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41DEB-C3BC-44A9-8F07-E735B0D21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67003E-719D-4212-9A62-D3185DDBB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8CB05-213A-4E79-9D2B-E56FE532C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6BBD-2C3B-4B24-82FD-EE40884ADFD7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59B61-6233-44EB-A3A6-28C66C6B5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DD913-9539-45C4-994F-082671A2A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8E75-E45C-47FF-B75A-21C02DDDD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11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54FE8-F283-415B-8E8B-EEB6F99A8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D7ADEF-E814-45BC-8040-585D3A9C58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7AABC-9DA3-41B6-B5AC-F1ADD285E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6BBD-2C3B-4B24-82FD-EE40884ADFD7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C322-474A-465B-85E0-53BF68573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C10CB-BB0E-4408-8024-96E729107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8E75-E45C-47FF-B75A-21C02DDDD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42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81D304-AD1D-4FD1-AE2E-D146D697F1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B76AAF-5655-40B9-BC2C-9DDBBA483C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A8239-0304-422E-ADF9-3B875741C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6BBD-2C3B-4B24-82FD-EE40884ADFD7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096DE-15BE-4E02-958F-7AAD77AC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DC5C3-E532-49C9-8DA8-76E521947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8E75-E45C-47FF-B75A-21C02DDDD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77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5021A-3CC3-4381-8B27-F1ADDE922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D906B-4112-4900-8508-1CB930B05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1D583-9E15-4B69-9C71-4499D6B8E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6BBD-2C3B-4B24-82FD-EE40884ADFD7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B4889-0CF3-4F54-ABDF-0E364ACC3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D1727-A7E7-444F-9EFF-4FD5D258B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8E75-E45C-47FF-B75A-21C02DDDD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4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8227A-D1EB-4960-99BF-3E3FCF8B9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4F643-27E4-4E4F-A39B-E71A7E9FA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D25F7-5ABD-4440-9BF4-D8E887FDB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6BBD-2C3B-4B24-82FD-EE40884ADFD7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01C58-F70F-4069-A415-37AC0C1F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79BC-E8A0-443F-9C7E-5B06F313E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8E75-E45C-47FF-B75A-21C02DDDD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6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739FC-41FD-46E0-8818-6717063DD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90D93-3878-4306-9FD5-C83E89BA0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24056-45A5-4536-9489-4FB159E93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40E9AA-153B-4446-80EC-FC824D83A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6BBD-2C3B-4B24-82FD-EE40884ADFD7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C21C51-B50B-4470-BAE8-18FB88859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32CE96-FD36-43F9-A975-19BAE7BDB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8E75-E45C-47FF-B75A-21C02DDDD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77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D7FD7-CB2A-4B16-A5A4-AD460DA53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FE4000-AF1B-4D76-B9DC-2B63F3771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F939C-FE84-44AB-8DE0-6F9227997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2CA063-B86A-46F1-94EB-7479856F3C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C4F400-BBC3-4F68-99E1-99588C6414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0F4B7C-12F7-474C-8C37-CE613D33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6BBD-2C3B-4B24-82FD-EE40884ADFD7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E712EB-2750-4F62-A26B-CFE9AD3AB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1FAF9A-C935-4497-AF65-945047258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8E75-E45C-47FF-B75A-21C02DDDD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27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04E6A-1916-4507-AA06-84057C652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1A5014-B4CA-414D-A995-7BF485234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6BBD-2C3B-4B24-82FD-EE40884ADFD7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674A37-3444-4DE3-9758-C597A5900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3D202D-26DD-4F31-AE04-AE13AB10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8E75-E45C-47FF-B75A-21C02DDDD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7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D05D9E-35F7-4BC7-9744-BDC01765F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6BBD-2C3B-4B24-82FD-EE40884ADFD7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A4327B-01E7-4A5E-99DF-6F559C812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A0A79-ECE0-411F-874E-72D41D0AC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8E75-E45C-47FF-B75A-21C02DDDD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41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43936-2334-441B-A30A-E722200CE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CF961-C357-4D5A-A658-57265BB02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AF7ADC-2D86-4CF8-91E0-6CF0F6404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BA97BB-E07D-478C-824A-B46787DF4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6BBD-2C3B-4B24-82FD-EE40884ADFD7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7C7044-FE8E-4175-8F00-DFF10849E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D4624A-B8F6-45B8-ABF2-F685BE569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8E75-E45C-47FF-B75A-21C02DDDD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6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A17B7-3BA3-4232-8C1D-D926538CC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54D4B-386E-4ED5-BED0-CF4776BD57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8C29D9-5A15-4802-A891-FEAB66F5C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144C5F-AC68-4201-B45B-087F2153F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6BBD-2C3B-4B24-82FD-EE40884ADFD7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520E6-B8BF-47FE-903F-1EB2F896F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2452FC-DF79-463E-981A-24C146FC6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8E75-E45C-47FF-B75A-21C02DDDD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2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0A5562-6150-4B5D-BC71-BEB4842F3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AC66F7-7714-411F-ACEF-F26F553AB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EA079-5065-4A9B-8C94-514F7B702B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46BBD-2C3B-4B24-82FD-EE40884ADFD7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1CBB3-405D-4018-9624-D3D934C1FB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560A6-7783-41F5-8FB9-3C6EA8B5D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B8E75-E45C-47FF-B75A-21C02DDDD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3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92912-9C01-4CB6-9B2D-515A2125BD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Software untuk mencari Artikel Jurnal dan Kajian Literatur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D6AB3F-11FB-4E4B-B540-F24E15336F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628"/>
            <a:ext cx="9144000" cy="555171"/>
          </a:xfrm>
        </p:spPr>
        <p:txBody>
          <a:bodyPr/>
          <a:lstStyle/>
          <a:p>
            <a:r>
              <a:rPr lang="id-ID" dirty="0"/>
              <a:t>SITI MONALISA, ST, M.KOM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61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EEA50-54BD-49D9-A41A-7540DA0A2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85" y="272645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dirty="0"/>
              <a:t>Download dan Install Harving’s Publish or Perish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/>
              <a:t>Masukkan keywords dan save to result as RIS/refManager</a:t>
            </a:r>
          </a:p>
          <a:p>
            <a:pPr marL="0" indent="0">
              <a:buNone/>
            </a:pPr>
            <a:r>
              <a:rPr lang="id-ID" dirty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31C76A-1079-43EF-9C89-5B2EC34010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43" t="17143" r="15714" b="14159"/>
          <a:stretch/>
        </p:blipFill>
        <p:spPr>
          <a:xfrm>
            <a:off x="1219200" y="1368524"/>
            <a:ext cx="9165274" cy="474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90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898C3-0EAE-4528-BFEE-E2C6D065E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697" y="275499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id-ID" dirty="0"/>
              <a:t>Download dan Install Vos Viewer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id-ID" dirty="0"/>
              <a:t>Klik create-create a map on bibliographic data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id-ID" dirty="0"/>
              <a:t>next-read datafrom reference manager files </a:t>
            </a:r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E47BC7-DAF4-4DA2-9724-8F7CF1CE6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4" y="1842183"/>
            <a:ext cx="5930536" cy="33359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EB220F-4417-45FD-BD29-80E9C6030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398" y="1842183"/>
            <a:ext cx="5874814" cy="330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56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E3F03-FFA9-405A-A852-6C3342490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361ADEA-A55E-4241-AB7F-3F5304C588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2856" y="3061606"/>
            <a:ext cx="6749143" cy="379639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A557AD-B03D-4033-AC5A-54C5B6030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836677" cy="328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58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7426F-1BF3-4349-9D34-CC27E86EE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1B54E0-E02A-4D7C-B5FF-90A270603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90303" cy="348204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EFF5216-310C-461F-887A-6869169AAE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7" t="3683"/>
          <a:stretch/>
        </p:blipFill>
        <p:spPr bwMode="auto">
          <a:xfrm>
            <a:off x="5654178" y="2934790"/>
            <a:ext cx="6537822" cy="392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00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83A2D-8DB5-47F4-ACC2-A0D96FBFD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Topik Penelitian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F82FD-0A0B-4E90-87AD-A573C4EE3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id-ID" dirty="0"/>
              <a:t>Elektronic customer relationship management</a:t>
            </a:r>
          </a:p>
          <a:p>
            <a:pPr marL="514350" indent="-514350">
              <a:buAutoNum type="arabicPeriod"/>
            </a:pPr>
            <a:r>
              <a:rPr lang="id-ID" dirty="0"/>
              <a:t>Customer service</a:t>
            </a:r>
          </a:p>
          <a:p>
            <a:pPr marL="514350" indent="-514350">
              <a:buAutoNum type="arabicPeriod"/>
            </a:pPr>
            <a:r>
              <a:rPr lang="id-ID" dirty="0"/>
              <a:t>Customer lifetime</a:t>
            </a:r>
          </a:p>
          <a:p>
            <a:pPr marL="514350" indent="-514350">
              <a:buAutoNum type="arabicPeriod"/>
            </a:pPr>
            <a:r>
              <a:rPr lang="en-US" i="0" dirty="0">
                <a:solidFill>
                  <a:srgbClr val="2E2E2E"/>
                </a:solidFill>
                <a:effectLst/>
                <a:latin typeface="ElsevierGulliver"/>
              </a:rPr>
              <a:t>Customers' experience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i="0" dirty="0">
                <a:solidFill>
                  <a:srgbClr val="2E2E2E"/>
                </a:solidFill>
                <a:effectLst/>
                <a:latin typeface="ElsevierGulliver"/>
              </a:rPr>
              <a:t>Customers satisfaction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i="0" dirty="0">
                <a:solidFill>
                  <a:srgbClr val="2E2E2E"/>
                </a:solidFill>
                <a:effectLst/>
                <a:latin typeface="ElsevierGulliver"/>
              </a:rPr>
              <a:t>Customers loyalty</a:t>
            </a:r>
            <a:endParaRPr lang="id-ID" i="0" dirty="0">
              <a:solidFill>
                <a:srgbClr val="2E2E2E"/>
              </a:solidFill>
              <a:effectLst/>
              <a:latin typeface="ElsevierGulliver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i="0" dirty="0">
                <a:solidFill>
                  <a:srgbClr val="2E2E2E"/>
                </a:solidFill>
                <a:effectLst/>
                <a:latin typeface="ElsevierGulliver"/>
              </a:rPr>
              <a:t>Customers </a:t>
            </a:r>
            <a:r>
              <a:rPr lang="id-ID" dirty="0">
                <a:solidFill>
                  <a:srgbClr val="2E2E2E"/>
                </a:solidFill>
                <a:latin typeface="ElsevierGulliver"/>
              </a:rPr>
              <a:t>brand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i="0" dirty="0">
                <a:solidFill>
                  <a:srgbClr val="2E2E2E"/>
                </a:solidFill>
                <a:effectLst/>
                <a:latin typeface="ElsevierGulliver"/>
              </a:rPr>
              <a:t>Customer segmentation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i="0" dirty="0">
                <a:solidFill>
                  <a:srgbClr val="323232"/>
                </a:solidFill>
                <a:effectLst/>
                <a:latin typeface="NexusSans"/>
              </a:rPr>
              <a:t>Social customer relationship management</a:t>
            </a:r>
            <a:endParaRPr lang="id-ID" i="0" dirty="0">
              <a:solidFill>
                <a:srgbClr val="323232"/>
              </a:solidFill>
              <a:effectLst/>
              <a:latin typeface="NexusSans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i="0" dirty="0">
                <a:solidFill>
                  <a:srgbClr val="323232"/>
                </a:solidFill>
                <a:effectLst/>
                <a:latin typeface="NexusSans"/>
              </a:rPr>
              <a:t>Customer engagement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i="0" dirty="0">
              <a:solidFill>
                <a:srgbClr val="323232"/>
              </a:solidFill>
              <a:effectLst/>
              <a:latin typeface="NexusSans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id-ID" i="0" dirty="0">
              <a:solidFill>
                <a:srgbClr val="2E2E2E"/>
              </a:solidFill>
              <a:effectLst/>
              <a:latin typeface="ElsevierGulliver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i="0" dirty="0">
              <a:solidFill>
                <a:srgbClr val="2E2E2E"/>
              </a:solidFill>
              <a:effectLst/>
              <a:latin typeface="ElsevierGulliver"/>
            </a:endParaRPr>
          </a:p>
        </p:txBody>
      </p:sp>
    </p:spTree>
    <p:extLst>
      <p:ext uri="{BB962C8B-B14F-4D97-AF65-F5344CB8AC3E}">
        <p14:creationId xmlns:p14="http://schemas.microsoft.com/office/powerpoint/2010/main" val="384788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78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ElsevierGulliver</vt:lpstr>
      <vt:lpstr>NexusSans</vt:lpstr>
      <vt:lpstr>Office Theme</vt:lpstr>
      <vt:lpstr>Software untuk mencari Artikel Jurnal dan Kajian Literatur</vt:lpstr>
      <vt:lpstr>PowerPoint Presentation</vt:lpstr>
      <vt:lpstr>PowerPoint Presentation</vt:lpstr>
      <vt:lpstr>PowerPoint Presentation</vt:lpstr>
      <vt:lpstr>PowerPoint Presentation</vt:lpstr>
      <vt:lpstr>Topik Penelitian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SIF-SE-15</dc:creator>
  <cp:lastModifiedBy>SIF-SE-15</cp:lastModifiedBy>
  <cp:revision>5</cp:revision>
  <dcterms:created xsi:type="dcterms:W3CDTF">2023-05-08T04:33:39Z</dcterms:created>
  <dcterms:modified xsi:type="dcterms:W3CDTF">2023-05-15T02:36:48Z</dcterms:modified>
</cp:coreProperties>
</file>