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92" r:id="rId5"/>
    <p:sldId id="271" r:id="rId6"/>
    <p:sldId id="293" r:id="rId7"/>
    <p:sldId id="264" r:id="rId8"/>
    <p:sldId id="288" r:id="rId9"/>
    <p:sldId id="265" r:id="rId10"/>
    <p:sldId id="269" r:id="rId11"/>
    <p:sldId id="270"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277" r:id="rId46"/>
    <p:sldId id="290"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9" d="100"/>
          <a:sy n="39" d="100"/>
        </p:scale>
        <p:origin x="-7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 Id="rId4" Type="http://schemas.openxmlformats.org/officeDocument/2006/relationships/slide" Target="../slides/slide11.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C8090-A8F4-4DD2-82B1-0DAA49752D8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376C9CE-815C-4C85-A03C-D43A4BFE694D}">
      <dgm:prSet>
        <dgm:style>
          <a:lnRef idx="1">
            <a:schemeClr val="accent4"/>
          </a:lnRef>
          <a:fillRef idx="3">
            <a:schemeClr val="accent4"/>
          </a:fillRef>
          <a:effectRef idx="2">
            <a:schemeClr val="accent4"/>
          </a:effectRef>
          <a:fontRef idx="minor">
            <a:schemeClr val="lt1"/>
          </a:fontRef>
        </dgm:style>
      </dgm:prSet>
      <dgm:spPr/>
      <dgm:t>
        <a:bodyPr/>
        <a:lstStyle/>
        <a:p>
          <a:pPr rtl="0"/>
          <a:r>
            <a:rPr lang="en-US" baseline="0" dirty="0" smtClean="0"/>
            <a:t> </a:t>
          </a:r>
          <a:r>
            <a:rPr lang="en-US" baseline="0" dirty="0" err="1" smtClean="0"/>
            <a:t>Hakikat</a:t>
          </a:r>
          <a:r>
            <a:rPr lang="en-US" baseline="0" dirty="0" smtClean="0"/>
            <a:t> </a:t>
          </a:r>
          <a:r>
            <a:rPr lang="en-US" baseline="0" dirty="0" err="1" smtClean="0"/>
            <a:t>Bahasa</a:t>
          </a:r>
          <a:endParaRPr lang="en-US" dirty="0"/>
        </a:p>
      </dgm:t>
    </dgm:pt>
    <dgm:pt modelId="{5F133202-035A-49C7-BF3F-D087E4CE4D3B}" type="parTrans" cxnId="{578865AD-D282-44AE-9839-EB6DFAF13271}">
      <dgm:prSet/>
      <dgm:spPr/>
      <dgm:t>
        <a:bodyPr/>
        <a:lstStyle/>
        <a:p>
          <a:endParaRPr lang="en-US"/>
        </a:p>
      </dgm:t>
    </dgm:pt>
    <dgm:pt modelId="{071577BF-A913-4777-AA4D-07DF96AB8E4B}" type="sibTrans" cxnId="{578865AD-D282-44AE-9839-EB6DFAF13271}">
      <dgm:prSet/>
      <dgm:spPr/>
      <dgm:t>
        <a:bodyPr/>
        <a:lstStyle/>
        <a:p>
          <a:endParaRPr lang="en-US"/>
        </a:p>
      </dgm:t>
    </dgm:pt>
    <dgm:pt modelId="{F822F987-D8E0-4F1E-BFA0-55EA851D4153}">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Arbitrer</a:t>
          </a:r>
          <a:endParaRPr lang="en-US" sz="2400" dirty="0"/>
        </a:p>
      </dgm:t>
    </dgm:pt>
    <dgm:pt modelId="{AE522C7C-4EFD-46A7-8A67-B990A590D981}" type="parTrans" cxnId="{AE5E2060-D84D-45CA-BA2D-EDECAB41B864}">
      <dgm:prSet/>
      <dgm:spPr/>
      <dgm:t>
        <a:bodyPr/>
        <a:lstStyle/>
        <a:p>
          <a:endParaRPr lang="en-US"/>
        </a:p>
      </dgm:t>
    </dgm:pt>
    <dgm:pt modelId="{1FC9A5B0-F4FD-4EBB-AD9A-57EB9D358D08}" type="sibTrans" cxnId="{AE5E2060-D84D-45CA-BA2D-EDECAB41B864}">
      <dgm:prSet/>
      <dgm:spPr/>
      <dgm:t>
        <a:bodyPr/>
        <a:lstStyle/>
        <a:p>
          <a:endParaRPr lang="en-US"/>
        </a:p>
      </dgm:t>
    </dgm:pt>
    <dgm:pt modelId="{05907912-4202-4B74-AE21-830E4FDC5056}">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Produktif</a:t>
          </a:r>
          <a:endParaRPr lang="en-US" sz="2400" dirty="0"/>
        </a:p>
      </dgm:t>
    </dgm:pt>
    <dgm:pt modelId="{B312E3BB-ADDB-42A7-BA36-F070CB76DECD}" type="parTrans" cxnId="{7DAFF7EE-8FF8-4A19-8D72-FBA8D61589F2}">
      <dgm:prSet/>
      <dgm:spPr/>
    </dgm:pt>
    <dgm:pt modelId="{EA8AE5F7-3848-4C19-BD57-140F229E3804}" type="sibTrans" cxnId="{7DAFF7EE-8FF8-4A19-8D72-FBA8D61589F2}">
      <dgm:prSet/>
      <dgm:spPr/>
    </dgm:pt>
    <dgm:pt modelId="{E080094E-FA93-45DC-94ED-1EBE2A2C43ED}">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Dinamis</a:t>
          </a:r>
          <a:endParaRPr lang="en-US" sz="2400" dirty="0"/>
        </a:p>
      </dgm:t>
    </dgm:pt>
    <dgm:pt modelId="{DBAEFB76-FBFC-4062-85AA-063C49F3E887}" type="parTrans" cxnId="{9C21E68A-3AF8-4140-AB93-427BE2F32F17}">
      <dgm:prSet/>
      <dgm:spPr/>
    </dgm:pt>
    <dgm:pt modelId="{CF4C19D0-E83E-4B84-903E-D4AE279133BF}" type="sibTrans" cxnId="{9C21E68A-3AF8-4140-AB93-427BE2F32F17}">
      <dgm:prSet/>
      <dgm:spPr/>
    </dgm:pt>
    <dgm:pt modelId="{F83D67BF-3604-494A-A5B4-4117C0C0FF80}">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Manusiawi</a:t>
          </a:r>
          <a:endParaRPr lang="en-US" sz="2400" dirty="0"/>
        </a:p>
      </dgm:t>
    </dgm:pt>
    <dgm:pt modelId="{7A96698F-5CEB-49AB-8700-1107617491FF}" type="parTrans" cxnId="{8C1A5044-0C4E-4A81-B652-1AB5995387E2}">
      <dgm:prSet/>
      <dgm:spPr/>
    </dgm:pt>
    <dgm:pt modelId="{50080B6B-3466-40C4-AC7F-4843216CC641}" type="sibTrans" cxnId="{8C1A5044-0C4E-4A81-B652-1AB5995387E2}">
      <dgm:prSet/>
      <dgm:spPr/>
    </dgm:pt>
    <dgm:pt modelId="{F4C42383-E896-4B57-A6E9-AE662D0138D7}">
      <dgm:prSet custT="1"/>
      <dgm:spPr/>
      <dgm:t>
        <a:bodyPr/>
        <a:lstStyle/>
        <a:p>
          <a:pPr rtl="0"/>
          <a:r>
            <a:rPr lang="en-US" sz="2400" dirty="0" smtClean="0"/>
            <a:t> </a:t>
          </a:r>
          <a:r>
            <a:rPr lang="en-US" sz="2400" dirty="0" err="1" smtClean="0"/>
            <a:t>Bahasa</a:t>
          </a:r>
          <a:r>
            <a:rPr lang="en-US" sz="2400" dirty="0" smtClean="0"/>
            <a:t> </a:t>
          </a:r>
          <a:r>
            <a:rPr lang="en-US" sz="2400" dirty="0" err="1" smtClean="0"/>
            <a:t>Sebuah</a:t>
          </a:r>
          <a:r>
            <a:rPr lang="en-US" sz="2400" dirty="0" smtClean="0"/>
            <a:t> </a:t>
          </a:r>
          <a:r>
            <a:rPr lang="en-US" sz="2400" dirty="0" err="1" smtClean="0"/>
            <a:t>Sistem</a:t>
          </a:r>
          <a:endParaRPr lang="en-US" sz="2400" dirty="0"/>
        </a:p>
      </dgm:t>
    </dgm:pt>
    <dgm:pt modelId="{7A159765-67AA-4F00-9FA1-38AD7F45B057}" type="parTrans" cxnId="{5F4779FA-7DAB-4EB2-911D-0089A3D1D0C5}">
      <dgm:prSet/>
      <dgm:spPr/>
    </dgm:pt>
    <dgm:pt modelId="{24ED66C2-C9E6-4D60-86F4-007202E01D32}" type="sibTrans" cxnId="{5F4779FA-7DAB-4EB2-911D-0089A3D1D0C5}">
      <dgm:prSet/>
      <dgm:spPr/>
    </dgm:pt>
    <dgm:pt modelId="{C62133EF-AE2C-4848-9399-C23B5E19D5A9}">
      <dgm:prSet custT="1"/>
      <dgm:spPr/>
      <dgm:t>
        <a:bodyPr/>
        <a:lstStyle/>
        <a:p>
          <a:pPr rtl="0"/>
          <a:r>
            <a:rPr lang="en-US" sz="2400" dirty="0" err="1" smtClean="0"/>
            <a:t>Bahasa</a:t>
          </a:r>
          <a:r>
            <a:rPr lang="en-US" sz="2400" dirty="0" smtClean="0"/>
            <a:t> </a:t>
          </a:r>
          <a:r>
            <a:rPr lang="en-US" sz="2400" dirty="0" err="1" smtClean="0"/>
            <a:t>Berwujud</a:t>
          </a:r>
          <a:r>
            <a:rPr lang="en-US" sz="2400" dirty="0" smtClean="0"/>
            <a:t> </a:t>
          </a:r>
          <a:r>
            <a:rPr lang="en-US" sz="2400" dirty="0" err="1" smtClean="0"/>
            <a:t>Lambang</a:t>
          </a:r>
          <a:r>
            <a:rPr lang="en-US" sz="2400" dirty="0" smtClean="0"/>
            <a:t> </a:t>
          </a:r>
          <a:endParaRPr lang="en-US" sz="2400" dirty="0"/>
        </a:p>
      </dgm:t>
    </dgm:pt>
    <dgm:pt modelId="{07848D94-27B4-4DD3-8573-4530A2293E34}" type="parTrans" cxnId="{59EAB169-C393-4962-A6CE-8E1BC2E14EE8}">
      <dgm:prSet/>
      <dgm:spPr/>
    </dgm:pt>
    <dgm:pt modelId="{024F4399-33D9-447F-90B9-5548CC946F4D}" type="sibTrans" cxnId="{59EAB169-C393-4962-A6CE-8E1BC2E14EE8}">
      <dgm:prSet/>
      <dgm:spPr/>
    </dgm:pt>
    <dgm:pt modelId="{E9DA875B-CDFA-44EC-9FDC-1E8998160AEF}">
      <dgm:prSet custT="1"/>
      <dgm:spPr/>
      <dgm:t>
        <a:bodyPr/>
        <a:lstStyle/>
        <a:p>
          <a:pPr rtl="0"/>
          <a:r>
            <a:rPr lang="en-US" sz="2400" dirty="0" err="1" smtClean="0"/>
            <a:t>Bahasa</a:t>
          </a:r>
          <a:r>
            <a:rPr lang="en-US" sz="2400" dirty="0" smtClean="0"/>
            <a:t> </a:t>
          </a:r>
          <a:r>
            <a:rPr lang="en-US" sz="2400" dirty="0" err="1" smtClean="0"/>
            <a:t>Berupa</a:t>
          </a:r>
          <a:r>
            <a:rPr lang="en-US" sz="2400" dirty="0" smtClean="0"/>
            <a:t> </a:t>
          </a:r>
          <a:r>
            <a:rPr lang="en-US" sz="2400" dirty="0" err="1" smtClean="0"/>
            <a:t>Bunyi</a:t>
          </a:r>
          <a:endParaRPr lang="en-US" sz="2400" dirty="0"/>
        </a:p>
      </dgm:t>
    </dgm:pt>
    <dgm:pt modelId="{BF9B4745-0B79-45B3-B987-9B38206507FD}" type="parTrans" cxnId="{0B31208B-EE5D-43F3-83A1-0870E15B7E77}">
      <dgm:prSet/>
      <dgm:spPr/>
    </dgm:pt>
    <dgm:pt modelId="{54C11215-B1DE-4FDF-9529-0B3D31DB8923}" type="sibTrans" cxnId="{0B31208B-EE5D-43F3-83A1-0870E15B7E77}">
      <dgm:prSet/>
      <dgm:spPr/>
    </dgm:pt>
    <dgm:pt modelId="{BEB129D8-D955-4874-A485-F49980E2190B}">
      <dgm:prSet custT="1"/>
      <dgm:spPr/>
      <dgm:t>
        <a:bodyPr/>
        <a:lstStyle/>
        <a:p>
          <a:pPr rtl="0"/>
          <a:r>
            <a:rPr lang="en-US" sz="2400" dirty="0" err="1" smtClean="0"/>
            <a:t>Bahasa</a:t>
          </a:r>
          <a:r>
            <a:rPr lang="en-US" sz="2400" dirty="0" smtClean="0"/>
            <a:t> </a:t>
          </a:r>
          <a:r>
            <a:rPr lang="en-US" sz="2400" dirty="0" err="1" smtClean="0"/>
            <a:t>Itu</a:t>
          </a:r>
          <a:r>
            <a:rPr lang="en-US" sz="2400" dirty="0" smtClean="0"/>
            <a:t> </a:t>
          </a:r>
          <a:r>
            <a:rPr lang="en-US" sz="2400" dirty="0" err="1" smtClean="0"/>
            <a:t>Bermakna</a:t>
          </a:r>
          <a:endParaRPr lang="en-US" sz="2400" dirty="0"/>
        </a:p>
      </dgm:t>
    </dgm:pt>
    <dgm:pt modelId="{8318070B-EF38-467B-9A01-64CDC95FFD47}" type="parTrans" cxnId="{8BDDDF46-D93D-4786-A990-5232941F8C0E}">
      <dgm:prSet/>
      <dgm:spPr/>
    </dgm:pt>
    <dgm:pt modelId="{34E7461F-7294-40CF-B91F-303D88DF084D}" type="sibTrans" cxnId="{8BDDDF46-D93D-4786-A990-5232941F8C0E}">
      <dgm:prSet/>
      <dgm:spPr/>
    </dgm:pt>
    <dgm:pt modelId="{70127C05-83D2-4AF7-B250-4FAA885DD44D}">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konvensional</a:t>
          </a:r>
          <a:endParaRPr lang="en-US" sz="2400" dirty="0"/>
        </a:p>
      </dgm:t>
    </dgm:pt>
    <dgm:pt modelId="{CA4A04B8-417C-482B-A6C9-B475B2FD6283}" type="parTrans" cxnId="{906B5F02-EF1F-4754-B18E-1CBD276CE106}">
      <dgm:prSet/>
      <dgm:spPr/>
    </dgm:pt>
    <dgm:pt modelId="{868D342B-21CC-4813-BEA5-DCAFDBCA4C8F}" type="sibTrans" cxnId="{906B5F02-EF1F-4754-B18E-1CBD276CE106}">
      <dgm:prSet/>
      <dgm:spPr/>
    </dgm:pt>
    <dgm:pt modelId="{48C782BA-8598-4779-B2F9-012D4A4FE4F7}">
      <dgm:prSet custT="1"/>
      <dgm:spPr/>
      <dgm:t>
        <a:bodyPr/>
        <a:lstStyle/>
        <a:p>
          <a:pPr rtl="0"/>
          <a:r>
            <a:rPr lang="en-US" sz="2400" dirty="0" err="1" smtClean="0"/>
            <a:t>Bahasa</a:t>
          </a:r>
          <a:r>
            <a:rPr lang="en-US" sz="2400" dirty="0" smtClean="0"/>
            <a:t> </a:t>
          </a:r>
          <a:r>
            <a:rPr lang="en-US" sz="2400" dirty="0" err="1" smtClean="0"/>
            <a:t>bersifat</a:t>
          </a:r>
          <a:r>
            <a:rPr lang="en-US" sz="2400" dirty="0" smtClean="0"/>
            <a:t> </a:t>
          </a:r>
          <a:r>
            <a:rPr lang="en-US" sz="2400" dirty="0" err="1" smtClean="0"/>
            <a:t>Unik</a:t>
          </a:r>
          <a:endParaRPr lang="en-US" sz="2400" dirty="0"/>
        </a:p>
      </dgm:t>
    </dgm:pt>
    <dgm:pt modelId="{6CDB0119-2F41-4830-9C82-A712AAFCF465}" type="parTrans" cxnId="{7E5D2938-7476-4423-9B86-9B2183BEA013}">
      <dgm:prSet/>
      <dgm:spPr/>
    </dgm:pt>
    <dgm:pt modelId="{E8690F03-4386-4392-8523-A2229E17CF76}" type="sibTrans" cxnId="{7E5D2938-7476-4423-9B86-9B2183BEA013}">
      <dgm:prSet/>
      <dgm:spPr/>
    </dgm:pt>
    <dgm:pt modelId="{12519AC7-3BCD-435A-B64E-CE2798686074}">
      <dgm:prSet custT="1"/>
      <dgm:spPr/>
      <dgm:t>
        <a:bodyPr/>
        <a:lstStyle/>
        <a:p>
          <a:pPr rtl="0"/>
          <a:r>
            <a:rPr lang="en-US" sz="2400" dirty="0" err="1" smtClean="0"/>
            <a:t>Bahasa</a:t>
          </a:r>
          <a:r>
            <a:rPr lang="en-US" sz="2400" dirty="0" smtClean="0"/>
            <a:t> </a:t>
          </a:r>
          <a:r>
            <a:rPr lang="en-US" sz="2400" dirty="0" err="1" smtClean="0"/>
            <a:t>Bersifat</a:t>
          </a:r>
          <a:r>
            <a:rPr lang="en-US" sz="2400" dirty="0" smtClean="0"/>
            <a:t>  Universal</a:t>
          </a:r>
          <a:endParaRPr lang="en-US" sz="2400" dirty="0"/>
        </a:p>
      </dgm:t>
    </dgm:pt>
    <dgm:pt modelId="{1F00DEE9-EAE6-4638-B17D-BECFD95649A5}" type="parTrans" cxnId="{E933C426-29BA-454D-9CAB-DE84DFEB6158}">
      <dgm:prSet/>
      <dgm:spPr/>
    </dgm:pt>
    <dgm:pt modelId="{5F22E6F1-7231-45BA-9D27-E5F20E9FC638}" type="sibTrans" cxnId="{E933C426-29BA-454D-9CAB-DE84DFEB6158}">
      <dgm:prSet/>
      <dgm:spPr/>
    </dgm:pt>
    <dgm:pt modelId="{91680730-8E82-423A-8302-19D7AC9FC4B9}">
      <dgm:prSet custT="1"/>
      <dgm:spPr/>
      <dgm:t>
        <a:bodyPr/>
        <a:lstStyle/>
        <a:p>
          <a:pPr rtl="0"/>
          <a:r>
            <a:rPr lang="en-US" sz="2400" dirty="0" err="1" smtClean="0"/>
            <a:t>Bahasa</a:t>
          </a:r>
          <a:r>
            <a:rPr lang="en-US" sz="2400" dirty="0" smtClean="0"/>
            <a:t> </a:t>
          </a:r>
          <a:r>
            <a:rPr lang="en-US" sz="2400" dirty="0" err="1" smtClean="0"/>
            <a:t>Bervariasi</a:t>
          </a:r>
          <a:endParaRPr lang="en-US" sz="2400" dirty="0"/>
        </a:p>
      </dgm:t>
    </dgm:pt>
    <dgm:pt modelId="{CC5ECA18-02E1-4182-81C4-25783A13C94E}" type="parTrans" cxnId="{A8364C1F-9139-497D-802B-01AD22A7E9FE}">
      <dgm:prSet/>
      <dgm:spPr/>
    </dgm:pt>
    <dgm:pt modelId="{1586B54B-F2A1-49C2-B889-B11BD2CF4082}" type="sibTrans" cxnId="{A8364C1F-9139-497D-802B-01AD22A7E9FE}">
      <dgm:prSet/>
      <dgm:spPr/>
    </dgm:pt>
    <dgm:pt modelId="{EB70A5DE-E0B1-41D0-803F-6AF6DF9E6460}" type="pres">
      <dgm:prSet presAssocID="{8E9C8090-A8F4-4DD2-82B1-0DAA49752D8D}" presName="linearFlow" presStyleCnt="0">
        <dgm:presLayoutVars>
          <dgm:dir/>
          <dgm:animLvl val="lvl"/>
          <dgm:resizeHandles val="exact"/>
        </dgm:presLayoutVars>
      </dgm:prSet>
      <dgm:spPr/>
      <dgm:t>
        <a:bodyPr/>
        <a:lstStyle/>
        <a:p>
          <a:endParaRPr lang="en-US"/>
        </a:p>
      </dgm:t>
    </dgm:pt>
    <dgm:pt modelId="{38B72E28-98FF-4CFD-B955-7FA428E9508E}" type="pres">
      <dgm:prSet presAssocID="{D376C9CE-815C-4C85-A03C-D43A4BFE694D}" presName="composite" presStyleCnt="0"/>
      <dgm:spPr/>
    </dgm:pt>
    <dgm:pt modelId="{BE62D73C-EBDD-420F-9823-6867003B9E8F}" type="pres">
      <dgm:prSet presAssocID="{D376C9CE-815C-4C85-A03C-D43A4BFE694D}" presName="parentText" presStyleLbl="alignNode1" presStyleIdx="0" presStyleCnt="1" custScaleX="80292">
        <dgm:presLayoutVars>
          <dgm:chMax val="1"/>
          <dgm:bulletEnabled val="1"/>
        </dgm:presLayoutVars>
      </dgm:prSet>
      <dgm:spPr/>
      <dgm:t>
        <a:bodyPr/>
        <a:lstStyle/>
        <a:p>
          <a:endParaRPr lang="en-US"/>
        </a:p>
      </dgm:t>
    </dgm:pt>
    <dgm:pt modelId="{D9729876-DD00-4365-B2C9-E12889086B5B}" type="pres">
      <dgm:prSet presAssocID="{D376C9CE-815C-4C85-A03C-D43A4BFE694D}" presName="descendantText" presStyleLbl="alignAcc1" presStyleIdx="0" presStyleCnt="1" custScaleY="188151">
        <dgm:presLayoutVars>
          <dgm:bulletEnabled val="1"/>
        </dgm:presLayoutVars>
      </dgm:prSet>
      <dgm:spPr/>
      <dgm:t>
        <a:bodyPr/>
        <a:lstStyle/>
        <a:p>
          <a:endParaRPr lang="en-US"/>
        </a:p>
      </dgm:t>
    </dgm:pt>
  </dgm:ptLst>
  <dgm:cxnLst>
    <dgm:cxn modelId="{E08FBC18-B06E-4E1A-963D-503021650192}" type="presOf" srcId="{70127C05-83D2-4AF7-B250-4FAA885DD44D}" destId="{D9729876-DD00-4365-B2C9-E12889086B5B}" srcOrd="0" destOrd="8" presId="urn:microsoft.com/office/officeart/2005/8/layout/chevron2"/>
    <dgm:cxn modelId="{92A47E35-4AE9-4FE7-9A41-C7A7998B8F99}" type="presOf" srcId="{F83D67BF-3604-494A-A5B4-4117C0C0FF80}" destId="{D9729876-DD00-4365-B2C9-E12889086B5B}" srcOrd="0" destOrd="3" presId="urn:microsoft.com/office/officeart/2005/8/layout/chevron2"/>
    <dgm:cxn modelId="{BE7FB7B8-D3A8-49AE-90BE-0EB203564C86}" type="presOf" srcId="{F822F987-D8E0-4F1E-BFA0-55EA851D4153}" destId="{D9729876-DD00-4365-B2C9-E12889086B5B}" srcOrd="0" destOrd="0" presId="urn:microsoft.com/office/officeart/2005/8/layout/chevron2"/>
    <dgm:cxn modelId="{7E5D2938-7476-4423-9B86-9B2183BEA013}" srcId="{D376C9CE-815C-4C85-A03C-D43A4BFE694D}" destId="{48C782BA-8598-4779-B2F9-012D4A4FE4F7}" srcOrd="9" destOrd="0" parTransId="{6CDB0119-2F41-4830-9C82-A712AAFCF465}" sibTransId="{E8690F03-4386-4392-8523-A2229E17CF76}"/>
    <dgm:cxn modelId="{79A890DD-A8A9-4319-8124-8A39A0DE40F6}" type="presOf" srcId="{E080094E-FA93-45DC-94ED-1EBE2A2C43ED}" destId="{D9729876-DD00-4365-B2C9-E12889086B5B}" srcOrd="0" destOrd="2" presId="urn:microsoft.com/office/officeart/2005/8/layout/chevron2"/>
    <dgm:cxn modelId="{B1ADF4CC-DFA4-44C9-9367-970DECD986D4}" type="presOf" srcId="{12519AC7-3BCD-435A-B64E-CE2798686074}" destId="{D9729876-DD00-4365-B2C9-E12889086B5B}" srcOrd="0" destOrd="10" presId="urn:microsoft.com/office/officeart/2005/8/layout/chevron2"/>
    <dgm:cxn modelId="{3A602977-A9BC-40F6-8A27-F61508640A05}" type="presOf" srcId="{91680730-8E82-423A-8302-19D7AC9FC4B9}" destId="{D9729876-DD00-4365-B2C9-E12889086B5B}" srcOrd="0" destOrd="11" presId="urn:microsoft.com/office/officeart/2005/8/layout/chevron2"/>
    <dgm:cxn modelId="{9C21E68A-3AF8-4140-AB93-427BE2F32F17}" srcId="{D376C9CE-815C-4C85-A03C-D43A4BFE694D}" destId="{E080094E-FA93-45DC-94ED-1EBE2A2C43ED}" srcOrd="2" destOrd="0" parTransId="{DBAEFB76-FBFC-4062-85AA-063C49F3E887}" sibTransId="{CF4C19D0-E83E-4B84-903E-D4AE279133BF}"/>
    <dgm:cxn modelId="{BD671EBF-DFF8-4142-8688-64A03B9083F9}" type="presOf" srcId="{F4C42383-E896-4B57-A6E9-AE662D0138D7}" destId="{D9729876-DD00-4365-B2C9-E12889086B5B}" srcOrd="0" destOrd="4" presId="urn:microsoft.com/office/officeart/2005/8/layout/chevron2"/>
    <dgm:cxn modelId="{8BDDDF46-D93D-4786-A990-5232941F8C0E}" srcId="{D376C9CE-815C-4C85-A03C-D43A4BFE694D}" destId="{BEB129D8-D955-4874-A485-F49980E2190B}" srcOrd="7" destOrd="0" parTransId="{8318070B-EF38-467B-9A01-64CDC95FFD47}" sibTransId="{34E7461F-7294-40CF-B91F-303D88DF084D}"/>
    <dgm:cxn modelId="{578865AD-D282-44AE-9839-EB6DFAF13271}" srcId="{8E9C8090-A8F4-4DD2-82B1-0DAA49752D8D}" destId="{D376C9CE-815C-4C85-A03C-D43A4BFE694D}" srcOrd="0" destOrd="0" parTransId="{5F133202-035A-49C7-BF3F-D087E4CE4D3B}" sibTransId="{071577BF-A913-4777-AA4D-07DF96AB8E4B}"/>
    <dgm:cxn modelId="{59EAB169-C393-4962-A6CE-8E1BC2E14EE8}" srcId="{D376C9CE-815C-4C85-A03C-D43A4BFE694D}" destId="{C62133EF-AE2C-4848-9399-C23B5E19D5A9}" srcOrd="5" destOrd="0" parTransId="{07848D94-27B4-4DD3-8573-4530A2293E34}" sibTransId="{024F4399-33D9-447F-90B9-5548CC946F4D}"/>
    <dgm:cxn modelId="{A8364C1F-9139-497D-802B-01AD22A7E9FE}" srcId="{D376C9CE-815C-4C85-A03C-D43A4BFE694D}" destId="{91680730-8E82-423A-8302-19D7AC9FC4B9}" srcOrd="11" destOrd="0" parTransId="{CC5ECA18-02E1-4182-81C4-25783A13C94E}" sibTransId="{1586B54B-F2A1-49C2-B889-B11BD2CF4082}"/>
    <dgm:cxn modelId="{50C07A07-C423-4C21-BBAD-F375925EE678}" type="presOf" srcId="{8E9C8090-A8F4-4DD2-82B1-0DAA49752D8D}" destId="{EB70A5DE-E0B1-41D0-803F-6AF6DF9E6460}" srcOrd="0" destOrd="0" presId="urn:microsoft.com/office/officeart/2005/8/layout/chevron2"/>
    <dgm:cxn modelId="{F7CBFDF6-E4A9-43FB-8206-83551A56007E}" type="presOf" srcId="{C62133EF-AE2C-4848-9399-C23B5E19D5A9}" destId="{D9729876-DD00-4365-B2C9-E12889086B5B}" srcOrd="0" destOrd="5" presId="urn:microsoft.com/office/officeart/2005/8/layout/chevron2"/>
    <dgm:cxn modelId="{E933C426-29BA-454D-9CAB-DE84DFEB6158}" srcId="{D376C9CE-815C-4C85-A03C-D43A4BFE694D}" destId="{12519AC7-3BCD-435A-B64E-CE2798686074}" srcOrd="10" destOrd="0" parTransId="{1F00DEE9-EAE6-4638-B17D-BECFD95649A5}" sibTransId="{5F22E6F1-7231-45BA-9D27-E5F20E9FC638}"/>
    <dgm:cxn modelId="{F29A8868-6005-448F-81FE-6D596848A51D}" type="presOf" srcId="{05907912-4202-4B74-AE21-830E4FDC5056}" destId="{D9729876-DD00-4365-B2C9-E12889086B5B}" srcOrd="0" destOrd="1" presId="urn:microsoft.com/office/officeart/2005/8/layout/chevron2"/>
    <dgm:cxn modelId="{7DAFF7EE-8FF8-4A19-8D72-FBA8D61589F2}" srcId="{D376C9CE-815C-4C85-A03C-D43A4BFE694D}" destId="{05907912-4202-4B74-AE21-830E4FDC5056}" srcOrd="1" destOrd="0" parTransId="{B312E3BB-ADDB-42A7-BA36-F070CB76DECD}" sibTransId="{EA8AE5F7-3848-4C19-BD57-140F229E3804}"/>
    <dgm:cxn modelId="{AE5E2060-D84D-45CA-BA2D-EDECAB41B864}" srcId="{D376C9CE-815C-4C85-A03C-D43A4BFE694D}" destId="{F822F987-D8E0-4F1E-BFA0-55EA851D4153}" srcOrd="0" destOrd="0" parTransId="{AE522C7C-4EFD-46A7-8A67-B990A590D981}" sibTransId="{1FC9A5B0-F4FD-4EBB-AD9A-57EB9D358D08}"/>
    <dgm:cxn modelId="{906B5F02-EF1F-4754-B18E-1CBD276CE106}" srcId="{D376C9CE-815C-4C85-A03C-D43A4BFE694D}" destId="{70127C05-83D2-4AF7-B250-4FAA885DD44D}" srcOrd="8" destOrd="0" parTransId="{CA4A04B8-417C-482B-A6C9-B475B2FD6283}" sibTransId="{868D342B-21CC-4813-BEA5-DCAFDBCA4C8F}"/>
    <dgm:cxn modelId="{0B31208B-EE5D-43F3-83A1-0870E15B7E77}" srcId="{D376C9CE-815C-4C85-A03C-D43A4BFE694D}" destId="{E9DA875B-CDFA-44EC-9FDC-1E8998160AEF}" srcOrd="6" destOrd="0" parTransId="{BF9B4745-0B79-45B3-B987-9B38206507FD}" sibTransId="{54C11215-B1DE-4FDF-9529-0B3D31DB8923}"/>
    <dgm:cxn modelId="{8C1A5044-0C4E-4A81-B652-1AB5995387E2}" srcId="{D376C9CE-815C-4C85-A03C-D43A4BFE694D}" destId="{F83D67BF-3604-494A-A5B4-4117C0C0FF80}" srcOrd="3" destOrd="0" parTransId="{7A96698F-5CEB-49AB-8700-1107617491FF}" sibTransId="{50080B6B-3466-40C4-AC7F-4843216CC641}"/>
    <dgm:cxn modelId="{98511229-E10D-4D62-9789-5C067AD02527}" type="presOf" srcId="{D376C9CE-815C-4C85-A03C-D43A4BFE694D}" destId="{BE62D73C-EBDD-420F-9823-6867003B9E8F}" srcOrd="0" destOrd="0" presId="urn:microsoft.com/office/officeart/2005/8/layout/chevron2"/>
    <dgm:cxn modelId="{35E1402E-4B6F-4CFF-8BF9-7DFCB9406436}" type="presOf" srcId="{E9DA875B-CDFA-44EC-9FDC-1E8998160AEF}" destId="{D9729876-DD00-4365-B2C9-E12889086B5B}" srcOrd="0" destOrd="6" presId="urn:microsoft.com/office/officeart/2005/8/layout/chevron2"/>
    <dgm:cxn modelId="{7BE2DCC3-A85D-4982-AB47-D2BBF3F160C2}" type="presOf" srcId="{48C782BA-8598-4779-B2F9-012D4A4FE4F7}" destId="{D9729876-DD00-4365-B2C9-E12889086B5B}" srcOrd="0" destOrd="9" presId="urn:microsoft.com/office/officeart/2005/8/layout/chevron2"/>
    <dgm:cxn modelId="{74D663AB-3A5E-4E5B-813D-3EBE043E5345}" type="presOf" srcId="{BEB129D8-D955-4874-A485-F49980E2190B}" destId="{D9729876-DD00-4365-B2C9-E12889086B5B}" srcOrd="0" destOrd="7" presId="urn:microsoft.com/office/officeart/2005/8/layout/chevron2"/>
    <dgm:cxn modelId="{5F4779FA-7DAB-4EB2-911D-0089A3D1D0C5}" srcId="{D376C9CE-815C-4C85-A03C-D43A4BFE694D}" destId="{F4C42383-E896-4B57-A6E9-AE662D0138D7}" srcOrd="4" destOrd="0" parTransId="{7A159765-67AA-4F00-9FA1-38AD7F45B057}" sibTransId="{24ED66C2-C9E6-4D60-86F4-007202E01D32}"/>
    <dgm:cxn modelId="{BBB4F899-4E3A-4A29-A909-C6E7A784E2E2}" type="presParOf" srcId="{EB70A5DE-E0B1-41D0-803F-6AF6DF9E6460}" destId="{38B72E28-98FF-4CFD-B955-7FA428E9508E}" srcOrd="0" destOrd="0" presId="urn:microsoft.com/office/officeart/2005/8/layout/chevron2"/>
    <dgm:cxn modelId="{8195640A-F129-4BC5-A46A-E59EF5D7188A}" type="presParOf" srcId="{38B72E28-98FF-4CFD-B955-7FA428E9508E}" destId="{BE62D73C-EBDD-420F-9823-6867003B9E8F}" srcOrd="0" destOrd="0" presId="urn:microsoft.com/office/officeart/2005/8/layout/chevron2"/>
    <dgm:cxn modelId="{EAD01506-6F1F-46B7-A2FC-12C788F0339C}" type="presParOf" srcId="{38B72E28-98FF-4CFD-B955-7FA428E9508E}" destId="{D9729876-DD00-4365-B2C9-E12889086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B9104-22D0-4D2F-B536-B23AB56DC89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BF15163-1F1E-4C08-939E-A25A9349A897}">
      <dgm:prSet phldrT="[Text]"/>
      <dgm:spPr/>
      <dgm:t>
        <a:bodyPr/>
        <a:lstStyle/>
        <a:p>
          <a:pPr algn="just"/>
          <a:endParaRPr lang="en-US" dirty="0">
            <a:solidFill>
              <a:srgbClr val="002060"/>
            </a:solidFill>
          </a:endParaRPr>
        </a:p>
      </dgm:t>
    </dgm:pt>
    <dgm:pt modelId="{FC01D4E9-914C-4808-9B98-1FED84061DEB}" type="parTrans" cxnId="{C79BC741-69D4-4589-93E8-E51AA134F76E}">
      <dgm:prSet/>
      <dgm:spPr/>
      <dgm:t>
        <a:bodyPr/>
        <a:lstStyle/>
        <a:p>
          <a:endParaRPr lang="en-US"/>
        </a:p>
      </dgm:t>
    </dgm:pt>
    <dgm:pt modelId="{D0A37FC3-A9C8-4BB3-B0D3-5CFA285D560A}" type="sibTrans" cxnId="{C79BC741-69D4-4589-93E8-E51AA134F76E}">
      <dgm:prSet/>
      <dgm:spPr/>
      <dgm:t>
        <a:bodyPr/>
        <a:lstStyle/>
        <a:p>
          <a:endParaRPr lang="en-US"/>
        </a:p>
      </dgm:t>
    </dgm:pt>
    <dgm:pt modelId="{FA8C213C-4643-4D05-BDED-9400DF9C8D6F}" type="pres">
      <dgm:prSet presAssocID="{AFAB9104-22D0-4D2F-B536-B23AB56DC899}" presName="diagram" presStyleCnt="0">
        <dgm:presLayoutVars>
          <dgm:dir/>
          <dgm:resizeHandles val="exact"/>
        </dgm:presLayoutVars>
      </dgm:prSet>
      <dgm:spPr/>
      <dgm:t>
        <a:bodyPr/>
        <a:lstStyle/>
        <a:p>
          <a:endParaRPr lang="en-US"/>
        </a:p>
      </dgm:t>
    </dgm:pt>
    <dgm:pt modelId="{6CF6B7A5-60D7-4437-A007-A54031F45F15}" type="pres">
      <dgm:prSet presAssocID="{FBF15163-1F1E-4C08-939E-A25A9349A897}" presName="node" presStyleLbl="node1" presStyleIdx="0" presStyleCnt="1" custScaleX="155958">
        <dgm:presLayoutVars>
          <dgm:bulletEnabled val="1"/>
        </dgm:presLayoutVars>
      </dgm:prSet>
      <dgm:spPr/>
      <dgm:t>
        <a:bodyPr/>
        <a:lstStyle/>
        <a:p>
          <a:endParaRPr lang="en-US"/>
        </a:p>
      </dgm:t>
    </dgm:pt>
  </dgm:ptLst>
  <dgm:cxnLst>
    <dgm:cxn modelId="{593CA227-4DE6-42EF-A5B4-5AC8D6E1F0AB}" type="presOf" srcId="{FBF15163-1F1E-4C08-939E-A25A9349A897}" destId="{6CF6B7A5-60D7-4437-A007-A54031F45F15}" srcOrd="0" destOrd="0" presId="urn:microsoft.com/office/officeart/2005/8/layout/default"/>
    <dgm:cxn modelId="{33A4456E-71E0-4EE8-A6A2-3C822EE318AF}" type="presOf" srcId="{AFAB9104-22D0-4D2F-B536-B23AB56DC899}" destId="{FA8C213C-4643-4D05-BDED-9400DF9C8D6F}" srcOrd="0" destOrd="0" presId="urn:microsoft.com/office/officeart/2005/8/layout/default"/>
    <dgm:cxn modelId="{C79BC741-69D4-4589-93E8-E51AA134F76E}" srcId="{AFAB9104-22D0-4D2F-B536-B23AB56DC899}" destId="{FBF15163-1F1E-4C08-939E-A25A9349A897}" srcOrd="0" destOrd="0" parTransId="{FC01D4E9-914C-4808-9B98-1FED84061DEB}" sibTransId="{D0A37FC3-A9C8-4BB3-B0D3-5CFA285D560A}"/>
    <dgm:cxn modelId="{29399843-AD5E-4206-824F-FCC9D8015B1E}" type="presParOf" srcId="{FA8C213C-4643-4D05-BDED-9400DF9C8D6F}" destId="{6CF6B7A5-60D7-4437-A007-A54031F45F1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AF89-ABA7-4E0E-8469-6D74CEA841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9B32E1-8F61-4A42-8BCD-E2066EB3E0DE}">
      <dgm:prSet phldrT="[Text]"/>
      <dgm:spPr/>
      <dgm:t>
        <a:bodyPr/>
        <a:lstStyle/>
        <a:p>
          <a:r>
            <a:rPr lang="en-US" dirty="0" err="1" smtClean="0"/>
            <a:t>Sarana</a:t>
          </a:r>
          <a:r>
            <a:rPr lang="en-US" dirty="0" smtClean="0"/>
            <a:t> </a:t>
          </a:r>
          <a:r>
            <a:rPr lang="en-US" dirty="0" err="1" smtClean="0"/>
            <a:t>Pemakaiannya</a:t>
          </a:r>
          <a:endParaRPr lang="en-US" dirty="0"/>
        </a:p>
      </dgm:t>
    </dgm:pt>
    <dgm:pt modelId="{CC6F55E8-94AA-439C-921B-7830ED1DC1F3}" type="parTrans" cxnId="{A503619A-C4B2-4EDD-8A64-32FD7C772BC1}">
      <dgm:prSet/>
      <dgm:spPr/>
      <dgm:t>
        <a:bodyPr/>
        <a:lstStyle/>
        <a:p>
          <a:endParaRPr lang="en-US"/>
        </a:p>
      </dgm:t>
    </dgm:pt>
    <dgm:pt modelId="{F9B66F38-C4F7-49EC-9E1E-5110A84A18EF}" type="sibTrans" cxnId="{A503619A-C4B2-4EDD-8A64-32FD7C772BC1}">
      <dgm:prSet/>
      <dgm:spPr/>
      <dgm:t>
        <a:bodyPr/>
        <a:lstStyle/>
        <a:p>
          <a:endParaRPr lang="en-US"/>
        </a:p>
      </dgm:t>
    </dgm:pt>
    <dgm:pt modelId="{474606BA-EC2B-4840-98B5-D41B895681A8}">
      <dgm:prSet phldrT="[Text]"/>
      <dgm:spPr/>
      <dgm:t>
        <a:bodyPr/>
        <a:lstStyle/>
        <a:p>
          <a:r>
            <a:rPr lang="en-US" dirty="0" err="1" smtClean="0"/>
            <a:t>Ragam</a:t>
          </a:r>
          <a:r>
            <a:rPr lang="en-US" dirty="0" smtClean="0"/>
            <a:t> </a:t>
          </a:r>
          <a:r>
            <a:rPr lang="en-US" dirty="0" err="1" smtClean="0"/>
            <a:t>Lisan</a:t>
          </a:r>
          <a:r>
            <a:rPr lang="en-US" dirty="0" smtClean="0"/>
            <a:t> </a:t>
          </a:r>
          <a:endParaRPr lang="en-US" dirty="0"/>
        </a:p>
      </dgm:t>
    </dgm:pt>
    <dgm:pt modelId="{20B2E483-A07C-45DF-B8FF-70FF6762AAB5}" type="parTrans" cxnId="{0F75D244-F1E4-42A1-B203-5C4464EC8FB0}">
      <dgm:prSet/>
      <dgm:spPr/>
      <dgm:t>
        <a:bodyPr/>
        <a:lstStyle/>
        <a:p>
          <a:endParaRPr lang="en-US"/>
        </a:p>
      </dgm:t>
    </dgm:pt>
    <dgm:pt modelId="{D6890B69-A18E-4140-BBA3-F16E3FB3254C}" type="sibTrans" cxnId="{0F75D244-F1E4-42A1-B203-5C4464EC8FB0}">
      <dgm:prSet/>
      <dgm:spPr/>
      <dgm:t>
        <a:bodyPr/>
        <a:lstStyle/>
        <a:p>
          <a:endParaRPr lang="en-US"/>
        </a:p>
      </dgm:t>
    </dgm:pt>
    <dgm:pt modelId="{A1B33E16-B61B-4617-ADE5-B5937C4709D5}">
      <dgm:prSet phldrT="[Text]"/>
      <dgm:spPr/>
      <dgm:t>
        <a:bodyPr/>
        <a:lstStyle/>
        <a:p>
          <a:r>
            <a:rPr lang="en-US" dirty="0" err="1" smtClean="0"/>
            <a:t>Ragam</a:t>
          </a:r>
          <a:r>
            <a:rPr lang="en-US" dirty="0" smtClean="0"/>
            <a:t> </a:t>
          </a:r>
          <a:r>
            <a:rPr lang="en-US" dirty="0" err="1" smtClean="0"/>
            <a:t>Tulis</a:t>
          </a:r>
          <a:r>
            <a:rPr lang="en-US" dirty="0" smtClean="0"/>
            <a:t>         (</a:t>
          </a:r>
          <a:r>
            <a:rPr lang="en-US" dirty="0" err="1" smtClean="0"/>
            <a:t>kelebihan</a:t>
          </a:r>
          <a:r>
            <a:rPr lang="en-US" dirty="0" smtClean="0"/>
            <a:t> </a:t>
          </a:r>
          <a:r>
            <a:rPr lang="en-US" dirty="0" err="1" smtClean="0"/>
            <a:t>dan</a:t>
          </a:r>
          <a:r>
            <a:rPr lang="en-US" dirty="0" smtClean="0"/>
            <a:t> </a:t>
          </a:r>
          <a:r>
            <a:rPr lang="en-US" dirty="0" err="1" smtClean="0"/>
            <a:t>kekurangan</a:t>
          </a:r>
          <a:r>
            <a:rPr lang="en-US" dirty="0" smtClean="0"/>
            <a:t> </a:t>
          </a:r>
          <a:r>
            <a:rPr lang="en-US" dirty="0" err="1" smtClean="0"/>
            <a:t>Ragam</a:t>
          </a:r>
          <a:r>
            <a:rPr lang="en-US" dirty="0" smtClean="0"/>
            <a:t> </a:t>
          </a:r>
          <a:r>
            <a:rPr lang="en-US" dirty="0" err="1" smtClean="0"/>
            <a:t>lisan</a:t>
          </a:r>
          <a:r>
            <a:rPr lang="en-US" dirty="0" smtClean="0"/>
            <a:t> </a:t>
          </a:r>
          <a:r>
            <a:rPr lang="en-US" dirty="0" err="1" smtClean="0"/>
            <a:t>dan</a:t>
          </a:r>
          <a:r>
            <a:rPr lang="en-US" dirty="0" smtClean="0"/>
            <a:t> </a:t>
          </a:r>
          <a:r>
            <a:rPr lang="en-US" dirty="0" err="1" smtClean="0"/>
            <a:t>tulisan</a:t>
          </a:r>
          <a:r>
            <a:rPr lang="en-US" dirty="0" smtClean="0"/>
            <a:t>)</a:t>
          </a:r>
          <a:endParaRPr lang="en-US" dirty="0"/>
        </a:p>
      </dgm:t>
    </dgm:pt>
    <dgm:pt modelId="{28E3313D-D114-48B4-97C8-94179ADA80F2}" type="parTrans" cxnId="{782A46AA-A932-4876-8B6A-604EEDB83196}">
      <dgm:prSet/>
      <dgm:spPr/>
      <dgm:t>
        <a:bodyPr/>
        <a:lstStyle/>
        <a:p>
          <a:endParaRPr lang="en-US"/>
        </a:p>
      </dgm:t>
    </dgm:pt>
    <dgm:pt modelId="{5772FD33-8B7D-46C1-9E63-8FCA3F8CBB43}" type="sibTrans" cxnId="{782A46AA-A932-4876-8B6A-604EEDB83196}">
      <dgm:prSet/>
      <dgm:spPr/>
      <dgm:t>
        <a:bodyPr/>
        <a:lstStyle/>
        <a:p>
          <a:endParaRPr lang="en-US"/>
        </a:p>
      </dgm:t>
    </dgm:pt>
    <dgm:pt modelId="{B3129062-107F-49C9-845F-6709E60D5CF8}">
      <dgm:prSet phldrT="[Text]"/>
      <dgm:spPr/>
      <dgm:t>
        <a:bodyPr/>
        <a:lstStyle/>
        <a:p>
          <a:r>
            <a:rPr lang="en-US" dirty="0" smtClean="0"/>
            <a:t>Tingkat </a:t>
          </a:r>
          <a:r>
            <a:rPr lang="en-US" dirty="0" err="1" smtClean="0"/>
            <a:t>keresian</a:t>
          </a:r>
          <a:r>
            <a:rPr lang="en-US" dirty="0" smtClean="0"/>
            <a:t> </a:t>
          </a:r>
          <a:r>
            <a:rPr lang="en-US" dirty="0" err="1" smtClean="0"/>
            <a:t>situasi</a:t>
          </a:r>
          <a:r>
            <a:rPr lang="en-US" dirty="0" smtClean="0"/>
            <a:t> </a:t>
          </a:r>
          <a:r>
            <a:rPr lang="en-US" dirty="0" err="1" smtClean="0"/>
            <a:t>pemakaiannya</a:t>
          </a:r>
          <a:endParaRPr lang="en-US" dirty="0"/>
        </a:p>
      </dgm:t>
    </dgm:pt>
    <dgm:pt modelId="{D9AC669E-6881-4B23-A854-80109E38923B}" type="parTrans" cxnId="{8DC8DC55-DEE4-40F8-9B11-E51A415B0BA5}">
      <dgm:prSet/>
      <dgm:spPr/>
      <dgm:t>
        <a:bodyPr/>
        <a:lstStyle/>
        <a:p>
          <a:endParaRPr lang="en-US"/>
        </a:p>
      </dgm:t>
    </dgm:pt>
    <dgm:pt modelId="{B0EB9F12-CF7B-4188-8CD7-431A9A1A6232}" type="sibTrans" cxnId="{8DC8DC55-DEE4-40F8-9B11-E51A415B0BA5}">
      <dgm:prSet/>
      <dgm:spPr/>
      <dgm:t>
        <a:bodyPr/>
        <a:lstStyle/>
        <a:p>
          <a:endParaRPr lang="en-US"/>
        </a:p>
      </dgm:t>
    </dgm:pt>
    <dgm:pt modelId="{62C4DD9C-EC8B-43F3-A8B4-7EA150E89FB5}">
      <dgm:prSet phldrT="[Text]"/>
      <dgm:spPr/>
      <dgm:t>
        <a:bodyPr/>
        <a:lstStyle/>
        <a:p>
          <a:r>
            <a:rPr lang="en-US" dirty="0" err="1" smtClean="0"/>
            <a:t>Ragam</a:t>
          </a:r>
          <a:r>
            <a:rPr lang="en-US" dirty="0" smtClean="0"/>
            <a:t> </a:t>
          </a:r>
          <a:r>
            <a:rPr lang="en-US" dirty="0" err="1" smtClean="0"/>
            <a:t>resmi</a:t>
          </a:r>
          <a:r>
            <a:rPr lang="en-US" dirty="0" smtClean="0"/>
            <a:t> (</a:t>
          </a:r>
          <a:r>
            <a:rPr lang="en-US" dirty="0" err="1" smtClean="0"/>
            <a:t>ragam</a:t>
          </a:r>
          <a:r>
            <a:rPr lang="en-US" dirty="0" smtClean="0"/>
            <a:t> Formal)</a:t>
          </a:r>
          <a:endParaRPr lang="en-US" dirty="0"/>
        </a:p>
      </dgm:t>
    </dgm:pt>
    <dgm:pt modelId="{454B0830-E383-4441-94C4-073EDBA13599}" type="parTrans" cxnId="{49C95F44-A85F-489D-8933-131E5C03587E}">
      <dgm:prSet/>
      <dgm:spPr/>
      <dgm:t>
        <a:bodyPr/>
        <a:lstStyle/>
        <a:p>
          <a:endParaRPr lang="en-US"/>
        </a:p>
      </dgm:t>
    </dgm:pt>
    <dgm:pt modelId="{20D5B257-A0B8-49A1-A9D5-E34A712330DD}" type="sibTrans" cxnId="{49C95F44-A85F-489D-8933-131E5C03587E}">
      <dgm:prSet/>
      <dgm:spPr/>
      <dgm:t>
        <a:bodyPr/>
        <a:lstStyle/>
        <a:p>
          <a:endParaRPr lang="en-US"/>
        </a:p>
      </dgm:t>
    </dgm:pt>
    <dgm:pt modelId="{A1F7668E-C346-4BA7-BC4E-5BE7A76C1D99}">
      <dgm:prSet phldrT="[Text]"/>
      <dgm:spPr/>
      <dgm:t>
        <a:bodyPr/>
        <a:lstStyle/>
        <a:p>
          <a:r>
            <a:rPr lang="en-US" dirty="0" err="1" smtClean="0"/>
            <a:t>Ragam</a:t>
          </a:r>
          <a:r>
            <a:rPr lang="en-US" dirty="0" smtClean="0"/>
            <a:t> </a:t>
          </a:r>
          <a:r>
            <a:rPr lang="en-US" dirty="0" err="1" smtClean="0"/>
            <a:t>tidak</a:t>
          </a:r>
          <a:r>
            <a:rPr lang="en-US" dirty="0" smtClean="0"/>
            <a:t> </a:t>
          </a:r>
          <a:r>
            <a:rPr lang="en-US" dirty="0" err="1" smtClean="0"/>
            <a:t>resmi</a:t>
          </a:r>
          <a:r>
            <a:rPr lang="en-US" dirty="0" smtClean="0"/>
            <a:t> (</a:t>
          </a:r>
          <a:r>
            <a:rPr lang="en-US" dirty="0" err="1" smtClean="0"/>
            <a:t>ragam</a:t>
          </a:r>
          <a:r>
            <a:rPr lang="en-US" dirty="0" smtClean="0"/>
            <a:t> Informal) (</a:t>
          </a:r>
          <a:r>
            <a:rPr lang="en-US" dirty="0" err="1" smtClean="0"/>
            <a:t>ragam</a:t>
          </a:r>
          <a:r>
            <a:rPr lang="en-US" dirty="0" smtClean="0"/>
            <a:t> </a:t>
          </a:r>
          <a:r>
            <a:rPr lang="en-US" dirty="0" err="1" smtClean="0"/>
            <a:t>Lisan</a:t>
          </a:r>
          <a:r>
            <a:rPr lang="en-US" dirty="0" smtClean="0"/>
            <a:t> Informal)</a:t>
          </a:r>
          <a:endParaRPr lang="en-US" dirty="0"/>
        </a:p>
      </dgm:t>
    </dgm:pt>
    <dgm:pt modelId="{36E73046-E26F-41D6-AD20-92A3B8523AA9}" type="parTrans" cxnId="{B1C557B5-59F5-4D6B-AEC3-B370B49D4E91}">
      <dgm:prSet/>
      <dgm:spPr/>
      <dgm:t>
        <a:bodyPr/>
        <a:lstStyle/>
        <a:p>
          <a:endParaRPr lang="en-US"/>
        </a:p>
      </dgm:t>
    </dgm:pt>
    <dgm:pt modelId="{D6D4D4F2-F437-4376-A01A-2D15D6C829F8}" type="sibTrans" cxnId="{B1C557B5-59F5-4D6B-AEC3-B370B49D4E91}">
      <dgm:prSet/>
      <dgm:spPr/>
      <dgm:t>
        <a:bodyPr/>
        <a:lstStyle/>
        <a:p>
          <a:endParaRPr lang="en-US"/>
        </a:p>
      </dgm:t>
    </dgm:pt>
    <dgm:pt modelId="{C999066C-9137-4941-8169-F8D2D5DF1A51}">
      <dgm:prSet phldrT="[Text]"/>
      <dgm:spPr/>
      <dgm:t>
        <a:bodyPr/>
        <a:lstStyle/>
        <a:p>
          <a:r>
            <a:rPr lang="en-US" dirty="0" smtClean="0"/>
            <a:t>Norma </a:t>
          </a:r>
          <a:r>
            <a:rPr lang="en-US" dirty="0" err="1" smtClean="0"/>
            <a:t>Pemakaiannya</a:t>
          </a:r>
          <a:endParaRPr lang="en-US" dirty="0"/>
        </a:p>
      </dgm:t>
    </dgm:pt>
    <dgm:pt modelId="{940F6E32-4F2C-4B76-BF78-7C2557EEED72}" type="parTrans" cxnId="{069A79D4-F688-4E3E-A34B-AB00DE1F8E16}">
      <dgm:prSet/>
      <dgm:spPr/>
      <dgm:t>
        <a:bodyPr/>
        <a:lstStyle/>
        <a:p>
          <a:endParaRPr lang="en-US"/>
        </a:p>
      </dgm:t>
    </dgm:pt>
    <dgm:pt modelId="{BD9F9CB6-A584-4F34-8243-89BC4CD47770}" type="sibTrans" cxnId="{069A79D4-F688-4E3E-A34B-AB00DE1F8E16}">
      <dgm:prSet/>
      <dgm:spPr/>
      <dgm:t>
        <a:bodyPr/>
        <a:lstStyle/>
        <a:p>
          <a:endParaRPr lang="en-US"/>
        </a:p>
      </dgm:t>
    </dgm:pt>
    <dgm:pt modelId="{4275A9CA-860B-4341-A7DF-096C3C161D27}">
      <dgm:prSet phldrT="[Text]"/>
      <dgm:spPr/>
      <dgm:t>
        <a:bodyPr/>
        <a:lstStyle/>
        <a:p>
          <a:r>
            <a:rPr lang="en-US" dirty="0" err="1" smtClean="0"/>
            <a:t>Ragam</a:t>
          </a:r>
          <a:r>
            <a:rPr lang="en-US" dirty="0" smtClean="0"/>
            <a:t> </a:t>
          </a:r>
          <a:r>
            <a:rPr lang="en-US" dirty="0" err="1" smtClean="0"/>
            <a:t>baku</a:t>
          </a:r>
          <a:r>
            <a:rPr lang="en-US" dirty="0" smtClean="0"/>
            <a:t> (</a:t>
          </a:r>
          <a:r>
            <a:rPr lang="en-US" dirty="0" err="1" smtClean="0"/>
            <a:t>Ragam</a:t>
          </a:r>
          <a:r>
            <a:rPr lang="en-US" dirty="0" smtClean="0"/>
            <a:t> </a:t>
          </a:r>
          <a:r>
            <a:rPr lang="en-US" dirty="0" err="1" smtClean="0"/>
            <a:t>Lisan</a:t>
          </a:r>
          <a:r>
            <a:rPr lang="en-US" dirty="0" smtClean="0"/>
            <a:t> Baku)</a:t>
          </a:r>
          <a:endParaRPr lang="en-US" dirty="0"/>
        </a:p>
      </dgm:t>
    </dgm:pt>
    <dgm:pt modelId="{75A73848-AA5B-4E72-A4BD-F69F6820C383}" type="parTrans" cxnId="{169C59FA-81EF-4411-AABA-5658809F9E15}">
      <dgm:prSet/>
      <dgm:spPr/>
      <dgm:t>
        <a:bodyPr/>
        <a:lstStyle/>
        <a:p>
          <a:endParaRPr lang="en-US"/>
        </a:p>
      </dgm:t>
    </dgm:pt>
    <dgm:pt modelId="{8172CC4E-BD32-40D5-8B57-F7E54B13051D}" type="sibTrans" cxnId="{169C59FA-81EF-4411-AABA-5658809F9E15}">
      <dgm:prSet/>
      <dgm:spPr/>
      <dgm:t>
        <a:bodyPr/>
        <a:lstStyle/>
        <a:p>
          <a:endParaRPr lang="en-US"/>
        </a:p>
      </dgm:t>
    </dgm:pt>
    <dgm:pt modelId="{8042CD08-0F8F-4EA2-873C-74844367C739}">
      <dgm:prSet phldrT="[Text]"/>
      <dgm:spPr/>
      <dgm:t>
        <a:bodyPr/>
        <a:lstStyle/>
        <a:p>
          <a:r>
            <a:rPr lang="en-US" dirty="0" err="1" smtClean="0"/>
            <a:t>Ragam</a:t>
          </a:r>
          <a:r>
            <a:rPr lang="en-US" dirty="0" smtClean="0"/>
            <a:t> </a:t>
          </a:r>
          <a:r>
            <a:rPr lang="en-US" dirty="0" err="1" smtClean="0"/>
            <a:t>tidak</a:t>
          </a:r>
          <a:r>
            <a:rPr lang="en-US" dirty="0" smtClean="0"/>
            <a:t> </a:t>
          </a:r>
          <a:r>
            <a:rPr lang="en-US" dirty="0" err="1" smtClean="0"/>
            <a:t>baku</a:t>
          </a:r>
          <a:endParaRPr lang="en-US" dirty="0"/>
        </a:p>
      </dgm:t>
    </dgm:pt>
    <dgm:pt modelId="{CA5AA566-6F51-422C-BD68-ADD52EC17A9E}" type="parTrans" cxnId="{8AAEB5C0-2874-4F54-B40A-66EE8C357469}">
      <dgm:prSet/>
      <dgm:spPr/>
      <dgm:t>
        <a:bodyPr/>
        <a:lstStyle/>
        <a:p>
          <a:endParaRPr lang="en-US"/>
        </a:p>
      </dgm:t>
    </dgm:pt>
    <dgm:pt modelId="{3E0DD3A2-E163-4367-A59E-7C960A39B46A}" type="sibTrans" cxnId="{8AAEB5C0-2874-4F54-B40A-66EE8C357469}">
      <dgm:prSet/>
      <dgm:spPr/>
      <dgm:t>
        <a:bodyPr/>
        <a:lstStyle/>
        <a:p>
          <a:endParaRPr lang="en-US"/>
        </a:p>
      </dgm:t>
    </dgm:pt>
    <dgm:pt modelId="{ED73BA9E-8DAA-4177-B47C-69029CFD88F8}">
      <dgm:prSet phldrT="[Text]"/>
      <dgm:spPr/>
      <dgm:t>
        <a:bodyPr/>
        <a:lstStyle/>
        <a:p>
          <a:r>
            <a:rPr lang="en-US" dirty="0" err="1" smtClean="0"/>
            <a:t>Bidang</a:t>
          </a:r>
          <a:r>
            <a:rPr lang="en-US" dirty="0" smtClean="0"/>
            <a:t> </a:t>
          </a:r>
          <a:r>
            <a:rPr lang="en-US" dirty="0" err="1" smtClean="0"/>
            <a:t>Pemakaiannya</a:t>
          </a:r>
          <a:r>
            <a:rPr lang="en-US" dirty="0" smtClean="0"/>
            <a:t> (</a:t>
          </a:r>
          <a:r>
            <a:rPr lang="en-US" dirty="0" err="1" smtClean="0"/>
            <a:t>Ragam</a:t>
          </a:r>
          <a:r>
            <a:rPr lang="en-US" dirty="0" smtClean="0"/>
            <a:t> </a:t>
          </a:r>
          <a:r>
            <a:rPr lang="en-US" dirty="0" err="1" smtClean="0"/>
            <a:t>sastra</a:t>
          </a:r>
          <a:r>
            <a:rPr lang="en-US" dirty="0" smtClean="0"/>
            <a:t>, </a:t>
          </a:r>
          <a:r>
            <a:rPr lang="en-US" dirty="0" err="1" smtClean="0"/>
            <a:t>Buku</a:t>
          </a:r>
          <a:r>
            <a:rPr lang="en-US" dirty="0" smtClean="0"/>
            <a:t>, </a:t>
          </a:r>
          <a:r>
            <a:rPr lang="en-US" dirty="0" err="1" smtClean="0"/>
            <a:t>Jurnalistik</a:t>
          </a:r>
          <a:r>
            <a:rPr lang="en-US" dirty="0" smtClean="0"/>
            <a:t>, </a:t>
          </a:r>
          <a:r>
            <a:rPr lang="en-US" dirty="0" err="1" smtClean="0"/>
            <a:t>teknologi</a:t>
          </a:r>
          <a:r>
            <a:rPr lang="en-US" dirty="0" smtClean="0"/>
            <a:t>, </a:t>
          </a:r>
          <a:r>
            <a:rPr lang="en-US" dirty="0" err="1" smtClean="0"/>
            <a:t>Ekonomi</a:t>
          </a:r>
          <a:r>
            <a:rPr lang="en-US" dirty="0" smtClean="0"/>
            <a:t>, </a:t>
          </a:r>
          <a:r>
            <a:rPr lang="en-US" dirty="0" err="1" smtClean="0"/>
            <a:t>dll</a:t>
          </a:r>
          <a:r>
            <a:rPr lang="en-US" dirty="0" smtClean="0"/>
            <a:t>)</a:t>
          </a:r>
        </a:p>
        <a:p>
          <a:r>
            <a:rPr lang="en-US" dirty="0" err="1" smtClean="0"/>
            <a:t>Ragam</a:t>
          </a:r>
          <a:r>
            <a:rPr lang="en-US" dirty="0" smtClean="0"/>
            <a:t> </a:t>
          </a:r>
          <a:r>
            <a:rPr lang="en-US" dirty="0" err="1" smtClean="0"/>
            <a:t>Sosial</a:t>
          </a:r>
          <a:r>
            <a:rPr lang="en-US" dirty="0" smtClean="0"/>
            <a:t> </a:t>
          </a:r>
          <a:r>
            <a:rPr lang="en-US" dirty="0" err="1" smtClean="0"/>
            <a:t>dan</a:t>
          </a:r>
          <a:r>
            <a:rPr lang="en-US" dirty="0" smtClean="0"/>
            <a:t> </a:t>
          </a:r>
          <a:r>
            <a:rPr lang="en-US" dirty="0" err="1" smtClean="0"/>
            <a:t>Fungsional</a:t>
          </a:r>
          <a:endParaRPr lang="en-US" dirty="0" smtClean="0"/>
        </a:p>
      </dgm:t>
    </dgm:pt>
    <dgm:pt modelId="{56E3E861-27F8-4CAF-99CD-E953C9C8FB60}" type="parTrans" cxnId="{1D679DEF-94D7-426E-A15D-7A0993B19449}">
      <dgm:prSet/>
      <dgm:spPr/>
      <dgm:t>
        <a:bodyPr/>
        <a:lstStyle/>
        <a:p>
          <a:endParaRPr lang="en-US"/>
        </a:p>
      </dgm:t>
    </dgm:pt>
    <dgm:pt modelId="{D254232C-6FEE-4F31-9EA5-17CFA213C318}" type="sibTrans" cxnId="{1D679DEF-94D7-426E-A15D-7A0993B19449}">
      <dgm:prSet/>
      <dgm:spPr/>
      <dgm:t>
        <a:bodyPr/>
        <a:lstStyle/>
        <a:p>
          <a:endParaRPr lang="en-US"/>
        </a:p>
      </dgm:t>
    </dgm:pt>
    <dgm:pt modelId="{BDA3BB76-D214-4D16-BE22-DBFCF2CE16D8}" type="pres">
      <dgm:prSet presAssocID="{BBDAAF89-ABA7-4E0E-8469-6D74CEA84174}" presName="linear" presStyleCnt="0">
        <dgm:presLayoutVars>
          <dgm:dir/>
          <dgm:resizeHandles val="exact"/>
        </dgm:presLayoutVars>
      </dgm:prSet>
      <dgm:spPr/>
      <dgm:t>
        <a:bodyPr/>
        <a:lstStyle/>
        <a:p>
          <a:endParaRPr lang="en-US"/>
        </a:p>
      </dgm:t>
    </dgm:pt>
    <dgm:pt modelId="{3FF68A60-0115-46A4-B84F-2BECEE436691}" type="pres">
      <dgm:prSet presAssocID="{5B9B32E1-8F61-4A42-8BCD-E2066EB3E0DE}" presName="comp" presStyleCnt="0"/>
      <dgm:spPr/>
    </dgm:pt>
    <dgm:pt modelId="{0B862B58-A1E7-4A52-A102-0638225D2F58}" type="pres">
      <dgm:prSet presAssocID="{5B9B32E1-8F61-4A42-8BCD-E2066EB3E0DE}" presName="box" presStyleLbl="node1" presStyleIdx="0" presStyleCnt="4"/>
      <dgm:spPr/>
      <dgm:t>
        <a:bodyPr/>
        <a:lstStyle/>
        <a:p>
          <a:endParaRPr lang="en-US"/>
        </a:p>
      </dgm:t>
    </dgm:pt>
    <dgm:pt modelId="{A3788537-E279-484F-B4CB-E2D11523FD8D}" type="pres">
      <dgm:prSet presAssocID="{5B9B32E1-8F61-4A42-8BCD-E2066EB3E0DE}" presName="img" presStyleLbl="fgImgPlace1" presStyleIdx="0" presStyleCnt="4" custLinFactNeighborY="-23100"/>
      <dgm:spPr>
        <a:blipFill rotWithShape="1">
          <a:blip xmlns:r="http://schemas.openxmlformats.org/officeDocument/2006/relationships" r:embed="rId1"/>
          <a:stretch>
            <a:fillRect/>
          </a:stretch>
        </a:blipFill>
      </dgm:spPr>
      <dgm:t>
        <a:bodyPr/>
        <a:lstStyle/>
        <a:p>
          <a:endParaRPr lang="en-US"/>
        </a:p>
      </dgm:t>
    </dgm:pt>
    <dgm:pt modelId="{2BE403B1-4C23-4171-AEB9-9FD7E36E0745}" type="pres">
      <dgm:prSet presAssocID="{5B9B32E1-8F61-4A42-8BCD-E2066EB3E0DE}" presName="text" presStyleLbl="node1" presStyleIdx="0" presStyleCnt="4">
        <dgm:presLayoutVars>
          <dgm:bulletEnabled val="1"/>
        </dgm:presLayoutVars>
      </dgm:prSet>
      <dgm:spPr/>
      <dgm:t>
        <a:bodyPr/>
        <a:lstStyle/>
        <a:p>
          <a:endParaRPr lang="en-US"/>
        </a:p>
      </dgm:t>
    </dgm:pt>
    <dgm:pt modelId="{F0BD3E5E-4376-4A05-9B17-F176D75FB84C}" type="pres">
      <dgm:prSet presAssocID="{F9B66F38-C4F7-49EC-9E1E-5110A84A18EF}" presName="spacer" presStyleCnt="0"/>
      <dgm:spPr/>
    </dgm:pt>
    <dgm:pt modelId="{6D2F4023-B130-468C-A3D0-090B1B6B8C5A}" type="pres">
      <dgm:prSet presAssocID="{B3129062-107F-49C9-845F-6709E60D5CF8}" presName="comp" presStyleCnt="0"/>
      <dgm:spPr/>
    </dgm:pt>
    <dgm:pt modelId="{1C4047BC-22A9-40FA-9908-F5CFAF7E22EE}" type="pres">
      <dgm:prSet presAssocID="{B3129062-107F-49C9-845F-6709E60D5CF8}" presName="box" presStyleLbl="node1" presStyleIdx="1" presStyleCnt="4"/>
      <dgm:spPr/>
      <dgm:t>
        <a:bodyPr/>
        <a:lstStyle/>
        <a:p>
          <a:endParaRPr lang="en-US"/>
        </a:p>
      </dgm:t>
    </dgm:pt>
    <dgm:pt modelId="{98ADE90C-73A4-479D-8B1E-5761AED66369}" type="pres">
      <dgm:prSet presAssocID="{B3129062-107F-49C9-845F-6709E60D5CF8}" presName="img" presStyleLbl="fgImgPlace1" presStyleIdx="1" presStyleCnt="4"/>
      <dgm:spPr/>
    </dgm:pt>
    <dgm:pt modelId="{47C45180-FF80-48E7-9195-BFF69C85C4B3}" type="pres">
      <dgm:prSet presAssocID="{B3129062-107F-49C9-845F-6709E60D5CF8}" presName="text" presStyleLbl="node1" presStyleIdx="1" presStyleCnt="4">
        <dgm:presLayoutVars>
          <dgm:bulletEnabled val="1"/>
        </dgm:presLayoutVars>
      </dgm:prSet>
      <dgm:spPr/>
      <dgm:t>
        <a:bodyPr/>
        <a:lstStyle/>
        <a:p>
          <a:endParaRPr lang="en-US"/>
        </a:p>
      </dgm:t>
    </dgm:pt>
    <dgm:pt modelId="{474EE783-DC51-48C9-B44B-D52D49CE00BF}" type="pres">
      <dgm:prSet presAssocID="{B0EB9F12-CF7B-4188-8CD7-431A9A1A6232}" presName="spacer" presStyleCnt="0"/>
      <dgm:spPr/>
    </dgm:pt>
    <dgm:pt modelId="{93E3D660-580C-4C8B-AD43-6CC22A7AA8E8}" type="pres">
      <dgm:prSet presAssocID="{ED73BA9E-8DAA-4177-B47C-69029CFD88F8}" presName="comp" presStyleCnt="0"/>
      <dgm:spPr/>
    </dgm:pt>
    <dgm:pt modelId="{E181E815-19B0-47EC-9812-E0FDEDCAD71E}" type="pres">
      <dgm:prSet presAssocID="{ED73BA9E-8DAA-4177-B47C-69029CFD88F8}" presName="box" presStyleLbl="node1" presStyleIdx="2" presStyleCnt="4"/>
      <dgm:spPr/>
      <dgm:t>
        <a:bodyPr/>
        <a:lstStyle/>
        <a:p>
          <a:endParaRPr lang="en-US"/>
        </a:p>
      </dgm:t>
    </dgm:pt>
    <dgm:pt modelId="{548CE887-F29B-418F-A058-FA5BC7B05F01}" type="pres">
      <dgm:prSet presAssocID="{ED73BA9E-8DAA-4177-B47C-69029CFD88F8}" presName="img" presStyleLbl="fgImgPlace1" presStyleIdx="2" presStyleCnt="4"/>
      <dgm:spPr/>
    </dgm:pt>
    <dgm:pt modelId="{8589400A-3B16-4D1F-8FA6-4BE0F68A32AA}" type="pres">
      <dgm:prSet presAssocID="{ED73BA9E-8DAA-4177-B47C-69029CFD88F8}" presName="text" presStyleLbl="node1" presStyleIdx="2" presStyleCnt="4">
        <dgm:presLayoutVars>
          <dgm:bulletEnabled val="1"/>
        </dgm:presLayoutVars>
      </dgm:prSet>
      <dgm:spPr/>
      <dgm:t>
        <a:bodyPr/>
        <a:lstStyle/>
        <a:p>
          <a:endParaRPr lang="en-US"/>
        </a:p>
      </dgm:t>
    </dgm:pt>
    <dgm:pt modelId="{A82EE350-33EB-4435-A272-F2E6E92B96CB}" type="pres">
      <dgm:prSet presAssocID="{D254232C-6FEE-4F31-9EA5-17CFA213C318}" presName="spacer" presStyleCnt="0"/>
      <dgm:spPr/>
    </dgm:pt>
    <dgm:pt modelId="{AAFBDDB6-36A1-49DB-A365-56F5331BD57C}" type="pres">
      <dgm:prSet presAssocID="{C999066C-9137-4941-8169-F8D2D5DF1A51}" presName="comp" presStyleCnt="0"/>
      <dgm:spPr/>
    </dgm:pt>
    <dgm:pt modelId="{EDB760C7-77AA-4FE9-8817-0E0D9477FCB1}" type="pres">
      <dgm:prSet presAssocID="{C999066C-9137-4941-8169-F8D2D5DF1A51}" presName="box" presStyleLbl="node1" presStyleIdx="3" presStyleCnt="4"/>
      <dgm:spPr/>
      <dgm:t>
        <a:bodyPr/>
        <a:lstStyle/>
        <a:p>
          <a:endParaRPr lang="en-US"/>
        </a:p>
      </dgm:t>
    </dgm:pt>
    <dgm:pt modelId="{D0106A4C-B71D-4C56-92E2-A5EFD374E2DA}" type="pres">
      <dgm:prSet presAssocID="{C999066C-9137-4941-8169-F8D2D5DF1A51}" presName="img" presStyleLbl="fgImgPlace1" presStyleIdx="3" presStyleCnt="4"/>
      <dgm:spPr/>
    </dgm:pt>
    <dgm:pt modelId="{0C20BD7A-282E-4757-BAFA-CB092602F4C1}" type="pres">
      <dgm:prSet presAssocID="{C999066C-9137-4941-8169-F8D2D5DF1A51}" presName="text" presStyleLbl="node1" presStyleIdx="3" presStyleCnt="4">
        <dgm:presLayoutVars>
          <dgm:bulletEnabled val="1"/>
        </dgm:presLayoutVars>
      </dgm:prSet>
      <dgm:spPr/>
      <dgm:t>
        <a:bodyPr/>
        <a:lstStyle/>
        <a:p>
          <a:endParaRPr lang="en-US"/>
        </a:p>
      </dgm:t>
    </dgm:pt>
  </dgm:ptLst>
  <dgm:cxnLst>
    <dgm:cxn modelId="{1D31074A-42C8-4E5E-8373-5E08FC8C1528}" type="presOf" srcId="{8042CD08-0F8F-4EA2-873C-74844367C739}" destId="{EDB760C7-77AA-4FE9-8817-0E0D9477FCB1}" srcOrd="0" destOrd="2" presId="urn:microsoft.com/office/officeart/2005/8/layout/vList4"/>
    <dgm:cxn modelId="{E4092282-56A9-4543-BAB4-2B449BF0AB4A}" type="presOf" srcId="{ED73BA9E-8DAA-4177-B47C-69029CFD88F8}" destId="{E181E815-19B0-47EC-9812-E0FDEDCAD71E}" srcOrd="0" destOrd="0" presId="urn:microsoft.com/office/officeart/2005/8/layout/vList4"/>
    <dgm:cxn modelId="{8DC8DC55-DEE4-40F8-9B11-E51A415B0BA5}" srcId="{BBDAAF89-ABA7-4E0E-8469-6D74CEA84174}" destId="{B3129062-107F-49C9-845F-6709E60D5CF8}" srcOrd="1" destOrd="0" parTransId="{D9AC669E-6881-4B23-A854-80109E38923B}" sibTransId="{B0EB9F12-CF7B-4188-8CD7-431A9A1A6232}"/>
    <dgm:cxn modelId="{B1C557B5-59F5-4D6B-AEC3-B370B49D4E91}" srcId="{B3129062-107F-49C9-845F-6709E60D5CF8}" destId="{A1F7668E-C346-4BA7-BC4E-5BE7A76C1D99}" srcOrd="1" destOrd="0" parTransId="{36E73046-E26F-41D6-AD20-92A3B8523AA9}" sibTransId="{D6D4D4F2-F437-4376-A01A-2D15D6C829F8}"/>
    <dgm:cxn modelId="{8CA96832-0482-4EBF-B40F-E08BBAB2CBAC}" type="presOf" srcId="{62C4DD9C-EC8B-43F3-A8B4-7EA150E89FB5}" destId="{47C45180-FF80-48E7-9195-BFF69C85C4B3}" srcOrd="1" destOrd="1" presId="urn:microsoft.com/office/officeart/2005/8/layout/vList4"/>
    <dgm:cxn modelId="{6C6B5D50-C6E1-44E8-B1EE-9E87999BBE93}" type="presOf" srcId="{474606BA-EC2B-4840-98B5-D41B895681A8}" destId="{0B862B58-A1E7-4A52-A102-0638225D2F58}" srcOrd="0" destOrd="1" presId="urn:microsoft.com/office/officeart/2005/8/layout/vList4"/>
    <dgm:cxn modelId="{63A56E39-5058-4EE2-883F-B00598A25E39}" type="presOf" srcId="{474606BA-EC2B-4840-98B5-D41B895681A8}" destId="{2BE403B1-4C23-4171-AEB9-9FD7E36E0745}" srcOrd="1" destOrd="1" presId="urn:microsoft.com/office/officeart/2005/8/layout/vList4"/>
    <dgm:cxn modelId="{91F262E7-7825-42F9-A53D-5EB63E63AB24}" type="presOf" srcId="{62C4DD9C-EC8B-43F3-A8B4-7EA150E89FB5}" destId="{1C4047BC-22A9-40FA-9908-F5CFAF7E22EE}" srcOrd="0" destOrd="1" presId="urn:microsoft.com/office/officeart/2005/8/layout/vList4"/>
    <dgm:cxn modelId="{87995975-8CF3-43D3-A109-6E81E6337733}" type="presOf" srcId="{A1F7668E-C346-4BA7-BC4E-5BE7A76C1D99}" destId="{47C45180-FF80-48E7-9195-BFF69C85C4B3}" srcOrd="1" destOrd="2" presId="urn:microsoft.com/office/officeart/2005/8/layout/vList4"/>
    <dgm:cxn modelId="{29267061-C036-49C2-8C75-499FC4FB9626}" type="presOf" srcId="{BBDAAF89-ABA7-4E0E-8469-6D74CEA84174}" destId="{BDA3BB76-D214-4D16-BE22-DBFCF2CE16D8}" srcOrd="0" destOrd="0" presId="urn:microsoft.com/office/officeart/2005/8/layout/vList4"/>
    <dgm:cxn modelId="{554BFC94-75DC-4FF7-A1AE-5FF032A5F9E2}" type="presOf" srcId="{A1F7668E-C346-4BA7-BC4E-5BE7A76C1D99}" destId="{1C4047BC-22A9-40FA-9908-F5CFAF7E22EE}" srcOrd="0" destOrd="2" presId="urn:microsoft.com/office/officeart/2005/8/layout/vList4"/>
    <dgm:cxn modelId="{EACD0E91-67CD-47DF-8539-BD7563B1A4EF}" type="presOf" srcId="{A1B33E16-B61B-4617-ADE5-B5937C4709D5}" destId="{0B862B58-A1E7-4A52-A102-0638225D2F58}" srcOrd="0" destOrd="2" presId="urn:microsoft.com/office/officeart/2005/8/layout/vList4"/>
    <dgm:cxn modelId="{0F75D244-F1E4-42A1-B203-5C4464EC8FB0}" srcId="{5B9B32E1-8F61-4A42-8BCD-E2066EB3E0DE}" destId="{474606BA-EC2B-4840-98B5-D41B895681A8}" srcOrd="0" destOrd="0" parTransId="{20B2E483-A07C-45DF-B8FF-70FF6762AAB5}" sibTransId="{D6890B69-A18E-4140-BBA3-F16E3FB3254C}"/>
    <dgm:cxn modelId="{D1EAAB52-5301-4DBF-9630-1CF1C1142B29}" type="presOf" srcId="{5B9B32E1-8F61-4A42-8BCD-E2066EB3E0DE}" destId="{2BE403B1-4C23-4171-AEB9-9FD7E36E0745}" srcOrd="1" destOrd="0" presId="urn:microsoft.com/office/officeart/2005/8/layout/vList4"/>
    <dgm:cxn modelId="{A978FD46-7F3E-4397-BD36-7BBF6A47512B}" type="presOf" srcId="{5B9B32E1-8F61-4A42-8BCD-E2066EB3E0DE}" destId="{0B862B58-A1E7-4A52-A102-0638225D2F58}" srcOrd="0" destOrd="0" presId="urn:microsoft.com/office/officeart/2005/8/layout/vList4"/>
    <dgm:cxn modelId="{6283442A-CDD1-453F-90EB-B287741B778D}" type="presOf" srcId="{4275A9CA-860B-4341-A7DF-096C3C161D27}" destId="{0C20BD7A-282E-4757-BAFA-CB092602F4C1}" srcOrd="1" destOrd="1" presId="urn:microsoft.com/office/officeart/2005/8/layout/vList4"/>
    <dgm:cxn modelId="{EEBE1249-962D-4318-80B3-33968BE35622}" type="presOf" srcId="{C999066C-9137-4941-8169-F8D2D5DF1A51}" destId="{0C20BD7A-282E-4757-BAFA-CB092602F4C1}" srcOrd="1" destOrd="0" presId="urn:microsoft.com/office/officeart/2005/8/layout/vList4"/>
    <dgm:cxn modelId="{8AAEB5C0-2874-4F54-B40A-66EE8C357469}" srcId="{C999066C-9137-4941-8169-F8D2D5DF1A51}" destId="{8042CD08-0F8F-4EA2-873C-74844367C739}" srcOrd="1" destOrd="0" parTransId="{CA5AA566-6F51-422C-BD68-ADD52EC17A9E}" sibTransId="{3E0DD3A2-E163-4367-A59E-7C960A39B46A}"/>
    <dgm:cxn modelId="{1D679DEF-94D7-426E-A15D-7A0993B19449}" srcId="{BBDAAF89-ABA7-4E0E-8469-6D74CEA84174}" destId="{ED73BA9E-8DAA-4177-B47C-69029CFD88F8}" srcOrd="2" destOrd="0" parTransId="{56E3E861-27F8-4CAF-99CD-E953C9C8FB60}" sibTransId="{D254232C-6FEE-4F31-9EA5-17CFA213C318}"/>
    <dgm:cxn modelId="{782A46AA-A932-4876-8B6A-604EEDB83196}" srcId="{5B9B32E1-8F61-4A42-8BCD-E2066EB3E0DE}" destId="{A1B33E16-B61B-4617-ADE5-B5937C4709D5}" srcOrd="1" destOrd="0" parTransId="{28E3313D-D114-48B4-97C8-94179ADA80F2}" sibTransId="{5772FD33-8B7D-46C1-9E63-8FCA3F8CBB43}"/>
    <dgm:cxn modelId="{49C95F44-A85F-489D-8933-131E5C03587E}" srcId="{B3129062-107F-49C9-845F-6709E60D5CF8}" destId="{62C4DD9C-EC8B-43F3-A8B4-7EA150E89FB5}" srcOrd="0" destOrd="0" parTransId="{454B0830-E383-4441-94C4-073EDBA13599}" sibTransId="{20D5B257-A0B8-49A1-A9D5-E34A712330DD}"/>
    <dgm:cxn modelId="{069A79D4-F688-4E3E-A34B-AB00DE1F8E16}" srcId="{BBDAAF89-ABA7-4E0E-8469-6D74CEA84174}" destId="{C999066C-9137-4941-8169-F8D2D5DF1A51}" srcOrd="3" destOrd="0" parTransId="{940F6E32-4F2C-4B76-BF78-7C2557EEED72}" sibTransId="{BD9F9CB6-A584-4F34-8243-89BC4CD47770}"/>
    <dgm:cxn modelId="{B12A763F-7612-494F-8420-E48DD508B044}" type="presOf" srcId="{C999066C-9137-4941-8169-F8D2D5DF1A51}" destId="{EDB760C7-77AA-4FE9-8817-0E0D9477FCB1}" srcOrd="0" destOrd="0" presId="urn:microsoft.com/office/officeart/2005/8/layout/vList4"/>
    <dgm:cxn modelId="{DEBE9BFE-9D6A-43B1-B5E4-D5AA14A041FE}" type="presOf" srcId="{B3129062-107F-49C9-845F-6709E60D5CF8}" destId="{1C4047BC-22A9-40FA-9908-F5CFAF7E22EE}" srcOrd="0" destOrd="0" presId="urn:microsoft.com/office/officeart/2005/8/layout/vList4"/>
    <dgm:cxn modelId="{A503619A-C4B2-4EDD-8A64-32FD7C772BC1}" srcId="{BBDAAF89-ABA7-4E0E-8469-6D74CEA84174}" destId="{5B9B32E1-8F61-4A42-8BCD-E2066EB3E0DE}" srcOrd="0" destOrd="0" parTransId="{CC6F55E8-94AA-439C-921B-7830ED1DC1F3}" sibTransId="{F9B66F38-C4F7-49EC-9E1E-5110A84A18EF}"/>
    <dgm:cxn modelId="{CB2D8954-F196-4851-AFB5-B64E90A397BF}" type="presOf" srcId="{4275A9CA-860B-4341-A7DF-096C3C161D27}" destId="{EDB760C7-77AA-4FE9-8817-0E0D9477FCB1}" srcOrd="0" destOrd="1" presId="urn:microsoft.com/office/officeart/2005/8/layout/vList4"/>
    <dgm:cxn modelId="{07BEAEC4-6CC6-4E6E-A34A-548906CC9C5D}" type="presOf" srcId="{ED73BA9E-8DAA-4177-B47C-69029CFD88F8}" destId="{8589400A-3B16-4D1F-8FA6-4BE0F68A32AA}" srcOrd="1" destOrd="0" presId="urn:microsoft.com/office/officeart/2005/8/layout/vList4"/>
    <dgm:cxn modelId="{C36EEFE7-06FE-4E1F-8E58-E378E2E66F58}" type="presOf" srcId="{A1B33E16-B61B-4617-ADE5-B5937C4709D5}" destId="{2BE403B1-4C23-4171-AEB9-9FD7E36E0745}" srcOrd="1" destOrd="2" presId="urn:microsoft.com/office/officeart/2005/8/layout/vList4"/>
    <dgm:cxn modelId="{A484F1AE-8891-456F-B449-A2D1FDFE07FF}" type="presOf" srcId="{B3129062-107F-49C9-845F-6709E60D5CF8}" destId="{47C45180-FF80-48E7-9195-BFF69C85C4B3}" srcOrd="1" destOrd="0" presId="urn:microsoft.com/office/officeart/2005/8/layout/vList4"/>
    <dgm:cxn modelId="{8FFDE346-E630-4FD0-B28D-1DAC58F76A92}" type="presOf" srcId="{8042CD08-0F8F-4EA2-873C-74844367C739}" destId="{0C20BD7A-282E-4757-BAFA-CB092602F4C1}" srcOrd="1" destOrd="2" presId="urn:microsoft.com/office/officeart/2005/8/layout/vList4"/>
    <dgm:cxn modelId="{169C59FA-81EF-4411-AABA-5658809F9E15}" srcId="{C999066C-9137-4941-8169-F8D2D5DF1A51}" destId="{4275A9CA-860B-4341-A7DF-096C3C161D27}" srcOrd="0" destOrd="0" parTransId="{75A73848-AA5B-4E72-A4BD-F69F6820C383}" sibTransId="{8172CC4E-BD32-40D5-8B57-F7E54B13051D}"/>
    <dgm:cxn modelId="{11621129-128D-470E-9A31-6C51F0E77F2B}" type="presParOf" srcId="{BDA3BB76-D214-4D16-BE22-DBFCF2CE16D8}" destId="{3FF68A60-0115-46A4-B84F-2BECEE436691}" srcOrd="0" destOrd="0" presId="urn:microsoft.com/office/officeart/2005/8/layout/vList4"/>
    <dgm:cxn modelId="{DCE02FA9-0075-42E6-99BB-6F40676274F5}" type="presParOf" srcId="{3FF68A60-0115-46A4-B84F-2BECEE436691}" destId="{0B862B58-A1E7-4A52-A102-0638225D2F58}" srcOrd="0" destOrd="0" presId="urn:microsoft.com/office/officeart/2005/8/layout/vList4"/>
    <dgm:cxn modelId="{6AAD6C43-1114-4D98-BCA2-5DCC972A7946}" type="presParOf" srcId="{3FF68A60-0115-46A4-B84F-2BECEE436691}" destId="{A3788537-E279-484F-B4CB-E2D11523FD8D}" srcOrd="1" destOrd="0" presId="urn:microsoft.com/office/officeart/2005/8/layout/vList4"/>
    <dgm:cxn modelId="{C22CA451-DF7D-47AE-B5D4-3440A24E6995}" type="presParOf" srcId="{3FF68A60-0115-46A4-B84F-2BECEE436691}" destId="{2BE403B1-4C23-4171-AEB9-9FD7E36E0745}" srcOrd="2" destOrd="0" presId="urn:microsoft.com/office/officeart/2005/8/layout/vList4"/>
    <dgm:cxn modelId="{8031D584-5B01-43CE-A056-84F5B8A53C49}" type="presParOf" srcId="{BDA3BB76-D214-4D16-BE22-DBFCF2CE16D8}" destId="{F0BD3E5E-4376-4A05-9B17-F176D75FB84C}" srcOrd="1" destOrd="0" presId="urn:microsoft.com/office/officeart/2005/8/layout/vList4"/>
    <dgm:cxn modelId="{B9305DE2-2B12-41D3-8F9A-3EE846288670}" type="presParOf" srcId="{BDA3BB76-D214-4D16-BE22-DBFCF2CE16D8}" destId="{6D2F4023-B130-468C-A3D0-090B1B6B8C5A}" srcOrd="2" destOrd="0" presId="urn:microsoft.com/office/officeart/2005/8/layout/vList4"/>
    <dgm:cxn modelId="{9F5F0AE0-99B1-4C9A-975D-EE9FC8E22D2B}" type="presParOf" srcId="{6D2F4023-B130-468C-A3D0-090B1B6B8C5A}" destId="{1C4047BC-22A9-40FA-9908-F5CFAF7E22EE}" srcOrd="0" destOrd="0" presId="urn:microsoft.com/office/officeart/2005/8/layout/vList4"/>
    <dgm:cxn modelId="{E64A525E-C37F-4D85-BFBD-8F7793AFD2B5}" type="presParOf" srcId="{6D2F4023-B130-468C-A3D0-090B1B6B8C5A}" destId="{98ADE90C-73A4-479D-8B1E-5761AED66369}" srcOrd="1" destOrd="0" presId="urn:microsoft.com/office/officeart/2005/8/layout/vList4"/>
    <dgm:cxn modelId="{9A417994-F4FC-436D-A25F-09ED020F5DD1}" type="presParOf" srcId="{6D2F4023-B130-468C-A3D0-090B1B6B8C5A}" destId="{47C45180-FF80-48E7-9195-BFF69C85C4B3}" srcOrd="2" destOrd="0" presId="urn:microsoft.com/office/officeart/2005/8/layout/vList4"/>
    <dgm:cxn modelId="{2AA794CD-6BA4-47AB-B470-111278235517}" type="presParOf" srcId="{BDA3BB76-D214-4D16-BE22-DBFCF2CE16D8}" destId="{474EE783-DC51-48C9-B44B-D52D49CE00BF}" srcOrd="3" destOrd="0" presId="urn:microsoft.com/office/officeart/2005/8/layout/vList4"/>
    <dgm:cxn modelId="{F225F96D-0AD6-4D2B-ACFD-19163C852D1D}" type="presParOf" srcId="{BDA3BB76-D214-4D16-BE22-DBFCF2CE16D8}" destId="{93E3D660-580C-4C8B-AD43-6CC22A7AA8E8}" srcOrd="4" destOrd="0" presId="urn:microsoft.com/office/officeart/2005/8/layout/vList4"/>
    <dgm:cxn modelId="{4F8EC45C-6AC8-46F8-AA14-810BAA6130D7}" type="presParOf" srcId="{93E3D660-580C-4C8B-AD43-6CC22A7AA8E8}" destId="{E181E815-19B0-47EC-9812-E0FDEDCAD71E}" srcOrd="0" destOrd="0" presId="urn:microsoft.com/office/officeart/2005/8/layout/vList4"/>
    <dgm:cxn modelId="{50B4DF72-3930-45E5-8241-74B5E11E3110}" type="presParOf" srcId="{93E3D660-580C-4C8B-AD43-6CC22A7AA8E8}" destId="{548CE887-F29B-418F-A058-FA5BC7B05F01}" srcOrd="1" destOrd="0" presId="urn:microsoft.com/office/officeart/2005/8/layout/vList4"/>
    <dgm:cxn modelId="{D21C5901-6149-4CAC-AC42-F98D79B45E55}" type="presParOf" srcId="{93E3D660-580C-4C8B-AD43-6CC22A7AA8E8}" destId="{8589400A-3B16-4D1F-8FA6-4BE0F68A32AA}" srcOrd="2" destOrd="0" presId="urn:microsoft.com/office/officeart/2005/8/layout/vList4"/>
    <dgm:cxn modelId="{FF5D2673-C2C6-48A1-8143-049B38F6A728}" type="presParOf" srcId="{BDA3BB76-D214-4D16-BE22-DBFCF2CE16D8}" destId="{A82EE350-33EB-4435-A272-F2E6E92B96CB}" srcOrd="5" destOrd="0" presId="urn:microsoft.com/office/officeart/2005/8/layout/vList4"/>
    <dgm:cxn modelId="{D5A147EA-263E-4527-B7F4-F7FA1F467084}" type="presParOf" srcId="{BDA3BB76-D214-4D16-BE22-DBFCF2CE16D8}" destId="{AAFBDDB6-36A1-49DB-A365-56F5331BD57C}" srcOrd="6" destOrd="0" presId="urn:microsoft.com/office/officeart/2005/8/layout/vList4"/>
    <dgm:cxn modelId="{E6B1B51A-6A07-448C-8BA5-CABDE94ED885}" type="presParOf" srcId="{AAFBDDB6-36A1-49DB-A365-56F5331BD57C}" destId="{EDB760C7-77AA-4FE9-8817-0E0D9477FCB1}" srcOrd="0" destOrd="0" presId="urn:microsoft.com/office/officeart/2005/8/layout/vList4"/>
    <dgm:cxn modelId="{2877EFF0-8E90-46A6-A12B-9F28EE2FC31F}" type="presParOf" srcId="{AAFBDDB6-36A1-49DB-A365-56F5331BD57C}" destId="{D0106A4C-B71D-4C56-92E2-A5EFD374E2DA}" srcOrd="1" destOrd="0" presId="urn:microsoft.com/office/officeart/2005/8/layout/vList4"/>
    <dgm:cxn modelId="{957B7BE3-A4CB-4D0D-9460-A0C41E4CB979}" type="presParOf" srcId="{AAFBDDB6-36A1-49DB-A365-56F5331BD57C}" destId="{0C20BD7A-282E-4757-BAFA-CB092602F4C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29C9E-FB58-499C-BCBA-20407622A0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F833844-C9A4-414A-A72B-1FAFCF80F1CD}">
      <dgm:prSet phldrT="[Text]"/>
      <dgm:spPr/>
      <dgm:t>
        <a:bodyPr/>
        <a:lstStyle/>
        <a:p>
          <a:r>
            <a:rPr lang="en-US" dirty="0" err="1" smtClean="0"/>
            <a:t>Ketepatan</a:t>
          </a:r>
          <a:endParaRPr lang="en-US" dirty="0"/>
        </a:p>
      </dgm:t>
    </dgm:pt>
    <dgm:pt modelId="{F581206C-9945-49BF-9ED8-43E57AFB3CB2}" type="parTrans" cxnId="{B203E174-5BC6-4EB3-842C-5B79515018CE}">
      <dgm:prSet/>
      <dgm:spPr/>
      <dgm:t>
        <a:bodyPr/>
        <a:lstStyle/>
        <a:p>
          <a:endParaRPr lang="en-US"/>
        </a:p>
      </dgm:t>
    </dgm:pt>
    <dgm:pt modelId="{CB69BF48-A88A-4280-B8BA-1185EFC77D49}" type="sibTrans" cxnId="{B203E174-5BC6-4EB3-842C-5B79515018CE}">
      <dgm:prSet/>
      <dgm:spPr/>
      <dgm:t>
        <a:bodyPr/>
        <a:lstStyle/>
        <a:p>
          <a:endParaRPr lang="en-US"/>
        </a:p>
      </dgm:t>
    </dgm:pt>
    <dgm:pt modelId="{CA2767ED-C16E-41A8-9954-230B8C2584BA}">
      <dgm:prSet phldrT="[Text]" custT="1"/>
      <dgm:spPr/>
      <dgm:t>
        <a:bodyPr/>
        <a:lstStyle/>
        <a:p>
          <a:r>
            <a:rPr lang="en-US" sz="2400" dirty="0" err="1" smtClean="0"/>
            <a:t>Membedakan</a:t>
          </a:r>
          <a:r>
            <a:rPr lang="en-US" sz="2400" dirty="0" smtClean="0"/>
            <a:t> </a:t>
          </a:r>
          <a:r>
            <a:rPr lang="en-US" sz="2400" dirty="0" err="1" smtClean="0"/>
            <a:t>makna</a:t>
          </a:r>
          <a:r>
            <a:rPr lang="en-US" sz="2400" dirty="0" smtClean="0"/>
            <a:t> </a:t>
          </a:r>
          <a:r>
            <a:rPr lang="en-US" sz="2400" dirty="0" err="1" smtClean="0"/>
            <a:t>denotasi</a:t>
          </a:r>
          <a:r>
            <a:rPr lang="en-US" sz="2400" dirty="0" smtClean="0"/>
            <a:t> (</a:t>
          </a:r>
          <a:r>
            <a:rPr lang="en-US" sz="2400" dirty="0" err="1" smtClean="0"/>
            <a:t>faktual</a:t>
          </a:r>
          <a:r>
            <a:rPr lang="en-US" sz="2400" dirty="0" smtClean="0"/>
            <a:t>) </a:t>
          </a:r>
          <a:r>
            <a:rPr lang="en-US" sz="2400" dirty="0" err="1" smtClean="0"/>
            <a:t>dan</a:t>
          </a:r>
          <a:r>
            <a:rPr lang="en-US" sz="2400" dirty="0" smtClean="0"/>
            <a:t> </a:t>
          </a:r>
          <a:r>
            <a:rPr lang="en-US" sz="2400" dirty="0" err="1" smtClean="0"/>
            <a:t>konotasi</a:t>
          </a:r>
          <a:r>
            <a:rPr lang="en-US" sz="2400" dirty="0" smtClean="0"/>
            <a:t> (</a:t>
          </a:r>
          <a:r>
            <a:rPr lang="en-US" sz="2400" dirty="0" err="1" smtClean="0"/>
            <a:t>makna</a:t>
          </a:r>
          <a:r>
            <a:rPr lang="en-US" sz="2400" dirty="0" smtClean="0"/>
            <a:t> </a:t>
          </a:r>
          <a:r>
            <a:rPr lang="en-US" sz="2400" dirty="0" err="1" smtClean="0"/>
            <a:t>khusus</a:t>
          </a:r>
          <a:r>
            <a:rPr lang="en-US" sz="2400" dirty="0" smtClean="0"/>
            <a:t>)</a:t>
          </a:r>
          <a:endParaRPr lang="en-US" sz="2400" dirty="0"/>
        </a:p>
      </dgm:t>
    </dgm:pt>
    <dgm:pt modelId="{6AD4FA17-C0ED-4ED0-B627-11BA892895A1}" type="parTrans" cxnId="{9DF3C20B-20AF-441D-9A5C-DD8E64B50BA9}">
      <dgm:prSet/>
      <dgm:spPr/>
      <dgm:t>
        <a:bodyPr/>
        <a:lstStyle/>
        <a:p>
          <a:endParaRPr lang="en-US"/>
        </a:p>
      </dgm:t>
    </dgm:pt>
    <dgm:pt modelId="{FAD1699A-C842-4456-897B-3EEED7EFA498}" type="sibTrans" cxnId="{9DF3C20B-20AF-441D-9A5C-DD8E64B50BA9}">
      <dgm:prSet/>
      <dgm:spPr/>
      <dgm:t>
        <a:bodyPr/>
        <a:lstStyle/>
        <a:p>
          <a:endParaRPr lang="en-US"/>
        </a:p>
      </dgm:t>
    </dgm:pt>
    <dgm:pt modelId="{EB4C9851-B85C-4931-8487-B0FC67A81783}">
      <dgm:prSet phldrT="[Text]"/>
      <dgm:spPr/>
      <dgm:t>
        <a:bodyPr/>
        <a:lstStyle/>
        <a:p>
          <a:r>
            <a:rPr lang="en-US" dirty="0" err="1" smtClean="0"/>
            <a:t>kesesuaian</a:t>
          </a:r>
          <a:endParaRPr lang="en-US" dirty="0"/>
        </a:p>
      </dgm:t>
    </dgm:pt>
    <dgm:pt modelId="{EE47E1EA-51AF-4940-90C0-06264ED5AC26}" type="parTrans" cxnId="{8447F652-9C25-4A6E-A9B1-B2ECBEDEEFB7}">
      <dgm:prSet/>
      <dgm:spPr/>
      <dgm:t>
        <a:bodyPr/>
        <a:lstStyle/>
        <a:p>
          <a:endParaRPr lang="en-US"/>
        </a:p>
      </dgm:t>
    </dgm:pt>
    <dgm:pt modelId="{E919BAC5-28E3-4AD4-86E9-C0E7C1EA54E2}" type="sibTrans" cxnId="{8447F652-9C25-4A6E-A9B1-B2ECBEDEEFB7}">
      <dgm:prSet/>
      <dgm:spPr/>
      <dgm:t>
        <a:bodyPr/>
        <a:lstStyle/>
        <a:p>
          <a:endParaRPr lang="en-US"/>
        </a:p>
      </dgm:t>
    </dgm:pt>
    <dgm:pt modelId="{2659106E-740D-4A55-B1F5-D005DE6964AC}">
      <dgm:prSet custT="1"/>
      <dgm:spPr/>
      <dgm:t>
        <a:bodyPr/>
        <a:lstStyle/>
        <a:p>
          <a:r>
            <a:rPr lang="en-US" sz="2400" dirty="0" err="1" smtClean="0"/>
            <a:t>Menggunakan</a:t>
          </a:r>
          <a:r>
            <a:rPr lang="en-US" sz="2400" dirty="0" smtClean="0"/>
            <a:t> </a:t>
          </a:r>
          <a:r>
            <a:rPr lang="en-US" sz="2400" dirty="0" err="1" smtClean="0"/>
            <a:t>ragam</a:t>
          </a:r>
          <a:r>
            <a:rPr lang="en-US" sz="2400" dirty="0" smtClean="0"/>
            <a:t> </a:t>
          </a:r>
          <a:r>
            <a:rPr lang="en-US" sz="2400" dirty="0" err="1" smtClean="0"/>
            <a:t>baku</a:t>
          </a:r>
          <a:r>
            <a:rPr lang="en-US" sz="2400" dirty="0" smtClean="0"/>
            <a:t> </a:t>
          </a:r>
          <a:r>
            <a:rPr lang="en-US" sz="2400" dirty="0" err="1" smtClean="0"/>
            <a:t>dengan</a:t>
          </a:r>
          <a:r>
            <a:rPr lang="en-US" sz="2400" dirty="0" smtClean="0"/>
            <a:t> </a:t>
          </a:r>
          <a:r>
            <a:rPr lang="en-US" sz="2400" dirty="0" err="1" smtClean="0"/>
            <a:t>cermat</a:t>
          </a:r>
          <a:endParaRPr lang="en-US" sz="2400" dirty="0"/>
        </a:p>
      </dgm:t>
    </dgm:pt>
    <dgm:pt modelId="{6A7CF2BD-B295-4EAC-AAE4-DD563E3A4FB8}" type="parTrans" cxnId="{4342D445-BEC6-4149-9A31-C0A344429774}">
      <dgm:prSet/>
      <dgm:spPr/>
      <dgm:t>
        <a:bodyPr/>
        <a:lstStyle/>
        <a:p>
          <a:endParaRPr lang="en-US"/>
        </a:p>
      </dgm:t>
    </dgm:pt>
    <dgm:pt modelId="{0A03316E-0115-4C40-B499-4A59AC5B40C9}" type="sibTrans" cxnId="{4342D445-BEC6-4149-9A31-C0A344429774}">
      <dgm:prSet/>
      <dgm:spPr/>
      <dgm:t>
        <a:bodyPr/>
        <a:lstStyle/>
        <a:p>
          <a:endParaRPr lang="en-US"/>
        </a:p>
      </dgm:t>
    </dgm:pt>
    <dgm:pt modelId="{E5DC7628-E1AB-4091-990D-885BEB97B31D}">
      <dgm:prSet custT="1"/>
      <dgm:spPr/>
      <dgm:t>
        <a:bodyPr/>
        <a:lstStyle/>
        <a:p>
          <a:r>
            <a:rPr lang="en-US" sz="2400" dirty="0" err="1" smtClean="0"/>
            <a:t>Menggunakan</a:t>
          </a:r>
          <a:r>
            <a:rPr lang="en-US" sz="2400" dirty="0" smtClean="0"/>
            <a:t> kata yang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nilai</a:t>
          </a:r>
          <a:r>
            <a:rPr lang="en-US" sz="2400" dirty="0" smtClean="0"/>
            <a:t> </a:t>
          </a:r>
          <a:r>
            <a:rPr lang="en-US" sz="2400" dirty="0" err="1" smtClean="0"/>
            <a:t>sosial</a:t>
          </a:r>
          <a:r>
            <a:rPr lang="en-US" sz="2400" dirty="0" smtClean="0"/>
            <a:t> </a:t>
          </a:r>
          <a:r>
            <a:rPr lang="en-US" sz="2400" dirty="0" err="1" smtClean="0"/>
            <a:t>dengan</a:t>
          </a:r>
          <a:r>
            <a:rPr lang="en-US" sz="2400" dirty="0" smtClean="0"/>
            <a:t> </a:t>
          </a:r>
          <a:r>
            <a:rPr lang="en-US" sz="2400" dirty="0" err="1" smtClean="0"/>
            <a:t>cermat</a:t>
          </a:r>
          <a:endParaRPr lang="en-US" sz="2400" dirty="0"/>
        </a:p>
      </dgm:t>
    </dgm:pt>
    <dgm:pt modelId="{935B0042-DDD5-4278-A702-0DD367105395}" type="parTrans" cxnId="{2CB72D1D-064F-4CDB-AF28-FD681E9019A4}">
      <dgm:prSet/>
      <dgm:spPr/>
      <dgm:t>
        <a:bodyPr/>
        <a:lstStyle/>
        <a:p>
          <a:endParaRPr lang="en-US"/>
        </a:p>
      </dgm:t>
    </dgm:pt>
    <dgm:pt modelId="{502B8D7B-CC8B-4703-BABA-DC445EE20DA8}" type="sibTrans" cxnId="{2CB72D1D-064F-4CDB-AF28-FD681E9019A4}">
      <dgm:prSet/>
      <dgm:spPr/>
      <dgm:t>
        <a:bodyPr/>
        <a:lstStyle/>
        <a:p>
          <a:endParaRPr lang="en-US"/>
        </a:p>
      </dgm:t>
    </dgm:pt>
    <dgm:pt modelId="{F702ABDB-9B02-406F-ABA7-05A90F2FC8C4}">
      <dgm:prSet custT="1"/>
      <dgm:spPr/>
      <dgm:t>
        <a:bodyPr/>
        <a:lstStyle/>
        <a:p>
          <a:r>
            <a:rPr lang="en-US" sz="2400" dirty="0" err="1" smtClean="0"/>
            <a:t>Menghindari</a:t>
          </a:r>
          <a:r>
            <a:rPr lang="en-US" sz="2400" dirty="0" smtClean="0"/>
            <a:t> </a:t>
          </a:r>
          <a:r>
            <a:rPr lang="en-US" sz="2400" dirty="0" err="1" smtClean="0"/>
            <a:t>penggunaan</a:t>
          </a:r>
          <a:r>
            <a:rPr lang="en-US" sz="2400" dirty="0" smtClean="0"/>
            <a:t> </a:t>
          </a:r>
          <a:r>
            <a:rPr lang="en-US" sz="2400" dirty="0" err="1" smtClean="0"/>
            <a:t>ragam</a:t>
          </a:r>
          <a:r>
            <a:rPr lang="en-US" sz="2400" dirty="0" smtClean="0"/>
            <a:t> </a:t>
          </a:r>
          <a:r>
            <a:rPr lang="en-US" sz="2400" dirty="0" err="1" smtClean="0"/>
            <a:t>lisan</a:t>
          </a:r>
          <a:r>
            <a:rPr lang="en-US" sz="2400" dirty="0" smtClean="0"/>
            <a:t> (</a:t>
          </a:r>
          <a:r>
            <a:rPr lang="en-US" sz="2400" dirty="0" err="1" smtClean="0"/>
            <a:t>pergaulan</a:t>
          </a:r>
          <a:r>
            <a:rPr lang="en-US" sz="2400" dirty="0" smtClean="0"/>
            <a:t>) </a:t>
          </a:r>
          <a:r>
            <a:rPr lang="en-US" sz="2400" dirty="0" err="1" smtClean="0"/>
            <a:t>dalam</a:t>
          </a:r>
          <a:r>
            <a:rPr lang="en-US" sz="2400" dirty="0" smtClean="0"/>
            <a:t> </a:t>
          </a:r>
          <a:r>
            <a:rPr lang="en-US" sz="2400" dirty="0" err="1" smtClean="0"/>
            <a:t>bahasa</a:t>
          </a:r>
          <a:r>
            <a:rPr lang="en-US" sz="2400" dirty="0" smtClean="0"/>
            <a:t> </a:t>
          </a:r>
          <a:r>
            <a:rPr lang="en-US" sz="2400" dirty="0" err="1" smtClean="0"/>
            <a:t>tulis</a:t>
          </a:r>
          <a:r>
            <a:rPr lang="en-US" sz="2400" dirty="0" smtClean="0"/>
            <a:t>. (</a:t>
          </a:r>
          <a:r>
            <a:rPr lang="en-US" sz="2400" dirty="0" err="1" smtClean="0"/>
            <a:t>tulis</a:t>
          </a:r>
          <a:r>
            <a:rPr lang="en-US" sz="2400" dirty="0" smtClean="0"/>
            <a:t> </a:t>
          </a:r>
          <a:r>
            <a:rPr lang="en-US" sz="2400" dirty="0" err="1" smtClean="0"/>
            <a:t>menulis</a:t>
          </a:r>
          <a:r>
            <a:rPr lang="en-US" sz="2400" dirty="0" smtClean="0"/>
            <a:t>)</a:t>
          </a:r>
          <a:endParaRPr lang="en-US" sz="2400" dirty="0"/>
        </a:p>
      </dgm:t>
    </dgm:pt>
    <dgm:pt modelId="{14E56686-A66B-49E0-9C83-37DBEF978B0F}" type="parTrans" cxnId="{14B8CA20-1308-461C-9B74-88D991C6BC03}">
      <dgm:prSet/>
      <dgm:spPr/>
      <dgm:t>
        <a:bodyPr/>
        <a:lstStyle/>
        <a:p>
          <a:endParaRPr lang="en-US"/>
        </a:p>
      </dgm:t>
    </dgm:pt>
    <dgm:pt modelId="{157487DA-B9A0-45AC-B8E2-4153CE135F84}" type="sibTrans" cxnId="{14B8CA20-1308-461C-9B74-88D991C6BC03}">
      <dgm:prSet/>
      <dgm:spPr/>
      <dgm:t>
        <a:bodyPr/>
        <a:lstStyle/>
        <a:p>
          <a:endParaRPr lang="en-US"/>
        </a:p>
      </dgm:t>
    </dgm:pt>
    <dgm:pt modelId="{F2789C53-D9A7-4069-90B7-3D2F8ECC0872}">
      <dgm:prSet phldrT="[Text]" custT="1"/>
      <dgm:spPr/>
      <dgm:t>
        <a:bodyPr/>
        <a:lstStyle/>
        <a:p>
          <a:endParaRPr lang="en-US" sz="2400" dirty="0"/>
        </a:p>
      </dgm:t>
    </dgm:pt>
    <dgm:pt modelId="{B2A7033A-38E1-431E-AF3F-5F3035FFD9A4}" type="sibTrans" cxnId="{7466D5D8-F609-4CB6-8C20-260CACEF8E4C}">
      <dgm:prSet/>
      <dgm:spPr/>
      <dgm:t>
        <a:bodyPr/>
        <a:lstStyle/>
        <a:p>
          <a:endParaRPr lang="en-US"/>
        </a:p>
      </dgm:t>
    </dgm:pt>
    <dgm:pt modelId="{EAFEA449-47C8-4515-A169-6F8E144DAD2F}" type="parTrans" cxnId="{7466D5D8-F609-4CB6-8C20-260CACEF8E4C}">
      <dgm:prSet/>
      <dgm:spPr/>
      <dgm:t>
        <a:bodyPr/>
        <a:lstStyle/>
        <a:p>
          <a:endParaRPr lang="en-US"/>
        </a:p>
      </dgm:t>
    </dgm:pt>
    <dgm:pt modelId="{63B8D65D-8DDC-4270-9637-DDE61495BD64}">
      <dgm:prSet phldrT="[Text]" custT="1"/>
      <dgm:spPr/>
      <dgm:t>
        <a:bodyPr/>
        <a:lstStyle/>
        <a:p>
          <a:r>
            <a:rPr lang="en-US" sz="2400" dirty="0" err="1" smtClean="0"/>
            <a:t>Menggunakan</a:t>
          </a:r>
          <a:r>
            <a:rPr lang="en-US" sz="2400" dirty="0" smtClean="0"/>
            <a:t> kata </a:t>
          </a:r>
          <a:r>
            <a:rPr lang="en-US" sz="2400" dirty="0" err="1" smtClean="0"/>
            <a:t>umum</a:t>
          </a:r>
          <a:r>
            <a:rPr lang="en-US" sz="2400" dirty="0" smtClean="0"/>
            <a:t> </a:t>
          </a:r>
          <a:r>
            <a:rPr lang="en-US" sz="2400" dirty="0" err="1" smtClean="0"/>
            <a:t>dan</a:t>
          </a:r>
          <a:r>
            <a:rPr lang="en-US" sz="2400" dirty="0" smtClean="0"/>
            <a:t> kata </a:t>
          </a:r>
          <a:r>
            <a:rPr lang="en-US" sz="2400" dirty="0" err="1" smtClean="0"/>
            <a:t>khusus</a:t>
          </a:r>
          <a:endParaRPr lang="en-US" sz="2400" dirty="0"/>
        </a:p>
      </dgm:t>
    </dgm:pt>
    <dgm:pt modelId="{A297A232-DF52-47A0-8791-979D0B4FCD8D}" type="sibTrans" cxnId="{1D0650AA-BD2B-4FBA-875D-D0D8D2D33AEC}">
      <dgm:prSet/>
      <dgm:spPr/>
      <dgm:t>
        <a:bodyPr/>
        <a:lstStyle/>
        <a:p>
          <a:endParaRPr lang="en-US"/>
        </a:p>
      </dgm:t>
    </dgm:pt>
    <dgm:pt modelId="{5BFE632C-D9A9-4739-95C6-0050864B8211}" type="parTrans" cxnId="{1D0650AA-BD2B-4FBA-875D-D0D8D2D33AEC}">
      <dgm:prSet/>
      <dgm:spPr/>
      <dgm:t>
        <a:bodyPr/>
        <a:lstStyle/>
        <a:p>
          <a:endParaRPr lang="en-US"/>
        </a:p>
      </dgm:t>
    </dgm:pt>
    <dgm:pt modelId="{A8793D4F-B8D7-495B-AF36-F9A882C44F75}">
      <dgm:prSet phldrT="[Text]" custT="1"/>
      <dgm:spPr/>
      <dgm:t>
        <a:bodyPr/>
        <a:lstStyle/>
        <a:p>
          <a:r>
            <a:rPr lang="en-US" sz="2400" dirty="0" err="1" smtClean="0"/>
            <a:t>Menggunakan</a:t>
          </a:r>
          <a:r>
            <a:rPr lang="en-US" sz="2400" dirty="0" smtClean="0"/>
            <a:t> </a:t>
          </a:r>
          <a:r>
            <a:rPr lang="en-US" sz="2400" dirty="0" err="1" smtClean="0"/>
            <a:t>imbuhan</a:t>
          </a:r>
          <a:r>
            <a:rPr lang="en-US" sz="2400" dirty="0" smtClean="0"/>
            <a:t> </a:t>
          </a:r>
          <a:r>
            <a:rPr lang="en-US" sz="2400" dirty="0" err="1" smtClean="0"/>
            <a:t>asing</a:t>
          </a:r>
          <a:r>
            <a:rPr lang="en-US" sz="2400" dirty="0" smtClean="0"/>
            <a:t> </a:t>
          </a:r>
          <a:r>
            <a:rPr lang="en-US" sz="2400" dirty="0" err="1" smtClean="0"/>
            <a:t>secara</a:t>
          </a:r>
          <a:r>
            <a:rPr lang="en-US" sz="2400" dirty="0" smtClean="0"/>
            <a:t> </a:t>
          </a:r>
          <a:r>
            <a:rPr lang="en-US" sz="2400" dirty="0" err="1" smtClean="0"/>
            <a:t>tepat</a:t>
          </a:r>
          <a:endParaRPr lang="en-US" sz="2400" dirty="0"/>
        </a:p>
      </dgm:t>
    </dgm:pt>
    <dgm:pt modelId="{6CBC323F-63F0-48FA-84EC-42AD22A69BCF}" type="sibTrans" cxnId="{C210A82D-B72E-402A-A497-9E8B6C7FAECF}">
      <dgm:prSet/>
      <dgm:spPr/>
      <dgm:t>
        <a:bodyPr/>
        <a:lstStyle/>
        <a:p>
          <a:endParaRPr lang="en-US"/>
        </a:p>
      </dgm:t>
    </dgm:pt>
    <dgm:pt modelId="{DB449B64-70EF-4C4A-9BE2-85AC02F4E725}" type="parTrans" cxnId="{C210A82D-B72E-402A-A497-9E8B6C7FAECF}">
      <dgm:prSet/>
      <dgm:spPr/>
      <dgm:t>
        <a:bodyPr/>
        <a:lstStyle/>
        <a:p>
          <a:endParaRPr lang="en-US"/>
        </a:p>
      </dgm:t>
    </dgm:pt>
    <dgm:pt modelId="{E94F1078-EF1F-4C68-BBE2-25E671F907CD}">
      <dgm:prSet phldrT="[Text]" custT="1"/>
      <dgm:spPr/>
      <dgm:t>
        <a:bodyPr/>
        <a:lstStyle/>
        <a:p>
          <a:r>
            <a:rPr lang="en-US" sz="2400" dirty="0" err="1" smtClean="0"/>
            <a:t>Membedakan</a:t>
          </a:r>
          <a:r>
            <a:rPr lang="en-US" sz="2400" dirty="0" smtClean="0"/>
            <a:t> </a:t>
          </a:r>
          <a:r>
            <a:rPr lang="en-US" sz="2400" dirty="0" err="1" smtClean="0"/>
            <a:t>makna</a:t>
          </a:r>
          <a:r>
            <a:rPr lang="en-US" sz="2400" dirty="0" smtClean="0"/>
            <a:t> kata </a:t>
          </a:r>
          <a:r>
            <a:rPr lang="en-US" sz="2400" dirty="0" err="1" smtClean="0"/>
            <a:t>secara</a:t>
          </a:r>
          <a:r>
            <a:rPr lang="en-US" sz="2400" dirty="0" smtClean="0"/>
            <a:t> </a:t>
          </a:r>
          <a:r>
            <a:rPr lang="en-US" sz="2400" dirty="0" err="1" smtClean="0"/>
            <a:t>cermat</a:t>
          </a:r>
          <a:r>
            <a:rPr lang="en-US" sz="2400" dirty="0" smtClean="0"/>
            <a:t> yang </a:t>
          </a:r>
          <a:r>
            <a:rPr lang="en-US" sz="2400" dirty="0" err="1" smtClean="0"/>
            <a:t>mirip</a:t>
          </a:r>
          <a:r>
            <a:rPr lang="en-US" sz="2400" dirty="0" smtClean="0"/>
            <a:t> </a:t>
          </a:r>
          <a:r>
            <a:rPr lang="en-US" sz="2400" dirty="0" err="1" smtClean="0"/>
            <a:t>ejaannya</a:t>
          </a:r>
          <a:endParaRPr lang="en-US" sz="2400" dirty="0"/>
        </a:p>
      </dgm:t>
    </dgm:pt>
    <dgm:pt modelId="{0F070122-E1EE-4414-AA86-59D2F5286614}" type="sibTrans" cxnId="{CBE32D91-1A95-4024-B4BF-EA26E2B5A2BC}">
      <dgm:prSet/>
      <dgm:spPr/>
      <dgm:t>
        <a:bodyPr/>
        <a:lstStyle/>
        <a:p>
          <a:endParaRPr lang="en-US"/>
        </a:p>
      </dgm:t>
    </dgm:pt>
    <dgm:pt modelId="{55F9290C-5D7B-439F-9F28-1B24CAE639FB}" type="parTrans" cxnId="{CBE32D91-1A95-4024-B4BF-EA26E2B5A2BC}">
      <dgm:prSet/>
      <dgm:spPr/>
      <dgm:t>
        <a:bodyPr/>
        <a:lstStyle/>
        <a:p>
          <a:endParaRPr lang="en-US"/>
        </a:p>
      </dgm:t>
    </dgm:pt>
    <dgm:pt modelId="{01CD4D34-4DE4-4370-9B4B-65567AF74B7B}">
      <dgm:prSet phldrT="[Text]" custT="1"/>
      <dgm:spPr/>
      <dgm:t>
        <a:bodyPr/>
        <a:lstStyle/>
        <a:p>
          <a:r>
            <a:rPr lang="en-US" sz="2400" dirty="0" err="1" smtClean="0"/>
            <a:t>Membedakan</a:t>
          </a:r>
          <a:r>
            <a:rPr lang="en-US" sz="2400" dirty="0" smtClean="0"/>
            <a:t> </a:t>
          </a:r>
          <a:r>
            <a:rPr lang="en-US" sz="2400" dirty="0" err="1" smtClean="0"/>
            <a:t>secara</a:t>
          </a:r>
          <a:r>
            <a:rPr lang="en-US" sz="2400" dirty="0" smtClean="0"/>
            <a:t> </a:t>
          </a:r>
          <a:r>
            <a:rPr lang="en-US" sz="2400" dirty="0" err="1" smtClean="0"/>
            <a:t>cermat</a:t>
          </a:r>
          <a:r>
            <a:rPr lang="en-US" sz="2400" dirty="0" smtClean="0"/>
            <a:t> </a:t>
          </a:r>
          <a:r>
            <a:rPr lang="en-US" sz="2400" dirty="0" err="1" smtClean="0"/>
            <a:t>makna</a:t>
          </a:r>
          <a:r>
            <a:rPr lang="en-US" sz="2400" dirty="0" smtClean="0"/>
            <a:t> kata yang </a:t>
          </a:r>
          <a:r>
            <a:rPr lang="en-US" sz="2400" dirty="0" err="1" smtClean="0"/>
            <a:t>hampir</a:t>
          </a:r>
          <a:r>
            <a:rPr lang="en-US" sz="2400" dirty="0" smtClean="0"/>
            <a:t> </a:t>
          </a:r>
          <a:r>
            <a:rPr lang="en-US" sz="2400" dirty="0" err="1" smtClean="0"/>
            <a:t>bersinonim</a:t>
          </a:r>
          <a:r>
            <a:rPr lang="en-US" sz="2400" dirty="0" smtClean="0"/>
            <a:t>. </a:t>
          </a:r>
          <a:endParaRPr lang="en-US" sz="2400" dirty="0"/>
        </a:p>
      </dgm:t>
    </dgm:pt>
    <dgm:pt modelId="{11FCDCB5-B6A2-4571-8618-F1A0234D15CD}" type="sibTrans" cxnId="{4EB1C1F3-63C9-4BA4-A295-262D6E56B65B}">
      <dgm:prSet/>
      <dgm:spPr/>
      <dgm:t>
        <a:bodyPr/>
        <a:lstStyle/>
        <a:p>
          <a:endParaRPr lang="en-US"/>
        </a:p>
      </dgm:t>
    </dgm:pt>
    <dgm:pt modelId="{B5B7EDB6-C46D-410C-8D2A-924BCDDDD082}" type="parTrans" cxnId="{4EB1C1F3-63C9-4BA4-A295-262D6E56B65B}">
      <dgm:prSet/>
      <dgm:spPr/>
      <dgm:t>
        <a:bodyPr/>
        <a:lstStyle/>
        <a:p>
          <a:endParaRPr lang="en-US"/>
        </a:p>
      </dgm:t>
    </dgm:pt>
    <dgm:pt modelId="{6E368D81-FE81-43E0-BA05-927BD7CC9F7E}">
      <dgm:prSet phldrT="[Text]" custT="1"/>
      <dgm:spPr/>
      <dgm:t>
        <a:bodyPr/>
        <a:lstStyle/>
        <a:p>
          <a:endParaRPr lang="en-US" sz="2400" dirty="0"/>
        </a:p>
      </dgm:t>
    </dgm:pt>
    <dgm:pt modelId="{9BC34A88-96A5-4DE7-980C-7CBD0D1D8525}" type="parTrans" cxnId="{38A0F351-EC16-412D-BE4F-5B09D10FEDD8}">
      <dgm:prSet/>
      <dgm:spPr/>
    </dgm:pt>
    <dgm:pt modelId="{E093F2E5-F3D7-44B0-93A2-CD4E749C4BA5}" type="sibTrans" cxnId="{38A0F351-EC16-412D-BE4F-5B09D10FEDD8}">
      <dgm:prSet/>
      <dgm:spPr/>
    </dgm:pt>
    <dgm:pt modelId="{6B71BA8B-F9D8-4B66-8AF1-4AEAC16828C6}" type="pres">
      <dgm:prSet presAssocID="{A5A29C9E-FB58-499C-BCBA-20407622A04E}" presName="linearFlow" presStyleCnt="0">
        <dgm:presLayoutVars>
          <dgm:dir/>
          <dgm:animLvl val="lvl"/>
          <dgm:resizeHandles val="exact"/>
        </dgm:presLayoutVars>
      </dgm:prSet>
      <dgm:spPr/>
      <dgm:t>
        <a:bodyPr/>
        <a:lstStyle/>
        <a:p>
          <a:endParaRPr lang="en-US"/>
        </a:p>
      </dgm:t>
    </dgm:pt>
    <dgm:pt modelId="{96A73A51-925B-410E-9C04-DE38AAA1557F}" type="pres">
      <dgm:prSet presAssocID="{7F833844-C9A4-414A-A72B-1FAFCF80F1CD}" presName="composite" presStyleCnt="0"/>
      <dgm:spPr/>
    </dgm:pt>
    <dgm:pt modelId="{DFB3218C-5CDB-4CE6-A1D6-10319F20D494}" type="pres">
      <dgm:prSet presAssocID="{7F833844-C9A4-414A-A72B-1FAFCF80F1CD}" presName="parentText" presStyleLbl="alignNode1" presStyleIdx="0" presStyleCnt="2">
        <dgm:presLayoutVars>
          <dgm:chMax val="1"/>
          <dgm:bulletEnabled val="1"/>
        </dgm:presLayoutVars>
      </dgm:prSet>
      <dgm:spPr/>
      <dgm:t>
        <a:bodyPr/>
        <a:lstStyle/>
        <a:p>
          <a:endParaRPr lang="en-US"/>
        </a:p>
      </dgm:t>
    </dgm:pt>
    <dgm:pt modelId="{CC9830F8-3155-4160-AD7E-81C6B14070AF}" type="pres">
      <dgm:prSet presAssocID="{7F833844-C9A4-414A-A72B-1FAFCF80F1CD}" presName="descendantText" presStyleLbl="alignAcc1" presStyleIdx="0" presStyleCnt="2" custScaleY="128029">
        <dgm:presLayoutVars>
          <dgm:bulletEnabled val="1"/>
        </dgm:presLayoutVars>
      </dgm:prSet>
      <dgm:spPr/>
      <dgm:t>
        <a:bodyPr/>
        <a:lstStyle/>
        <a:p>
          <a:endParaRPr lang="en-US"/>
        </a:p>
      </dgm:t>
    </dgm:pt>
    <dgm:pt modelId="{8ECECCED-255E-45BE-B4FB-516A5E62D219}" type="pres">
      <dgm:prSet presAssocID="{CB69BF48-A88A-4280-B8BA-1185EFC77D49}" presName="sp" presStyleCnt="0"/>
      <dgm:spPr/>
    </dgm:pt>
    <dgm:pt modelId="{AEBFB587-6189-4CA4-B259-22475B053945}" type="pres">
      <dgm:prSet presAssocID="{EB4C9851-B85C-4931-8487-B0FC67A81783}" presName="composite" presStyleCnt="0"/>
      <dgm:spPr/>
    </dgm:pt>
    <dgm:pt modelId="{555D87C5-645E-4E96-A17F-A8CCF7872B5D}" type="pres">
      <dgm:prSet presAssocID="{EB4C9851-B85C-4931-8487-B0FC67A81783}" presName="parentText" presStyleLbl="alignNode1" presStyleIdx="1" presStyleCnt="2">
        <dgm:presLayoutVars>
          <dgm:chMax val="1"/>
          <dgm:bulletEnabled val="1"/>
        </dgm:presLayoutVars>
      </dgm:prSet>
      <dgm:spPr/>
      <dgm:t>
        <a:bodyPr/>
        <a:lstStyle/>
        <a:p>
          <a:endParaRPr lang="en-US"/>
        </a:p>
      </dgm:t>
    </dgm:pt>
    <dgm:pt modelId="{A0FA207B-26C3-4D4E-88C6-16287FDFFEC0}" type="pres">
      <dgm:prSet presAssocID="{EB4C9851-B85C-4931-8487-B0FC67A81783}" presName="descendantText" presStyleLbl="alignAcc1" presStyleIdx="1" presStyleCnt="2">
        <dgm:presLayoutVars>
          <dgm:bulletEnabled val="1"/>
        </dgm:presLayoutVars>
      </dgm:prSet>
      <dgm:spPr/>
      <dgm:t>
        <a:bodyPr/>
        <a:lstStyle/>
        <a:p>
          <a:endParaRPr lang="en-US"/>
        </a:p>
      </dgm:t>
    </dgm:pt>
  </dgm:ptLst>
  <dgm:cxnLst>
    <dgm:cxn modelId="{7466D5D8-F609-4CB6-8C20-260CACEF8E4C}" srcId="{7F833844-C9A4-414A-A72B-1FAFCF80F1CD}" destId="{F2789C53-D9A7-4069-90B7-3D2F8ECC0872}" srcOrd="6" destOrd="0" parTransId="{EAFEA449-47C8-4515-A169-6F8E144DAD2F}" sibTransId="{B2A7033A-38E1-431E-AF3F-5F3035FFD9A4}"/>
    <dgm:cxn modelId="{38A0F351-EC16-412D-BE4F-5B09D10FEDD8}" srcId="{7F833844-C9A4-414A-A72B-1FAFCF80F1CD}" destId="{6E368D81-FE81-43E0-BA05-927BD7CC9F7E}" srcOrd="0" destOrd="0" parTransId="{9BC34A88-96A5-4DE7-980C-7CBD0D1D8525}" sibTransId="{E093F2E5-F3D7-44B0-93A2-CD4E749C4BA5}"/>
    <dgm:cxn modelId="{A1BF672C-8813-42C2-BD46-9BE7E7D29B0E}" type="presOf" srcId="{A5A29C9E-FB58-499C-BCBA-20407622A04E}" destId="{6B71BA8B-F9D8-4B66-8AF1-4AEAC16828C6}" srcOrd="0" destOrd="0" presId="urn:microsoft.com/office/officeart/2005/8/layout/chevron2"/>
    <dgm:cxn modelId="{7423BEC1-70FE-4A55-9D59-C3E0595D95CA}" type="presOf" srcId="{F2789C53-D9A7-4069-90B7-3D2F8ECC0872}" destId="{CC9830F8-3155-4160-AD7E-81C6B14070AF}" srcOrd="0" destOrd="6" presId="urn:microsoft.com/office/officeart/2005/8/layout/chevron2"/>
    <dgm:cxn modelId="{C4F746B0-507B-4D5C-A08C-0EB0F79DFC76}" type="presOf" srcId="{CA2767ED-C16E-41A8-9954-230B8C2584BA}" destId="{CC9830F8-3155-4160-AD7E-81C6B14070AF}" srcOrd="0" destOrd="1" presId="urn:microsoft.com/office/officeart/2005/8/layout/chevron2"/>
    <dgm:cxn modelId="{1D0650AA-BD2B-4FBA-875D-D0D8D2D33AEC}" srcId="{7F833844-C9A4-414A-A72B-1FAFCF80F1CD}" destId="{63B8D65D-8DDC-4270-9637-DDE61495BD64}" srcOrd="5" destOrd="0" parTransId="{5BFE632C-D9A9-4739-95C6-0050864B8211}" sibTransId="{A297A232-DF52-47A0-8791-979D0B4FCD8D}"/>
    <dgm:cxn modelId="{B203E174-5BC6-4EB3-842C-5B79515018CE}" srcId="{A5A29C9E-FB58-499C-BCBA-20407622A04E}" destId="{7F833844-C9A4-414A-A72B-1FAFCF80F1CD}" srcOrd="0" destOrd="0" parTransId="{F581206C-9945-49BF-9ED8-43E57AFB3CB2}" sibTransId="{CB69BF48-A88A-4280-B8BA-1185EFC77D49}"/>
    <dgm:cxn modelId="{2CB72D1D-064F-4CDB-AF28-FD681E9019A4}" srcId="{EB4C9851-B85C-4931-8487-B0FC67A81783}" destId="{E5DC7628-E1AB-4091-990D-885BEB97B31D}" srcOrd="1" destOrd="0" parTransId="{935B0042-DDD5-4278-A702-0DD367105395}" sibTransId="{502B8D7B-CC8B-4703-BABA-DC445EE20DA8}"/>
    <dgm:cxn modelId="{6B1699BD-34A2-40DE-8579-B28A0B649F27}" type="presOf" srcId="{7F833844-C9A4-414A-A72B-1FAFCF80F1CD}" destId="{DFB3218C-5CDB-4CE6-A1D6-10319F20D494}" srcOrd="0" destOrd="0" presId="urn:microsoft.com/office/officeart/2005/8/layout/chevron2"/>
    <dgm:cxn modelId="{4342D445-BEC6-4149-9A31-C0A344429774}" srcId="{EB4C9851-B85C-4931-8487-B0FC67A81783}" destId="{2659106E-740D-4A55-B1F5-D005DE6964AC}" srcOrd="0" destOrd="0" parTransId="{6A7CF2BD-B295-4EAC-AAE4-DD563E3A4FB8}" sibTransId="{0A03316E-0115-4C40-B499-4A59AC5B40C9}"/>
    <dgm:cxn modelId="{A847AD5D-B511-4FD2-BC8F-C7C928FCE79B}" type="presOf" srcId="{6E368D81-FE81-43E0-BA05-927BD7CC9F7E}" destId="{CC9830F8-3155-4160-AD7E-81C6B14070AF}" srcOrd="0" destOrd="0" presId="urn:microsoft.com/office/officeart/2005/8/layout/chevron2"/>
    <dgm:cxn modelId="{8447F652-9C25-4A6E-A9B1-B2ECBEDEEFB7}" srcId="{A5A29C9E-FB58-499C-BCBA-20407622A04E}" destId="{EB4C9851-B85C-4931-8487-B0FC67A81783}" srcOrd="1" destOrd="0" parTransId="{EE47E1EA-51AF-4940-90C0-06264ED5AC26}" sibTransId="{E919BAC5-28E3-4AD4-86E9-C0E7C1EA54E2}"/>
    <dgm:cxn modelId="{39BB141D-2964-46ED-A807-07F42306CA5E}" type="presOf" srcId="{63B8D65D-8DDC-4270-9637-DDE61495BD64}" destId="{CC9830F8-3155-4160-AD7E-81C6B14070AF}" srcOrd="0" destOrd="5" presId="urn:microsoft.com/office/officeart/2005/8/layout/chevron2"/>
    <dgm:cxn modelId="{AF9FDBC2-73F4-41D6-832F-D428A20DDA62}" type="presOf" srcId="{E94F1078-EF1F-4C68-BBE2-25E671F907CD}" destId="{CC9830F8-3155-4160-AD7E-81C6B14070AF}" srcOrd="0" destOrd="3" presId="urn:microsoft.com/office/officeart/2005/8/layout/chevron2"/>
    <dgm:cxn modelId="{C210A82D-B72E-402A-A497-9E8B6C7FAECF}" srcId="{7F833844-C9A4-414A-A72B-1FAFCF80F1CD}" destId="{A8793D4F-B8D7-495B-AF36-F9A882C44F75}" srcOrd="4" destOrd="0" parTransId="{DB449B64-70EF-4C4A-9BE2-85AC02F4E725}" sibTransId="{6CBC323F-63F0-48FA-84EC-42AD22A69BCF}"/>
    <dgm:cxn modelId="{F64A67E4-8C6A-4534-B24D-EBE212C0177B}" type="presOf" srcId="{A8793D4F-B8D7-495B-AF36-F9A882C44F75}" destId="{CC9830F8-3155-4160-AD7E-81C6B14070AF}" srcOrd="0" destOrd="4" presId="urn:microsoft.com/office/officeart/2005/8/layout/chevron2"/>
    <dgm:cxn modelId="{CBE32D91-1A95-4024-B4BF-EA26E2B5A2BC}" srcId="{7F833844-C9A4-414A-A72B-1FAFCF80F1CD}" destId="{E94F1078-EF1F-4C68-BBE2-25E671F907CD}" srcOrd="3" destOrd="0" parTransId="{55F9290C-5D7B-439F-9F28-1B24CAE639FB}" sibTransId="{0F070122-E1EE-4414-AA86-59D2F5286614}"/>
    <dgm:cxn modelId="{9DF3C20B-20AF-441D-9A5C-DD8E64B50BA9}" srcId="{7F833844-C9A4-414A-A72B-1FAFCF80F1CD}" destId="{CA2767ED-C16E-41A8-9954-230B8C2584BA}" srcOrd="1" destOrd="0" parTransId="{6AD4FA17-C0ED-4ED0-B627-11BA892895A1}" sibTransId="{FAD1699A-C842-4456-897B-3EEED7EFA498}"/>
    <dgm:cxn modelId="{4EB1C1F3-63C9-4BA4-A295-262D6E56B65B}" srcId="{7F833844-C9A4-414A-A72B-1FAFCF80F1CD}" destId="{01CD4D34-4DE4-4370-9B4B-65567AF74B7B}" srcOrd="2" destOrd="0" parTransId="{B5B7EDB6-C46D-410C-8D2A-924BCDDDD082}" sibTransId="{11FCDCB5-B6A2-4571-8618-F1A0234D15CD}"/>
    <dgm:cxn modelId="{D271E9DA-607B-499A-8A12-F6C14DAA25C4}" type="presOf" srcId="{E5DC7628-E1AB-4091-990D-885BEB97B31D}" destId="{A0FA207B-26C3-4D4E-88C6-16287FDFFEC0}" srcOrd="0" destOrd="1" presId="urn:microsoft.com/office/officeart/2005/8/layout/chevron2"/>
    <dgm:cxn modelId="{14B8CA20-1308-461C-9B74-88D991C6BC03}" srcId="{EB4C9851-B85C-4931-8487-B0FC67A81783}" destId="{F702ABDB-9B02-406F-ABA7-05A90F2FC8C4}" srcOrd="2" destOrd="0" parTransId="{14E56686-A66B-49E0-9C83-37DBEF978B0F}" sibTransId="{157487DA-B9A0-45AC-B8E2-4153CE135F84}"/>
    <dgm:cxn modelId="{BDF8F4DF-5805-4CE8-9464-F27264EA037B}" type="presOf" srcId="{F702ABDB-9B02-406F-ABA7-05A90F2FC8C4}" destId="{A0FA207B-26C3-4D4E-88C6-16287FDFFEC0}" srcOrd="0" destOrd="2" presId="urn:microsoft.com/office/officeart/2005/8/layout/chevron2"/>
    <dgm:cxn modelId="{233E5FA8-327E-4103-9711-E007CD9E6319}" type="presOf" srcId="{EB4C9851-B85C-4931-8487-B0FC67A81783}" destId="{555D87C5-645E-4E96-A17F-A8CCF7872B5D}" srcOrd="0" destOrd="0" presId="urn:microsoft.com/office/officeart/2005/8/layout/chevron2"/>
    <dgm:cxn modelId="{AA7C53A0-7A45-4779-8368-C671C52E2D56}" type="presOf" srcId="{2659106E-740D-4A55-B1F5-D005DE6964AC}" destId="{A0FA207B-26C3-4D4E-88C6-16287FDFFEC0}" srcOrd="0" destOrd="0" presId="urn:microsoft.com/office/officeart/2005/8/layout/chevron2"/>
    <dgm:cxn modelId="{206DB90D-1079-41A7-B736-CE38116538CF}" type="presOf" srcId="{01CD4D34-4DE4-4370-9B4B-65567AF74B7B}" destId="{CC9830F8-3155-4160-AD7E-81C6B14070AF}" srcOrd="0" destOrd="2" presId="urn:microsoft.com/office/officeart/2005/8/layout/chevron2"/>
    <dgm:cxn modelId="{49959BD3-1726-4C62-B1C9-19B64ABF9E87}" type="presParOf" srcId="{6B71BA8B-F9D8-4B66-8AF1-4AEAC16828C6}" destId="{96A73A51-925B-410E-9C04-DE38AAA1557F}" srcOrd="0" destOrd="0" presId="urn:microsoft.com/office/officeart/2005/8/layout/chevron2"/>
    <dgm:cxn modelId="{4C44245C-1BC6-4BB5-8A0E-017DEBFB92D0}" type="presParOf" srcId="{96A73A51-925B-410E-9C04-DE38AAA1557F}" destId="{DFB3218C-5CDB-4CE6-A1D6-10319F20D494}" srcOrd="0" destOrd="0" presId="urn:microsoft.com/office/officeart/2005/8/layout/chevron2"/>
    <dgm:cxn modelId="{9B9BCC7B-9F67-481D-99DB-D1DF87CE1D16}" type="presParOf" srcId="{96A73A51-925B-410E-9C04-DE38AAA1557F}" destId="{CC9830F8-3155-4160-AD7E-81C6B14070AF}" srcOrd="1" destOrd="0" presId="urn:microsoft.com/office/officeart/2005/8/layout/chevron2"/>
    <dgm:cxn modelId="{DE39F850-4EC8-4FED-B703-8F4719122D60}" type="presParOf" srcId="{6B71BA8B-F9D8-4B66-8AF1-4AEAC16828C6}" destId="{8ECECCED-255E-45BE-B4FB-516A5E62D219}" srcOrd="1" destOrd="0" presId="urn:microsoft.com/office/officeart/2005/8/layout/chevron2"/>
    <dgm:cxn modelId="{677E8229-22D4-4F2F-8CBA-5B1E09F250D1}" type="presParOf" srcId="{6B71BA8B-F9D8-4B66-8AF1-4AEAC16828C6}" destId="{AEBFB587-6189-4CA4-B259-22475B053945}" srcOrd="2" destOrd="0" presId="urn:microsoft.com/office/officeart/2005/8/layout/chevron2"/>
    <dgm:cxn modelId="{5861BD7C-FCFF-4D1B-8255-FD0EADAC9E89}" type="presParOf" srcId="{AEBFB587-6189-4CA4-B259-22475B053945}" destId="{555D87C5-645E-4E96-A17F-A8CCF7872B5D}" srcOrd="0" destOrd="0" presId="urn:microsoft.com/office/officeart/2005/8/layout/chevron2"/>
    <dgm:cxn modelId="{941ACF68-8639-4936-9ABA-21457265B820}" type="presParOf" srcId="{AEBFB587-6189-4CA4-B259-22475B053945}" destId="{A0FA207B-26C3-4D4E-88C6-16287FDFFE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97C2A-07BD-43E5-99A6-AC7142186C3E}" type="doc">
      <dgm:prSet loTypeId="urn:microsoft.com/office/officeart/2005/8/layout/hList3" loCatId="list" qsTypeId="urn:microsoft.com/office/officeart/2005/8/quickstyle/3d3" qsCatId="3D" csTypeId="urn:microsoft.com/office/officeart/2005/8/colors/colorful3" csCatId="colorful" phldr="1"/>
      <dgm:spPr/>
      <dgm:t>
        <a:bodyPr/>
        <a:lstStyle/>
        <a:p>
          <a:endParaRPr lang="id-ID"/>
        </a:p>
      </dgm:t>
    </dgm:pt>
    <dgm:pt modelId="{0D3F0E90-7F6B-4A2D-99AF-7F245BDA7CFD}">
      <dgm:prSet phldrT="[Text]" custT="1"/>
      <dgm:spPr/>
      <dgm:t>
        <a:bodyPr/>
        <a:lstStyle/>
        <a:p>
          <a:r>
            <a:rPr lang="id-ID" sz="2600" b="1" dirty="0" smtClean="0">
              <a:latin typeface="Comic Sans MS" pitchFamily="66" charset="0"/>
            </a:rPr>
            <a:t>CIRI-CIRI</a:t>
          </a:r>
          <a:endParaRPr lang="id-ID" sz="2600" b="1" dirty="0">
            <a:latin typeface="Comic Sans MS" pitchFamily="66" charset="0"/>
          </a:endParaRPr>
        </a:p>
      </dgm:t>
    </dgm:pt>
    <dgm:pt modelId="{C30BB14F-3A9A-498C-AB81-3FCA0E2F9D4A}" type="parTrans" cxnId="{3A59F85A-269A-4193-80B1-91D9C48D76CF}">
      <dgm:prSet/>
      <dgm:spPr/>
      <dgm:t>
        <a:bodyPr/>
        <a:lstStyle/>
        <a:p>
          <a:endParaRPr lang="id-ID"/>
        </a:p>
      </dgm:t>
    </dgm:pt>
    <dgm:pt modelId="{EFF60C1F-55E6-4682-A4B5-665C7D59B6A2}" type="sibTrans" cxnId="{3A59F85A-269A-4193-80B1-91D9C48D76CF}">
      <dgm:prSet/>
      <dgm:spPr/>
      <dgm:t>
        <a:bodyPr/>
        <a:lstStyle/>
        <a:p>
          <a:endParaRPr lang="id-ID"/>
        </a:p>
      </dgm:t>
    </dgm:pt>
    <dgm:pt modelId="{BB4355F2-F517-41B0-8EE3-10C5258D381E}">
      <dgm:prSet phldrT="[Text]"/>
      <dgm:spPr/>
      <dgm:t>
        <a:bodyPr/>
        <a:lstStyle/>
        <a:p>
          <a:r>
            <a:rPr lang="id-ID" b="1" dirty="0" smtClean="0">
              <a:latin typeface="Comic Sans MS" pitchFamily="66" charset="0"/>
            </a:rPr>
            <a:t>Mempunyai subjek dan predikat dengan </a:t>
          </a:r>
          <a:r>
            <a:rPr lang="id-ID" b="1" dirty="0" smtClean="0">
              <a:latin typeface="Comic Sans MS" pitchFamily="66" charset="0"/>
              <a:hlinkClick xmlns:r="http://schemas.openxmlformats.org/officeDocument/2006/relationships" r:id="rId1" action="ppaction://hlinksldjump"/>
            </a:rPr>
            <a:t>jelas</a:t>
          </a:r>
          <a:endParaRPr lang="id-ID" b="1" dirty="0">
            <a:latin typeface="Comic Sans MS" pitchFamily="66" charset="0"/>
          </a:endParaRPr>
        </a:p>
      </dgm:t>
    </dgm:pt>
    <dgm:pt modelId="{F5026C29-864A-4596-A49B-2078F2AFB381}" type="parTrans" cxnId="{DEE792D6-3DAA-48C1-8EF6-D7B2C063A170}">
      <dgm:prSet/>
      <dgm:spPr/>
      <dgm:t>
        <a:bodyPr/>
        <a:lstStyle/>
        <a:p>
          <a:endParaRPr lang="id-ID"/>
        </a:p>
      </dgm:t>
    </dgm:pt>
    <dgm:pt modelId="{59FEBBFC-E4A8-4A78-9EED-49C90BA87C98}" type="sibTrans" cxnId="{DEE792D6-3DAA-48C1-8EF6-D7B2C063A170}">
      <dgm:prSet/>
      <dgm:spPr/>
      <dgm:t>
        <a:bodyPr/>
        <a:lstStyle/>
        <a:p>
          <a:endParaRPr lang="id-ID"/>
        </a:p>
      </dgm:t>
    </dgm:pt>
    <dgm:pt modelId="{4CBB0A5B-F6FC-45A3-B662-90D66A2A1D2E}">
      <dgm:prSet phldrT="[Text]"/>
      <dgm:spPr/>
      <dgm:t>
        <a:bodyPr/>
        <a:lstStyle/>
        <a:p>
          <a:r>
            <a:rPr lang="id-ID" b="1" dirty="0" smtClean="0">
              <a:latin typeface="Comic Sans MS" pitchFamily="66" charset="0"/>
            </a:rPr>
            <a:t>Tidak terdapat subjek </a:t>
          </a:r>
          <a:r>
            <a:rPr lang="id-ID" b="1" dirty="0" smtClean="0">
              <a:latin typeface="Comic Sans MS" pitchFamily="66" charset="0"/>
              <a:hlinkClick xmlns:r="http://schemas.openxmlformats.org/officeDocument/2006/relationships" r:id="rId2" action="ppaction://hlinksldjump"/>
            </a:rPr>
            <a:t>yang</a:t>
          </a:r>
          <a:r>
            <a:rPr lang="id-ID" b="1" dirty="0" smtClean="0">
              <a:latin typeface="Comic Sans MS" pitchFamily="66" charset="0"/>
            </a:rPr>
            <a:t> ganda</a:t>
          </a:r>
          <a:endParaRPr lang="id-ID" b="1" dirty="0">
            <a:latin typeface="Comic Sans MS" pitchFamily="66" charset="0"/>
          </a:endParaRPr>
        </a:p>
      </dgm:t>
    </dgm:pt>
    <dgm:pt modelId="{4715CD0D-C5D8-4445-95A0-22726EAAF8E5}" type="parTrans" cxnId="{DB8DE6E4-A40F-41A8-99A2-7735B65DAFAF}">
      <dgm:prSet/>
      <dgm:spPr/>
      <dgm:t>
        <a:bodyPr/>
        <a:lstStyle/>
        <a:p>
          <a:endParaRPr lang="id-ID"/>
        </a:p>
      </dgm:t>
    </dgm:pt>
    <dgm:pt modelId="{1BC2D844-42E5-4EFC-B060-88A0C3FD755E}" type="sibTrans" cxnId="{DB8DE6E4-A40F-41A8-99A2-7735B65DAFAF}">
      <dgm:prSet/>
      <dgm:spPr/>
      <dgm:t>
        <a:bodyPr/>
        <a:lstStyle/>
        <a:p>
          <a:endParaRPr lang="id-ID"/>
        </a:p>
      </dgm:t>
    </dgm:pt>
    <dgm:pt modelId="{3A4C4F84-734B-48CE-BB9E-8EBC27FE00C9}">
      <dgm:prSet phldrT="[Text]"/>
      <dgm:spPr/>
      <dgm:t>
        <a:bodyPr/>
        <a:lstStyle/>
        <a:p>
          <a:r>
            <a:rPr lang="en-US" b="1" dirty="0" err="1" smtClean="0">
              <a:latin typeface="Comic Sans MS" pitchFamily="66" charset="0"/>
            </a:rPr>
            <a:t>Kalimat</a:t>
          </a:r>
          <a:r>
            <a:rPr lang="en-US" b="1" dirty="0" smtClean="0">
              <a:latin typeface="Comic Sans MS" pitchFamily="66" charset="0"/>
            </a:rPr>
            <a:t> </a:t>
          </a:r>
          <a:r>
            <a:rPr lang="en-US" b="1" dirty="0" err="1" smtClean="0">
              <a:latin typeface="Comic Sans MS" pitchFamily="66" charset="0"/>
            </a:rPr>
            <a:t>penghubung</a:t>
          </a:r>
          <a:r>
            <a:rPr lang="en-US" b="1" dirty="0" smtClean="0">
              <a:latin typeface="Comic Sans MS" pitchFamily="66" charset="0"/>
            </a:rPr>
            <a:t> </a:t>
          </a:r>
          <a:r>
            <a:rPr lang="en-US" b="1" dirty="0" err="1" smtClean="0">
              <a:latin typeface="Comic Sans MS" pitchFamily="66" charset="0"/>
            </a:rPr>
            <a:t>intrakalimat</a:t>
          </a:r>
          <a:r>
            <a:rPr lang="en-US" b="1" dirty="0" smtClean="0">
              <a:latin typeface="Comic Sans MS" pitchFamily="66" charset="0"/>
            </a:rPr>
            <a:t> </a:t>
          </a:r>
          <a:r>
            <a:rPr lang="en-US" b="1" dirty="0" err="1" smtClean="0">
              <a:latin typeface="Comic Sans MS" pitchFamily="66" charset="0"/>
            </a:rPr>
            <a:t>tidak</a:t>
          </a:r>
          <a:r>
            <a:rPr lang="en-US" b="1" dirty="0" smtClean="0">
              <a:latin typeface="Comic Sans MS" pitchFamily="66" charset="0"/>
            </a:rPr>
            <a:t> </a:t>
          </a:r>
          <a:r>
            <a:rPr lang="en-US" b="1" dirty="0" err="1" smtClean="0">
              <a:latin typeface="Comic Sans MS" pitchFamily="66" charset="0"/>
            </a:rPr>
            <a:t>dipakai</a:t>
          </a:r>
          <a:r>
            <a:rPr lang="en-US" b="1" dirty="0" smtClean="0">
              <a:latin typeface="Comic Sans MS" pitchFamily="66" charset="0"/>
            </a:rPr>
            <a:t> </a:t>
          </a:r>
          <a:r>
            <a:rPr lang="en-US" b="1" dirty="0" err="1" smtClean="0">
              <a:latin typeface="Comic Sans MS" pitchFamily="66" charset="0"/>
            </a:rPr>
            <a:t>pada</a:t>
          </a:r>
          <a:r>
            <a:rPr lang="en-US" b="1" dirty="0" smtClean="0">
              <a:latin typeface="Comic Sans MS" pitchFamily="66" charset="0"/>
            </a:rPr>
            <a:t> </a:t>
          </a:r>
          <a:r>
            <a:rPr lang="en-US" b="1" dirty="0" err="1" smtClean="0">
              <a:latin typeface="Comic Sans MS" pitchFamily="66" charset="0"/>
            </a:rPr>
            <a:t>kalimat</a:t>
          </a:r>
          <a:r>
            <a:rPr lang="en-US" b="1" dirty="0" smtClean="0">
              <a:latin typeface="Comic Sans MS" pitchFamily="66" charset="0"/>
            </a:rPr>
            <a:t> </a:t>
          </a:r>
          <a:r>
            <a:rPr lang="en-US" b="1" dirty="0" err="1" smtClean="0">
              <a:latin typeface="Comic Sans MS" pitchFamily="66" charset="0"/>
              <a:hlinkClick xmlns:r="http://schemas.openxmlformats.org/officeDocument/2006/relationships" r:id="rId3" action="ppaction://hlinksldjump"/>
            </a:rPr>
            <a:t>tunggal</a:t>
          </a:r>
          <a:endParaRPr lang="id-ID" dirty="0">
            <a:latin typeface="Comic Sans MS" pitchFamily="66" charset="0"/>
          </a:endParaRPr>
        </a:p>
      </dgm:t>
    </dgm:pt>
    <dgm:pt modelId="{64BE4DCA-43E3-4355-BA19-7A38245A3727}" type="parTrans" cxnId="{D6F145F5-C0A1-4CF3-A9CB-E6EDF5DDE97C}">
      <dgm:prSet/>
      <dgm:spPr/>
      <dgm:t>
        <a:bodyPr/>
        <a:lstStyle/>
        <a:p>
          <a:endParaRPr lang="id-ID"/>
        </a:p>
      </dgm:t>
    </dgm:pt>
    <dgm:pt modelId="{4957C157-856D-46F2-81D5-3194B9248F25}" type="sibTrans" cxnId="{D6F145F5-C0A1-4CF3-A9CB-E6EDF5DDE97C}">
      <dgm:prSet/>
      <dgm:spPr/>
      <dgm:t>
        <a:bodyPr/>
        <a:lstStyle/>
        <a:p>
          <a:endParaRPr lang="id-ID"/>
        </a:p>
      </dgm:t>
    </dgm:pt>
    <dgm:pt modelId="{E2DD9575-203D-4F71-9430-0E2B2B668699}">
      <dgm:prSet phldrT="[Text]"/>
      <dgm:spPr/>
      <dgm:t>
        <a:bodyPr/>
        <a:lstStyle/>
        <a:p>
          <a:r>
            <a:rPr lang="en-US" b="1" dirty="0" err="1" smtClean="0">
              <a:latin typeface="Comic Sans MS" pitchFamily="66" charset="0"/>
            </a:rPr>
            <a:t>Predikat</a:t>
          </a:r>
          <a:r>
            <a:rPr lang="en-US" b="1" dirty="0" smtClean="0">
              <a:latin typeface="Comic Sans MS" pitchFamily="66" charset="0"/>
            </a:rPr>
            <a:t> </a:t>
          </a:r>
          <a:r>
            <a:rPr lang="en-US" b="1" dirty="0" err="1" smtClean="0">
              <a:latin typeface="Comic Sans MS" pitchFamily="66" charset="0"/>
            </a:rPr>
            <a:t>kalimat</a:t>
          </a:r>
          <a:r>
            <a:rPr lang="en-US" b="1" dirty="0" smtClean="0">
              <a:latin typeface="Comic Sans MS" pitchFamily="66" charset="0"/>
            </a:rPr>
            <a:t> </a:t>
          </a:r>
          <a:r>
            <a:rPr lang="en-US" b="1" dirty="0" err="1" smtClean="0">
              <a:latin typeface="Comic Sans MS" pitchFamily="66" charset="0"/>
            </a:rPr>
            <a:t>tidak</a:t>
          </a:r>
          <a:r>
            <a:rPr lang="en-US" b="1" dirty="0" smtClean="0">
              <a:latin typeface="Comic Sans MS" pitchFamily="66" charset="0"/>
            </a:rPr>
            <a:t> </a:t>
          </a:r>
          <a:r>
            <a:rPr lang="en-US" b="1" dirty="0" err="1" smtClean="0">
              <a:latin typeface="Comic Sans MS" pitchFamily="66" charset="0"/>
            </a:rPr>
            <a:t>didahului</a:t>
          </a:r>
          <a:r>
            <a:rPr lang="en-US" b="1" dirty="0" smtClean="0">
              <a:latin typeface="Comic Sans MS" pitchFamily="66" charset="0"/>
            </a:rPr>
            <a:t> </a:t>
          </a:r>
          <a:r>
            <a:rPr lang="en-US" b="1" dirty="0" err="1" smtClean="0">
              <a:latin typeface="Comic Sans MS" pitchFamily="66" charset="0"/>
            </a:rPr>
            <a:t>oleh</a:t>
          </a:r>
          <a:r>
            <a:rPr lang="en-US" b="1" dirty="0" smtClean="0">
              <a:latin typeface="Comic Sans MS" pitchFamily="66" charset="0"/>
            </a:rPr>
            <a:t> </a:t>
          </a:r>
          <a:r>
            <a:rPr lang="en-US" b="1" dirty="0" err="1" smtClean="0">
              <a:latin typeface="Comic Sans MS" pitchFamily="66" charset="0"/>
              <a:hlinkClick xmlns:r="http://schemas.openxmlformats.org/officeDocument/2006/relationships" r:id="rId4" action="ppaction://hlinksldjump"/>
            </a:rPr>
            <a:t>kata</a:t>
          </a:r>
          <a:r>
            <a:rPr lang="en-US" b="1" dirty="0" smtClean="0">
              <a:latin typeface="Comic Sans MS" pitchFamily="66" charset="0"/>
            </a:rPr>
            <a:t> </a:t>
          </a:r>
          <a:r>
            <a:rPr lang="en-US" b="1" i="1" dirty="0" smtClean="0">
              <a:latin typeface="Comic Sans MS" pitchFamily="66" charset="0"/>
            </a:rPr>
            <a:t>yang.</a:t>
          </a:r>
          <a:endParaRPr lang="id-ID" dirty="0">
            <a:latin typeface="Comic Sans MS" pitchFamily="66" charset="0"/>
          </a:endParaRPr>
        </a:p>
      </dgm:t>
    </dgm:pt>
    <dgm:pt modelId="{8E4E2151-F333-48B5-8C1B-02BE27E53D41}" type="parTrans" cxnId="{00C995DD-043A-4F52-9F21-FB79B2815BA1}">
      <dgm:prSet/>
      <dgm:spPr/>
      <dgm:t>
        <a:bodyPr/>
        <a:lstStyle/>
        <a:p>
          <a:endParaRPr lang="id-ID"/>
        </a:p>
      </dgm:t>
    </dgm:pt>
    <dgm:pt modelId="{485F5FA9-2847-4677-A674-4D5D89475CC2}" type="sibTrans" cxnId="{00C995DD-043A-4F52-9F21-FB79B2815BA1}">
      <dgm:prSet/>
      <dgm:spPr/>
      <dgm:t>
        <a:bodyPr/>
        <a:lstStyle/>
        <a:p>
          <a:endParaRPr lang="id-ID"/>
        </a:p>
      </dgm:t>
    </dgm:pt>
    <dgm:pt modelId="{2583D988-382C-4DE3-99C3-EE0D48678B8D}" type="pres">
      <dgm:prSet presAssocID="{53D97C2A-07BD-43E5-99A6-AC7142186C3E}" presName="composite" presStyleCnt="0">
        <dgm:presLayoutVars>
          <dgm:chMax val="1"/>
          <dgm:dir/>
          <dgm:resizeHandles val="exact"/>
        </dgm:presLayoutVars>
      </dgm:prSet>
      <dgm:spPr/>
      <dgm:t>
        <a:bodyPr/>
        <a:lstStyle/>
        <a:p>
          <a:endParaRPr lang="id-ID"/>
        </a:p>
      </dgm:t>
    </dgm:pt>
    <dgm:pt modelId="{317B774E-8494-44C9-82C2-EF567662D5F7}" type="pres">
      <dgm:prSet presAssocID="{0D3F0E90-7F6B-4A2D-99AF-7F245BDA7CFD}" presName="roof" presStyleLbl="dkBgShp" presStyleIdx="0" presStyleCnt="2" custScaleY="49060"/>
      <dgm:spPr/>
      <dgm:t>
        <a:bodyPr/>
        <a:lstStyle/>
        <a:p>
          <a:endParaRPr lang="id-ID"/>
        </a:p>
      </dgm:t>
    </dgm:pt>
    <dgm:pt modelId="{9C7BA8FF-32B0-4962-B1CA-3851BC598885}" type="pres">
      <dgm:prSet presAssocID="{0D3F0E90-7F6B-4A2D-99AF-7F245BDA7CFD}" presName="pillars" presStyleCnt="0"/>
      <dgm:spPr/>
      <dgm:t>
        <a:bodyPr/>
        <a:lstStyle/>
        <a:p>
          <a:endParaRPr lang="id-ID"/>
        </a:p>
      </dgm:t>
    </dgm:pt>
    <dgm:pt modelId="{AAE4964F-EFD9-43DA-A829-F60A8A2A993B}" type="pres">
      <dgm:prSet presAssocID="{0D3F0E90-7F6B-4A2D-99AF-7F245BDA7CFD}" presName="pillar1" presStyleLbl="node1" presStyleIdx="0" presStyleCnt="4">
        <dgm:presLayoutVars>
          <dgm:bulletEnabled val="1"/>
        </dgm:presLayoutVars>
      </dgm:prSet>
      <dgm:spPr/>
      <dgm:t>
        <a:bodyPr/>
        <a:lstStyle/>
        <a:p>
          <a:endParaRPr lang="id-ID"/>
        </a:p>
      </dgm:t>
    </dgm:pt>
    <dgm:pt modelId="{67793FFA-8859-4393-A42E-E22007EF6DC2}" type="pres">
      <dgm:prSet presAssocID="{4CBB0A5B-F6FC-45A3-B662-90D66A2A1D2E}" presName="pillarX" presStyleLbl="node1" presStyleIdx="1" presStyleCnt="4">
        <dgm:presLayoutVars>
          <dgm:bulletEnabled val="1"/>
        </dgm:presLayoutVars>
      </dgm:prSet>
      <dgm:spPr/>
      <dgm:t>
        <a:bodyPr/>
        <a:lstStyle/>
        <a:p>
          <a:endParaRPr lang="id-ID"/>
        </a:p>
      </dgm:t>
    </dgm:pt>
    <dgm:pt modelId="{C5ED5FE8-0003-4D1E-89EF-07ABC44E8D76}" type="pres">
      <dgm:prSet presAssocID="{3A4C4F84-734B-48CE-BB9E-8EBC27FE00C9}" presName="pillarX" presStyleLbl="node1" presStyleIdx="2" presStyleCnt="4">
        <dgm:presLayoutVars>
          <dgm:bulletEnabled val="1"/>
        </dgm:presLayoutVars>
      </dgm:prSet>
      <dgm:spPr/>
      <dgm:t>
        <a:bodyPr/>
        <a:lstStyle/>
        <a:p>
          <a:endParaRPr lang="id-ID"/>
        </a:p>
      </dgm:t>
    </dgm:pt>
    <dgm:pt modelId="{EA0A1A40-3D21-4627-BAEC-A1ED5F40FB90}" type="pres">
      <dgm:prSet presAssocID="{E2DD9575-203D-4F71-9430-0E2B2B668699}" presName="pillarX" presStyleLbl="node1" presStyleIdx="3" presStyleCnt="4">
        <dgm:presLayoutVars>
          <dgm:bulletEnabled val="1"/>
        </dgm:presLayoutVars>
      </dgm:prSet>
      <dgm:spPr/>
      <dgm:t>
        <a:bodyPr/>
        <a:lstStyle/>
        <a:p>
          <a:endParaRPr lang="id-ID"/>
        </a:p>
      </dgm:t>
    </dgm:pt>
    <dgm:pt modelId="{1973A452-2731-4D1B-8724-0EAE138CC592}" type="pres">
      <dgm:prSet presAssocID="{0D3F0E90-7F6B-4A2D-99AF-7F245BDA7CFD}" presName="base" presStyleLbl="dkBgShp" presStyleIdx="1" presStyleCnt="2"/>
      <dgm:spPr/>
      <dgm:t>
        <a:bodyPr/>
        <a:lstStyle/>
        <a:p>
          <a:endParaRPr lang="id-ID"/>
        </a:p>
      </dgm:t>
    </dgm:pt>
  </dgm:ptLst>
  <dgm:cxnLst>
    <dgm:cxn modelId="{546D4B01-2EB3-4391-8921-727B68EBEBBF}" type="presOf" srcId="{E2DD9575-203D-4F71-9430-0E2B2B668699}" destId="{EA0A1A40-3D21-4627-BAEC-A1ED5F40FB90}" srcOrd="0" destOrd="0" presId="urn:microsoft.com/office/officeart/2005/8/layout/hList3"/>
    <dgm:cxn modelId="{AAD3B0D2-1FC3-4633-86DB-59EFD265BD72}" type="presOf" srcId="{3A4C4F84-734B-48CE-BB9E-8EBC27FE00C9}" destId="{C5ED5FE8-0003-4D1E-89EF-07ABC44E8D76}" srcOrd="0" destOrd="0" presId="urn:microsoft.com/office/officeart/2005/8/layout/hList3"/>
    <dgm:cxn modelId="{3A59F85A-269A-4193-80B1-91D9C48D76CF}" srcId="{53D97C2A-07BD-43E5-99A6-AC7142186C3E}" destId="{0D3F0E90-7F6B-4A2D-99AF-7F245BDA7CFD}" srcOrd="0" destOrd="0" parTransId="{C30BB14F-3A9A-498C-AB81-3FCA0E2F9D4A}" sibTransId="{EFF60C1F-55E6-4682-A4B5-665C7D59B6A2}"/>
    <dgm:cxn modelId="{00C995DD-043A-4F52-9F21-FB79B2815BA1}" srcId="{0D3F0E90-7F6B-4A2D-99AF-7F245BDA7CFD}" destId="{E2DD9575-203D-4F71-9430-0E2B2B668699}" srcOrd="3" destOrd="0" parTransId="{8E4E2151-F333-48B5-8C1B-02BE27E53D41}" sibTransId="{485F5FA9-2847-4677-A674-4D5D89475CC2}"/>
    <dgm:cxn modelId="{439ABB66-FA81-4D13-AE49-BF0EBE2564B3}" type="presOf" srcId="{53D97C2A-07BD-43E5-99A6-AC7142186C3E}" destId="{2583D988-382C-4DE3-99C3-EE0D48678B8D}" srcOrd="0" destOrd="0" presId="urn:microsoft.com/office/officeart/2005/8/layout/hList3"/>
    <dgm:cxn modelId="{DEE792D6-3DAA-48C1-8EF6-D7B2C063A170}" srcId="{0D3F0E90-7F6B-4A2D-99AF-7F245BDA7CFD}" destId="{BB4355F2-F517-41B0-8EE3-10C5258D381E}" srcOrd="0" destOrd="0" parTransId="{F5026C29-864A-4596-A49B-2078F2AFB381}" sibTransId="{59FEBBFC-E4A8-4A78-9EED-49C90BA87C98}"/>
    <dgm:cxn modelId="{429616A3-3FB8-46A1-AE48-23807310AC18}" type="presOf" srcId="{0D3F0E90-7F6B-4A2D-99AF-7F245BDA7CFD}" destId="{317B774E-8494-44C9-82C2-EF567662D5F7}" srcOrd="0" destOrd="0" presId="urn:microsoft.com/office/officeart/2005/8/layout/hList3"/>
    <dgm:cxn modelId="{DB8DE6E4-A40F-41A8-99A2-7735B65DAFAF}" srcId="{0D3F0E90-7F6B-4A2D-99AF-7F245BDA7CFD}" destId="{4CBB0A5B-F6FC-45A3-B662-90D66A2A1D2E}" srcOrd="1" destOrd="0" parTransId="{4715CD0D-C5D8-4445-95A0-22726EAAF8E5}" sibTransId="{1BC2D844-42E5-4EFC-B060-88A0C3FD755E}"/>
    <dgm:cxn modelId="{D6F145F5-C0A1-4CF3-A9CB-E6EDF5DDE97C}" srcId="{0D3F0E90-7F6B-4A2D-99AF-7F245BDA7CFD}" destId="{3A4C4F84-734B-48CE-BB9E-8EBC27FE00C9}" srcOrd="2" destOrd="0" parTransId="{64BE4DCA-43E3-4355-BA19-7A38245A3727}" sibTransId="{4957C157-856D-46F2-81D5-3194B9248F25}"/>
    <dgm:cxn modelId="{8D9E491F-DF88-4788-803F-BB152F5EE0DC}" type="presOf" srcId="{BB4355F2-F517-41B0-8EE3-10C5258D381E}" destId="{AAE4964F-EFD9-43DA-A829-F60A8A2A993B}" srcOrd="0" destOrd="0" presId="urn:microsoft.com/office/officeart/2005/8/layout/hList3"/>
    <dgm:cxn modelId="{3CC50016-6971-40C8-B320-191DF0FF76BB}" type="presOf" srcId="{4CBB0A5B-F6FC-45A3-B662-90D66A2A1D2E}" destId="{67793FFA-8859-4393-A42E-E22007EF6DC2}" srcOrd="0" destOrd="0" presId="urn:microsoft.com/office/officeart/2005/8/layout/hList3"/>
    <dgm:cxn modelId="{D59B8761-B013-4EB5-84A5-B99511960984}" type="presParOf" srcId="{2583D988-382C-4DE3-99C3-EE0D48678B8D}" destId="{317B774E-8494-44C9-82C2-EF567662D5F7}" srcOrd="0" destOrd="0" presId="urn:microsoft.com/office/officeart/2005/8/layout/hList3"/>
    <dgm:cxn modelId="{FFDE5F88-9C04-4619-BD3F-B4546521180A}" type="presParOf" srcId="{2583D988-382C-4DE3-99C3-EE0D48678B8D}" destId="{9C7BA8FF-32B0-4962-B1CA-3851BC598885}" srcOrd="1" destOrd="0" presId="urn:microsoft.com/office/officeart/2005/8/layout/hList3"/>
    <dgm:cxn modelId="{734966DE-BAF1-4230-9F2C-FFEBD141FFB5}" type="presParOf" srcId="{9C7BA8FF-32B0-4962-B1CA-3851BC598885}" destId="{AAE4964F-EFD9-43DA-A829-F60A8A2A993B}" srcOrd="0" destOrd="0" presId="urn:microsoft.com/office/officeart/2005/8/layout/hList3"/>
    <dgm:cxn modelId="{F77F0689-A5CB-432E-8CEB-D6970E3238E5}" type="presParOf" srcId="{9C7BA8FF-32B0-4962-B1CA-3851BC598885}" destId="{67793FFA-8859-4393-A42E-E22007EF6DC2}" srcOrd="1" destOrd="0" presId="urn:microsoft.com/office/officeart/2005/8/layout/hList3"/>
    <dgm:cxn modelId="{CBABC09C-3D04-496E-8236-706FA3C9B0E1}" type="presParOf" srcId="{9C7BA8FF-32B0-4962-B1CA-3851BC598885}" destId="{C5ED5FE8-0003-4D1E-89EF-07ABC44E8D76}" srcOrd="2" destOrd="0" presId="urn:microsoft.com/office/officeart/2005/8/layout/hList3"/>
    <dgm:cxn modelId="{1F1800C5-D3E7-4377-9215-B64CEAE3E213}" type="presParOf" srcId="{9C7BA8FF-32B0-4962-B1CA-3851BC598885}" destId="{EA0A1A40-3D21-4627-BAEC-A1ED5F40FB90}" srcOrd="3" destOrd="0" presId="urn:microsoft.com/office/officeart/2005/8/layout/hList3"/>
    <dgm:cxn modelId="{857EC55B-47E1-4EDB-9F91-850C06A68AB6}" type="presParOf" srcId="{2583D988-382C-4DE3-99C3-EE0D48678B8D}" destId="{1973A452-2731-4D1B-8724-0EAE138CC5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207FD8-6B89-4654-AF97-6D832053B165}"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id-ID"/>
        </a:p>
      </dgm:t>
    </dgm:pt>
    <dgm:pt modelId="{007CD4B7-AFBC-40A7-ABAF-2C6AEB680727}">
      <dgm:prSet phldrT="[Text]" custT="1"/>
      <dgm:spPr/>
      <dgm:t>
        <a:bodyPr/>
        <a:lstStyle/>
        <a:p>
          <a:r>
            <a:rPr lang="fi-FI" sz="2400" dirty="0" smtClean="0"/>
            <a:t>Meletakkan kata yang ditonjolkan itu di depan kalimat </a:t>
          </a:r>
          <a:endParaRPr lang="id-ID" sz="2400" dirty="0"/>
        </a:p>
      </dgm:t>
    </dgm:pt>
    <dgm:pt modelId="{F7DC9FC5-C776-4D6E-B45C-2B8ED20211A9}" type="parTrans" cxnId="{BC5E2E53-CDCE-45E8-A335-A7FC4BCAEAB5}">
      <dgm:prSet/>
      <dgm:spPr/>
      <dgm:t>
        <a:bodyPr/>
        <a:lstStyle/>
        <a:p>
          <a:endParaRPr lang="id-ID"/>
        </a:p>
      </dgm:t>
    </dgm:pt>
    <dgm:pt modelId="{A7BD7503-8CF8-46FA-B9AB-145C59AD115F}" type="sibTrans" cxnId="{BC5E2E53-CDCE-45E8-A335-A7FC4BCAEAB5}">
      <dgm:prSet/>
      <dgm:spPr/>
      <dgm:t>
        <a:bodyPr/>
        <a:lstStyle/>
        <a:p>
          <a:endParaRPr lang="id-ID"/>
        </a:p>
      </dgm:t>
    </dgm:pt>
    <dgm:pt modelId="{1731F058-94BD-4C76-AB03-E36A05602CC9}">
      <dgm:prSet phldrT="[Text]" custT="1"/>
      <dgm:spPr/>
      <dgm:t>
        <a:bodyPr/>
        <a:lstStyle/>
        <a:p>
          <a:r>
            <a:rPr lang="en-US" sz="2400" dirty="0" err="1" smtClean="0"/>
            <a:t>Membuat</a:t>
          </a:r>
          <a:r>
            <a:rPr lang="en-US" sz="2400" dirty="0" smtClean="0"/>
            <a:t> </a:t>
          </a:r>
          <a:r>
            <a:rPr lang="en-US" sz="2400" dirty="0" err="1" smtClean="0"/>
            <a:t>urutan</a:t>
          </a:r>
          <a:r>
            <a:rPr lang="en-US" sz="2400" dirty="0" smtClean="0"/>
            <a:t> </a:t>
          </a:r>
          <a:r>
            <a:rPr lang="en-US" sz="2400" dirty="0" err="1" smtClean="0"/>
            <a:t>kata</a:t>
          </a:r>
          <a:r>
            <a:rPr lang="en-US" sz="2400" dirty="0" smtClean="0"/>
            <a:t> yang </a:t>
          </a:r>
          <a:r>
            <a:rPr lang="en-US" sz="2400" dirty="0" err="1" smtClean="0"/>
            <a:t>bertahap</a:t>
          </a:r>
          <a:endParaRPr lang="id-ID" sz="2400" dirty="0"/>
        </a:p>
      </dgm:t>
    </dgm:pt>
    <dgm:pt modelId="{88FEDA7E-799C-4963-A20E-94860B4EBB9D}" type="parTrans" cxnId="{2E7CF2EE-6657-4F3D-BAD5-07EA26971AD0}">
      <dgm:prSet/>
      <dgm:spPr/>
      <dgm:t>
        <a:bodyPr/>
        <a:lstStyle/>
        <a:p>
          <a:endParaRPr lang="id-ID"/>
        </a:p>
      </dgm:t>
    </dgm:pt>
    <dgm:pt modelId="{C97C3E06-DEA8-4D50-8974-3A7C0F09A220}" type="sibTrans" cxnId="{2E7CF2EE-6657-4F3D-BAD5-07EA26971AD0}">
      <dgm:prSet/>
      <dgm:spPr/>
      <dgm:t>
        <a:bodyPr/>
        <a:lstStyle/>
        <a:p>
          <a:endParaRPr lang="id-ID"/>
        </a:p>
      </dgm:t>
    </dgm:pt>
    <dgm:pt modelId="{F9405E2E-36A2-40AA-BCC3-F8EB23DE8393}">
      <dgm:prSet phldrT="[Text]" custT="1"/>
      <dgm:spPr/>
      <dgm:t>
        <a:bodyPr/>
        <a:lstStyle/>
        <a:p>
          <a:r>
            <a:rPr lang="en-US" sz="2400" dirty="0" err="1" smtClean="0"/>
            <a:t>Melakukan</a:t>
          </a:r>
          <a:r>
            <a:rPr lang="en-US" sz="2400" dirty="0" smtClean="0"/>
            <a:t> p</a:t>
          </a:r>
          <a:r>
            <a:rPr lang="id-ID" sz="2400" dirty="0" smtClean="0"/>
            <a:t>e</a:t>
          </a:r>
          <a:r>
            <a:rPr lang="en-US" sz="2400" dirty="0" err="1" smtClean="0"/>
            <a:t>ngulangan</a:t>
          </a:r>
          <a:r>
            <a:rPr lang="en-US" sz="2400" dirty="0" smtClean="0"/>
            <a:t> </a:t>
          </a:r>
          <a:r>
            <a:rPr lang="en-US" sz="2400" dirty="0" err="1" smtClean="0"/>
            <a:t>kata</a:t>
          </a:r>
          <a:r>
            <a:rPr lang="en-US" sz="2400" dirty="0" smtClean="0"/>
            <a:t> (rep</a:t>
          </a:r>
          <a:r>
            <a:rPr lang="id-ID" sz="2400" dirty="0" smtClean="0"/>
            <a:t>e</a:t>
          </a:r>
          <a:r>
            <a:rPr lang="en-US" sz="2400" dirty="0" err="1" smtClean="0"/>
            <a:t>tisi</a:t>
          </a:r>
          <a:r>
            <a:rPr lang="en-US" sz="2400" dirty="0" smtClean="0"/>
            <a:t>)</a:t>
          </a:r>
          <a:endParaRPr lang="id-ID" sz="2400" dirty="0"/>
        </a:p>
      </dgm:t>
    </dgm:pt>
    <dgm:pt modelId="{3454FFC0-705D-4C04-8750-AE86D3B7E581}" type="parTrans" cxnId="{908AB88B-E951-45F0-873A-00A8450BA8F5}">
      <dgm:prSet/>
      <dgm:spPr/>
      <dgm:t>
        <a:bodyPr/>
        <a:lstStyle/>
        <a:p>
          <a:endParaRPr lang="id-ID"/>
        </a:p>
      </dgm:t>
    </dgm:pt>
    <dgm:pt modelId="{471D2AF1-E28D-4939-9A31-A51759970A80}" type="sibTrans" cxnId="{908AB88B-E951-45F0-873A-00A8450BA8F5}">
      <dgm:prSet/>
      <dgm:spPr/>
      <dgm:t>
        <a:bodyPr/>
        <a:lstStyle/>
        <a:p>
          <a:endParaRPr lang="id-ID"/>
        </a:p>
      </dgm:t>
    </dgm:pt>
    <dgm:pt modelId="{FA80DE83-F458-4E51-99DA-E30E3276175B}">
      <dgm:prSet phldrT="[Text]" custT="1"/>
      <dgm:spPr/>
      <dgm:t>
        <a:bodyPr/>
        <a:lstStyle/>
        <a:p>
          <a:r>
            <a:rPr lang="en-US" sz="2400" dirty="0" err="1" smtClean="0"/>
            <a:t>Melakukan</a:t>
          </a:r>
          <a:r>
            <a:rPr lang="en-US" sz="2400" dirty="0" smtClean="0"/>
            <a:t> </a:t>
          </a:r>
          <a:r>
            <a:rPr lang="en-US" sz="2400" dirty="0" err="1" smtClean="0"/>
            <a:t>pertentangan</a:t>
          </a:r>
          <a:r>
            <a:rPr lang="en-US" sz="2400" dirty="0" smtClean="0"/>
            <a:t> </a:t>
          </a:r>
          <a:r>
            <a:rPr lang="en-US" sz="2400" dirty="0" err="1" smtClean="0"/>
            <a:t>terhadap</a:t>
          </a:r>
          <a:r>
            <a:rPr lang="en-US" sz="2400" dirty="0" smtClean="0"/>
            <a:t> </a:t>
          </a:r>
          <a:r>
            <a:rPr lang="en-US" sz="2400" dirty="0" err="1" smtClean="0"/>
            <a:t>ide</a:t>
          </a:r>
          <a:r>
            <a:rPr lang="en-US" sz="2400" dirty="0" smtClean="0"/>
            <a:t> yang </a:t>
          </a:r>
          <a:r>
            <a:rPr lang="en-US" sz="2400" dirty="0" err="1" smtClean="0"/>
            <a:t>ditonjolkan</a:t>
          </a:r>
          <a:endParaRPr lang="id-ID" sz="2400" dirty="0"/>
        </a:p>
      </dgm:t>
    </dgm:pt>
    <dgm:pt modelId="{7EF10395-A84D-4EDD-A4AE-471BD754F517}" type="parTrans" cxnId="{F644088C-DA06-449D-8B0F-01BAB06924A1}">
      <dgm:prSet/>
      <dgm:spPr/>
      <dgm:t>
        <a:bodyPr/>
        <a:lstStyle/>
        <a:p>
          <a:endParaRPr lang="id-ID"/>
        </a:p>
      </dgm:t>
    </dgm:pt>
    <dgm:pt modelId="{ECB45F84-7779-43AA-886C-6A7C22BC2BE7}" type="sibTrans" cxnId="{F644088C-DA06-449D-8B0F-01BAB06924A1}">
      <dgm:prSet/>
      <dgm:spPr/>
      <dgm:t>
        <a:bodyPr/>
        <a:lstStyle/>
        <a:p>
          <a:endParaRPr lang="id-ID"/>
        </a:p>
      </dgm:t>
    </dgm:pt>
    <dgm:pt modelId="{1481E0DD-9368-488A-B710-AD52D81A3007}">
      <dgm:prSet phldrT="[Text]" custT="1"/>
      <dgm:spPr/>
      <dgm:t>
        <a:bodyPr/>
        <a:lstStyle/>
        <a:p>
          <a:r>
            <a:rPr lang="en-US" sz="2400" dirty="0" err="1" smtClean="0"/>
            <a:t>Mempergunakan</a:t>
          </a:r>
          <a:r>
            <a:rPr lang="en-US" sz="2400" dirty="0" smtClean="0"/>
            <a:t> </a:t>
          </a:r>
          <a:r>
            <a:rPr lang="en-US" sz="2400" dirty="0" err="1" smtClean="0"/>
            <a:t>partikel</a:t>
          </a:r>
          <a:r>
            <a:rPr lang="en-US" sz="2400" dirty="0" smtClean="0"/>
            <a:t> </a:t>
          </a:r>
          <a:r>
            <a:rPr lang="en-US" sz="2400" dirty="0" err="1" smtClean="0"/>
            <a:t>penekanan</a:t>
          </a:r>
          <a:r>
            <a:rPr lang="en-US" sz="2400" dirty="0" smtClean="0"/>
            <a:t> (</a:t>
          </a:r>
          <a:r>
            <a:rPr lang="en-US" sz="2400" dirty="0" err="1" smtClean="0"/>
            <a:t>penegasan</a:t>
          </a:r>
          <a:r>
            <a:rPr lang="en-US" sz="2400" dirty="0" smtClean="0"/>
            <a:t>)</a:t>
          </a:r>
          <a:endParaRPr lang="id-ID" sz="2400" dirty="0"/>
        </a:p>
      </dgm:t>
    </dgm:pt>
    <dgm:pt modelId="{A2A06710-29BC-4C58-8E33-B62466FF3F2E}" type="parTrans" cxnId="{C34DF21D-149B-4876-ABB2-4C283A548041}">
      <dgm:prSet/>
      <dgm:spPr/>
      <dgm:t>
        <a:bodyPr/>
        <a:lstStyle/>
        <a:p>
          <a:endParaRPr lang="id-ID"/>
        </a:p>
      </dgm:t>
    </dgm:pt>
    <dgm:pt modelId="{3F4D5A3F-2DEE-4329-B9E8-8A25CA174E97}" type="sibTrans" cxnId="{C34DF21D-149B-4876-ABB2-4C283A548041}">
      <dgm:prSet/>
      <dgm:spPr/>
      <dgm:t>
        <a:bodyPr/>
        <a:lstStyle/>
        <a:p>
          <a:endParaRPr lang="id-ID"/>
        </a:p>
      </dgm:t>
    </dgm:pt>
    <dgm:pt modelId="{F8E4E2F1-E611-4598-B497-CC10019C34EC}" type="pres">
      <dgm:prSet presAssocID="{03207FD8-6B89-4654-AF97-6D832053B165}" presName="linear" presStyleCnt="0">
        <dgm:presLayoutVars>
          <dgm:dir/>
          <dgm:animLvl val="lvl"/>
          <dgm:resizeHandles val="exact"/>
        </dgm:presLayoutVars>
      </dgm:prSet>
      <dgm:spPr/>
      <dgm:t>
        <a:bodyPr/>
        <a:lstStyle/>
        <a:p>
          <a:endParaRPr lang="id-ID"/>
        </a:p>
      </dgm:t>
    </dgm:pt>
    <dgm:pt modelId="{C3533AD1-511B-4F67-B195-A43FD988A9A5}" type="pres">
      <dgm:prSet presAssocID="{007CD4B7-AFBC-40A7-ABAF-2C6AEB680727}" presName="parentLin" presStyleCnt="0"/>
      <dgm:spPr/>
      <dgm:t>
        <a:bodyPr/>
        <a:lstStyle/>
        <a:p>
          <a:endParaRPr lang="id-ID"/>
        </a:p>
      </dgm:t>
    </dgm:pt>
    <dgm:pt modelId="{FE1D76C9-4439-4788-A026-F3BAB381968C}" type="pres">
      <dgm:prSet presAssocID="{007CD4B7-AFBC-40A7-ABAF-2C6AEB680727}" presName="parentLeftMargin" presStyleLbl="node1" presStyleIdx="0" presStyleCnt="5"/>
      <dgm:spPr/>
      <dgm:t>
        <a:bodyPr/>
        <a:lstStyle/>
        <a:p>
          <a:endParaRPr lang="id-ID"/>
        </a:p>
      </dgm:t>
    </dgm:pt>
    <dgm:pt modelId="{4C92235A-A6BA-4033-BF02-B43C8939AB43}" type="pres">
      <dgm:prSet presAssocID="{007CD4B7-AFBC-40A7-ABAF-2C6AEB680727}" presName="parentText" presStyleLbl="node1" presStyleIdx="0" presStyleCnt="5" custScaleX="142997" custScaleY="193622">
        <dgm:presLayoutVars>
          <dgm:chMax val="0"/>
          <dgm:bulletEnabled val="1"/>
        </dgm:presLayoutVars>
      </dgm:prSet>
      <dgm:spPr/>
      <dgm:t>
        <a:bodyPr/>
        <a:lstStyle/>
        <a:p>
          <a:endParaRPr lang="id-ID"/>
        </a:p>
      </dgm:t>
    </dgm:pt>
    <dgm:pt modelId="{1341F097-998A-4CFE-8299-46C989AC2CF4}" type="pres">
      <dgm:prSet presAssocID="{007CD4B7-AFBC-40A7-ABAF-2C6AEB680727}" presName="negativeSpace" presStyleCnt="0"/>
      <dgm:spPr/>
      <dgm:t>
        <a:bodyPr/>
        <a:lstStyle/>
        <a:p>
          <a:endParaRPr lang="id-ID"/>
        </a:p>
      </dgm:t>
    </dgm:pt>
    <dgm:pt modelId="{3CABF7D5-12C4-4189-A402-1C5F8D088BAF}" type="pres">
      <dgm:prSet presAssocID="{007CD4B7-AFBC-40A7-ABAF-2C6AEB680727}" presName="childText" presStyleLbl="conFgAcc1" presStyleIdx="0" presStyleCnt="5" custLinFactNeighborY="-23698">
        <dgm:presLayoutVars>
          <dgm:bulletEnabled val="1"/>
        </dgm:presLayoutVars>
      </dgm:prSet>
      <dgm:spPr/>
      <dgm:t>
        <a:bodyPr/>
        <a:lstStyle/>
        <a:p>
          <a:endParaRPr lang="id-ID"/>
        </a:p>
      </dgm:t>
    </dgm:pt>
    <dgm:pt modelId="{AFAC9F64-B0C1-4698-A50A-9B81433F771B}" type="pres">
      <dgm:prSet presAssocID="{A7BD7503-8CF8-46FA-B9AB-145C59AD115F}" presName="spaceBetweenRectangles" presStyleCnt="0"/>
      <dgm:spPr/>
      <dgm:t>
        <a:bodyPr/>
        <a:lstStyle/>
        <a:p>
          <a:endParaRPr lang="id-ID"/>
        </a:p>
      </dgm:t>
    </dgm:pt>
    <dgm:pt modelId="{73453DB9-D6AE-4712-BFC3-B2771092DD66}" type="pres">
      <dgm:prSet presAssocID="{1731F058-94BD-4C76-AB03-E36A05602CC9}" presName="parentLin" presStyleCnt="0"/>
      <dgm:spPr/>
      <dgm:t>
        <a:bodyPr/>
        <a:lstStyle/>
        <a:p>
          <a:endParaRPr lang="id-ID"/>
        </a:p>
      </dgm:t>
    </dgm:pt>
    <dgm:pt modelId="{99DC0D72-6A82-468E-8531-4E2741B258AD}" type="pres">
      <dgm:prSet presAssocID="{1731F058-94BD-4C76-AB03-E36A05602CC9}" presName="parentLeftMargin" presStyleLbl="node1" presStyleIdx="0" presStyleCnt="5"/>
      <dgm:spPr/>
      <dgm:t>
        <a:bodyPr/>
        <a:lstStyle/>
        <a:p>
          <a:endParaRPr lang="id-ID"/>
        </a:p>
      </dgm:t>
    </dgm:pt>
    <dgm:pt modelId="{EDDBF2FC-94C7-4B7F-A6D1-768C9720D3B9}" type="pres">
      <dgm:prSet presAssocID="{1731F058-94BD-4C76-AB03-E36A05602CC9}" presName="parentText" presStyleLbl="node1" presStyleIdx="1" presStyleCnt="5" custScaleX="142857" custScaleY="168498">
        <dgm:presLayoutVars>
          <dgm:chMax val="0"/>
          <dgm:bulletEnabled val="1"/>
        </dgm:presLayoutVars>
      </dgm:prSet>
      <dgm:spPr/>
      <dgm:t>
        <a:bodyPr/>
        <a:lstStyle/>
        <a:p>
          <a:endParaRPr lang="id-ID"/>
        </a:p>
      </dgm:t>
    </dgm:pt>
    <dgm:pt modelId="{E2DC0617-3306-4DC3-91A1-FA73C06B1082}" type="pres">
      <dgm:prSet presAssocID="{1731F058-94BD-4C76-AB03-E36A05602CC9}" presName="negativeSpace" presStyleCnt="0"/>
      <dgm:spPr/>
      <dgm:t>
        <a:bodyPr/>
        <a:lstStyle/>
        <a:p>
          <a:endParaRPr lang="id-ID"/>
        </a:p>
      </dgm:t>
    </dgm:pt>
    <dgm:pt modelId="{CEE2C281-4255-451B-BA68-1CA7F61B4DC2}" type="pres">
      <dgm:prSet presAssocID="{1731F058-94BD-4C76-AB03-E36A05602CC9}" presName="childText" presStyleLbl="conFgAcc1" presStyleIdx="1" presStyleCnt="5">
        <dgm:presLayoutVars>
          <dgm:bulletEnabled val="1"/>
        </dgm:presLayoutVars>
      </dgm:prSet>
      <dgm:spPr/>
      <dgm:t>
        <a:bodyPr/>
        <a:lstStyle/>
        <a:p>
          <a:endParaRPr lang="id-ID"/>
        </a:p>
      </dgm:t>
    </dgm:pt>
    <dgm:pt modelId="{7EBC7764-BFFC-4EE7-A3C8-11E955E6C14C}" type="pres">
      <dgm:prSet presAssocID="{C97C3E06-DEA8-4D50-8974-3A7C0F09A220}" presName="spaceBetweenRectangles" presStyleCnt="0"/>
      <dgm:spPr/>
      <dgm:t>
        <a:bodyPr/>
        <a:lstStyle/>
        <a:p>
          <a:endParaRPr lang="id-ID"/>
        </a:p>
      </dgm:t>
    </dgm:pt>
    <dgm:pt modelId="{DEB7A1B5-B0CB-48DA-ACB4-2196200E47C6}" type="pres">
      <dgm:prSet presAssocID="{F9405E2E-36A2-40AA-BCC3-F8EB23DE8393}" presName="parentLin" presStyleCnt="0"/>
      <dgm:spPr/>
      <dgm:t>
        <a:bodyPr/>
        <a:lstStyle/>
        <a:p>
          <a:endParaRPr lang="id-ID"/>
        </a:p>
      </dgm:t>
    </dgm:pt>
    <dgm:pt modelId="{0C18EA64-AF1B-4A7E-9B7C-57787C7EACB4}" type="pres">
      <dgm:prSet presAssocID="{F9405E2E-36A2-40AA-BCC3-F8EB23DE8393}" presName="parentLeftMargin" presStyleLbl="node1" presStyleIdx="1" presStyleCnt="5"/>
      <dgm:spPr/>
      <dgm:t>
        <a:bodyPr/>
        <a:lstStyle/>
        <a:p>
          <a:endParaRPr lang="id-ID"/>
        </a:p>
      </dgm:t>
    </dgm:pt>
    <dgm:pt modelId="{F1BD692B-6DD1-4A21-AC8C-35C756B2B990}" type="pres">
      <dgm:prSet presAssocID="{F9405E2E-36A2-40AA-BCC3-F8EB23DE8393}" presName="parentText" presStyleLbl="node1" presStyleIdx="2" presStyleCnt="5" custScaleX="136015">
        <dgm:presLayoutVars>
          <dgm:chMax val="0"/>
          <dgm:bulletEnabled val="1"/>
        </dgm:presLayoutVars>
      </dgm:prSet>
      <dgm:spPr/>
      <dgm:t>
        <a:bodyPr/>
        <a:lstStyle/>
        <a:p>
          <a:endParaRPr lang="id-ID"/>
        </a:p>
      </dgm:t>
    </dgm:pt>
    <dgm:pt modelId="{8049DE54-EDA2-4106-B9A7-2685701C645B}" type="pres">
      <dgm:prSet presAssocID="{F9405E2E-36A2-40AA-BCC3-F8EB23DE8393}" presName="negativeSpace" presStyleCnt="0"/>
      <dgm:spPr/>
      <dgm:t>
        <a:bodyPr/>
        <a:lstStyle/>
        <a:p>
          <a:endParaRPr lang="id-ID"/>
        </a:p>
      </dgm:t>
    </dgm:pt>
    <dgm:pt modelId="{205B94AA-C371-4438-B9CC-A8B336FD4130}" type="pres">
      <dgm:prSet presAssocID="{F9405E2E-36A2-40AA-BCC3-F8EB23DE8393}" presName="childText" presStyleLbl="conFgAcc1" presStyleIdx="2" presStyleCnt="5">
        <dgm:presLayoutVars>
          <dgm:bulletEnabled val="1"/>
        </dgm:presLayoutVars>
      </dgm:prSet>
      <dgm:spPr/>
      <dgm:t>
        <a:bodyPr/>
        <a:lstStyle/>
        <a:p>
          <a:endParaRPr lang="id-ID"/>
        </a:p>
      </dgm:t>
    </dgm:pt>
    <dgm:pt modelId="{F7836D43-74F5-47C8-BA58-A681A67DCC96}" type="pres">
      <dgm:prSet presAssocID="{471D2AF1-E28D-4939-9A31-A51759970A80}" presName="spaceBetweenRectangles" presStyleCnt="0"/>
      <dgm:spPr/>
      <dgm:t>
        <a:bodyPr/>
        <a:lstStyle/>
        <a:p>
          <a:endParaRPr lang="id-ID"/>
        </a:p>
      </dgm:t>
    </dgm:pt>
    <dgm:pt modelId="{B986BD77-E513-4DA2-9B8C-59C180E6186D}" type="pres">
      <dgm:prSet presAssocID="{FA80DE83-F458-4E51-99DA-E30E3276175B}" presName="parentLin" presStyleCnt="0"/>
      <dgm:spPr/>
      <dgm:t>
        <a:bodyPr/>
        <a:lstStyle/>
        <a:p>
          <a:endParaRPr lang="id-ID"/>
        </a:p>
      </dgm:t>
    </dgm:pt>
    <dgm:pt modelId="{09B31864-C922-4ED7-80A2-CE6A981456EA}" type="pres">
      <dgm:prSet presAssocID="{FA80DE83-F458-4E51-99DA-E30E3276175B}" presName="parentLeftMargin" presStyleLbl="node1" presStyleIdx="2" presStyleCnt="5"/>
      <dgm:spPr/>
      <dgm:t>
        <a:bodyPr/>
        <a:lstStyle/>
        <a:p>
          <a:endParaRPr lang="id-ID"/>
        </a:p>
      </dgm:t>
    </dgm:pt>
    <dgm:pt modelId="{BBCBD975-5800-4D49-A379-9E0D7A38A72A}" type="pres">
      <dgm:prSet presAssocID="{FA80DE83-F458-4E51-99DA-E30E3276175B}" presName="parentText" presStyleLbl="node1" presStyleIdx="3" presStyleCnt="5" custScaleX="142857">
        <dgm:presLayoutVars>
          <dgm:chMax val="0"/>
          <dgm:bulletEnabled val="1"/>
        </dgm:presLayoutVars>
      </dgm:prSet>
      <dgm:spPr/>
      <dgm:t>
        <a:bodyPr/>
        <a:lstStyle/>
        <a:p>
          <a:endParaRPr lang="id-ID"/>
        </a:p>
      </dgm:t>
    </dgm:pt>
    <dgm:pt modelId="{5FCE7422-A582-4E9A-A546-568E1CC48AE9}" type="pres">
      <dgm:prSet presAssocID="{FA80DE83-F458-4E51-99DA-E30E3276175B}" presName="negativeSpace" presStyleCnt="0"/>
      <dgm:spPr/>
      <dgm:t>
        <a:bodyPr/>
        <a:lstStyle/>
        <a:p>
          <a:endParaRPr lang="id-ID"/>
        </a:p>
      </dgm:t>
    </dgm:pt>
    <dgm:pt modelId="{48BBC3B7-7B6E-4EF8-B520-A0EC2CF00C7F}" type="pres">
      <dgm:prSet presAssocID="{FA80DE83-F458-4E51-99DA-E30E3276175B}" presName="childText" presStyleLbl="conFgAcc1" presStyleIdx="3" presStyleCnt="5">
        <dgm:presLayoutVars>
          <dgm:bulletEnabled val="1"/>
        </dgm:presLayoutVars>
      </dgm:prSet>
      <dgm:spPr/>
      <dgm:t>
        <a:bodyPr/>
        <a:lstStyle/>
        <a:p>
          <a:endParaRPr lang="id-ID"/>
        </a:p>
      </dgm:t>
    </dgm:pt>
    <dgm:pt modelId="{C79887D9-0B0F-4F04-97FA-A6338ADAB076}" type="pres">
      <dgm:prSet presAssocID="{ECB45F84-7779-43AA-886C-6A7C22BC2BE7}" presName="spaceBetweenRectangles" presStyleCnt="0"/>
      <dgm:spPr/>
      <dgm:t>
        <a:bodyPr/>
        <a:lstStyle/>
        <a:p>
          <a:endParaRPr lang="id-ID"/>
        </a:p>
      </dgm:t>
    </dgm:pt>
    <dgm:pt modelId="{5CCA68F7-AEF3-4D9B-A09C-E5717EC85C70}" type="pres">
      <dgm:prSet presAssocID="{1481E0DD-9368-488A-B710-AD52D81A3007}" presName="parentLin" presStyleCnt="0"/>
      <dgm:spPr/>
      <dgm:t>
        <a:bodyPr/>
        <a:lstStyle/>
        <a:p>
          <a:endParaRPr lang="id-ID"/>
        </a:p>
      </dgm:t>
    </dgm:pt>
    <dgm:pt modelId="{9FD8FB16-1FC2-4BC8-ADFD-6E1BA81801D1}" type="pres">
      <dgm:prSet presAssocID="{1481E0DD-9368-488A-B710-AD52D81A3007}" presName="parentLeftMargin" presStyleLbl="node1" presStyleIdx="3" presStyleCnt="5"/>
      <dgm:spPr/>
      <dgm:t>
        <a:bodyPr/>
        <a:lstStyle/>
        <a:p>
          <a:endParaRPr lang="id-ID"/>
        </a:p>
      </dgm:t>
    </dgm:pt>
    <dgm:pt modelId="{93D85CE5-5A0D-41B6-9A2F-E94A43572E14}" type="pres">
      <dgm:prSet presAssocID="{1481E0DD-9368-488A-B710-AD52D81A3007}" presName="parentText" presStyleLbl="node1" presStyleIdx="4" presStyleCnt="5" custScaleX="142857">
        <dgm:presLayoutVars>
          <dgm:chMax val="0"/>
          <dgm:bulletEnabled val="1"/>
        </dgm:presLayoutVars>
      </dgm:prSet>
      <dgm:spPr/>
      <dgm:t>
        <a:bodyPr/>
        <a:lstStyle/>
        <a:p>
          <a:endParaRPr lang="id-ID"/>
        </a:p>
      </dgm:t>
    </dgm:pt>
    <dgm:pt modelId="{37CC42DA-2608-4475-BDF9-076653F066AC}" type="pres">
      <dgm:prSet presAssocID="{1481E0DD-9368-488A-B710-AD52D81A3007}" presName="negativeSpace" presStyleCnt="0"/>
      <dgm:spPr/>
      <dgm:t>
        <a:bodyPr/>
        <a:lstStyle/>
        <a:p>
          <a:endParaRPr lang="id-ID"/>
        </a:p>
      </dgm:t>
    </dgm:pt>
    <dgm:pt modelId="{B584BC49-4A5A-4C57-8E59-56A99F7DEE49}" type="pres">
      <dgm:prSet presAssocID="{1481E0DD-9368-488A-B710-AD52D81A3007}" presName="childText" presStyleLbl="conFgAcc1" presStyleIdx="4" presStyleCnt="5">
        <dgm:presLayoutVars>
          <dgm:bulletEnabled val="1"/>
        </dgm:presLayoutVars>
      </dgm:prSet>
      <dgm:spPr/>
      <dgm:t>
        <a:bodyPr/>
        <a:lstStyle/>
        <a:p>
          <a:endParaRPr lang="id-ID"/>
        </a:p>
      </dgm:t>
    </dgm:pt>
  </dgm:ptLst>
  <dgm:cxnLst>
    <dgm:cxn modelId="{0A4283D7-3E45-454B-8A9A-55D08D36E5D8}" type="presOf" srcId="{007CD4B7-AFBC-40A7-ABAF-2C6AEB680727}" destId="{4C92235A-A6BA-4033-BF02-B43C8939AB43}" srcOrd="1" destOrd="0" presId="urn:microsoft.com/office/officeart/2005/8/layout/list1"/>
    <dgm:cxn modelId="{2E7CF2EE-6657-4F3D-BAD5-07EA26971AD0}" srcId="{03207FD8-6B89-4654-AF97-6D832053B165}" destId="{1731F058-94BD-4C76-AB03-E36A05602CC9}" srcOrd="1" destOrd="0" parTransId="{88FEDA7E-799C-4963-A20E-94860B4EBB9D}" sibTransId="{C97C3E06-DEA8-4D50-8974-3A7C0F09A220}"/>
    <dgm:cxn modelId="{219E29C4-2CC8-4E6D-8049-16AC1FE4622E}" type="presOf" srcId="{F9405E2E-36A2-40AA-BCC3-F8EB23DE8393}" destId="{0C18EA64-AF1B-4A7E-9B7C-57787C7EACB4}" srcOrd="0" destOrd="0" presId="urn:microsoft.com/office/officeart/2005/8/layout/list1"/>
    <dgm:cxn modelId="{4E96C5EF-3A65-4DD5-BEE4-19323D4EF560}" type="presOf" srcId="{FA80DE83-F458-4E51-99DA-E30E3276175B}" destId="{BBCBD975-5800-4D49-A379-9E0D7A38A72A}" srcOrd="1" destOrd="0" presId="urn:microsoft.com/office/officeart/2005/8/layout/list1"/>
    <dgm:cxn modelId="{BC5E2E53-CDCE-45E8-A335-A7FC4BCAEAB5}" srcId="{03207FD8-6B89-4654-AF97-6D832053B165}" destId="{007CD4B7-AFBC-40A7-ABAF-2C6AEB680727}" srcOrd="0" destOrd="0" parTransId="{F7DC9FC5-C776-4D6E-B45C-2B8ED20211A9}" sibTransId="{A7BD7503-8CF8-46FA-B9AB-145C59AD115F}"/>
    <dgm:cxn modelId="{F644088C-DA06-449D-8B0F-01BAB06924A1}" srcId="{03207FD8-6B89-4654-AF97-6D832053B165}" destId="{FA80DE83-F458-4E51-99DA-E30E3276175B}" srcOrd="3" destOrd="0" parTransId="{7EF10395-A84D-4EDD-A4AE-471BD754F517}" sibTransId="{ECB45F84-7779-43AA-886C-6A7C22BC2BE7}"/>
    <dgm:cxn modelId="{9678AE9C-1247-4AB0-99D8-0FE5BB678FE0}" type="presOf" srcId="{F9405E2E-36A2-40AA-BCC3-F8EB23DE8393}" destId="{F1BD692B-6DD1-4A21-AC8C-35C756B2B990}" srcOrd="1" destOrd="0" presId="urn:microsoft.com/office/officeart/2005/8/layout/list1"/>
    <dgm:cxn modelId="{908AB88B-E951-45F0-873A-00A8450BA8F5}" srcId="{03207FD8-6B89-4654-AF97-6D832053B165}" destId="{F9405E2E-36A2-40AA-BCC3-F8EB23DE8393}" srcOrd="2" destOrd="0" parTransId="{3454FFC0-705D-4C04-8750-AE86D3B7E581}" sibTransId="{471D2AF1-E28D-4939-9A31-A51759970A80}"/>
    <dgm:cxn modelId="{856AABD6-41EB-4153-995E-66AAD01055BE}" type="presOf" srcId="{1731F058-94BD-4C76-AB03-E36A05602CC9}" destId="{99DC0D72-6A82-468E-8531-4E2741B258AD}" srcOrd="0" destOrd="0" presId="urn:microsoft.com/office/officeart/2005/8/layout/list1"/>
    <dgm:cxn modelId="{D8D3445B-727A-4919-9D44-C689615C6850}" type="presOf" srcId="{FA80DE83-F458-4E51-99DA-E30E3276175B}" destId="{09B31864-C922-4ED7-80A2-CE6A981456EA}" srcOrd="0" destOrd="0" presId="urn:microsoft.com/office/officeart/2005/8/layout/list1"/>
    <dgm:cxn modelId="{B243040F-546F-4A30-A230-C750BDAD9E07}" type="presOf" srcId="{03207FD8-6B89-4654-AF97-6D832053B165}" destId="{F8E4E2F1-E611-4598-B497-CC10019C34EC}" srcOrd="0" destOrd="0" presId="urn:microsoft.com/office/officeart/2005/8/layout/list1"/>
    <dgm:cxn modelId="{CE73159D-E8D5-4D5D-942C-A55ADD23AAFA}" type="presOf" srcId="{1481E0DD-9368-488A-B710-AD52D81A3007}" destId="{93D85CE5-5A0D-41B6-9A2F-E94A43572E14}" srcOrd="1" destOrd="0" presId="urn:microsoft.com/office/officeart/2005/8/layout/list1"/>
    <dgm:cxn modelId="{DA08DBA9-4BE9-4AD0-A982-C3D0ABBFC91B}" type="presOf" srcId="{1731F058-94BD-4C76-AB03-E36A05602CC9}" destId="{EDDBF2FC-94C7-4B7F-A6D1-768C9720D3B9}" srcOrd="1" destOrd="0" presId="urn:microsoft.com/office/officeart/2005/8/layout/list1"/>
    <dgm:cxn modelId="{85D0D7FD-3846-480B-B601-E00AB2060F03}" type="presOf" srcId="{007CD4B7-AFBC-40A7-ABAF-2C6AEB680727}" destId="{FE1D76C9-4439-4788-A026-F3BAB381968C}" srcOrd="0" destOrd="0" presId="urn:microsoft.com/office/officeart/2005/8/layout/list1"/>
    <dgm:cxn modelId="{D98BDAE2-1681-4182-88BF-C7E9AC47F019}" type="presOf" srcId="{1481E0DD-9368-488A-B710-AD52D81A3007}" destId="{9FD8FB16-1FC2-4BC8-ADFD-6E1BA81801D1}" srcOrd="0" destOrd="0" presId="urn:microsoft.com/office/officeart/2005/8/layout/list1"/>
    <dgm:cxn modelId="{C34DF21D-149B-4876-ABB2-4C283A548041}" srcId="{03207FD8-6B89-4654-AF97-6D832053B165}" destId="{1481E0DD-9368-488A-B710-AD52D81A3007}" srcOrd="4" destOrd="0" parTransId="{A2A06710-29BC-4C58-8E33-B62466FF3F2E}" sibTransId="{3F4D5A3F-2DEE-4329-B9E8-8A25CA174E97}"/>
    <dgm:cxn modelId="{8190AB23-E8D2-4A13-B18C-B761EF360271}" type="presParOf" srcId="{F8E4E2F1-E611-4598-B497-CC10019C34EC}" destId="{C3533AD1-511B-4F67-B195-A43FD988A9A5}" srcOrd="0" destOrd="0" presId="urn:microsoft.com/office/officeart/2005/8/layout/list1"/>
    <dgm:cxn modelId="{46E21B88-E465-47C4-B09F-D40C53CF18F0}" type="presParOf" srcId="{C3533AD1-511B-4F67-B195-A43FD988A9A5}" destId="{FE1D76C9-4439-4788-A026-F3BAB381968C}" srcOrd="0" destOrd="0" presId="urn:microsoft.com/office/officeart/2005/8/layout/list1"/>
    <dgm:cxn modelId="{75A1B698-8242-4B94-9E3C-FC1F22ED9A71}" type="presParOf" srcId="{C3533AD1-511B-4F67-B195-A43FD988A9A5}" destId="{4C92235A-A6BA-4033-BF02-B43C8939AB43}" srcOrd="1" destOrd="0" presId="urn:microsoft.com/office/officeart/2005/8/layout/list1"/>
    <dgm:cxn modelId="{FFFA4297-8B27-4155-B331-E0B44947F392}" type="presParOf" srcId="{F8E4E2F1-E611-4598-B497-CC10019C34EC}" destId="{1341F097-998A-4CFE-8299-46C989AC2CF4}" srcOrd="1" destOrd="0" presId="urn:microsoft.com/office/officeart/2005/8/layout/list1"/>
    <dgm:cxn modelId="{A07FE628-B3AF-4E02-9693-31AC2B43BB15}" type="presParOf" srcId="{F8E4E2F1-E611-4598-B497-CC10019C34EC}" destId="{3CABF7D5-12C4-4189-A402-1C5F8D088BAF}" srcOrd="2" destOrd="0" presId="urn:microsoft.com/office/officeart/2005/8/layout/list1"/>
    <dgm:cxn modelId="{C8F52B42-2A81-43C9-AA51-D2388BE63AC2}" type="presParOf" srcId="{F8E4E2F1-E611-4598-B497-CC10019C34EC}" destId="{AFAC9F64-B0C1-4698-A50A-9B81433F771B}" srcOrd="3" destOrd="0" presId="urn:microsoft.com/office/officeart/2005/8/layout/list1"/>
    <dgm:cxn modelId="{C0537395-7192-4E2E-9566-3C738AA8D7F2}" type="presParOf" srcId="{F8E4E2F1-E611-4598-B497-CC10019C34EC}" destId="{73453DB9-D6AE-4712-BFC3-B2771092DD66}" srcOrd="4" destOrd="0" presId="urn:microsoft.com/office/officeart/2005/8/layout/list1"/>
    <dgm:cxn modelId="{8C9EB0B6-933E-46CE-B4F1-5E6584CCED18}" type="presParOf" srcId="{73453DB9-D6AE-4712-BFC3-B2771092DD66}" destId="{99DC0D72-6A82-468E-8531-4E2741B258AD}" srcOrd="0" destOrd="0" presId="urn:microsoft.com/office/officeart/2005/8/layout/list1"/>
    <dgm:cxn modelId="{63FF45F4-81A9-4102-8A50-BB1C6FD231EF}" type="presParOf" srcId="{73453DB9-D6AE-4712-BFC3-B2771092DD66}" destId="{EDDBF2FC-94C7-4B7F-A6D1-768C9720D3B9}" srcOrd="1" destOrd="0" presId="urn:microsoft.com/office/officeart/2005/8/layout/list1"/>
    <dgm:cxn modelId="{086600DD-CB12-47D4-8B2B-9F666FC3D499}" type="presParOf" srcId="{F8E4E2F1-E611-4598-B497-CC10019C34EC}" destId="{E2DC0617-3306-4DC3-91A1-FA73C06B1082}" srcOrd="5" destOrd="0" presId="urn:microsoft.com/office/officeart/2005/8/layout/list1"/>
    <dgm:cxn modelId="{C6E7E03B-8236-4844-8293-ED00E6ABEE6D}" type="presParOf" srcId="{F8E4E2F1-E611-4598-B497-CC10019C34EC}" destId="{CEE2C281-4255-451B-BA68-1CA7F61B4DC2}" srcOrd="6" destOrd="0" presId="urn:microsoft.com/office/officeart/2005/8/layout/list1"/>
    <dgm:cxn modelId="{F1DCDACB-3D9A-443B-9CB8-17691E019B51}" type="presParOf" srcId="{F8E4E2F1-E611-4598-B497-CC10019C34EC}" destId="{7EBC7764-BFFC-4EE7-A3C8-11E955E6C14C}" srcOrd="7" destOrd="0" presId="urn:microsoft.com/office/officeart/2005/8/layout/list1"/>
    <dgm:cxn modelId="{E2C2367A-6092-4141-AE43-1528E246351D}" type="presParOf" srcId="{F8E4E2F1-E611-4598-B497-CC10019C34EC}" destId="{DEB7A1B5-B0CB-48DA-ACB4-2196200E47C6}" srcOrd="8" destOrd="0" presId="urn:microsoft.com/office/officeart/2005/8/layout/list1"/>
    <dgm:cxn modelId="{CAAC5885-0B1C-4FC2-BB6E-4E5936C27912}" type="presParOf" srcId="{DEB7A1B5-B0CB-48DA-ACB4-2196200E47C6}" destId="{0C18EA64-AF1B-4A7E-9B7C-57787C7EACB4}" srcOrd="0" destOrd="0" presId="urn:microsoft.com/office/officeart/2005/8/layout/list1"/>
    <dgm:cxn modelId="{707DEC53-F977-4CCC-92AA-78815BBCE246}" type="presParOf" srcId="{DEB7A1B5-B0CB-48DA-ACB4-2196200E47C6}" destId="{F1BD692B-6DD1-4A21-AC8C-35C756B2B990}" srcOrd="1" destOrd="0" presId="urn:microsoft.com/office/officeart/2005/8/layout/list1"/>
    <dgm:cxn modelId="{AF7EF4FB-1BCF-4CE7-ACEB-BF06EF6086C0}" type="presParOf" srcId="{F8E4E2F1-E611-4598-B497-CC10019C34EC}" destId="{8049DE54-EDA2-4106-B9A7-2685701C645B}" srcOrd="9" destOrd="0" presId="urn:microsoft.com/office/officeart/2005/8/layout/list1"/>
    <dgm:cxn modelId="{9146BA78-2730-48B1-9CE5-1FB04C7D48D9}" type="presParOf" srcId="{F8E4E2F1-E611-4598-B497-CC10019C34EC}" destId="{205B94AA-C371-4438-B9CC-A8B336FD4130}" srcOrd="10" destOrd="0" presId="urn:microsoft.com/office/officeart/2005/8/layout/list1"/>
    <dgm:cxn modelId="{A35B1045-3C51-4E80-A270-AF89A853A846}" type="presParOf" srcId="{F8E4E2F1-E611-4598-B497-CC10019C34EC}" destId="{F7836D43-74F5-47C8-BA58-A681A67DCC96}" srcOrd="11" destOrd="0" presId="urn:microsoft.com/office/officeart/2005/8/layout/list1"/>
    <dgm:cxn modelId="{68DF65F7-3C8D-4775-8A55-3EF32185BC94}" type="presParOf" srcId="{F8E4E2F1-E611-4598-B497-CC10019C34EC}" destId="{B986BD77-E513-4DA2-9B8C-59C180E6186D}" srcOrd="12" destOrd="0" presId="urn:microsoft.com/office/officeart/2005/8/layout/list1"/>
    <dgm:cxn modelId="{88951CAB-039F-44BD-B232-D2C3BFCDA621}" type="presParOf" srcId="{B986BD77-E513-4DA2-9B8C-59C180E6186D}" destId="{09B31864-C922-4ED7-80A2-CE6A981456EA}" srcOrd="0" destOrd="0" presId="urn:microsoft.com/office/officeart/2005/8/layout/list1"/>
    <dgm:cxn modelId="{A60A56D6-6DA0-4284-BAAC-BF4F65F83C2E}" type="presParOf" srcId="{B986BD77-E513-4DA2-9B8C-59C180E6186D}" destId="{BBCBD975-5800-4D49-A379-9E0D7A38A72A}" srcOrd="1" destOrd="0" presId="urn:microsoft.com/office/officeart/2005/8/layout/list1"/>
    <dgm:cxn modelId="{2B27E2B8-4FD0-4406-B4D0-F4DE1D44078E}" type="presParOf" srcId="{F8E4E2F1-E611-4598-B497-CC10019C34EC}" destId="{5FCE7422-A582-4E9A-A546-568E1CC48AE9}" srcOrd="13" destOrd="0" presId="urn:microsoft.com/office/officeart/2005/8/layout/list1"/>
    <dgm:cxn modelId="{9B903590-8B32-43AF-AE91-90D8DF5E5BD0}" type="presParOf" srcId="{F8E4E2F1-E611-4598-B497-CC10019C34EC}" destId="{48BBC3B7-7B6E-4EF8-B520-A0EC2CF00C7F}" srcOrd="14" destOrd="0" presId="urn:microsoft.com/office/officeart/2005/8/layout/list1"/>
    <dgm:cxn modelId="{1ACA0315-55B7-4D39-858B-62457735B053}" type="presParOf" srcId="{F8E4E2F1-E611-4598-B497-CC10019C34EC}" destId="{C79887D9-0B0F-4F04-97FA-A6338ADAB076}" srcOrd="15" destOrd="0" presId="urn:microsoft.com/office/officeart/2005/8/layout/list1"/>
    <dgm:cxn modelId="{0D4EA6F2-9C7E-4254-B334-64FE80230681}" type="presParOf" srcId="{F8E4E2F1-E611-4598-B497-CC10019C34EC}" destId="{5CCA68F7-AEF3-4D9B-A09C-E5717EC85C70}" srcOrd="16" destOrd="0" presId="urn:microsoft.com/office/officeart/2005/8/layout/list1"/>
    <dgm:cxn modelId="{E9BF55D0-F212-460C-8EDE-5255FF90661C}" type="presParOf" srcId="{5CCA68F7-AEF3-4D9B-A09C-E5717EC85C70}" destId="{9FD8FB16-1FC2-4BC8-ADFD-6E1BA81801D1}" srcOrd="0" destOrd="0" presId="urn:microsoft.com/office/officeart/2005/8/layout/list1"/>
    <dgm:cxn modelId="{95EF2037-D482-4E0B-97C0-CA1BB27F7E41}" type="presParOf" srcId="{5CCA68F7-AEF3-4D9B-A09C-E5717EC85C70}" destId="{93D85CE5-5A0D-41B6-9A2F-E94A43572E14}" srcOrd="1" destOrd="0" presId="urn:microsoft.com/office/officeart/2005/8/layout/list1"/>
    <dgm:cxn modelId="{D79F7912-2721-43D3-9E34-0B7C858425C7}" type="presParOf" srcId="{F8E4E2F1-E611-4598-B497-CC10019C34EC}" destId="{37CC42DA-2608-4475-BDF9-076653F066AC}" srcOrd="17" destOrd="0" presId="urn:microsoft.com/office/officeart/2005/8/layout/list1"/>
    <dgm:cxn modelId="{A4A7A02A-71C8-413A-BA56-30E898170F86}" type="presParOf" srcId="{F8E4E2F1-E611-4598-B497-CC10019C34EC}" destId="{B584BC49-4A5A-4C57-8E59-56A99F7DEE4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D2BD39-F6C0-4682-82E0-5D21C780C7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3030861-68AE-4C73-AA0A-203AB0AB3B7B}">
      <dgm:prSet phldrT="[Text]"/>
      <dgm:spPr/>
      <dgm:t>
        <a:bodyPr/>
        <a:lstStyle/>
        <a:p>
          <a:r>
            <a:rPr lang="en-US" dirty="0" err="1" smtClean="0"/>
            <a:t>Makalah</a:t>
          </a:r>
          <a:endParaRPr lang="en-US" dirty="0"/>
        </a:p>
      </dgm:t>
    </dgm:pt>
    <dgm:pt modelId="{2FB1AC0A-B4A2-453B-9737-826110DF4683}" type="parTrans" cxnId="{1B594AED-6058-4E80-A5DA-E66C81FAAF59}">
      <dgm:prSet/>
      <dgm:spPr/>
      <dgm:t>
        <a:bodyPr/>
        <a:lstStyle/>
        <a:p>
          <a:endParaRPr lang="en-US"/>
        </a:p>
      </dgm:t>
    </dgm:pt>
    <dgm:pt modelId="{848A814E-C915-4235-9ACA-5D68F24A7BB8}" type="sibTrans" cxnId="{1B594AED-6058-4E80-A5DA-E66C81FAAF59}">
      <dgm:prSet/>
      <dgm:spPr/>
      <dgm:t>
        <a:bodyPr/>
        <a:lstStyle/>
        <a:p>
          <a:endParaRPr lang="en-US"/>
        </a:p>
      </dgm:t>
    </dgm:pt>
    <dgm:pt modelId="{75C76205-97EE-4E61-8D4B-0B7F2E68ED59}">
      <dgm:prSet phldrT="[Text]"/>
      <dgm:spPr/>
      <dgm:t>
        <a:bodyPr/>
        <a:lstStyle/>
        <a:p>
          <a:r>
            <a:rPr lang="en-US" dirty="0" err="1" smtClean="0"/>
            <a:t>Makalah</a:t>
          </a:r>
          <a:r>
            <a:rPr lang="en-US" dirty="0" smtClean="0"/>
            <a:t> </a:t>
          </a:r>
          <a:r>
            <a:rPr lang="en-US" dirty="0" err="1" smtClean="0"/>
            <a:t>induktif</a:t>
          </a:r>
          <a:endParaRPr lang="en-US" dirty="0"/>
        </a:p>
      </dgm:t>
    </dgm:pt>
    <dgm:pt modelId="{FBA6FAFD-B6F1-4D02-9F09-57C28B2AB895}" type="parTrans" cxnId="{592C6525-2ECA-4054-9A5E-0DD29ECA5526}">
      <dgm:prSet/>
      <dgm:spPr/>
      <dgm:t>
        <a:bodyPr/>
        <a:lstStyle/>
        <a:p>
          <a:endParaRPr lang="en-US"/>
        </a:p>
      </dgm:t>
    </dgm:pt>
    <dgm:pt modelId="{6D231A5A-BF6B-4237-ABAE-C9A82007F8BF}" type="sibTrans" cxnId="{592C6525-2ECA-4054-9A5E-0DD29ECA5526}">
      <dgm:prSet/>
      <dgm:spPr/>
      <dgm:t>
        <a:bodyPr/>
        <a:lstStyle/>
        <a:p>
          <a:endParaRPr lang="en-US"/>
        </a:p>
      </dgm:t>
    </dgm:pt>
    <dgm:pt modelId="{201E83B0-2658-4BB9-A30C-816171875941}">
      <dgm:prSet phldrT="[Text]"/>
      <dgm:spPr/>
      <dgm:t>
        <a:bodyPr/>
        <a:lstStyle/>
        <a:p>
          <a:r>
            <a:rPr lang="en-US" dirty="0" err="1" smtClean="0"/>
            <a:t>Makalah</a:t>
          </a:r>
          <a:r>
            <a:rPr lang="en-US" dirty="0" smtClean="0"/>
            <a:t> </a:t>
          </a:r>
          <a:r>
            <a:rPr lang="en-US" dirty="0" err="1" smtClean="0"/>
            <a:t>ilmiah</a:t>
          </a:r>
          <a:endParaRPr lang="en-US" dirty="0"/>
        </a:p>
      </dgm:t>
    </dgm:pt>
    <dgm:pt modelId="{8F037927-C5CB-4B7D-A120-9DE38765DF1E}" type="parTrans" cxnId="{1E13EE32-620A-4EE9-BD7C-3E6693F947BD}">
      <dgm:prSet/>
      <dgm:spPr/>
      <dgm:t>
        <a:bodyPr/>
        <a:lstStyle/>
        <a:p>
          <a:endParaRPr lang="en-US"/>
        </a:p>
      </dgm:t>
    </dgm:pt>
    <dgm:pt modelId="{81FCDD6A-6D34-4F33-97AE-C6D6CDCDFE63}" type="sibTrans" cxnId="{1E13EE32-620A-4EE9-BD7C-3E6693F947BD}">
      <dgm:prSet/>
      <dgm:spPr/>
      <dgm:t>
        <a:bodyPr/>
        <a:lstStyle/>
        <a:p>
          <a:endParaRPr lang="en-US"/>
        </a:p>
      </dgm:t>
    </dgm:pt>
    <dgm:pt modelId="{A867409B-F787-4156-90DF-DA2CB1FB85C4}">
      <dgm:prSet phldrT="[Text]"/>
      <dgm:spPr/>
      <dgm:t>
        <a:bodyPr/>
        <a:lstStyle/>
        <a:p>
          <a:r>
            <a:rPr lang="en-US" dirty="0" err="1" smtClean="0"/>
            <a:t>Makalah</a:t>
          </a:r>
          <a:r>
            <a:rPr lang="en-US" dirty="0" smtClean="0"/>
            <a:t> </a:t>
          </a:r>
          <a:r>
            <a:rPr lang="en-US" dirty="0" err="1" smtClean="0"/>
            <a:t>kerja</a:t>
          </a:r>
          <a:endParaRPr lang="en-US" dirty="0"/>
        </a:p>
      </dgm:t>
    </dgm:pt>
    <dgm:pt modelId="{B58B78DE-183E-49ED-AEF8-F7B0E2CFDCA5}" type="parTrans" cxnId="{8880E128-F773-4EB0-876A-B0ED80E01CB8}">
      <dgm:prSet/>
      <dgm:spPr/>
      <dgm:t>
        <a:bodyPr/>
        <a:lstStyle/>
        <a:p>
          <a:endParaRPr lang="en-US"/>
        </a:p>
      </dgm:t>
    </dgm:pt>
    <dgm:pt modelId="{163B5808-D078-4B9C-908A-B32E55E874C7}" type="sibTrans" cxnId="{8880E128-F773-4EB0-876A-B0ED80E01CB8}">
      <dgm:prSet/>
      <dgm:spPr/>
      <dgm:t>
        <a:bodyPr/>
        <a:lstStyle/>
        <a:p>
          <a:endParaRPr lang="en-US"/>
        </a:p>
      </dgm:t>
    </dgm:pt>
    <dgm:pt modelId="{91F6CE06-134D-430E-85DA-B497D77CB632}">
      <dgm:prSet phldrT="[Text]"/>
      <dgm:spPr/>
      <dgm:t>
        <a:bodyPr/>
        <a:lstStyle/>
        <a:p>
          <a:r>
            <a:rPr lang="en-US" dirty="0" err="1" smtClean="0"/>
            <a:t>Makalah</a:t>
          </a:r>
          <a:r>
            <a:rPr lang="en-US" dirty="0" smtClean="0"/>
            <a:t> </a:t>
          </a:r>
          <a:r>
            <a:rPr lang="en-US" dirty="0" err="1" smtClean="0"/>
            <a:t>deduktif</a:t>
          </a:r>
          <a:endParaRPr lang="en-US" dirty="0"/>
        </a:p>
      </dgm:t>
    </dgm:pt>
    <dgm:pt modelId="{190B680B-4C42-47CD-9890-4E7FEE5BF1B0}" type="parTrans" cxnId="{A25A8F36-ABD2-447E-AFFA-844C041611FF}">
      <dgm:prSet/>
      <dgm:spPr/>
      <dgm:t>
        <a:bodyPr/>
        <a:lstStyle/>
        <a:p>
          <a:endParaRPr lang="en-US"/>
        </a:p>
      </dgm:t>
    </dgm:pt>
    <dgm:pt modelId="{08FB5652-9A93-4830-86A4-CE835FFBCE8D}" type="sibTrans" cxnId="{A25A8F36-ABD2-447E-AFFA-844C041611FF}">
      <dgm:prSet/>
      <dgm:spPr/>
      <dgm:t>
        <a:bodyPr/>
        <a:lstStyle/>
        <a:p>
          <a:endParaRPr lang="en-US"/>
        </a:p>
      </dgm:t>
    </dgm:pt>
    <dgm:pt modelId="{4A4955EA-2379-462B-94C3-ABA878F4C4F3}">
      <dgm:prSet phldrT="[Text]"/>
      <dgm:spPr/>
      <dgm:t>
        <a:bodyPr/>
        <a:lstStyle/>
        <a:p>
          <a:r>
            <a:rPr lang="en-US" dirty="0" err="1" smtClean="0"/>
            <a:t>Makalah</a:t>
          </a:r>
          <a:r>
            <a:rPr lang="en-US" dirty="0" smtClean="0"/>
            <a:t> </a:t>
          </a:r>
          <a:r>
            <a:rPr lang="en-US" dirty="0" err="1" smtClean="0"/>
            <a:t>campuran</a:t>
          </a:r>
          <a:endParaRPr lang="en-US" dirty="0"/>
        </a:p>
      </dgm:t>
    </dgm:pt>
    <dgm:pt modelId="{FCE48BE9-4756-4EB2-A8AE-69EA49144881}" type="parTrans" cxnId="{0607AA5D-F00E-45BD-A8AC-43016548BC72}">
      <dgm:prSet/>
      <dgm:spPr/>
      <dgm:t>
        <a:bodyPr/>
        <a:lstStyle/>
        <a:p>
          <a:endParaRPr lang="en-US"/>
        </a:p>
      </dgm:t>
    </dgm:pt>
    <dgm:pt modelId="{8FC8A9CD-F77E-4B7D-A242-04140E4C75D4}" type="sibTrans" cxnId="{0607AA5D-F00E-45BD-A8AC-43016548BC72}">
      <dgm:prSet/>
      <dgm:spPr/>
      <dgm:t>
        <a:bodyPr/>
        <a:lstStyle/>
        <a:p>
          <a:endParaRPr lang="en-US"/>
        </a:p>
      </dgm:t>
    </dgm:pt>
    <dgm:pt modelId="{5C4DBA04-1769-404B-95BD-EC6CB354EDB7}">
      <dgm:prSet phldrT="[Text]"/>
      <dgm:spPr/>
      <dgm:t>
        <a:bodyPr/>
        <a:lstStyle/>
        <a:p>
          <a:r>
            <a:rPr lang="en-US" dirty="0" err="1" smtClean="0"/>
            <a:t>Makalah</a:t>
          </a:r>
          <a:r>
            <a:rPr lang="en-US" dirty="0" smtClean="0"/>
            <a:t> </a:t>
          </a:r>
          <a:r>
            <a:rPr lang="en-US" dirty="0" err="1" smtClean="0"/>
            <a:t>kajian</a:t>
          </a:r>
          <a:endParaRPr lang="en-US" dirty="0"/>
        </a:p>
      </dgm:t>
    </dgm:pt>
    <dgm:pt modelId="{B6646F53-6FC8-479A-99A4-70C5196CDC76}" type="parTrans" cxnId="{AD6C0740-D50B-45D6-BD88-B0096C61C034}">
      <dgm:prSet/>
      <dgm:spPr/>
      <dgm:t>
        <a:bodyPr/>
        <a:lstStyle/>
        <a:p>
          <a:endParaRPr lang="en-US"/>
        </a:p>
      </dgm:t>
    </dgm:pt>
    <dgm:pt modelId="{117F5492-58FD-4D1C-8690-FC7834AEEED7}" type="sibTrans" cxnId="{AD6C0740-D50B-45D6-BD88-B0096C61C034}">
      <dgm:prSet/>
      <dgm:spPr/>
      <dgm:t>
        <a:bodyPr/>
        <a:lstStyle/>
        <a:p>
          <a:endParaRPr lang="en-US"/>
        </a:p>
      </dgm:t>
    </dgm:pt>
    <dgm:pt modelId="{5018F1B2-63C3-487E-9FF7-1D00ACA82DCE}">
      <dgm:prSet phldrT="[Text]"/>
      <dgm:spPr/>
      <dgm:t>
        <a:bodyPr/>
        <a:lstStyle/>
        <a:p>
          <a:r>
            <a:rPr lang="en-US" dirty="0" err="1" smtClean="0"/>
            <a:t>Makalah</a:t>
          </a:r>
          <a:r>
            <a:rPr lang="en-US" dirty="0" smtClean="0"/>
            <a:t> </a:t>
          </a:r>
          <a:r>
            <a:rPr lang="en-US" dirty="0" err="1" smtClean="0"/>
            <a:t>tanggapan</a:t>
          </a:r>
          <a:endParaRPr lang="en-US" dirty="0"/>
        </a:p>
      </dgm:t>
    </dgm:pt>
    <dgm:pt modelId="{05119F71-AF56-4C9D-BAC5-897FDE175F37}" type="parTrans" cxnId="{9FB7D9E1-B996-4315-8C79-670A9D20462D}">
      <dgm:prSet/>
      <dgm:spPr/>
      <dgm:t>
        <a:bodyPr/>
        <a:lstStyle/>
        <a:p>
          <a:endParaRPr lang="en-US"/>
        </a:p>
      </dgm:t>
    </dgm:pt>
    <dgm:pt modelId="{3AFA70D6-F7C8-4F50-8D12-83677290CA4E}" type="sibTrans" cxnId="{9FB7D9E1-B996-4315-8C79-670A9D20462D}">
      <dgm:prSet/>
      <dgm:spPr/>
      <dgm:t>
        <a:bodyPr/>
        <a:lstStyle/>
        <a:p>
          <a:endParaRPr lang="en-US"/>
        </a:p>
      </dgm:t>
    </dgm:pt>
    <dgm:pt modelId="{49281FEE-180E-4E1A-8DA8-192BDE18755A}">
      <dgm:prSet phldrT="[Text]"/>
      <dgm:spPr/>
      <dgm:t>
        <a:bodyPr/>
        <a:lstStyle/>
        <a:p>
          <a:r>
            <a:rPr lang="en-US" smtClean="0"/>
            <a:t>Makalah posisi</a:t>
          </a:r>
          <a:endParaRPr lang="en-US" dirty="0"/>
        </a:p>
      </dgm:t>
    </dgm:pt>
    <dgm:pt modelId="{080B393A-E85F-4FC6-B51F-C9CB3B7F9F2E}" type="parTrans" cxnId="{3AEC2584-C2C4-48FE-BD09-2C199D6D83FC}">
      <dgm:prSet/>
      <dgm:spPr/>
      <dgm:t>
        <a:bodyPr/>
        <a:lstStyle/>
        <a:p>
          <a:endParaRPr lang="en-US"/>
        </a:p>
      </dgm:t>
    </dgm:pt>
    <dgm:pt modelId="{AE0D1895-F2A2-415D-90B0-46642B55F501}" type="sibTrans" cxnId="{3AEC2584-C2C4-48FE-BD09-2C199D6D83FC}">
      <dgm:prSet/>
      <dgm:spPr/>
      <dgm:t>
        <a:bodyPr/>
        <a:lstStyle/>
        <a:p>
          <a:endParaRPr lang="en-US"/>
        </a:p>
      </dgm:t>
    </dgm:pt>
    <dgm:pt modelId="{3B657918-0D74-4C61-B705-A3D94F80488D}" type="pres">
      <dgm:prSet presAssocID="{4BD2BD39-F6C0-4682-82E0-5D21C780C7F2}" presName="diagram" presStyleCnt="0">
        <dgm:presLayoutVars>
          <dgm:chPref val="1"/>
          <dgm:dir/>
          <dgm:animOne val="branch"/>
          <dgm:animLvl val="lvl"/>
          <dgm:resizeHandles val="exact"/>
        </dgm:presLayoutVars>
      </dgm:prSet>
      <dgm:spPr/>
      <dgm:t>
        <a:bodyPr/>
        <a:lstStyle/>
        <a:p>
          <a:endParaRPr lang="en-US"/>
        </a:p>
      </dgm:t>
    </dgm:pt>
    <dgm:pt modelId="{2088A643-9860-498C-9AD8-EB2D217CBE3E}" type="pres">
      <dgm:prSet presAssocID="{B3030861-68AE-4C73-AA0A-203AB0AB3B7B}" presName="root1" presStyleCnt="0"/>
      <dgm:spPr/>
    </dgm:pt>
    <dgm:pt modelId="{DD78C759-BB5E-4BC5-A931-BED2C2113C19}" type="pres">
      <dgm:prSet presAssocID="{B3030861-68AE-4C73-AA0A-203AB0AB3B7B}" presName="LevelOneTextNode" presStyleLbl="node0" presStyleIdx="0" presStyleCnt="1">
        <dgm:presLayoutVars>
          <dgm:chPref val="3"/>
        </dgm:presLayoutVars>
      </dgm:prSet>
      <dgm:spPr/>
      <dgm:t>
        <a:bodyPr/>
        <a:lstStyle/>
        <a:p>
          <a:endParaRPr lang="en-US"/>
        </a:p>
      </dgm:t>
    </dgm:pt>
    <dgm:pt modelId="{D7A4C6AA-0ECC-452F-9D36-61FCEDD914BE}" type="pres">
      <dgm:prSet presAssocID="{B3030861-68AE-4C73-AA0A-203AB0AB3B7B}" presName="level2hierChild" presStyleCnt="0"/>
      <dgm:spPr/>
    </dgm:pt>
    <dgm:pt modelId="{12DF9259-F7D7-445B-B284-AF9FA13EBD28}" type="pres">
      <dgm:prSet presAssocID="{FBA6FAFD-B6F1-4D02-9F09-57C28B2AB895}" presName="conn2-1" presStyleLbl="parChTrans1D2" presStyleIdx="0" presStyleCnt="3"/>
      <dgm:spPr/>
      <dgm:t>
        <a:bodyPr/>
        <a:lstStyle/>
        <a:p>
          <a:endParaRPr lang="en-US"/>
        </a:p>
      </dgm:t>
    </dgm:pt>
    <dgm:pt modelId="{24492D08-DCE5-4085-84D1-53EE35B583B4}" type="pres">
      <dgm:prSet presAssocID="{FBA6FAFD-B6F1-4D02-9F09-57C28B2AB895}" presName="connTx" presStyleLbl="parChTrans1D2" presStyleIdx="0" presStyleCnt="3"/>
      <dgm:spPr/>
      <dgm:t>
        <a:bodyPr/>
        <a:lstStyle/>
        <a:p>
          <a:endParaRPr lang="en-US"/>
        </a:p>
      </dgm:t>
    </dgm:pt>
    <dgm:pt modelId="{4894720D-2950-41DC-BF13-CAAA9E788355}" type="pres">
      <dgm:prSet presAssocID="{75C76205-97EE-4E61-8D4B-0B7F2E68ED59}" presName="root2" presStyleCnt="0"/>
      <dgm:spPr/>
    </dgm:pt>
    <dgm:pt modelId="{FA9BBA41-07D3-49CC-98B9-ECD00E23714F}" type="pres">
      <dgm:prSet presAssocID="{75C76205-97EE-4E61-8D4B-0B7F2E68ED59}" presName="LevelTwoTextNode" presStyleLbl="node2" presStyleIdx="0" presStyleCnt="3">
        <dgm:presLayoutVars>
          <dgm:chPref val="3"/>
        </dgm:presLayoutVars>
      </dgm:prSet>
      <dgm:spPr/>
      <dgm:t>
        <a:bodyPr/>
        <a:lstStyle/>
        <a:p>
          <a:endParaRPr lang="en-US"/>
        </a:p>
      </dgm:t>
    </dgm:pt>
    <dgm:pt modelId="{F2F54F9A-9AE4-4736-A411-95815B4F48EC}" type="pres">
      <dgm:prSet presAssocID="{75C76205-97EE-4E61-8D4B-0B7F2E68ED59}" presName="level3hierChild" presStyleCnt="0"/>
      <dgm:spPr/>
    </dgm:pt>
    <dgm:pt modelId="{423D9F60-CAD2-4D80-AE65-FEE51F9D9F33}" type="pres">
      <dgm:prSet presAssocID="{8F037927-C5CB-4B7D-A120-9DE38765DF1E}" presName="conn2-1" presStyleLbl="parChTrans1D3" presStyleIdx="0" presStyleCnt="5"/>
      <dgm:spPr/>
      <dgm:t>
        <a:bodyPr/>
        <a:lstStyle/>
        <a:p>
          <a:endParaRPr lang="en-US"/>
        </a:p>
      </dgm:t>
    </dgm:pt>
    <dgm:pt modelId="{F225CA5F-6CE0-404E-A3D8-5609C59659D8}" type="pres">
      <dgm:prSet presAssocID="{8F037927-C5CB-4B7D-A120-9DE38765DF1E}" presName="connTx" presStyleLbl="parChTrans1D3" presStyleIdx="0" presStyleCnt="5"/>
      <dgm:spPr/>
      <dgm:t>
        <a:bodyPr/>
        <a:lstStyle/>
        <a:p>
          <a:endParaRPr lang="en-US"/>
        </a:p>
      </dgm:t>
    </dgm:pt>
    <dgm:pt modelId="{9184CBDB-82C6-4358-A9BE-4537B05BD9B5}" type="pres">
      <dgm:prSet presAssocID="{201E83B0-2658-4BB9-A30C-816171875941}" presName="root2" presStyleCnt="0"/>
      <dgm:spPr/>
    </dgm:pt>
    <dgm:pt modelId="{B58B0954-7E98-4124-B14D-25F991F75595}" type="pres">
      <dgm:prSet presAssocID="{201E83B0-2658-4BB9-A30C-816171875941}" presName="LevelTwoTextNode" presStyleLbl="node3" presStyleIdx="0" presStyleCnt="5">
        <dgm:presLayoutVars>
          <dgm:chPref val="3"/>
        </dgm:presLayoutVars>
      </dgm:prSet>
      <dgm:spPr/>
      <dgm:t>
        <a:bodyPr/>
        <a:lstStyle/>
        <a:p>
          <a:endParaRPr lang="en-US"/>
        </a:p>
      </dgm:t>
    </dgm:pt>
    <dgm:pt modelId="{96F413D9-BFE0-4B09-9CA0-98E712CF74C9}" type="pres">
      <dgm:prSet presAssocID="{201E83B0-2658-4BB9-A30C-816171875941}" presName="level3hierChild" presStyleCnt="0"/>
      <dgm:spPr/>
    </dgm:pt>
    <dgm:pt modelId="{1F841A93-3A1C-46DC-B527-1514A123B8B2}" type="pres">
      <dgm:prSet presAssocID="{B58B78DE-183E-49ED-AEF8-F7B0E2CFDCA5}" presName="conn2-1" presStyleLbl="parChTrans1D3" presStyleIdx="1" presStyleCnt="5"/>
      <dgm:spPr/>
      <dgm:t>
        <a:bodyPr/>
        <a:lstStyle/>
        <a:p>
          <a:endParaRPr lang="en-US"/>
        </a:p>
      </dgm:t>
    </dgm:pt>
    <dgm:pt modelId="{3CC1E7C1-91E5-468A-AE98-9AFFC75818C9}" type="pres">
      <dgm:prSet presAssocID="{B58B78DE-183E-49ED-AEF8-F7B0E2CFDCA5}" presName="connTx" presStyleLbl="parChTrans1D3" presStyleIdx="1" presStyleCnt="5"/>
      <dgm:spPr/>
      <dgm:t>
        <a:bodyPr/>
        <a:lstStyle/>
        <a:p>
          <a:endParaRPr lang="en-US"/>
        </a:p>
      </dgm:t>
    </dgm:pt>
    <dgm:pt modelId="{C8286F93-0E31-41B5-864A-6237B59FEC4D}" type="pres">
      <dgm:prSet presAssocID="{A867409B-F787-4156-90DF-DA2CB1FB85C4}" presName="root2" presStyleCnt="0"/>
      <dgm:spPr/>
    </dgm:pt>
    <dgm:pt modelId="{0AF790C6-5A2E-4EC4-9F65-750C6E86BA17}" type="pres">
      <dgm:prSet presAssocID="{A867409B-F787-4156-90DF-DA2CB1FB85C4}" presName="LevelTwoTextNode" presStyleLbl="node3" presStyleIdx="1" presStyleCnt="5">
        <dgm:presLayoutVars>
          <dgm:chPref val="3"/>
        </dgm:presLayoutVars>
      </dgm:prSet>
      <dgm:spPr/>
      <dgm:t>
        <a:bodyPr/>
        <a:lstStyle/>
        <a:p>
          <a:endParaRPr lang="en-US"/>
        </a:p>
      </dgm:t>
    </dgm:pt>
    <dgm:pt modelId="{3412C23E-7AD8-4094-9AB9-DD7EAF869A5C}" type="pres">
      <dgm:prSet presAssocID="{A867409B-F787-4156-90DF-DA2CB1FB85C4}" presName="level3hierChild" presStyleCnt="0"/>
      <dgm:spPr/>
    </dgm:pt>
    <dgm:pt modelId="{56221408-2351-4D83-BAD2-6968AD968861}" type="pres">
      <dgm:prSet presAssocID="{B6646F53-6FC8-479A-99A4-70C5196CDC76}" presName="conn2-1" presStyleLbl="parChTrans1D3" presStyleIdx="2" presStyleCnt="5"/>
      <dgm:spPr/>
      <dgm:t>
        <a:bodyPr/>
        <a:lstStyle/>
        <a:p>
          <a:endParaRPr lang="en-US"/>
        </a:p>
      </dgm:t>
    </dgm:pt>
    <dgm:pt modelId="{23FCD960-D82D-4224-94D0-45BB6C8BFE2A}" type="pres">
      <dgm:prSet presAssocID="{B6646F53-6FC8-479A-99A4-70C5196CDC76}" presName="connTx" presStyleLbl="parChTrans1D3" presStyleIdx="2" presStyleCnt="5"/>
      <dgm:spPr/>
      <dgm:t>
        <a:bodyPr/>
        <a:lstStyle/>
        <a:p>
          <a:endParaRPr lang="en-US"/>
        </a:p>
      </dgm:t>
    </dgm:pt>
    <dgm:pt modelId="{02492FD7-AF11-4A60-B50D-94D7622FFEA8}" type="pres">
      <dgm:prSet presAssocID="{5C4DBA04-1769-404B-95BD-EC6CB354EDB7}" presName="root2" presStyleCnt="0"/>
      <dgm:spPr/>
    </dgm:pt>
    <dgm:pt modelId="{BF2A023B-71B2-4D6B-ABA6-B347545D1AE3}" type="pres">
      <dgm:prSet presAssocID="{5C4DBA04-1769-404B-95BD-EC6CB354EDB7}" presName="LevelTwoTextNode" presStyleLbl="node3" presStyleIdx="2" presStyleCnt="5">
        <dgm:presLayoutVars>
          <dgm:chPref val="3"/>
        </dgm:presLayoutVars>
      </dgm:prSet>
      <dgm:spPr/>
      <dgm:t>
        <a:bodyPr/>
        <a:lstStyle/>
        <a:p>
          <a:endParaRPr lang="en-US"/>
        </a:p>
      </dgm:t>
    </dgm:pt>
    <dgm:pt modelId="{90C70B27-6802-4610-BE10-AA31D1224AAA}" type="pres">
      <dgm:prSet presAssocID="{5C4DBA04-1769-404B-95BD-EC6CB354EDB7}" presName="level3hierChild" presStyleCnt="0"/>
      <dgm:spPr/>
    </dgm:pt>
    <dgm:pt modelId="{F77A83C2-0EF9-4CCB-AB88-57E33C3B975F}" type="pres">
      <dgm:prSet presAssocID="{05119F71-AF56-4C9D-BAC5-897FDE175F37}" presName="conn2-1" presStyleLbl="parChTrans1D3" presStyleIdx="3" presStyleCnt="5"/>
      <dgm:spPr/>
      <dgm:t>
        <a:bodyPr/>
        <a:lstStyle/>
        <a:p>
          <a:endParaRPr lang="en-US"/>
        </a:p>
      </dgm:t>
    </dgm:pt>
    <dgm:pt modelId="{1F9BCA50-E65F-4319-BC3C-FBA6B911CACD}" type="pres">
      <dgm:prSet presAssocID="{05119F71-AF56-4C9D-BAC5-897FDE175F37}" presName="connTx" presStyleLbl="parChTrans1D3" presStyleIdx="3" presStyleCnt="5"/>
      <dgm:spPr/>
      <dgm:t>
        <a:bodyPr/>
        <a:lstStyle/>
        <a:p>
          <a:endParaRPr lang="en-US"/>
        </a:p>
      </dgm:t>
    </dgm:pt>
    <dgm:pt modelId="{1E345E12-2836-4656-9628-E78F815618FF}" type="pres">
      <dgm:prSet presAssocID="{5018F1B2-63C3-487E-9FF7-1D00ACA82DCE}" presName="root2" presStyleCnt="0"/>
      <dgm:spPr/>
    </dgm:pt>
    <dgm:pt modelId="{EC4E90CC-0383-46FA-BECC-C9FDCABD52C9}" type="pres">
      <dgm:prSet presAssocID="{5018F1B2-63C3-487E-9FF7-1D00ACA82DCE}" presName="LevelTwoTextNode" presStyleLbl="node3" presStyleIdx="3" presStyleCnt="5">
        <dgm:presLayoutVars>
          <dgm:chPref val="3"/>
        </dgm:presLayoutVars>
      </dgm:prSet>
      <dgm:spPr/>
      <dgm:t>
        <a:bodyPr/>
        <a:lstStyle/>
        <a:p>
          <a:endParaRPr lang="en-US"/>
        </a:p>
      </dgm:t>
    </dgm:pt>
    <dgm:pt modelId="{9D79CE98-4695-401C-9956-F1836AB0C764}" type="pres">
      <dgm:prSet presAssocID="{5018F1B2-63C3-487E-9FF7-1D00ACA82DCE}" presName="level3hierChild" presStyleCnt="0"/>
      <dgm:spPr/>
    </dgm:pt>
    <dgm:pt modelId="{B0F10334-CA33-4237-930A-48FEF2F64D62}" type="pres">
      <dgm:prSet presAssocID="{080B393A-E85F-4FC6-B51F-C9CB3B7F9F2E}" presName="conn2-1" presStyleLbl="parChTrans1D3" presStyleIdx="4" presStyleCnt="5"/>
      <dgm:spPr/>
      <dgm:t>
        <a:bodyPr/>
        <a:lstStyle/>
        <a:p>
          <a:endParaRPr lang="en-US"/>
        </a:p>
      </dgm:t>
    </dgm:pt>
    <dgm:pt modelId="{294B3892-7D45-48EF-A178-F1A2D07736DF}" type="pres">
      <dgm:prSet presAssocID="{080B393A-E85F-4FC6-B51F-C9CB3B7F9F2E}" presName="connTx" presStyleLbl="parChTrans1D3" presStyleIdx="4" presStyleCnt="5"/>
      <dgm:spPr/>
      <dgm:t>
        <a:bodyPr/>
        <a:lstStyle/>
        <a:p>
          <a:endParaRPr lang="en-US"/>
        </a:p>
      </dgm:t>
    </dgm:pt>
    <dgm:pt modelId="{9B1F1A62-4B79-4865-AB55-8B0C76A38D90}" type="pres">
      <dgm:prSet presAssocID="{49281FEE-180E-4E1A-8DA8-192BDE18755A}" presName="root2" presStyleCnt="0"/>
      <dgm:spPr/>
    </dgm:pt>
    <dgm:pt modelId="{54B36ABF-A2E9-4330-A419-12DA28AAD819}" type="pres">
      <dgm:prSet presAssocID="{49281FEE-180E-4E1A-8DA8-192BDE18755A}" presName="LevelTwoTextNode" presStyleLbl="node3" presStyleIdx="4" presStyleCnt="5">
        <dgm:presLayoutVars>
          <dgm:chPref val="3"/>
        </dgm:presLayoutVars>
      </dgm:prSet>
      <dgm:spPr/>
      <dgm:t>
        <a:bodyPr/>
        <a:lstStyle/>
        <a:p>
          <a:endParaRPr lang="en-US"/>
        </a:p>
      </dgm:t>
    </dgm:pt>
    <dgm:pt modelId="{E705EA97-1755-4D51-A371-846C4E4A7C4D}" type="pres">
      <dgm:prSet presAssocID="{49281FEE-180E-4E1A-8DA8-192BDE18755A}" presName="level3hierChild" presStyleCnt="0"/>
      <dgm:spPr/>
    </dgm:pt>
    <dgm:pt modelId="{7799BF6D-4BA5-42A1-9F74-18DAB659800A}" type="pres">
      <dgm:prSet presAssocID="{190B680B-4C42-47CD-9890-4E7FEE5BF1B0}" presName="conn2-1" presStyleLbl="parChTrans1D2" presStyleIdx="1" presStyleCnt="3"/>
      <dgm:spPr/>
      <dgm:t>
        <a:bodyPr/>
        <a:lstStyle/>
        <a:p>
          <a:endParaRPr lang="en-US"/>
        </a:p>
      </dgm:t>
    </dgm:pt>
    <dgm:pt modelId="{6DEC88EF-63A2-4465-972B-46B6AE207D33}" type="pres">
      <dgm:prSet presAssocID="{190B680B-4C42-47CD-9890-4E7FEE5BF1B0}" presName="connTx" presStyleLbl="parChTrans1D2" presStyleIdx="1" presStyleCnt="3"/>
      <dgm:spPr/>
      <dgm:t>
        <a:bodyPr/>
        <a:lstStyle/>
        <a:p>
          <a:endParaRPr lang="en-US"/>
        </a:p>
      </dgm:t>
    </dgm:pt>
    <dgm:pt modelId="{8E7F316C-1E87-4FCD-8B28-19A823C15430}" type="pres">
      <dgm:prSet presAssocID="{91F6CE06-134D-430E-85DA-B497D77CB632}" presName="root2" presStyleCnt="0"/>
      <dgm:spPr/>
    </dgm:pt>
    <dgm:pt modelId="{D954B810-941A-45DF-B21F-407A26AFE528}" type="pres">
      <dgm:prSet presAssocID="{91F6CE06-134D-430E-85DA-B497D77CB632}" presName="LevelTwoTextNode" presStyleLbl="node2" presStyleIdx="1" presStyleCnt="3">
        <dgm:presLayoutVars>
          <dgm:chPref val="3"/>
        </dgm:presLayoutVars>
      </dgm:prSet>
      <dgm:spPr/>
      <dgm:t>
        <a:bodyPr/>
        <a:lstStyle/>
        <a:p>
          <a:endParaRPr lang="en-US"/>
        </a:p>
      </dgm:t>
    </dgm:pt>
    <dgm:pt modelId="{79D8A4FF-0BEB-409B-8D9B-16D4A01CA285}" type="pres">
      <dgm:prSet presAssocID="{91F6CE06-134D-430E-85DA-B497D77CB632}" presName="level3hierChild" presStyleCnt="0"/>
      <dgm:spPr/>
    </dgm:pt>
    <dgm:pt modelId="{EF5EFD26-1D08-4BF1-A7D6-C400ABD02A80}" type="pres">
      <dgm:prSet presAssocID="{FCE48BE9-4756-4EB2-A8AE-69EA49144881}" presName="conn2-1" presStyleLbl="parChTrans1D2" presStyleIdx="2" presStyleCnt="3"/>
      <dgm:spPr/>
      <dgm:t>
        <a:bodyPr/>
        <a:lstStyle/>
        <a:p>
          <a:endParaRPr lang="en-US"/>
        </a:p>
      </dgm:t>
    </dgm:pt>
    <dgm:pt modelId="{972FFFEC-ED19-40E0-9E99-69D2FBBFD7A5}" type="pres">
      <dgm:prSet presAssocID="{FCE48BE9-4756-4EB2-A8AE-69EA49144881}" presName="connTx" presStyleLbl="parChTrans1D2" presStyleIdx="2" presStyleCnt="3"/>
      <dgm:spPr/>
      <dgm:t>
        <a:bodyPr/>
        <a:lstStyle/>
        <a:p>
          <a:endParaRPr lang="en-US"/>
        </a:p>
      </dgm:t>
    </dgm:pt>
    <dgm:pt modelId="{3F19C778-4A1C-4380-8A54-BFF2A98478B3}" type="pres">
      <dgm:prSet presAssocID="{4A4955EA-2379-462B-94C3-ABA878F4C4F3}" presName="root2" presStyleCnt="0"/>
      <dgm:spPr/>
    </dgm:pt>
    <dgm:pt modelId="{3E9E0C2F-EBDB-40A9-92A1-62CA87C69FB4}" type="pres">
      <dgm:prSet presAssocID="{4A4955EA-2379-462B-94C3-ABA878F4C4F3}" presName="LevelTwoTextNode" presStyleLbl="node2" presStyleIdx="2" presStyleCnt="3">
        <dgm:presLayoutVars>
          <dgm:chPref val="3"/>
        </dgm:presLayoutVars>
      </dgm:prSet>
      <dgm:spPr/>
      <dgm:t>
        <a:bodyPr/>
        <a:lstStyle/>
        <a:p>
          <a:endParaRPr lang="en-US"/>
        </a:p>
      </dgm:t>
    </dgm:pt>
    <dgm:pt modelId="{A08B2B6D-1539-42C0-AAF8-8533A91EB072}" type="pres">
      <dgm:prSet presAssocID="{4A4955EA-2379-462B-94C3-ABA878F4C4F3}" presName="level3hierChild" presStyleCnt="0"/>
      <dgm:spPr/>
    </dgm:pt>
  </dgm:ptLst>
  <dgm:cxnLst>
    <dgm:cxn modelId="{3E771D28-07B4-4080-9F9A-E821FDC63D73}" type="presOf" srcId="{8F037927-C5CB-4B7D-A120-9DE38765DF1E}" destId="{423D9F60-CAD2-4D80-AE65-FEE51F9D9F33}" srcOrd="0" destOrd="0" presId="urn:microsoft.com/office/officeart/2005/8/layout/hierarchy2"/>
    <dgm:cxn modelId="{3AEC2584-C2C4-48FE-BD09-2C199D6D83FC}" srcId="{75C76205-97EE-4E61-8D4B-0B7F2E68ED59}" destId="{49281FEE-180E-4E1A-8DA8-192BDE18755A}" srcOrd="4" destOrd="0" parTransId="{080B393A-E85F-4FC6-B51F-C9CB3B7F9F2E}" sibTransId="{AE0D1895-F2A2-415D-90B0-46642B55F501}"/>
    <dgm:cxn modelId="{0BE6763F-9523-4328-8A74-F6AE657F126F}" type="presOf" srcId="{91F6CE06-134D-430E-85DA-B497D77CB632}" destId="{D954B810-941A-45DF-B21F-407A26AFE528}" srcOrd="0" destOrd="0" presId="urn:microsoft.com/office/officeart/2005/8/layout/hierarchy2"/>
    <dgm:cxn modelId="{592C6525-2ECA-4054-9A5E-0DD29ECA5526}" srcId="{B3030861-68AE-4C73-AA0A-203AB0AB3B7B}" destId="{75C76205-97EE-4E61-8D4B-0B7F2E68ED59}" srcOrd="0" destOrd="0" parTransId="{FBA6FAFD-B6F1-4D02-9F09-57C28B2AB895}" sibTransId="{6D231A5A-BF6B-4237-ABAE-C9A82007F8BF}"/>
    <dgm:cxn modelId="{1E13EE32-620A-4EE9-BD7C-3E6693F947BD}" srcId="{75C76205-97EE-4E61-8D4B-0B7F2E68ED59}" destId="{201E83B0-2658-4BB9-A30C-816171875941}" srcOrd="0" destOrd="0" parTransId="{8F037927-C5CB-4B7D-A120-9DE38765DF1E}" sibTransId="{81FCDD6A-6D34-4F33-97AE-C6D6CDCDFE63}"/>
    <dgm:cxn modelId="{8880E128-F773-4EB0-876A-B0ED80E01CB8}" srcId="{75C76205-97EE-4E61-8D4B-0B7F2E68ED59}" destId="{A867409B-F787-4156-90DF-DA2CB1FB85C4}" srcOrd="1" destOrd="0" parTransId="{B58B78DE-183E-49ED-AEF8-F7B0E2CFDCA5}" sibTransId="{163B5808-D078-4B9C-908A-B32E55E874C7}"/>
    <dgm:cxn modelId="{462FAFBE-F302-4D0A-86C0-9FEED040B809}" type="presOf" srcId="{49281FEE-180E-4E1A-8DA8-192BDE18755A}" destId="{54B36ABF-A2E9-4330-A419-12DA28AAD819}" srcOrd="0" destOrd="0" presId="urn:microsoft.com/office/officeart/2005/8/layout/hierarchy2"/>
    <dgm:cxn modelId="{57ACA082-55AF-46EB-9352-08E81F2D76A1}" type="presOf" srcId="{8F037927-C5CB-4B7D-A120-9DE38765DF1E}" destId="{F225CA5F-6CE0-404E-A3D8-5609C59659D8}" srcOrd="1" destOrd="0" presId="urn:microsoft.com/office/officeart/2005/8/layout/hierarchy2"/>
    <dgm:cxn modelId="{A25A8F36-ABD2-447E-AFFA-844C041611FF}" srcId="{B3030861-68AE-4C73-AA0A-203AB0AB3B7B}" destId="{91F6CE06-134D-430E-85DA-B497D77CB632}" srcOrd="1" destOrd="0" parTransId="{190B680B-4C42-47CD-9890-4E7FEE5BF1B0}" sibTransId="{08FB5652-9A93-4830-86A4-CE835FFBCE8D}"/>
    <dgm:cxn modelId="{41BD716B-D8FC-4CB1-8CAF-8A3D10AC8C67}" type="presOf" srcId="{75C76205-97EE-4E61-8D4B-0B7F2E68ED59}" destId="{FA9BBA41-07D3-49CC-98B9-ECD00E23714F}" srcOrd="0" destOrd="0" presId="urn:microsoft.com/office/officeart/2005/8/layout/hierarchy2"/>
    <dgm:cxn modelId="{429B2177-04C9-4FBD-88F5-589543A6DDD2}" type="presOf" srcId="{5018F1B2-63C3-487E-9FF7-1D00ACA82DCE}" destId="{EC4E90CC-0383-46FA-BECC-C9FDCABD52C9}" srcOrd="0" destOrd="0" presId="urn:microsoft.com/office/officeart/2005/8/layout/hierarchy2"/>
    <dgm:cxn modelId="{9FB7D9E1-B996-4315-8C79-670A9D20462D}" srcId="{75C76205-97EE-4E61-8D4B-0B7F2E68ED59}" destId="{5018F1B2-63C3-487E-9FF7-1D00ACA82DCE}" srcOrd="3" destOrd="0" parTransId="{05119F71-AF56-4C9D-BAC5-897FDE175F37}" sibTransId="{3AFA70D6-F7C8-4F50-8D12-83677290CA4E}"/>
    <dgm:cxn modelId="{A3BF5C50-F36D-40D9-8FB2-F5ED01C45CC9}" type="presOf" srcId="{B58B78DE-183E-49ED-AEF8-F7B0E2CFDCA5}" destId="{1F841A93-3A1C-46DC-B527-1514A123B8B2}" srcOrd="0" destOrd="0" presId="urn:microsoft.com/office/officeart/2005/8/layout/hierarchy2"/>
    <dgm:cxn modelId="{E0DDAF3B-D34A-4583-AD47-A2BFF3FA3E9D}" type="presOf" srcId="{4A4955EA-2379-462B-94C3-ABA878F4C4F3}" destId="{3E9E0C2F-EBDB-40A9-92A1-62CA87C69FB4}" srcOrd="0" destOrd="0" presId="urn:microsoft.com/office/officeart/2005/8/layout/hierarchy2"/>
    <dgm:cxn modelId="{675CFCE4-E195-44EA-B8D0-FAD54C48FDBE}" type="presOf" srcId="{080B393A-E85F-4FC6-B51F-C9CB3B7F9F2E}" destId="{B0F10334-CA33-4237-930A-48FEF2F64D62}" srcOrd="0" destOrd="0" presId="urn:microsoft.com/office/officeart/2005/8/layout/hierarchy2"/>
    <dgm:cxn modelId="{3BF8D434-90A3-4F2E-B8F5-F8758F629C69}" type="presOf" srcId="{B6646F53-6FC8-479A-99A4-70C5196CDC76}" destId="{23FCD960-D82D-4224-94D0-45BB6C8BFE2A}" srcOrd="1" destOrd="0" presId="urn:microsoft.com/office/officeart/2005/8/layout/hierarchy2"/>
    <dgm:cxn modelId="{0607AA5D-F00E-45BD-A8AC-43016548BC72}" srcId="{B3030861-68AE-4C73-AA0A-203AB0AB3B7B}" destId="{4A4955EA-2379-462B-94C3-ABA878F4C4F3}" srcOrd="2" destOrd="0" parTransId="{FCE48BE9-4756-4EB2-A8AE-69EA49144881}" sibTransId="{8FC8A9CD-F77E-4B7D-A242-04140E4C75D4}"/>
    <dgm:cxn modelId="{D82688EA-68A3-4FE9-94FE-2F917DFD2074}" type="presOf" srcId="{FCE48BE9-4756-4EB2-A8AE-69EA49144881}" destId="{972FFFEC-ED19-40E0-9E99-69D2FBBFD7A5}" srcOrd="1" destOrd="0" presId="urn:microsoft.com/office/officeart/2005/8/layout/hierarchy2"/>
    <dgm:cxn modelId="{E3A572F3-54F8-4CD7-9BF9-237105E878A5}" type="presOf" srcId="{05119F71-AF56-4C9D-BAC5-897FDE175F37}" destId="{F77A83C2-0EF9-4CCB-AB88-57E33C3B975F}" srcOrd="0" destOrd="0" presId="urn:microsoft.com/office/officeart/2005/8/layout/hierarchy2"/>
    <dgm:cxn modelId="{37124C31-9840-4AB2-991B-1A3496C6D15D}" type="presOf" srcId="{B3030861-68AE-4C73-AA0A-203AB0AB3B7B}" destId="{DD78C759-BB5E-4BC5-A931-BED2C2113C19}" srcOrd="0" destOrd="0" presId="urn:microsoft.com/office/officeart/2005/8/layout/hierarchy2"/>
    <dgm:cxn modelId="{34E7C38C-F433-43A2-AF30-547F32D8F47E}" type="presOf" srcId="{FBA6FAFD-B6F1-4D02-9F09-57C28B2AB895}" destId="{12DF9259-F7D7-445B-B284-AF9FA13EBD28}" srcOrd="0" destOrd="0" presId="urn:microsoft.com/office/officeart/2005/8/layout/hierarchy2"/>
    <dgm:cxn modelId="{CDF25A74-F00E-4119-8B0A-FD0765FE7015}" type="presOf" srcId="{FBA6FAFD-B6F1-4D02-9F09-57C28B2AB895}" destId="{24492D08-DCE5-4085-84D1-53EE35B583B4}" srcOrd="1" destOrd="0" presId="urn:microsoft.com/office/officeart/2005/8/layout/hierarchy2"/>
    <dgm:cxn modelId="{204DA8C8-37B0-48A8-A42B-D05C8ADC22A8}" type="presOf" srcId="{201E83B0-2658-4BB9-A30C-816171875941}" destId="{B58B0954-7E98-4124-B14D-25F991F75595}" srcOrd="0" destOrd="0" presId="urn:microsoft.com/office/officeart/2005/8/layout/hierarchy2"/>
    <dgm:cxn modelId="{A80ECDF3-734B-4EB0-83D0-581F22554164}" type="presOf" srcId="{4BD2BD39-F6C0-4682-82E0-5D21C780C7F2}" destId="{3B657918-0D74-4C61-B705-A3D94F80488D}" srcOrd="0" destOrd="0" presId="urn:microsoft.com/office/officeart/2005/8/layout/hierarchy2"/>
    <dgm:cxn modelId="{0FC804B9-C3B6-4D14-B64E-E04A528AC634}" type="presOf" srcId="{080B393A-E85F-4FC6-B51F-C9CB3B7F9F2E}" destId="{294B3892-7D45-48EF-A178-F1A2D07736DF}" srcOrd="1" destOrd="0" presId="urn:microsoft.com/office/officeart/2005/8/layout/hierarchy2"/>
    <dgm:cxn modelId="{9CAC1330-CE05-4FE6-8AA2-F2771B8FB3EC}" type="presOf" srcId="{B58B78DE-183E-49ED-AEF8-F7B0E2CFDCA5}" destId="{3CC1E7C1-91E5-468A-AE98-9AFFC75818C9}" srcOrd="1" destOrd="0" presId="urn:microsoft.com/office/officeart/2005/8/layout/hierarchy2"/>
    <dgm:cxn modelId="{4E5518FD-326A-4EF6-B1F7-9905B3C00500}" type="presOf" srcId="{05119F71-AF56-4C9D-BAC5-897FDE175F37}" destId="{1F9BCA50-E65F-4319-BC3C-FBA6B911CACD}" srcOrd="1" destOrd="0" presId="urn:microsoft.com/office/officeart/2005/8/layout/hierarchy2"/>
    <dgm:cxn modelId="{539EF4C8-25AE-4F14-AC70-6B5B3440CB34}" type="presOf" srcId="{190B680B-4C42-47CD-9890-4E7FEE5BF1B0}" destId="{7799BF6D-4BA5-42A1-9F74-18DAB659800A}" srcOrd="0" destOrd="0" presId="urn:microsoft.com/office/officeart/2005/8/layout/hierarchy2"/>
    <dgm:cxn modelId="{6DD7B907-623B-4114-850D-0416569BCFAF}" type="presOf" srcId="{5C4DBA04-1769-404B-95BD-EC6CB354EDB7}" destId="{BF2A023B-71B2-4D6B-ABA6-B347545D1AE3}" srcOrd="0" destOrd="0" presId="urn:microsoft.com/office/officeart/2005/8/layout/hierarchy2"/>
    <dgm:cxn modelId="{DBF0DC38-4029-42DE-A6AC-34717D9A5733}" type="presOf" srcId="{B6646F53-6FC8-479A-99A4-70C5196CDC76}" destId="{56221408-2351-4D83-BAD2-6968AD968861}" srcOrd="0" destOrd="0" presId="urn:microsoft.com/office/officeart/2005/8/layout/hierarchy2"/>
    <dgm:cxn modelId="{8658F439-C448-4B9E-BF68-B97B2110D3F9}" type="presOf" srcId="{A867409B-F787-4156-90DF-DA2CB1FB85C4}" destId="{0AF790C6-5A2E-4EC4-9F65-750C6E86BA17}" srcOrd="0" destOrd="0" presId="urn:microsoft.com/office/officeart/2005/8/layout/hierarchy2"/>
    <dgm:cxn modelId="{5B4A1227-D749-426D-82A4-F6BED4EBC584}" type="presOf" srcId="{FCE48BE9-4756-4EB2-A8AE-69EA49144881}" destId="{EF5EFD26-1D08-4BF1-A7D6-C400ABD02A80}" srcOrd="0" destOrd="0" presId="urn:microsoft.com/office/officeart/2005/8/layout/hierarchy2"/>
    <dgm:cxn modelId="{F35C349C-C785-462E-A8F1-2D2DA09D3C0B}" type="presOf" srcId="{190B680B-4C42-47CD-9890-4E7FEE5BF1B0}" destId="{6DEC88EF-63A2-4465-972B-46B6AE207D33}" srcOrd="1" destOrd="0" presId="urn:microsoft.com/office/officeart/2005/8/layout/hierarchy2"/>
    <dgm:cxn modelId="{AD6C0740-D50B-45D6-BD88-B0096C61C034}" srcId="{75C76205-97EE-4E61-8D4B-0B7F2E68ED59}" destId="{5C4DBA04-1769-404B-95BD-EC6CB354EDB7}" srcOrd="2" destOrd="0" parTransId="{B6646F53-6FC8-479A-99A4-70C5196CDC76}" sibTransId="{117F5492-58FD-4D1C-8690-FC7834AEEED7}"/>
    <dgm:cxn modelId="{1B594AED-6058-4E80-A5DA-E66C81FAAF59}" srcId="{4BD2BD39-F6C0-4682-82E0-5D21C780C7F2}" destId="{B3030861-68AE-4C73-AA0A-203AB0AB3B7B}" srcOrd="0" destOrd="0" parTransId="{2FB1AC0A-B4A2-453B-9737-826110DF4683}" sibTransId="{848A814E-C915-4235-9ACA-5D68F24A7BB8}"/>
    <dgm:cxn modelId="{648DE865-4008-491E-8C11-D0AE99DFD1DA}" type="presParOf" srcId="{3B657918-0D74-4C61-B705-A3D94F80488D}" destId="{2088A643-9860-498C-9AD8-EB2D217CBE3E}" srcOrd="0" destOrd="0" presId="urn:microsoft.com/office/officeart/2005/8/layout/hierarchy2"/>
    <dgm:cxn modelId="{9462489B-5ABE-48C7-A49A-DEBBC84E4BE9}" type="presParOf" srcId="{2088A643-9860-498C-9AD8-EB2D217CBE3E}" destId="{DD78C759-BB5E-4BC5-A931-BED2C2113C19}" srcOrd="0" destOrd="0" presId="urn:microsoft.com/office/officeart/2005/8/layout/hierarchy2"/>
    <dgm:cxn modelId="{725E8B75-9B83-424E-ABEE-0FBB4B7C7E18}" type="presParOf" srcId="{2088A643-9860-498C-9AD8-EB2D217CBE3E}" destId="{D7A4C6AA-0ECC-452F-9D36-61FCEDD914BE}" srcOrd="1" destOrd="0" presId="urn:microsoft.com/office/officeart/2005/8/layout/hierarchy2"/>
    <dgm:cxn modelId="{CA1EC781-26AA-4BE6-90B8-44A501F81914}" type="presParOf" srcId="{D7A4C6AA-0ECC-452F-9D36-61FCEDD914BE}" destId="{12DF9259-F7D7-445B-B284-AF9FA13EBD28}" srcOrd="0" destOrd="0" presId="urn:microsoft.com/office/officeart/2005/8/layout/hierarchy2"/>
    <dgm:cxn modelId="{913B0C84-4CB8-46C1-A296-AA93EA4805B4}" type="presParOf" srcId="{12DF9259-F7D7-445B-B284-AF9FA13EBD28}" destId="{24492D08-DCE5-4085-84D1-53EE35B583B4}" srcOrd="0" destOrd="0" presId="urn:microsoft.com/office/officeart/2005/8/layout/hierarchy2"/>
    <dgm:cxn modelId="{6D93C530-2CDC-4F2D-9160-41FBD4AFF0FF}" type="presParOf" srcId="{D7A4C6AA-0ECC-452F-9D36-61FCEDD914BE}" destId="{4894720D-2950-41DC-BF13-CAAA9E788355}" srcOrd="1" destOrd="0" presId="urn:microsoft.com/office/officeart/2005/8/layout/hierarchy2"/>
    <dgm:cxn modelId="{E5A5A329-383B-4DF6-90E3-A4B628FA6D34}" type="presParOf" srcId="{4894720D-2950-41DC-BF13-CAAA9E788355}" destId="{FA9BBA41-07D3-49CC-98B9-ECD00E23714F}" srcOrd="0" destOrd="0" presId="urn:microsoft.com/office/officeart/2005/8/layout/hierarchy2"/>
    <dgm:cxn modelId="{D4D757B0-A9BB-4112-AADD-E9142D545A69}" type="presParOf" srcId="{4894720D-2950-41DC-BF13-CAAA9E788355}" destId="{F2F54F9A-9AE4-4736-A411-95815B4F48EC}" srcOrd="1" destOrd="0" presId="urn:microsoft.com/office/officeart/2005/8/layout/hierarchy2"/>
    <dgm:cxn modelId="{C79FE056-FEDC-426B-96AE-49463394E155}" type="presParOf" srcId="{F2F54F9A-9AE4-4736-A411-95815B4F48EC}" destId="{423D9F60-CAD2-4D80-AE65-FEE51F9D9F33}" srcOrd="0" destOrd="0" presId="urn:microsoft.com/office/officeart/2005/8/layout/hierarchy2"/>
    <dgm:cxn modelId="{723E9A5F-DAE9-4CA4-BC77-439993A24503}" type="presParOf" srcId="{423D9F60-CAD2-4D80-AE65-FEE51F9D9F33}" destId="{F225CA5F-6CE0-404E-A3D8-5609C59659D8}" srcOrd="0" destOrd="0" presId="urn:microsoft.com/office/officeart/2005/8/layout/hierarchy2"/>
    <dgm:cxn modelId="{81375403-D56B-45D0-87BD-9867D6343970}" type="presParOf" srcId="{F2F54F9A-9AE4-4736-A411-95815B4F48EC}" destId="{9184CBDB-82C6-4358-A9BE-4537B05BD9B5}" srcOrd="1" destOrd="0" presId="urn:microsoft.com/office/officeart/2005/8/layout/hierarchy2"/>
    <dgm:cxn modelId="{E47833C2-A389-4CD2-BD90-564777CE5958}" type="presParOf" srcId="{9184CBDB-82C6-4358-A9BE-4537B05BD9B5}" destId="{B58B0954-7E98-4124-B14D-25F991F75595}" srcOrd="0" destOrd="0" presId="urn:microsoft.com/office/officeart/2005/8/layout/hierarchy2"/>
    <dgm:cxn modelId="{5E08AF2B-1EDF-4F85-A723-3B31F17464D7}" type="presParOf" srcId="{9184CBDB-82C6-4358-A9BE-4537B05BD9B5}" destId="{96F413D9-BFE0-4B09-9CA0-98E712CF74C9}" srcOrd="1" destOrd="0" presId="urn:microsoft.com/office/officeart/2005/8/layout/hierarchy2"/>
    <dgm:cxn modelId="{2024E215-DAE0-4B1D-AC9D-390076FD205A}" type="presParOf" srcId="{F2F54F9A-9AE4-4736-A411-95815B4F48EC}" destId="{1F841A93-3A1C-46DC-B527-1514A123B8B2}" srcOrd="2" destOrd="0" presId="urn:microsoft.com/office/officeart/2005/8/layout/hierarchy2"/>
    <dgm:cxn modelId="{27327898-A952-4F9C-82E0-FE53E6D998A8}" type="presParOf" srcId="{1F841A93-3A1C-46DC-B527-1514A123B8B2}" destId="{3CC1E7C1-91E5-468A-AE98-9AFFC75818C9}" srcOrd="0" destOrd="0" presId="urn:microsoft.com/office/officeart/2005/8/layout/hierarchy2"/>
    <dgm:cxn modelId="{E440BD24-AD9B-4A46-8808-56789E33AC87}" type="presParOf" srcId="{F2F54F9A-9AE4-4736-A411-95815B4F48EC}" destId="{C8286F93-0E31-41B5-864A-6237B59FEC4D}" srcOrd="3" destOrd="0" presId="urn:microsoft.com/office/officeart/2005/8/layout/hierarchy2"/>
    <dgm:cxn modelId="{493561CB-496F-4C3C-99E7-0D163E39CD0F}" type="presParOf" srcId="{C8286F93-0E31-41B5-864A-6237B59FEC4D}" destId="{0AF790C6-5A2E-4EC4-9F65-750C6E86BA17}" srcOrd="0" destOrd="0" presId="urn:microsoft.com/office/officeart/2005/8/layout/hierarchy2"/>
    <dgm:cxn modelId="{02A629AE-63E5-4C67-85FE-4D80E328E568}" type="presParOf" srcId="{C8286F93-0E31-41B5-864A-6237B59FEC4D}" destId="{3412C23E-7AD8-4094-9AB9-DD7EAF869A5C}" srcOrd="1" destOrd="0" presId="urn:microsoft.com/office/officeart/2005/8/layout/hierarchy2"/>
    <dgm:cxn modelId="{26CC5BCA-48A5-4C0F-A363-9CFA69717924}" type="presParOf" srcId="{F2F54F9A-9AE4-4736-A411-95815B4F48EC}" destId="{56221408-2351-4D83-BAD2-6968AD968861}" srcOrd="4" destOrd="0" presId="urn:microsoft.com/office/officeart/2005/8/layout/hierarchy2"/>
    <dgm:cxn modelId="{84B9521A-CF49-4DE6-85E7-66EC3A1AF744}" type="presParOf" srcId="{56221408-2351-4D83-BAD2-6968AD968861}" destId="{23FCD960-D82D-4224-94D0-45BB6C8BFE2A}" srcOrd="0" destOrd="0" presId="urn:microsoft.com/office/officeart/2005/8/layout/hierarchy2"/>
    <dgm:cxn modelId="{0B1B7EA2-1581-4403-96CA-4FAFC5C54A58}" type="presParOf" srcId="{F2F54F9A-9AE4-4736-A411-95815B4F48EC}" destId="{02492FD7-AF11-4A60-B50D-94D7622FFEA8}" srcOrd="5" destOrd="0" presId="urn:microsoft.com/office/officeart/2005/8/layout/hierarchy2"/>
    <dgm:cxn modelId="{C738F86B-C124-4CEC-A47B-52BBE6AD74B0}" type="presParOf" srcId="{02492FD7-AF11-4A60-B50D-94D7622FFEA8}" destId="{BF2A023B-71B2-4D6B-ABA6-B347545D1AE3}" srcOrd="0" destOrd="0" presId="urn:microsoft.com/office/officeart/2005/8/layout/hierarchy2"/>
    <dgm:cxn modelId="{4CD91919-A189-4F7D-8D27-A00EF839F41D}" type="presParOf" srcId="{02492FD7-AF11-4A60-B50D-94D7622FFEA8}" destId="{90C70B27-6802-4610-BE10-AA31D1224AAA}" srcOrd="1" destOrd="0" presId="urn:microsoft.com/office/officeart/2005/8/layout/hierarchy2"/>
    <dgm:cxn modelId="{F420E20A-1FD5-4660-BC4B-EE3B9CE608CF}" type="presParOf" srcId="{F2F54F9A-9AE4-4736-A411-95815B4F48EC}" destId="{F77A83C2-0EF9-4CCB-AB88-57E33C3B975F}" srcOrd="6" destOrd="0" presId="urn:microsoft.com/office/officeart/2005/8/layout/hierarchy2"/>
    <dgm:cxn modelId="{C1E35C1A-A9F7-47F5-972A-9F3B3D2059B4}" type="presParOf" srcId="{F77A83C2-0EF9-4CCB-AB88-57E33C3B975F}" destId="{1F9BCA50-E65F-4319-BC3C-FBA6B911CACD}" srcOrd="0" destOrd="0" presId="urn:microsoft.com/office/officeart/2005/8/layout/hierarchy2"/>
    <dgm:cxn modelId="{5280606F-6526-43D0-9A25-57CC25182C67}" type="presParOf" srcId="{F2F54F9A-9AE4-4736-A411-95815B4F48EC}" destId="{1E345E12-2836-4656-9628-E78F815618FF}" srcOrd="7" destOrd="0" presId="urn:microsoft.com/office/officeart/2005/8/layout/hierarchy2"/>
    <dgm:cxn modelId="{781468CB-B7D2-4C26-BA3D-AF0C68C173F6}" type="presParOf" srcId="{1E345E12-2836-4656-9628-E78F815618FF}" destId="{EC4E90CC-0383-46FA-BECC-C9FDCABD52C9}" srcOrd="0" destOrd="0" presId="urn:microsoft.com/office/officeart/2005/8/layout/hierarchy2"/>
    <dgm:cxn modelId="{7D613B08-D2A5-4900-B628-CDB3E9DD6AA2}" type="presParOf" srcId="{1E345E12-2836-4656-9628-E78F815618FF}" destId="{9D79CE98-4695-401C-9956-F1836AB0C764}" srcOrd="1" destOrd="0" presId="urn:microsoft.com/office/officeart/2005/8/layout/hierarchy2"/>
    <dgm:cxn modelId="{D454EDF7-E41C-4BFF-B6F5-0FA9B7C48913}" type="presParOf" srcId="{F2F54F9A-9AE4-4736-A411-95815B4F48EC}" destId="{B0F10334-CA33-4237-930A-48FEF2F64D62}" srcOrd="8" destOrd="0" presId="urn:microsoft.com/office/officeart/2005/8/layout/hierarchy2"/>
    <dgm:cxn modelId="{8601AC96-7F5B-4B4F-942D-AADF3D4DA2A1}" type="presParOf" srcId="{B0F10334-CA33-4237-930A-48FEF2F64D62}" destId="{294B3892-7D45-48EF-A178-F1A2D07736DF}" srcOrd="0" destOrd="0" presId="urn:microsoft.com/office/officeart/2005/8/layout/hierarchy2"/>
    <dgm:cxn modelId="{46099E31-A52B-4821-9EC3-64C13552964A}" type="presParOf" srcId="{F2F54F9A-9AE4-4736-A411-95815B4F48EC}" destId="{9B1F1A62-4B79-4865-AB55-8B0C76A38D90}" srcOrd="9" destOrd="0" presId="urn:microsoft.com/office/officeart/2005/8/layout/hierarchy2"/>
    <dgm:cxn modelId="{AAB9F8A4-B83A-4B0F-A8E1-626E4D9942D9}" type="presParOf" srcId="{9B1F1A62-4B79-4865-AB55-8B0C76A38D90}" destId="{54B36ABF-A2E9-4330-A419-12DA28AAD819}" srcOrd="0" destOrd="0" presId="urn:microsoft.com/office/officeart/2005/8/layout/hierarchy2"/>
    <dgm:cxn modelId="{9B81664A-5CEA-44DD-B50F-13AC86CDC186}" type="presParOf" srcId="{9B1F1A62-4B79-4865-AB55-8B0C76A38D90}" destId="{E705EA97-1755-4D51-A371-846C4E4A7C4D}" srcOrd="1" destOrd="0" presId="urn:microsoft.com/office/officeart/2005/8/layout/hierarchy2"/>
    <dgm:cxn modelId="{F123D2C6-D157-413A-A808-51A4EC30C6C2}" type="presParOf" srcId="{D7A4C6AA-0ECC-452F-9D36-61FCEDD914BE}" destId="{7799BF6D-4BA5-42A1-9F74-18DAB659800A}" srcOrd="2" destOrd="0" presId="urn:microsoft.com/office/officeart/2005/8/layout/hierarchy2"/>
    <dgm:cxn modelId="{9A9EDBB9-77C0-4C3E-8B16-D96974439666}" type="presParOf" srcId="{7799BF6D-4BA5-42A1-9F74-18DAB659800A}" destId="{6DEC88EF-63A2-4465-972B-46B6AE207D33}" srcOrd="0" destOrd="0" presId="urn:microsoft.com/office/officeart/2005/8/layout/hierarchy2"/>
    <dgm:cxn modelId="{A42C73D6-BB1A-4DB3-8D58-D9989AD1A169}" type="presParOf" srcId="{D7A4C6AA-0ECC-452F-9D36-61FCEDD914BE}" destId="{8E7F316C-1E87-4FCD-8B28-19A823C15430}" srcOrd="3" destOrd="0" presId="urn:microsoft.com/office/officeart/2005/8/layout/hierarchy2"/>
    <dgm:cxn modelId="{1BA57F5D-1D2C-495A-9470-274ED4FE623D}" type="presParOf" srcId="{8E7F316C-1E87-4FCD-8B28-19A823C15430}" destId="{D954B810-941A-45DF-B21F-407A26AFE528}" srcOrd="0" destOrd="0" presId="urn:microsoft.com/office/officeart/2005/8/layout/hierarchy2"/>
    <dgm:cxn modelId="{8EA20958-DA9E-4965-BAA5-D8699368D2FA}" type="presParOf" srcId="{8E7F316C-1E87-4FCD-8B28-19A823C15430}" destId="{79D8A4FF-0BEB-409B-8D9B-16D4A01CA285}" srcOrd="1" destOrd="0" presId="urn:microsoft.com/office/officeart/2005/8/layout/hierarchy2"/>
    <dgm:cxn modelId="{3208D192-BE69-4F40-804E-4BB08E9B6124}" type="presParOf" srcId="{D7A4C6AA-0ECC-452F-9D36-61FCEDD914BE}" destId="{EF5EFD26-1D08-4BF1-A7D6-C400ABD02A80}" srcOrd="4" destOrd="0" presId="urn:microsoft.com/office/officeart/2005/8/layout/hierarchy2"/>
    <dgm:cxn modelId="{569B0A0F-CECB-43AC-B089-E2961BC1A38D}" type="presParOf" srcId="{EF5EFD26-1D08-4BF1-A7D6-C400ABD02A80}" destId="{972FFFEC-ED19-40E0-9E99-69D2FBBFD7A5}" srcOrd="0" destOrd="0" presId="urn:microsoft.com/office/officeart/2005/8/layout/hierarchy2"/>
    <dgm:cxn modelId="{B6D5506D-9BD0-4EA0-89C5-0E692028CE04}" type="presParOf" srcId="{D7A4C6AA-0ECC-452F-9D36-61FCEDD914BE}" destId="{3F19C778-4A1C-4380-8A54-BFF2A98478B3}" srcOrd="5" destOrd="0" presId="urn:microsoft.com/office/officeart/2005/8/layout/hierarchy2"/>
    <dgm:cxn modelId="{00513E47-E07B-4EC7-A01B-7613964B5AA8}" type="presParOf" srcId="{3F19C778-4A1C-4380-8A54-BFF2A98478B3}" destId="{3E9E0C2F-EBDB-40A9-92A1-62CA87C69FB4}" srcOrd="0" destOrd="0" presId="urn:microsoft.com/office/officeart/2005/8/layout/hierarchy2"/>
    <dgm:cxn modelId="{93D57105-BA00-4B86-B220-5CB3D3C61302}" type="presParOf" srcId="{3F19C778-4A1C-4380-8A54-BFF2A98478B3}" destId="{A08B2B6D-1539-42C0-AAF8-8533A91EB0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D73C-EBDD-420F-9823-6867003B9E8F}">
      <dsp:nvSpPr>
        <dsp:cNvPr id="0" name=""/>
        <dsp:cNvSpPr/>
      </dsp:nvSpPr>
      <dsp:spPr>
        <a:xfrm rot="5400000">
          <a:off x="-1079572" y="2462908"/>
          <a:ext cx="4380985" cy="1978967"/>
        </a:xfrm>
        <a:prstGeom prst="chevron">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0000"/>
                <a:satMod val="120000"/>
                <a:lumMod val="99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31115" tIns="31115" rIns="31115" bIns="31115" numCol="1" spcCol="1270" anchor="ctr" anchorCtr="0">
          <a:noAutofit/>
        </a:bodyPr>
        <a:lstStyle/>
        <a:p>
          <a:pPr lvl="0" algn="ctr" defTabSz="2178050" rtl="0">
            <a:lnSpc>
              <a:spcPct val="90000"/>
            </a:lnSpc>
            <a:spcBef>
              <a:spcPct val="0"/>
            </a:spcBef>
            <a:spcAft>
              <a:spcPct val="35000"/>
            </a:spcAft>
          </a:pPr>
          <a:r>
            <a:rPr lang="en-US" sz="4900" kern="1200" baseline="0" dirty="0" smtClean="0"/>
            <a:t> </a:t>
          </a:r>
          <a:r>
            <a:rPr lang="en-US" sz="4900" kern="1200" baseline="0" dirty="0" err="1" smtClean="0"/>
            <a:t>Hakikat</a:t>
          </a:r>
          <a:r>
            <a:rPr lang="en-US" sz="4900" kern="1200" baseline="0" dirty="0" smtClean="0"/>
            <a:t> </a:t>
          </a:r>
          <a:r>
            <a:rPr lang="en-US" sz="4900" kern="1200" baseline="0" dirty="0" err="1" smtClean="0"/>
            <a:t>Bahasa</a:t>
          </a:r>
          <a:endParaRPr lang="en-US" sz="4900" kern="1200" dirty="0"/>
        </a:p>
      </dsp:txBody>
      <dsp:txXfrm rot="-5400000">
        <a:off x="121436" y="2251384"/>
        <a:ext cx="1978967" cy="2402018"/>
      </dsp:txXfrm>
    </dsp:sp>
    <dsp:sp modelId="{D9729876-DD00-4365-B2C9-E12889086B5B}">
      <dsp:nvSpPr>
        <dsp:cNvPr id="0" name=""/>
        <dsp:cNvSpPr/>
      </dsp:nvSpPr>
      <dsp:spPr>
        <a:xfrm rot="5400000">
          <a:off x="4183119" y="-1834281"/>
          <a:ext cx="5363101" cy="9042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Arbitrer</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Produktif</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Dinamis</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Manusiawi</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 </a:t>
          </a:r>
          <a:r>
            <a:rPr lang="en-US" sz="2400" kern="1200" dirty="0" err="1" smtClean="0"/>
            <a:t>Bahasa</a:t>
          </a:r>
          <a:r>
            <a:rPr lang="en-US" sz="2400" kern="1200" dirty="0" smtClean="0"/>
            <a:t> </a:t>
          </a:r>
          <a:r>
            <a:rPr lang="en-US" sz="2400" kern="1200" dirty="0" err="1" smtClean="0"/>
            <a:t>Sebuah</a:t>
          </a:r>
          <a:r>
            <a:rPr lang="en-US" sz="2400" kern="1200" dirty="0" smtClean="0"/>
            <a:t> </a:t>
          </a:r>
          <a:r>
            <a:rPr lang="en-US" sz="2400" kern="1200" dirty="0" err="1" smtClean="0"/>
            <a:t>Sistem</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Berwujud</a:t>
          </a:r>
          <a:r>
            <a:rPr lang="en-US" sz="2400" kern="1200" dirty="0" smtClean="0"/>
            <a:t> </a:t>
          </a:r>
          <a:r>
            <a:rPr lang="en-US" sz="2400" kern="1200" dirty="0" err="1" smtClean="0"/>
            <a:t>Lambang</a:t>
          </a:r>
          <a:r>
            <a:rPr lang="en-US" sz="2400" kern="1200" dirty="0" smtClean="0"/>
            <a:t> </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Berupa</a:t>
          </a:r>
          <a:r>
            <a:rPr lang="en-US" sz="2400" kern="1200" dirty="0" smtClean="0"/>
            <a:t> </a:t>
          </a:r>
          <a:r>
            <a:rPr lang="en-US" sz="2400" kern="1200" dirty="0" err="1" smtClean="0"/>
            <a:t>Bunyi</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Itu</a:t>
          </a:r>
          <a:r>
            <a:rPr lang="en-US" sz="2400" kern="1200" dirty="0" smtClean="0"/>
            <a:t> </a:t>
          </a:r>
          <a:r>
            <a:rPr lang="en-US" sz="2400" kern="1200" dirty="0" err="1" smtClean="0"/>
            <a:t>Bermakna</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konvensional</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a:t>
          </a:r>
          <a:r>
            <a:rPr lang="en-US" sz="2400" kern="1200" dirty="0" err="1" smtClean="0"/>
            <a:t>Unik</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Bersifat</a:t>
          </a:r>
          <a:r>
            <a:rPr lang="en-US" sz="2400" kern="1200" dirty="0" smtClean="0"/>
            <a:t>  Universal</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Bahasa</a:t>
          </a:r>
          <a:r>
            <a:rPr lang="en-US" sz="2400" kern="1200" dirty="0" smtClean="0"/>
            <a:t> </a:t>
          </a:r>
          <a:r>
            <a:rPr lang="en-US" sz="2400" kern="1200" dirty="0" err="1" smtClean="0"/>
            <a:t>Bervariasi</a:t>
          </a:r>
          <a:endParaRPr lang="en-US" sz="2400" kern="1200" dirty="0"/>
        </a:p>
      </dsp:txBody>
      <dsp:txXfrm rot="-5400000">
        <a:off x="2343277" y="267366"/>
        <a:ext cx="8780982" cy="4839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6B7A5-60D7-4437-A007-A54031F45F15}">
      <dsp:nvSpPr>
        <dsp:cNvPr id="0" name=""/>
        <dsp:cNvSpPr/>
      </dsp:nvSpPr>
      <dsp:spPr>
        <a:xfrm>
          <a:off x="4126" y="939211"/>
          <a:ext cx="9222357" cy="35480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endParaRPr lang="en-US" sz="6500" kern="1200" dirty="0">
            <a:solidFill>
              <a:srgbClr val="002060"/>
            </a:solidFill>
          </a:endParaRPr>
        </a:p>
      </dsp:txBody>
      <dsp:txXfrm>
        <a:off x="4126" y="939211"/>
        <a:ext cx="9222357" cy="3548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62B58-A1E7-4A52-A102-0638225D2F58}">
      <dsp:nvSpPr>
        <dsp:cNvPr id="0" name=""/>
        <dsp:cNvSpPr/>
      </dsp:nvSpPr>
      <dsp:spPr>
        <a:xfrm>
          <a:off x="0" y="0"/>
          <a:ext cx="10312743" cy="1185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err="1" smtClean="0"/>
            <a:t>Sarana</a:t>
          </a:r>
          <a:r>
            <a:rPr lang="en-US" sz="2100" kern="1200" dirty="0" smtClean="0"/>
            <a:t> </a:t>
          </a:r>
          <a:r>
            <a:rPr lang="en-US" sz="2100" kern="1200" dirty="0" err="1" smtClean="0"/>
            <a:t>Pemakaiannya</a:t>
          </a:r>
          <a:endParaRPr lang="en-US" sz="21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Lisan</a:t>
          </a:r>
          <a:r>
            <a:rPr lang="en-US" sz="1600" kern="1200" dirty="0" smtClean="0"/>
            <a:t> </a:t>
          </a:r>
          <a:endParaRPr lang="en-US" sz="16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Tulis</a:t>
          </a:r>
          <a:r>
            <a:rPr lang="en-US" sz="1600" kern="1200" dirty="0" smtClean="0"/>
            <a:t>         (</a:t>
          </a:r>
          <a:r>
            <a:rPr lang="en-US" sz="1600" kern="1200" dirty="0" err="1" smtClean="0"/>
            <a:t>kelebihan</a:t>
          </a:r>
          <a:r>
            <a:rPr lang="en-US" sz="1600" kern="1200" dirty="0" smtClean="0"/>
            <a:t> </a:t>
          </a:r>
          <a:r>
            <a:rPr lang="en-US" sz="1600" kern="1200" dirty="0" err="1" smtClean="0"/>
            <a:t>dan</a:t>
          </a:r>
          <a:r>
            <a:rPr lang="en-US" sz="1600" kern="1200" dirty="0" smtClean="0"/>
            <a:t> </a:t>
          </a:r>
          <a:r>
            <a:rPr lang="en-US" sz="1600" kern="1200" dirty="0" err="1" smtClean="0"/>
            <a:t>kekurangan</a:t>
          </a:r>
          <a:r>
            <a:rPr lang="en-US" sz="1600" kern="1200" dirty="0" smtClean="0"/>
            <a:t> </a:t>
          </a:r>
          <a:r>
            <a:rPr lang="en-US" sz="1600" kern="1200" dirty="0" err="1" smtClean="0"/>
            <a:t>Ragam</a:t>
          </a:r>
          <a:r>
            <a:rPr lang="en-US" sz="1600" kern="1200" dirty="0" smtClean="0"/>
            <a:t> </a:t>
          </a:r>
          <a:r>
            <a:rPr lang="en-US" sz="1600" kern="1200" dirty="0" err="1" smtClean="0"/>
            <a:t>lisan</a:t>
          </a:r>
          <a:r>
            <a:rPr lang="en-US" sz="1600" kern="1200" dirty="0" smtClean="0"/>
            <a:t> </a:t>
          </a:r>
          <a:r>
            <a:rPr lang="en-US" sz="1600" kern="1200" dirty="0" err="1" smtClean="0"/>
            <a:t>dan</a:t>
          </a:r>
          <a:r>
            <a:rPr lang="en-US" sz="1600" kern="1200" dirty="0" smtClean="0"/>
            <a:t> </a:t>
          </a:r>
          <a:r>
            <a:rPr lang="en-US" sz="1600" kern="1200" dirty="0" err="1" smtClean="0"/>
            <a:t>tulisan</a:t>
          </a:r>
          <a:r>
            <a:rPr lang="en-US" sz="1600" kern="1200" dirty="0" smtClean="0"/>
            <a:t>)</a:t>
          </a:r>
          <a:endParaRPr lang="en-US" sz="1600" kern="1200" dirty="0"/>
        </a:p>
      </dsp:txBody>
      <dsp:txXfrm>
        <a:off x="2181093" y="0"/>
        <a:ext cx="8131649" cy="1185451"/>
      </dsp:txXfrm>
    </dsp:sp>
    <dsp:sp modelId="{A3788537-E279-484F-B4CB-E2D11523FD8D}">
      <dsp:nvSpPr>
        <dsp:cNvPr id="0" name=""/>
        <dsp:cNvSpPr/>
      </dsp:nvSpPr>
      <dsp:spPr>
        <a:xfrm>
          <a:off x="118545" y="0"/>
          <a:ext cx="2062548" cy="94836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047BC-22A9-40FA-9908-F5CFAF7E22EE}">
      <dsp:nvSpPr>
        <dsp:cNvPr id="0" name=""/>
        <dsp:cNvSpPr/>
      </dsp:nvSpPr>
      <dsp:spPr>
        <a:xfrm>
          <a:off x="0" y="1303996"/>
          <a:ext cx="10312743" cy="1185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Tingkat </a:t>
          </a:r>
          <a:r>
            <a:rPr lang="en-US" sz="2100" kern="1200" dirty="0" err="1" smtClean="0"/>
            <a:t>keresian</a:t>
          </a:r>
          <a:r>
            <a:rPr lang="en-US" sz="2100" kern="1200" dirty="0" smtClean="0"/>
            <a:t> </a:t>
          </a:r>
          <a:r>
            <a:rPr lang="en-US" sz="2100" kern="1200" dirty="0" err="1" smtClean="0"/>
            <a:t>situasi</a:t>
          </a:r>
          <a:r>
            <a:rPr lang="en-US" sz="2100" kern="1200" dirty="0" smtClean="0"/>
            <a:t> </a:t>
          </a:r>
          <a:r>
            <a:rPr lang="en-US" sz="2100" kern="1200" dirty="0" err="1" smtClean="0"/>
            <a:t>pemakaiannya</a:t>
          </a:r>
          <a:endParaRPr lang="en-US" sz="21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resmi</a:t>
          </a:r>
          <a:r>
            <a:rPr lang="en-US" sz="1600" kern="1200" dirty="0" smtClean="0"/>
            <a:t> (</a:t>
          </a:r>
          <a:r>
            <a:rPr lang="en-US" sz="1600" kern="1200" dirty="0" err="1" smtClean="0"/>
            <a:t>ragam</a:t>
          </a:r>
          <a:r>
            <a:rPr lang="en-US" sz="1600" kern="1200" dirty="0" smtClean="0"/>
            <a:t> Formal)</a:t>
          </a:r>
          <a:endParaRPr lang="en-US" sz="16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tidak</a:t>
          </a:r>
          <a:r>
            <a:rPr lang="en-US" sz="1600" kern="1200" dirty="0" smtClean="0"/>
            <a:t> </a:t>
          </a:r>
          <a:r>
            <a:rPr lang="en-US" sz="1600" kern="1200" dirty="0" err="1" smtClean="0"/>
            <a:t>resmi</a:t>
          </a:r>
          <a:r>
            <a:rPr lang="en-US" sz="1600" kern="1200" dirty="0" smtClean="0"/>
            <a:t> (</a:t>
          </a:r>
          <a:r>
            <a:rPr lang="en-US" sz="1600" kern="1200" dirty="0" err="1" smtClean="0"/>
            <a:t>ragam</a:t>
          </a:r>
          <a:r>
            <a:rPr lang="en-US" sz="1600" kern="1200" dirty="0" smtClean="0"/>
            <a:t> Informal) (</a:t>
          </a:r>
          <a:r>
            <a:rPr lang="en-US" sz="1600" kern="1200" dirty="0" err="1" smtClean="0"/>
            <a:t>ragam</a:t>
          </a:r>
          <a:r>
            <a:rPr lang="en-US" sz="1600" kern="1200" dirty="0" smtClean="0"/>
            <a:t> </a:t>
          </a:r>
          <a:r>
            <a:rPr lang="en-US" sz="1600" kern="1200" dirty="0" err="1" smtClean="0"/>
            <a:t>Lisan</a:t>
          </a:r>
          <a:r>
            <a:rPr lang="en-US" sz="1600" kern="1200" dirty="0" smtClean="0"/>
            <a:t> Informal)</a:t>
          </a:r>
          <a:endParaRPr lang="en-US" sz="1600" kern="1200" dirty="0"/>
        </a:p>
      </dsp:txBody>
      <dsp:txXfrm>
        <a:off x="2181093" y="1303996"/>
        <a:ext cx="8131649" cy="1185451"/>
      </dsp:txXfrm>
    </dsp:sp>
    <dsp:sp modelId="{98ADE90C-73A4-479D-8B1E-5761AED66369}">
      <dsp:nvSpPr>
        <dsp:cNvPr id="0" name=""/>
        <dsp:cNvSpPr/>
      </dsp:nvSpPr>
      <dsp:spPr>
        <a:xfrm>
          <a:off x="118545" y="1422542"/>
          <a:ext cx="2062548" cy="94836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1E815-19B0-47EC-9812-E0FDEDCAD71E}">
      <dsp:nvSpPr>
        <dsp:cNvPr id="0" name=""/>
        <dsp:cNvSpPr/>
      </dsp:nvSpPr>
      <dsp:spPr>
        <a:xfrm>
          <a:off x="0" y="2607993"/>
          <a:ext cx="10312743" cy="1185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smtClean="0"/>
            <a:t>Bidang</a:t>
          </a:r>
          <a:r>
            <a:rPr lang="en-US" sz="2100" kern="1200" dirty="0" smtClean="0"/>
            <a:t> </a:t>
          </a:r>
          <a:r>
            <a:rPr lang="en-US" sz="2100" kern="1200" dirty="0" err="1" smtClean="0"/>
            <a:t>Pemakaiannya</a:t>
          </a:r>
          <a:r>
            <a:rPr lang="en-US" sz="2100" kern="1200" dirty="0" smtClean="0"/>
            <a:t> (</a:t>
          </a:r>
          <a:r>
            <a:rPr lang="en-US" sz="2100" kern="1200" dirty="0" err="1" smtClean="0"/>
            <a:t>Ragam</a:t>
          </a:r>
          <a:r>
            <a:rPr lang="en-US" sz="2100" kern="1200" dirty="0" smtClean="0"/>
            <a:t> </a:t>
          </a:r>
          <a:r>
            <a:rPr lang="en-US" sz="2100" kern="1200" dirty="0" err="1" smtClean="0"/>
            <a:t>sastra</a:t>
          </a:r>
          <a:r>
            <a:rPr lang="en-US" sz="2100" kern="1200" dirty="0" smtClean="0"/>
            <a:t>, </a:t>
          </a:r>
          <a:r>
            <a:rPr lang="en-US" sz="2100" kern="1200" dirty="0" err="1" smtClean="0"/>
            <a:t>Buku</a:t>
          </a:r>
          <a:r>
            <a:rPr lang="en-US" sz="2100" kern="1200" dirty="0" smtClean="0"/>
            <a:t>, </a:t>
          </a:r>
          <a:r>
            <a:rPr lang="en-US" sz="2100" kern="1200" dirty="0" err="1" smtClean="0"/>
            <a:t>Jurnalistik</a:t>
          </a:r>
          <a:r>
            <a:rPr lang="en-US" sz="2100" kern="1200" dirty="0" smtClean="0"/>
            <a:t>, </a:t>
          </a:r>
          <a:r>
            <a:rPr lang="en-US" sz="2100" kern="1200" dirty="0" err="1" smtClean="0"/>
            <a:t>teknologi</a:t>
          </a:r>
          <a:r>
            <a:rPr lang="en-US" sz="2100" kern="1200" dirty="0" smtClean="0"/>
            <a:t>, </a:t>
          </a:r>
          <a:r>
            <a:rPr lang="en-US" sz="2100" kern="1200" dirty="0" err="1" smtClean="0"/>
            <a:t>Ekonomi</a:t>
          </a:r>
          <a:r>
            <a:rPr lang="en-US" sz="2100" kern="1200" dirty="0" smtClean="0"/>
            <a:t>, </a:t>
          </a:r>
          <a:r>
            <a:rPr lang="en-US" sz="2100" kern="1200" dirty="0" err="1" smtClean="0"/>
            <a:t>dll</a:t>
          </a:r>
          <a:r>
            <a:rPr lang="en-US" sz="2100" kern="1200" dirty="0" smtClean="0"/>
            <a:t>)</a:t>
          </a:r>
        </a:p>
        <a:p>
          <a:pPr lvl="0" algn="l" defTabSz="933450">
            <a:lnSpc>
              <a:spcPct val="90000"/>
            </a:lnSpc>
            <a:spcBef>
              <a:spcPct val="0"/>
            </a:spcBef>
            <a:spcAft>
              <a:spcPct val="35000"/>
            </a:spcAft>
          </a:pPr>
          <a:r>
            <a:rPr lang="en-US" sz="2100" kern="1200" dirty="0" err="1" smtClean="0"/>
            <a:t>Ragam</a:t>
          </a:r>
          <a:r>
            <a:rPr lang="en-US" sz="2100" kern="1200" dirty="0" smtClean="0"/>
            <a:t> </a:t>
          </a:r>
          <a:r>
            <a:rPr lang="en-US" sz="2100" kern="1200" dirty="0" err="1" smtClean="0"/>
            <a:t>Sosial</a:t>
          </a:r>
          <a:r>
            <a:rPr lang="en-US" sz="2100" kern="1200" dirty="0" smtClean="0"/>
            <a:t> </a:t>
          </a:r>
          <a:r>
            <a:rPr lang="en-US" sz="2100" kern="1200" dirty="0" err="1" smtClean="0"/>
            <a:t>dan</a:t>
          </a:r>
          <a:r>
            <a:rPr lang="en-US" sz="2100" kern="1200" dirty="0" smtClean="0"/>
            <a:t> </a:t>
          </a:r>
          <a:r>
            <a:rPr lang="en-US" sz="2100" kern="1200" dirty="0" err="1" smtClean="0"/>
            <a:t>Fungsional</a:t>
          </a:r>
          <a:endParaRPr lang="en-US" sz="2100" kern="1200" dirty="0" smtClean="0"/>
        </a:p>
      </dsp:txBody>
      <dsp:txXfrm>
        <a:off x="2181093" y="2607993"/>
        <a:ext cx="8131649" cy="1185451"/>
      </dsp:txXfrm>
    </dsp:sp>
    <dsp:sp modelId="{548CE887-F29B-418F-A058-FA5BC7B05F01}">
      <dsp:nvSpPr>
        <dsp:cNvPr id="0" name=""/>
        <dsp:cNvSpPr/>
      </dsp:nvSpPr>
      <dsp:spPr>
        <a:xfrm>
          <a:off x="118545" y="2726538"/>
          <a:ext cx="2062548" cy="94836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760C7-77AA-4FE9-8817-0E0D9477FCB1}">
      <dsp:nvSpPr>
        <dsp:cNvPr id="0" name=""/>
        <dsp:cNvSpPr/>
      </dsp:nvSpPr>
      <dsp:spPr>
        <a:xfrm>
          <a:off x="0" y="3911990"/>
          <a:ext cx="10312743" cy="1185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Norma </a:t>
          </a:r>
          <a:r>
            <a:rPr lang="en-US" sz="2100" kern="1200" dirty="0" err="1" smtClean="0"/>
            <a:t>Pemakaiannya</a:t>
          </a:r>
          <a:endParaRPr lang="en-US" sz="21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baku</a:t>
          </a:r>
          <a:r>
            <a:rPr lang="en-US" sz="1600" kern="1200" dirty="0" smtClean="0"/>
            <a:t> (</a:t>
          </a:r>
          <a:r>
            <a:rPr lang="en-US" sz="1600" kern="1200" dirty="0" err="1" smtClean="0"/>
            <a:t>Ragam</a:t>
          </a:r>
          <a:r>
            <a:rPr lang="en-US" sz="1600" kern="1200" dirty="0" smtClean="0"/>
            <a:t> </a:t>
          </a:r>
          <a:r>
            <a:rPr lang="en-US" sz="1600" kern="1200" dirty="0" err="1" smtClean="0"/>
            <a:t>Lisan</a:t>
          </a:r>
          <a:r>
            <a:rPr lang="en-US" sz="1600" kern="1200" dirty="0" smtClean="0"/>
            <a:t> Baku)</a:t>
          </a:r>
          <a:endParaRPr lang="en-US" sz="1600" kern="1200" dirty="0"/>
        </a:p>
        <a:p>
          <a:pPr marL="171450" lvl="1" indent="-171450" algn="l" defTabSz="711200">
            <a:lnSpc>
              <a:spcPct val="90000"/>
            </a:lnSpc>
            <a:spcBef>
              <a:spcPct val="0"/>
            </a:spcBef>
            <a:spcAft>
              <a:spcPct val="15000"/>
            </a:spcAft>
            <a:buChar char="••"/>
          </a:pPr>
          <a:r>
            <a:rPr lang="en-US" sz="1600" kern="1200" dirty="0" err="1" smtClean="0"/>
            <a:t>Ragam</a:t>
          </a:r>
          <a:r>
            <a:rPr lang="en-US" sz="1600" kern="1200" dirty="0" smtClean="0"/>
            <a:t> </a:t>
          </a:r>
          <a:r>
            <a:rPr lang="en-US" sz="1600" kern="1200" dirty="0" err="1" smtClean="0"/>
            <a:t>tidak</a:t>
          </a:r>
          <a:r>
            <a:rPr lang="en-US" sz="1600" kern="1200" dirty="0" smtClean="0"/>
            <a:t> </a:t>
          </a:r>
          <a:r>
            <a:rPr lang="en-US" sz="1600" kern="1200" dirty="0" err="1" smtClean="0"/>
            <a:t>baku</a:t>
          </a:r>
          <a:endParaRPr lang="en-US" sz="1600" kern="1200" dirty="0"/>
        </a:p>
      </dsp:txBody>
      <dsp:txXfrm>
        <a:off x="2181093" y="3911990"/>
        <a:ext cx="8131649" cy="1185451"/>
      </dsp:txXfrm>
    </dsp:sp>
    <dsp:sp modelId="{D0106A4C-B71D-4C56-92E2-A5EFD374E2DA}">
      <dsp:nvSpPr>
        <dsp:cNvPr id="0" name=""/>
        <dsp:cNvSpPr/>
      </dsp:nvSpPr>
      <dsp:spPr>
        <a:xfrm>
          <a:off x="118545" y="4030535"/>
          <a:ext cx="2062548" cy="94836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218C-5CDB-4CE6-A1D6-10319F20D494}">
      <dsp:nvSpPr>
        <dsp:cNvPr id="0" name=""/>
        <dsp:cNvSpPr/>
      </dsp:nvSpPr>
      <dsp:spPr>
        <a:xfrm rot="5400000">
          <a:off x="-497863" y="804869"/>
          <a:ext cx="3319088" cy="23233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Ketepatan</a:t>
          </a:r>
          <a:endParaRPr lang="en-US" sz="4000" kern="1200" dirty="0"/>
        </a:p>
      </dsp:txBody>
      <dsp:txXfrm rot="-5400000">
        <a:off x="1" y="1468687"/>
        <a:ext cx="2323361" cy="995727"/>
      </dsp:txXfrm>
    </dsp:sp>
    <dsp:sp modelId="{CC9830F8-3155-4160-AD7E-81C6B14070AF}">
      <dsp:nvSpPr>
        <dsp:cNvPr id="0" name=""/>
        <dsp:cNvSpPr/>
      </dsp:nvSpPr>
      <dsp:spPr>
        <a:xfrm rot="5400000">
          <a:off x="5545860" y="-3217842"/>
          <a:ext cx="2762106" cy="9207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err="1" smtClean="0"/>
            <a:t>Membedakan</a:t>
          </a:r>
          <a:r>
            <a:rPr lang="en-US" sz="2400" kern="1200" dirty="0" smtClean="0"/>
            <a:t> </a:t>
          </a:r>
          <a:r>
            <a:rPr lang="en-US" sz="2400" kern="1200" dirty="0" err="1" smtClean="0"/>
            <a:t>makna</a:t>
          </a:r>
          <a:r>
            <a:rPr lang="en-US" sz="2400" kern="1200" dirty="0" smtClean="0"/>
            <a:t> </a:t>
          </a:r>
          <a:r>
            <a:rPr lang="en-US" sz="2400" kern="1200" dirty="0" err="1" smtClean="0"/>
            <a:t>denotasi</a:t>
          </a:r>
          <a:r>
            <a:rPr lang="en-US" sz="2400" kern="1200" dirty="0" smtClean="0"/>
            <a:t> (</a:t>
          </a:r>
          <a:r>
            <a:rPr lang="en-US" sz="2400" kern="1200" dirty="0" err="1" smtClean="0"/>
            <a:t>faktual</a:t>
          </a:r>
          <a:r>
            <a:rPr lang="en-US" sz="2400" kern="1200" dirty="0" smtClean="0"/>
            <a:t>) </a:t>
          </a:r>
          <a:r>
            <a:rPr lang="en-US" sz="2400" kern="1200" dirty="0" err="1" smtClean="0"/>
            <a:t>dan</a:t>
          </a:r>
          <a:r>
            <a:rPr lang="en-US" sz="2400" kern="1200" dirty="0" smtClean="0"/>
            <a:t> </a:t>
          </a:r>
          <a:r>
            <a:rPr lang="en-US" sz="2400" kern="1200" dirty="0" err="1" smtClean="0"/>
            <a:t>konotasi</a:t>
          </a:r>
          <a:r>
            <a:rPr lang="en-US" sz="2400" kern="1200" dirty="0" smtClean="0"/>
            <a:t> (</a:t>
          </a:r>
          <a:r>
            <a:rPr lang="en-US" sz="2400" kern="1200" dirty="0" err="1" smtClean="0"/>
            <a:t>makna</a:t>
          </a:r>
          <a:r>
            <a:rPr lang="en-US" sz="2400" kern="1200" dirty="0" smtClean="0"/>
            <a:t> </a:t>
          </a:r>
          <a:r>
            <a:rPr lang="en-US" sz="2400" kern="1200" dirty="0" err="1" smtClean="0"/>
            <a:t>khusus</a:t>
          </a:r>
          <a:r>
            <a:rPr lang="en-US" sz="2400" kern="1200" dirty="0" smtClean="0"/>
            <a:t>)</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Membedakan</a:t>
          </a:r>
          <a:r>
            <a:rPr lang="en-US" sz="2400" kern="1200" dirty="0" smtClean="0"/>
            <a:t> </a:t>
          </a:r>
          <a:r>
            <a:rPr lang="en-US" sz="2400" kern="1200" dirty="0" err="1" smtClean="0"/>
            <a:t>secara</a:t>
          </a:r>
          <a:r>
            <a:rPr lang="en-US" sz="2400" kern="1200" dirty="0" smtClean="0"/>
            <a:t> </a:t>
          </a:r>
          <a:r>
            <a:rPr lang="en-US" sz="2400" kern="1200" dirty="0" err="1" smtClean="0"/>
            <a:t>cermat</a:t>
          </a:r>
          <a:r>
            <a:rPr lang="en-US" sz="2400" kern="1200" dirty="0" smtClean="0"/>
            <a:t> </a:t>
          </a:r>
          <a:r>
            <a:rPr lang="en-US" sz="2400" kern="1200" dirty="0" err="1" smtClean="0"/>
            <a:t>makna</a:t>
          </a:r>
          <a:r>
            <a:rPr lang="en-US" sz="2400" kern="1200" dirty="0" smtClean="0"/>
            <a:t> kata yang </a:t>
          </a:r>
          <a:r>
            <a:rPr lang="en-US" sz="2400" kern="1200" dirty="0" err="1" smtClean="0"/>
            <a:t>hampir</a:t>
          </a:r>
          <a:r>
            <a:rPr lang="en-US" sz="2400" kern="1200" dirty="0" smtClean="0"/>
            <a:t> </a:t>
          </a:r>
          <a:r>
            <a:rPr lang="en-US" sz="2400" kern="1200" dirty="0" err="1" smtClean="0"/>
            <a:t>bersinonim</a:t>
          </a:r>
          <a:r>
            <a:rPr lang="en-US" sz="2400" kern="1200" dirty="0" smtClean="0"/>
            <a:t>. </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Membedakan</a:t>
          </a:r>
          <a:r>
            <a:rPr lang="en-US" sz="2400" kern="1200" dirty="0" smtClean="0"/>
            <a:t> </a:t>
          </a:r>
          <a:r>
            <a:rPr lang="en-US" sz="2400" kern="1200" dirty="0" err="1" smtClean="0"/>
            <a:t>makna</a:t>
          </a:r>
          <a:r>
            <a:rPr lang="en-US" sz="2400" kern="1200" dirty="0" smtClean="0"/>
            <a:t> kata </a:t>
          </a:r>
          <a:r>
            <a:rPr lang="en-US" sz="2400" kern="1200" dirty="0" err="1" smtClean="0"/>
            <a:t>secara</a:t>
          </a:r>
          <a:r>
            <a:rPr lang="en-US" sz="2400" kern="1200" dirty="0" smtClean="0"/>
            <a:t> </a:t>
          </a:r>
          <a:r>
            <a:rPr lang="en-US" sz="2400" kern="1200" dirty="0" err="1" smtClean="0"/>
            <a:t>cermat</a:t>
          </a:r>
          <a:r>
            <a:rPr lang="en-US" sz="2400" kern="1200" dirty="0" smtClean="0"/>
            <a:t> yang </a:t>
          </a:r>
          <a:r>
            <a:rPr lang="en-US" sz="2400" kern="1200" dirty="0" err="1" smtClean="0"/>
            <a:t>mirip</a:t>
          </a:r>
          <a:r>
            <a:rPr lang="en-US" sz="2400" kern="1200" dirty="0" smtClean="0"/>
            <a:t> </a:t>
          </a:r>
          <a:r>
            <a:rPr lang="en-US" sz="2400" kern="1200" dirty="0" err="1" smtClean="0"/>
            <a:t>ejaannya</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Menggunakan</a:t>
          </a:r>
          <a:r>
            <a:rPr lang="en-US" sz="2400" kern="1200" dirty="0" smtClean="0"/>
            <a:t> </a:t>
          </a:r>
          <a:r>
            <a:rPr lang="en-US" sz="2400" kern="1200" dirty="0" err="1" smtClean="0"/>
            <a:t>imbuhan</a:t>
          </a:r>
          <a:r>
            <a:rPr lang="en-US" sz="2400" kern="1200" dirty="0" smtClean="0"/>
            <a:t> </a:t>
          </a:r>
          <a:r>
            <a:rPr lang="en-US" sz="2400" kern="1200" dirty="0" err="1" smtClean="0"/>
            <a:t>asing</a:t>
          </a:r>
          <a:r>
            <a:rPr lang="en-US" sz="2400" kern="1200" dirty="0" smtClean="0"/>
            <a:t> </a:t>
          </a:r>
          <a:r>
            <a:rPr lang="en-US" sz="2400" kern="1200" dirty="0" err="1" smtClean="0"/>
            <a:t>secara</a:t>
          </a:r>
          <a:r>
            <a:rPr lang="en-US" sz="2400" kern="1200" dirty="0" smtClean="0"/>
            <a:t> </a:t>
          </a:r>
          <a:r>
            <a:rPr lang="en-US" sz="2400" kern="1200" dirty="0" err="1" smtClean="0"/>
            <a:t>tepat</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Menggunakan</a:t>
          </a:r>
          <a:r>
            <a:rPr lang="en-US" sz="2400" kern="1200" dirty="0" smtClean="0"/>
            <a:t> kata </a:t>
          </a:r>
          <a:r>
            <a:rPr lang="en-US" sz="2400" kern="1200" dirty="0" err="1" smtClean="0"/>
            <a:t>umum</a:t>
          </a:r>
          <a:r>
            <a:rPr lang="en-US" sz="2400" kern="1200" dirty="0" smtClean="0"/>
            <a:t> </a:t>
          </a:r>
          <a:r>
            <a:rPr lang="en-US" sz="2400" kern="1200" dirty="0" err="1" smtClean="0"/>
            <a:t>dan</a:t>
          </a:r>
          <a:r>
            <a:rPr lang="en-US" sz="2400" kern="1200" dirty="0" smtClean="0"/>
            <a:t> kata </a:t>
          </a:r>
          <a:r>
            <a:rPr lang="en-US" sz="2400" kern="1200" dirty="0" err="1" smtClean="0"/>
            <a:t>khusus</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rot="-5400000">
        <a:off x="2323361" y="139492"/>
        <a:ext cx="9072270" cy="2492436"/>
      </dsp:txXfrm>
    </dsp:sp>
    <dsp:sp modelId="{555D87C5-645E-4E96-A17F-A8CCF7872B5D}">
      <dsp:nvSpPr>
        <dsp:cNvPr id="0" name=""/>
        <dsp:cNvSpPr/>
      </dsp:nvSpPr>
      <dsp:spPr>
        <a:xfrm rot="5400000">
          <a:off x="-497863" y="3857946"/>
          <a:ext cx="3319088" cy="23233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kesesuaian</a:t>
          </a:r>
          <a:endParaRPr lang="en-US" sz="4000" kern="1200" dirty="0"/>
        </a:p>
      </dsp:txBody>
      <dsp:txXfrm rot="-5400000">
        <a:off x="1" y="4521764"/>
        <a:ext cx="2323361" cy="995727"/>
      </dsp:txXfrm>
    </dsp:sp>
    <dsp:sp modelId="{A0FA207B-26C3-4D4E-88C6-16287FDFFEC0}">
      <dsp:nvSpPr>
        <dsp:cNvPr id="0" name=""/>
        <dsp:cNvSpPr/>
      </dsp:nvSpPr>
      <dsp:spPr>
        <a:xfrm rot="5400000">
          <a:off x="5848210" y="-164765"/>
          <a:ext cx="2157407" cy="9207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Menggunakan</a:t>
          </a:r>
          <a:r>
            <a:rPr lang="en-US" sz="2400" kern="1200" dirty="0" smtClean="0"/>
            <a:t> </a:t>
          </a:r>
          <a:r>
            <a:rPr lang="en-US" sz="2400" kern="1200" dirty="0" err="1" smtClean="0"/>
            <a:t>ragam</a:t>
          </a:r>
          <a:r>
            <a:rPr lang="en-US" sz="2400" kern="1200" dirty="0" smtClean="0"/>
            <a:t> </a:t>
          </a:r>
          <a:r>
            <a:rPr lang="en-US" sz="2400" kern="1200" dirty="0" err="1" smtClean="0"/>
            <a:t>baku</a:t>
          </a:r>
          <a:r>
            <a:rPr lang="en-US" sz="2400" kern="1200" dirty="0" smtClean="0"/>
            <a:t> </a:t>
          </a:r>
          <a:r>
            <a:rPr lang="en-US" sz="2400" kern="1200" dirty="0" err="1" smtClean="0"/>
            <a:t>dengan</a:t>
          </a:r>
          <a:r>
            <a:rPr lang="en-US" sz="2400" kern="1200" dirty="0" smtClean="0"/>
            <a:t> </a:t>
          </a:r>
          <a:r>
            <a:rPr lang="en-US" sz="2400" kern="1200" dirty="0" err="1" smtClean="0"/>
            <a:t>cermat</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Menggunakan</a:t>
          </a:r>
          <a:r>
            <a:rPr lang="en-US" sz="2400" kern="1200" dirty="0" smtClean="0"/>
            <a:t> kata yang </a:t>
          </a:r>
          <a:r>
            <a:rPr lang="en-US" sz="2400" kern="1200" dirty="0" err="1" smtClean="0"/>
            <a:t>berhubungan</a:t>
          </a:r>
          <a:r>
            <a:rPr lang="en-US" sz="2400" kern="1200" dirty="0" smtClean="0"/>
            <a:t> </a:t>
          </a:r>
          <a:r>
            <a:rPr lang="en-US" sz="2400" kern="1200" dirty="0" err="1" smtClean="0"/>
            <a:t>dengan</a:t>
          </a:r>
          <a:r>
            <a:rPr lang="en-US" sz="2400" kern="1200" dirty="0" smtClean="0"/>
            <a:t> </a:t>
          </a:r>
          <a:r>
            <a:rPr lang="en-US" sz="2400" kern="1200" dirty="0" err="1" smtClean="0"/>
            <a:t>nilai</a:t>
          </a:r>
          <a:r>
            <a:rPr lang="en-US" sz="2400" kern="1200" dirty="0" smtClean="0"/>
            <a:t> </a:t>
          </a:r>
          <a:r>
            <a:rPr lang="en-US" sz="2400" kern="1200" dirty="0" err="1" smtClean="0"/>
            <a:t>sosial</a:t>
          </a:r>
          <a:r>
            <a:rPr lang="en-US" sz="2400" kern="1200" dirty="0" smtClean="0"/>
            <a:t> </a:t>
          </a:r>
          <a:r>
            <a:rPr lang="en-US" sz="2400" kern="1200" dirty="0" err="1" smtClean="0"/>
            <a:t>dengan</a:t>
          </a:r>
          <a:r>
            <a:rPr lang="en-US" sz="2400" kern="1200" dirty="0" smtClean="0"/>
            <a:t> </a:t>
          </a:r>
          <a:r>
            <a:rPr lang="en-US" sz="2400" kern="1200" dirty="0" err="1" smtClean="0"/>
            <a:t>cermat</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Menghindari</a:t>
          </a:r>
          <a:r>
            <a:rPr lang="en-US" sz="2400" kern="1200" dirty="0" smtClean="0"/>
            <a:t> </a:t>
          </a:r>
          <a:r>
            <a:rPr lang="en-US" sz="2400" kern="1200" dirty="0" err="1" smtClean="0"/>
            <a:t>penggunaan</a:t>
          </a:r>
          <a:r>
            <a:rPr lang="en-US" sz="2400" kern="1200" dirty="0" smtClean="0"/>
            <a:t> </a:t>
          </a:r>
          <a:r>
            <a:rPr lang="en-US" sz="2400" kern="1200" dirty="0" err="1" smtClean="0"/>
            <a:t>ragam</a:t>
          </a:r>
          <a:r>
            <a:rPr lang="en-US" sz="2400" kern="1200" dirty="0" smtClean="0"/>
            <a:t> </a:t>
          </a:r>
          <a:r>
            <a:rPr lang="en-US" sz="2400" kern="1200" dirty="0" err="1" smtClean="0"/>
            <a:t>lisan</a:t>
          </a:r>
          <a:r>
            <a:rPr lang="en-US" sz="2400" kern="1200" dirty="0" smtClean="0"/>
            <a:t> (</a:t>
          </a:r>
          <a:r>
            <a:rPr lang="en-US" sz="2400" kern="1200" dirty="0" err="1" smtClean="0"/>
            <a:t>pergaulan</a:t>
          </a:r>
          <a:r>
            <a:rPr lang="en-US" sz="2400" kern="1200" dirty="0" smtClean="0"/>
            <a:t>) </a:t>
          </a:r>
          <a:r>
            <a:rPr lang="en-US" sz="2400" kern="1200" dirty="0" err="1" smtClean="0"/>
            <a:t>dalam</a:t>
          </a:r>
          <a:r>
            <a:rPr lang="en-US" sz="2400" kern="1200" dirty="0" smtClean="0"/>
            <a:t> </a:t>
          </a:r>
          <a:r>
            <a:rPr lang="en-US" sz="2400" kern="1200" dirty="0" err="1" smtClean="0"/>
            <a:t>bahasa</a:t>
          </a:r>
          <a:r>
            <a:rPr lang="en-US" sz="2400" kern="1200" dirty="0" smtClean="0"/>
            <a:t> </a:t>
          </a:r>
          <a:r>
            <a:rPr lang="en-US" sz="2400" kern="1200" dirty="0" err="1" smtClean="0"/>
            <a:t>tulis</a:t>
          </a:r>
          <a:r>
            <a:rPr lang="en-US" sz="2400" kern="1200" dirty="0" smtClean="0"/>
            <a:t>. (</a:t>
          </a:r>
          <a:r>
            <a:rPr lang="en-US" sz="2400" kern="1200" dirty="0" err="1" smtClean="0"/>
            <a:t>tulis</a:t>
          </a:r>
          <a:r>
            <a:rPr lang="en-US" sz="2400" kern="1200" dirty="0" smtClean="0"/>
            <a:t> </a:t>
          </a:r>
          <a:r>
            <a:rPr lang="en-US" sz="2400" kern="1200" dirty="0" err="1" smtClean="0"/>
            <a:t>menulis</a:t>
          </a:r>
          <a:r>
            <a:rPr lang="en-US" sz="2400" kern="1200" dirty="0" smtClean="0"/>
            <a:t>)</a:t>
          </a:r>
          <a:endParaRPr lang="en-US" sz="2400" kern="1200" dirty="0"/>
        </a:p>
      </dsp:txBody>
      <dsp:txXfrm rot="-5400000">
        <a:off x="2323361" y="3465400"/>
        <a:ext cx="9101789" cy="1946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B774E-8494-44C9-82C2-EF567662D5F7}">
      <dsp:nvSpPr>
        <dsp:cNvPr id="0" name=""/>
        <dsp:cNvSpPr/>
      </dsp:nvSpPr>
      <dsp:spPr>
        <a:xfrm>
          <a:off x="0" y="152294"/>
          <a:ext cx="11201440" cy="586693"/>
        </a:xfrm>
        <a:prstGeom prst="rect">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b="1" kern="1200" dirty="0" smtClean="0">
              <a:latin typeface="Comic Sans MS" pitchFamily="66" charset="0"/>
            </a:rPr>
            <a:t>CIRI-CIRI</a:t>
          </a:r>
          <a:endParaRPr lang="id-ID" sz="2600" b="1" kern="1200" dirty="0">
            <a:latin typeface="Comic Sans MS" pitchFamily="66" charset="0"/>
          </a:endParaRPr>
        </a:p>
      </dsp:txBody>
      <dsp:txXfrm>
        <a:off x="0" y="152294"/>
        <a:ext cx="11201440" cy="586693"/>
      </dsp:txXfrm>
    </dsp:sp>
    <dsp:sp modelId="{AAE4964F-EFD9-43DA-A829-F60A8A2A993B}">
      <dsp:nvSpPr>
        <dsp:cNvPr id="0" name=""/>
        <dsp:cNvSpPr/>
      </dsp:nvSpPr>
      <dsp:spPr>
        <a:xfrm>
          <a:off x="0" y="1043576"/>
          <a:ext cx="2800360" cy="251132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latin typeface="Comic Sans MS" pitchFamily="66" charset="0"/>
            </a:rPr>
            <a:t>Mempunyai subjek dan predikat dengan </a:t>
          </a:r>
          <a:r>
            <a:rPr lang="id-ID" sz="2400" b="1" kern="1200" dirty="0" smtClean="0">
              <a:latin typeface="Comic Sans MS" pitchFamily="66" charset="0"/>
              <a:hlinkClick xmlns:r="http://schemas.openxmlformats.org/officeDocument/2006/relationships" r:id="" action="ppaction://hlinksldjump"/>
            </a:rPr>
            <a:t>jelas</a:t>
          </a:r>
          <a:endParaRPr lang="id-ID" sz="2400" b="1" kern="1200" dirty="0">
            <a:latin typeface="Comic Sans MS" pitchFamily="66" charset="0"/>
          </a:endParaRPr>
        </a:p>
      </dsp:txBody>
      <dsp:txXfrm>
        <a:off x="0" y="1043576"/>
        <a:ext cx="2800360" cy="2511327"/>
      </dsp:txXfrm>
    </dsp:sp>
    <dsp:sp modelId="{67793FFA-8859-4393-A42E-E22007EF6DC2}">
      <dsp:nvSpPr>
        <dsp:cNvPr id="0" name=""/>
        <dsp:cNvSpPr/>
      </dsp:nvSpPr>
      <dsp:spPr>
        <a:xfrm>
          <a:off x="2800360" y="1043576"/>
          <a:ext cx="2800360" cy="2511327"/>
        </a:xfrm>
        <a:prstGeom prst="rect">
          <a:avLst/>
        </a:prstGeom>
        <a:solidFill>
          <a:schemeClr val="accent3">
            <a:hueOff val="6118043"/>
            <a:satOff val="1005"/>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latin typeface="Comic Sans MS" pitchFamily="66" charset="0"/>
            </a:rPr>
            <a:t>Tidak terdapat subjek </a:t>
          </a:r>
          <a:r>
            <a:rPr lang="id-ID" sz="2400" b="1" kern="1200" dirty="0" smtClean="0">
              <a:latin typeface="Comic Sans MS" pitchFamily="66" charset="0"/>
              <a:hlinkClick xmlns:r="http://schemas.openxmlformats.org/officeDocument/2006/relationships" r:id="" action="ppaction://hlinksldjump"/>
            </a:rPr>
            <a:t>yang</a:t>
          </a:r>
          <a:r>
            <a:rPr lang="id-ID" sz="2400" b="1" kern="1200" dirty="0" smtClean="0">
              <a:latin typeface="Comic Sans MS" pitchFamily="66" charset="0"/>
            </a:rPr>
            <a:t> ganda</a:t>
          </a:r>
          <a:endParaRPr lang="id-ID" sz="2400" b="1" kern="1200" dirty="0">
            <a:latin typeface="Comic Sans MS" pitchFamily="66" charset="0"/>
          </a:endParaRPr>
        </a:p>
      </dsp:txBody>
      <dsp:txXfrm>
        <a:off x="2800360" y="1043576"/>
        <a:ext cx="2800360" cy="2511327"/>
      </dsp:txXfrm>
    </dsp:sp>
    <dsp:sp modelId="{C5ED5FE8-0003-4D1E-89EF-07ABC44E8D76}">
      <dsp:nvSpPr>
        <dsp:cNvPr id="0" name=""/>
        <dsp:cNvSpPr/>
      </dsp:nvSpPr>
      <dsp:spPr>
        <a:xfrm>
          <a:off x="5600720" y="1043576"/>
          <a:ext cx="2800360" cy="2511327"/>
        </a:xfrm>
        <a:prstGeom prst="rect">
          <a:avLst/>
        </a:prstGeom>
        <a:solidFill>
          <a:schemeClr val="accent3">
            <a:hueOff val="12236085"/>
            <a:satOff val="2009"/>
            <a:lumOff val="-26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Comic Sans MS" pitchFamily="66" charset="0"/>
            </a:rPr>
            <a:t>Kalimat</a:t>
          </a:r>
          <a:r>
            <a:rPr lang="en-US" sz="2400" b="1" kern="1200" dirty="0" smtClean="0">
              <a:latin typeface="Comic Sans MS" pitchFamily="66" charset="0"/>
            </a:rPr>
            <a:t> </a:t>
          </a:r>
          <a:r>
            <a:rPr lang="en-US" sz="2400" b="1" kern="1200" dirty="0" err="1" smtClean="0">
              <a:latin typeface="Comic Sans MS" pitchFamily="66" charset="0"/>
            </a:rPr>
            <a:t>penghubung</a:t>
          </a:r>
          <a:r>
            <a:rPr lang="en-US" sz="2400" b="1" kern="1200" dirty="0" smtClean="0">
              <a:latin typeface="Comic Sans MS" pitchFamily="66" charset="0"/>
            </a:rPr>
            <a:t> </a:t>
          </a:r>
          <a:r>
            <a:rPr lang="en-US" sz="2400" b="1" kern="1200" dirty="0" err="1" smtClean="0">
              <a:latin typeface="Comic Sans MS" pitchFamily="66" charset="0"/>
            </a:rPr>
            <a:t>intrakalimat</a:t>
          </a:r>
          <a:r>
            <a:rPr lang="en-US" sz="2400" b="1" kern="1200" dirty="0" smtClean="0">
              <a:latin typeface="Comic Sans MS" pitchFamily="66" charset="0"/>
            </a:rPr>
            <a:t> </a:t>
          </a:r>
          <a:r>
            <a:rPr lang="en-US" sz="2400" b="1" kern="1200" dirty="0" err="1" smtClean="0">
              <a:latin typeface="Comic Sans MS" pitchFamily="66" charset="0"/>
            </a:rPr>
            <a:t>tidak</a:t>
          </a:r>
          <a:r>
            <a:rPr lang="en-US" sz="2400" b="1" kern="1200" dirty="0" smtClean="0">
              <a:latin typeface="Comic Sans MS" pitchFamily="66" charset="0"/>
            </a:rPr>
            <a:t> </a:t>
          </a:r>
          <a:r>
            <a:rPr lang="en-US" sz="2400" b="1" kern="1200" dirty="0" err="1" smtClean="0">
              <a:latin typeface="Comic Sans MS" pitchFamily="66" charset="0"/>
            </a:rPr>
            <a:t>dipakai</a:t>
          </a:r>
          <a:r>
            <a:rPr lang="en-US" sz="2400" b="1" kern="1200" dirty="0" smtClean="0">
              <a:latin typeface="Comic Sans MS" pitchFamily="66" charset="0"/>
            </a:rPr>
            <a:t> </a:t>
          </a:r>
          <a:r>
            <a:rPr lang="en-US" sz="2400" b="1" kern="1200" dirty="0" err="1" smtClean="0">
              <a:latin typeface="Comic Sans MS" pitchFamily="66" charset="0"/>
            </a:rPr>
            <a:t>pada</a:t>
          </a:r>
          <a:r>
            <a:rPr lang="en-US" sz="2400" b="1" kern="1200" dirty="0" smtClean="0">
              <a:latin typeface="Comic Sans MS" pitchFamily="66" charset="0"/>
            </a:rPr>
            <a:t> </a:t>
          </a:r>
          <a:r>
            <a:rPr lang="en-US" sz="2400" b="1" kern="1200" dirty="0" err="1" smtClean="0">
              <a:latin typeface="Comic Sans MS" pitchFamily="66" charset="0"/>
            </a:rPr>
            <a:t>kalimat</a:t>
          </a:r>
          <a:r>
            <a:rPr lang="en-US" sz="2400" b="1" kern="1200" dirty="0" smtClean="0">
              <a:latin typeface="Comic Sans MS" pitchFamily="66" charset="0"/>
            </a:rPr>
            <a:t> </a:t>
          </a:r>
          <a:r>
            <a:rPr lang="en-US" sz="2400" b="1" kern="1200" dirty="0" err="1" smtClean="0">
              <a:latin typeface="Comic Sans MS" pitchFamily="66" charset="0"/>
              <a:hlinkClick xmlns:r="http://schemas.openxmlformats.org/officeDocument/2006/relationships" r:id="" action="ppaction://hlinksldjump"/>
            </a:rPr>
            <a:t>tunggal</a:t>
          </a:r>
          <a:endParaRPr lang="id-ID" sz="2400" kern="1200" dirty="0">
            <a:latin typeface="Comic Sans MS" pitchFamily="66" charset="0"/>
          </a:endParaRPr>
        </a:p>
      </dsp:txBody>
      <dsp:txXfrm>
        <a:off x="5600720" y="1043576"/>
        <a:ext cx="2800360" cy="2511327"/>
      </dsp:txXfrm>
    </dsp:sp>
    <dsp:sp modelId="{EA0A1A40-3D21-4627-BAEC-A1ED5F40FB90}">
      <dsp:nvSpPr>
        <dsp:cNvPr id="0" name=""/>
        <dsp:cNvSpPr/>
      </dsp:nvSpPr>
      <dsp:spPr>
        <a:xfrm>
          <a:off x="8401080" y="1043576"/>
          <a:ext cx="2800360" cy="2511327"/>
        </a:xfrm>
        <a:prstGeom prst="rect">
          <a:avLst/>
        </a:prstGeom>
        <a:solidFill>
          <a:schemeClr val="accent3">
            <a:hueOff val="18354128"/>
            <a:satOff val="3014"/>
            <a:lumOff val="-39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Comic Sans MS" pitchFamily="66" charset="0"/>
            </a:rPr>
            <a:t>Predikat</a:t>
          </a:r>
          <a:r>
            <a:rPr lang="en-US" sz="2400" b="1" kern="1200" dirty="0" smtClean="0">
              <a:latin typeface="Comic Sans MS" pitchFamily="66" charset="0"/>
            </a:rPr>
            <a:t> </a:t>
          </a:r>
          <a:r>
            <a:rPr lang="en-US" sz="2400" b="1" kern="1200" dirty="0" err="1" smtClean="0">
              <a:latin typeface="Comic Sans MS" pitchFamily="66" charset="0"/>
            </a:rPr>
            <a:t>kalimat</a:t>
          </a:r>
          <a:r>
            <a:rPr lang="en-US" sz="2400" b="1" kern="1200" dirty="0" smtClean="0">
              <a:latin typeface="Comic Sans MS" pitchFamily="66" charset="0"/>
            </a:rPr>
            <a:t> </a:t>
          </a:r>
          <a:r>
            <a:rPr lang="en-US" sz="2400" b="1" kern="1200" dirty="0" err="1" smtClean="0">
              <a:latin typeface="Comic Sans MS" pitchFamily="66" charset="0"/>
            </a:rPr>
            <a:t>tidak</a:t>
          </a:r>
          <a:r>
            <a:rPr lang="en-US" sz="2400" b="1" kern="1200" dirty="0" smtClean="0">
              <a:latin typeface="Comic Sans MS" pitchFamily="66" charset="0"/>
            </a:rPr>
            <a:t> </a:t>
          </a:r>
          <a:r>
            <a:rPr lang="en-US" sz="2400" b="1" kern="1200" dirty="0" err="1" smtClean="0">
              <a:latin typeface="Comic Sans MS" pitchFamily="66" charset="0"/>
            </a:rPr>
            <a:t>didahului</a:t>
          </a:r>
          <a:r>
            <a:rPr lang="en-US" sz="2400" b="1" kern="1200" dirty="0" smtClean="0">
              <a:latin typeface="Comic Sans MS" pitchFamily="66" charset="0"/>
            </a:rPr>
            <a:t> </a:t>
          </a:r>
          <a:r>
            <a:rPr lang="en-US" sz="2400" b="1" kern="1200" dirty="0" err="1" smtClean="0">
              <a:latin typeface="Comic Sans MS" pitchFamily="66" charset="0"/>
            </a:rPr>
            <a:t>oleh</a:t>
          </a:r>
          <a:r>
            <a:rPr lang="en-US" sz="2400" b="1" kern="1200" dirty="0" smtClean="0">
              <a:latin typeface="Comic Sans MS" pitchFamily="66" charset="0"/>
            </a:rPr>
            <a:t> </a:t>
          </a:r>
          <a:r>
            <a:rPr lang="en-US" sz="2400" b="1" kern="1200" dirty="0" err="1" smtClean="0">
              <a:latin typeface="Comic Sans MS" pitchFamily="66" charset="0"/>
              <a:hlinkClick xmlns:r="http://schemas.openxmlformats.org/officeDocument/2006/relationships" r:id="" action="ppaction://hlinksldjump"/>
            </a:rPr>
            <a:t>kata</a:t>
          </a:r>
          <a:r>
            <a:rPr lang="en-US" sz="2400" b="1" kern="1200" dirty="0" smtClean="0">
              <a:latin typeface="Comic Sans MS" pitchFamily="66" charset="0"/>
            </a:rPr>
            <a:t> </a:t>
          </a:r>
          <a:r>
            <a:rPr lang="en-US" sz="2400" b="1" i="1" kern="1200" dirty="0" smtClean="0">
              <a:latin typeface="Comic Sans MS" pitchFamily="66" charset="0"/>
            </a:rPr>
            <a:t>yang.</a:t>
          </a:r>
          <a:endParaRPr lang="id-ID" sz="2400" kern="1200" dirty="0">
            <a:latin typeface="Comic Sans MS" pitchFamily="66" charset="0"/>
          </a:endParaRPr>
        </a:p>
      </dsp:txBody>
      <dsp:txXfrm>
        <a:off x="8401080" y="1043576"/>
        <a:ext cx="2800360" cy="2511327"/>
      </dsp:txXfrm>
    </dsp:sp>
    <dsp:sp modelId="{1973A452-2731-4D1B-8724-0EAE138CC592}">
      <dsp:nvSpPr>
        <dsp:cNvPr id="0" name=""/>
        <dsp:cNvSpPr/>
      </dsp:nvSpPr>
      <dsp:spPr>
        <a:xfrm>
          <a:off x="0" y="3554903"/>
          <a:ext cx="11201440" cy="279036"/>
        </a:xfrm>
        <a:prstGeom prst="rect">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BF7D5-12C4-4189-A402-1C5F8D088BAF}">
      <dsp:nvSpPr>
        <dsp:cNvPr id="0" name=""/>
        <dsp:cNvSpPr/>
      </dsp:nvSpPr>
      <dsp:spPr>
        <a:xfrm>
          <a:off x="0" y="754114"/>
          <a:ext cx="1133482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2235A-A6BA-4033-BF02-B43C8939AB43}">
      <dsp:nvSpPr>
        <dsp:cNvPr id="0" name=""/>
        <dsp:cNvSpPr/>
      </dsp:nvSpPr>
      <dsp:spPr>
        <a:xfrm>
          <a:off x="539068" y="96234"/>
          <a:ext cx="10791925" cy="9145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9901" tIns="0" rIns="299901" bIns="0" numCol="1" spcCol="1270" anchor="ctr" anchorCtr="0">
          <a:noAutofit/>
        </a:bodyPr>
        <a:lstStyle/>
        <a:p>
          <a:pPr lvl="0" algn="l" defTabSz="1066800">
            <a:lnSpc>
              <a:spcPct val="90000"/>
            </a:lnSpc>
            <a:spcBef>
              <a:spcPct val="0"/>
            </a:spcBef>
            <a:spcAft>
              <a:spcPct val="35000"/>
            </a:spcAft>
          </a:pPr>
          <a:r>
            <a:rPr lang="fi-FI" sz="2400" kern="1200" dirty="0" smtClean="0"/>
            <a:t>Meletakkan kata yang ditonjolkan itu di depan kalimat </a:t>
          </a:r>
          <a:endParaRPr lang="id-ID" sz="2400" kern="1200" dirty="0"/>
        </a:p>
      </dsp:txBody>
      <dsp:txXfrm>
        <a:off x="583711" y="140877"/>
        <a:ext cx="10702639" cy="825229"/>
      </dsp:txXfrm>
    </dsp:sp>
    <dsp:sp modelId="{CEE2C281-4255-451B-BA68-1CA7F61B4DC2}">
      <dsp:nvSpPr>
        <dsp:cNvPr id="0" name=""/>
        <dsp:cNvSpPr/>
      </dsp:nvSpPr>
      <dsp:spPr>
        <a:xfrm>
          <a:off x="0" y="1823879"/>
          <a:ext cx="11334828" cy="403200"/>
        </a:xfrm>
        <a:prstGeom prst="rect">
          <a:avLst/>
        </a:prstGeom>
        <a:solidFill>
          <a:schemeClr val="lt1">
            <a:alpha val="90000"/>
            <a:hueOff val="0"/>
            <a:satOff val="0"/>
            <a:lumOff val="0"/>
            <a:alphaOff val="0"/>
          </a:schemeClr>
        </a:solidFill>
        <a:ln w="12700" cap="flat" cmpd="sng" algn="ctr">
          <a:solidFill>
            <a:schemeClr val="accent3">
              <a:hueOff val="4588532"/>
              <a:satOff val="754"/>
              <a:lumOff val="-980"/>
              <a:alphaOff val="0"/>
            </a:schemeClr>
          </a:solidFill>
          <a:prstDash val="solid"/>
        </a:ln>
        <a:effectLst/>
      </dsp:spPr>
      <dsp:style>
        <a:lnRef idx="2">
          <a:scrgbClr r="0" g="0" b="0"/>
        </a:lnRef>
        <a:fillRef idx="1">
          <a:scrgbClr r="0" g="0" b="0"/>
        </a:fillRef>
        <a:effectRef idx="0">
          <a:scrgbClr r="0" g="0" b="0"/>
        </a:effectRef>
        <a:fontRef idx="minor"/>
      </dsp:style>
    </dsp:sp>
    <dsp:sp modelId="{EDDBF2FC-94C7-4B7F-A6D1-768C9720D3B9}">
      <dsp:nvSpPr>
        <dsp:cNvPr id="0" name=""/>
        <dsp:cNvSpPr/>
      </dsp:nvSpPr>
      <dsp:spPr>
        <a:xfrm>
          <a:off x="539621" y="1264189"/>
          <a:ext cx="10792428" cy="795849"/>
        </a:xfrm>
        <a:prstGeom prst="roundRect">
          <a:avLst/>
        </a:prstGeom>
        <a:solidFill>
          <a:schemeClr val="accent3">
            <a:hueOff val="4588532"/>
            <a:satOff val="754"/>
            <a:lumOff val="-98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9901" tIns="0" rIns="299901" bIns="0" numCol="1" spcCol="1270" anchor="ctr" anchorCtr="0">
          <a:noAutofit/>
        </a:bodyPr>
        <a:lstStyle/>
        <a:p>
          <a:pPr lvl="0" algn="l" defTabSz="1066800">
            <a:lnSpc>
              <a:spcPct val="90000"/>
            </a:lnSpc>
            <a:spcBef>
              <a:spcPct val="0"/>
            </a:spcBef>
            <a:spcAft>
              <a:spcPct val="35000"/>
            </a:spcAft>
          </a:pPr>
          <a:r>
            <a:rPr lang="en-US" sz="2400" kern="1200" dirty="0" err="1" smtClean="0"/>
            <a:t>Membuat</a:t>
          </a:r>
          <a:r>
            <a:rPr lang="en-US" sz="2400" kern="1200" dirty="0" smtClean="0"/>
            <a:t> </a:t>
          </a:r>
          <a:r>
            <a:rPr lang="en-US" sz="2400" kern="1200" dirty="0" err="1" smtClean="0"/>
            <a:t>urutan</a:t>
          </a:r>
          <a:r>
            <a:rPr lang="en-US" sz="2400" kern="1200" dirty="0" smtClean="0"/>
            <a:t> </a:t>
          </a:r>
          <a:r>
            <a:rPr lang="en-US" sz="2400" kern="1200" dirty="0" err="1" smtClean="0"/>
            <a:t>kata</a:t>
          </a:r>
          <a:r>
            <a:rPr lang="en-US" sz="2400" kern="1200" dirty="0" smtClean="0"/>
            <a:t> yang </a:t>
          </a:r>
          <a:r>
            <a:rPr lang="en-US" sz="2400" kern="1200" dirty="0" err="1" smtClean="0"/>
            <a:t>bertahap</a:t>
          </a:r>
          <a:endParaRPr lang="id-ID" sz="2400" kern="1200" dirty="0"/>
        </a:p>
      </dsp:txBody>
      <dsp:txXfrm>
        <a:off x="578471" y="1303039"/>
        <a:ext cx="10714728" cy="718149"/>
      </dsp:txXfrm>
    </dsp:sp>
    <dsp:sp modelId="{205B94AA-C371-4438-B9CC-A8B336FD4130}">
      <dsp:nvSpPr>
        <dsp:cNvPr id="0" name=""/>
        <dsp:cNvSpPr/>
      </dsp:nvSpPr>
      <dsp:spPr>
        <a:xfrm>
          <a:off x="0" y="2549639"/>
          <a:ext cx="11334828" cy="403200"/>
        </a:xfrm>
        <a:prstGeom prst="rect">
          <a:avLst/>
        </a:prstGeom>
        <a:solidFill>
          <a:schemeClr val="lt1">
            <a:alpha val="90000"/>
            <a:hueOff val="0"/>
            <a:satOff val="0"/>
            <a:lumOff val="0"/>
            <a:alphaOff val="0"/>
          </a:schemeClr>
        </a:solidFill>
        <a:ln w="12700" cap="flat" cmpd="sng" algn="ctr">
          <a:solidFill>
            <a:schemeClr val="accent3">
              <a:hueOff val="9177064"/>
              <a:satOff val="1507"/>
              <a:lumOff val="-1961"/>
              <a:alphaOff val="0"/>
            </a:schemeClr>
          </a:solidFill>
          <a:prstDash val="solid"/>
        </a:ln>
        <a:effectLst/>
      </dsp:spPr>
      <dsp:style>
        <a:lnRef idx="2">
          <a:scrgbClr r="0" g="0" b="0"/>
        </a:lnRef>
        <a:fillRef idx="1">
          <a:scrgbClr r="0" g="0" b="0"/>
        </a:fillRef>
        <a:effectRef idx="0">
          <a:scrgbClr r="0" g="0" b="0"/>
        </a:effectRef>
        <a:fontRef idx="minor"/>
      </dsp:style>
    </dsp:sp>
    <dsp:sp modelId="{F1BD692B-6DD1-4A21-AC8C-35C756B2B990}">
      <dsp:nvSpPr>
        <dsp:cNvPr id="0" name=""/>
        <dsp:cNvSpPr/>
      </dsp:nvSpPr>
      <dsp:spPr>
        <a:xfrm>
          <a:off x="565081" y="2313479"/>
          <a:ext cx="10760330" cy="472320"/>
        </a:xfrm>
        <a:prstGeom prst="roundRect">
          <a:avLst/>
        </a:prstGeom>
        <a:solidFill>
          <a:schemeClr val="accent3">
            <a:hueOff val="9177064"/>
            <a:satOff val="1507"/>
            <a:lumOff val="-1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9901" tIns="0" rIns="299901" bIns="0" numCol="1" spcCol="1270" anchor="ctr" anchorCtr="0">
          <a:noAutofit/>
        </a:bodyPr>
        <a:lstStyle/>
        <a:p>
          <a:pPr lvl="0" algn="l" defTabSz="1066800">
            <a:lnSpc>
              <a:spcPct val="90000"/>
            </a:lnSpc>
            <a:spcBef>
              <a:spcPct val="0"/>
            </a:spcBef>
            <a:spcAft>
              <a:spcPct val="35000"/>
            </a:spcAft>
          </a:pPr>
          <a:r>
            <a:rPr lang="en-US" sz="2400" kern="1200" dirty="0" err="1" smtClean="0"/>
            <a:t>Melakukan</a:t>
          </a:r>
          <a:r>
            <a:rPr lang="en-US" sz="2400" kern="1200" dirty="0" smtClean="0"/>
            <a:t> p</a:t>
          </a:r>
          <a:r>
            <a:rPr lang="id-ID" sz="2400" kern="1200" dirty="0" smtClean="0"/>
            <a:t>e</a:t>
          </a:r>
          <a:r>
            <a:rPr lang="en-US" sz="2400" kern="1200" dirty="0" err="1" smtClean="0"/>
            <a:t>ngulangan</a:t>
          </a:r>
          <a:r>
            <a:rPr lang="en-US" sz="2400" kern="1200" dirty="0" smtClean="0"/>
            <a:t> </a:t>
          </a:r>
          <a:r>
            <a:rPr lang="en-US" sz="2400" kern="1200" dirty="0" err="1" smtClean="0"/>
            <a:t>kata</a:t>
          </a:r>
          <a:r>
            <a:rPr lang="en-US" sz="2400" kern="1200" dirty="0" smtClean="0"/>
            <a:t> (rep</a:t>
          </a:r>
          <a:r>
            <a:rPr lang="id-ID" sz="2400" kern="1200" dirty="0" smtClean="0"/>
            <a:t>e</a:t>
          </a:r>
          <a:r>
            <a:rPr lang="en-US" sz="2400" kern="1200" dirty="0" err="1" smtClean="0"/>
            <a:t>tisi</a:t>
          </a:r>
          <a:r>
            <a:rPr lang="en-US" sz="2400" kern="1200" dirty="0" smtClean="0"/>
            <a:t>)</a:t>
          </a:r>
          <a:endParaRPr lang="id-ID" sz="2400" kern="1200" dirty="0"/>
        </a:p>
      </dsp:txBody>
      <dsp:txXfrm>
        <a:off x="588138" y="2336536"/>
        <a:ext cx="10714216" cy="426206"/>
      </dsp:txXfrm>
    </dsp:sp>
    <dsp:sp modelId="{48BBC3B7-7B6E-4EF8-B520-A0EC2CF00C7F}">
      <dsp:nvSpPr>
        <dsp:cNvPr id="0" name=""/>
        <dsp:cNvSpPr/>
      </dsp:nvSpPr>
      <dsp:spPr>
        <a:xfrm>
          <a:off x="0" y="3275399"/>
          <a:ext cx="11334828" cy="403200"/>
        </a:xfrm>
        <a:prstGeom prst="rect">
          <a:avLst/>
        </a:prstGeom>
        <a:solidFill>
          <a:schemeClr val="lt1">
            <a:alpha val="90000"/>
            <a:hueOff val="0"/>
            <a:satOff val="0"/>
            <a:lumOff val="0"/>
            <a:alphaOff val="0"/>
          </a:schemeClr>
        </a:solidFill>
        <a:ln w="12700" cap="flat" cmpd="sng" algn="ctr">
          <a:solidFill>
            <a:schemeClr val="accent3">
              <a:hueOff val="13765596"/>
              <a:satOff val="2261"/>
              <a:lumOff val="-2941"/>
              <a:alphaOff val="0"/>
            </a:schemeClr>
          </a:solidFill>
          <a:prstDash val="solid"/>
        </a:ln>
        <a:effectLst/>
      </dsp:spPr>
      <dsp:style>
        <a:lnRef idx="2">
          <a:scrgbClr r="0" g="0" b="0"/>
        </a:lnRef>
        <a:fillRef idx="1">
          <a:scrgbClr r="0" g="0" b="0"/>
        </a:fillRef>
        <a:effectRef idx="0">
          <a:scrgbClr r="0" g="0" b="0"/>
        </a:effectRef>
        <a:fontRef idx="minor"/>
      </dsp:style>
    </dsp:sp>
    <dsp:sp modelId="{BBCBD975-5800-4D49-A379-9E0D7A38A72A}">
      <dsp:nvSpPr>
        <dsp:cNvPr id="0" name=""/>
        <dsp:cNvSpPr/>
      </dsp:nvSpPr>
      <dsp:spPr>
        <a:xfrm>
          <a:off x="539621" y="3039239"/>
          <a:ext cx="10792428" cy="472320"/>
        </a:xfrm>
        <a:prstGeom prst="roundRect">
          <a:avLst/>
        </a:prstGeom>
        <a:solidFill>
          <a:schemeClr val="accent3">
            <a:hueOff val="13765596"/>
            <a:satOff val="2261"/>
            <a:lumOff val="-2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9901" tIns="0" rIns="299901" bIns="0" numCol="1" spcCol="1270" anchor="ctr" anchorCtr="0">
          <a:noAutofit/>
        </a:bodyPr>
        <a:lstStyle/>
        <a:p>
          <a:pPr lvl="0" algn="l" defTabSz="1066800">
            <a:lnSpc>
              <a:spcPct val="90000"/>
            </a:lnSpc>
            <a:spcBef>
              <a:spcPct val="0"/>
            </a:spcBef>
            <a:spcAft>
              <a:spcPct val="35000"/>
            </a:spcAft>
          </a:pPr>
          <a:r>
            <a:rPr lang="en-US" sz="2400" kern="1200" dirty="0" err="1" smtClean="0"/>
            <a:t>Melakukan</a:t>
          </a:r>
          <a:r>
            <a:rPr lang="en-US" sz="2400" kern="1200" dirty="0" smtClean="0"/>
            <a:t> </a:t>
          </a:r>
          <a:r>
            <a:rPr lang="en-US" sz="2400" kern="1200" dirty="0" err="1" smtClean="0"/>
            <a:t>pertentangan</a:t>
          </a:r>
          <a:r>
            <a:rPr lang="en-US" sz="2400" kern="1200" dirty="0" smtClean="0"/>
            <a:t> </a:t>
          </a:r>
          <a:r>
            <a:rPr lang="en-US" sz="2400" kern="1200" dirty="0" err="1" smtClean="0"/>
            <a:t>terhadap</a:t>
          </a:r>
          <a:r>
            <a:rPr lang="en-US" sz="2400" kern="1200" dirty="0" smtClean="0"/>
            <a:t> </a:t>
          </a:r>
          <a:r>
            <a:rPr lang="en-US" sz="2400" kern="1200" dirty="0" err="1" smtClean="0"/>
            <a:t>ide</a:t>
          </a:r>
          <a:r>
            <a:rPr lang="en-US" sz="2400" kern="1200" dirty="0" smtClean="0"/>
            <a:t> yang </a:t>
          </a:r>
          <a:r>
            <a:rPr lang="en-US" sz="2400" kern="1200" dirty="0" err="1" smtClean="0"/>
            <a:t>ditonjolkan</a:t>
          </a:r>
          <a:endParaRPr lang="id-ID" sz="2400" kern="1200" dirty="0"/>
        </a:p>
      </dsp:txBody>
      <dsp:txXfrm>
        <a:off x="562678" y="3062296"/>
        <a:ext cx="10746314" cy="426206"/>
      </dsp:txXfrm>
    </dsp:sp>
    <dsp:sp modelId="{B584BC49-4A5A-4C57-8E59-56A99F7DEE49}">
      <dsp:nvSpPr>
        <dsp:cNvPr id="0" name=""/>
        <dsp:cNvSpPr/>
      </dsp:nvSpPr>
      <dsp:spPr>
        <a:xfrm>
          <a:off x="0" y="4001159"/>
          <a:ext cx="11334828" cy="403200"/>
        </a:xfrm>
        <a:prstGeom prst="rect">
          <a:avLst/>
        </a:prstGeom>
        <a:solidFill>
          <a:schemeClr val="lt1">
            <a:alpha val="90000"/>
            <a:hueOff val="0"/>
            <a:satOff val="0"/>
            <a:lumOff val="0"/>
            <a:alphaOff val="0"/>
          </a:schemeClr>
        </a:solidFill>
        <a:ln w="12700" cap="flat" cmpd="sng" algn="ctr">
          <a:solidFill>
            <a:schemeClr val="accent3">
              <a:hueOff val="18354128"/>
              <a:satOff val="3014"/>
              <a:lumOff val="-3921"/>
              <a:alphaOff val="0"/>
            </a:schemeClr>
          </a:solidFill>
          <a:prstDash val="solid"/>
        </a:ln>
        <a:effectLst/>
      </dsp:spPr>
      <dsp:style>
        <a:lnRef idx="2">
          <a:scrgbClr r="0" g="0" b="0"/>
        </a:lnRef>
        <a:fillRef idx="1">
          <a:scrgbClr r="0" g="0" b="0"/>
        </a:fillRef>
        <a:effectRef idx="0">
          <a:scrgbClr r="0" g="0" b="0"/>
        </a:effectRef>
        <a:fontRef idx="minor"/>
      </dsp:style>
    </dsp:sp>
    <dsp:sp modelId="{93D85CE5-5A0D-41B6-9A2F-E94A43572E14}">
      <dsp:nvSpPr>
        <dsp:cNvPr id="0" name=""/>
        <dsp:cNvSpPr/>
      </dsp:nvSpPr>
      <dsp:spPr>
        <a:xfrm>
          <a:off x="539621" y="3764999"/>
          <a:ext cx="10792428" cy="472320"/>
        </a:xfrm>
        <a:prstGeom prst="roundRect">
          <a:avLst/>
        </a:prstGeom>
        <a:solidFill>
          <a:schemeClr val="accent3">
            <a:hueOff val="18354128"/>
            <a:satOff val="3014"/>
            <a:lumOff val="-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9901" tIns="0" rIns="299901" bIns="0" numCol="1" spcCol="1270" anchor="ctr" anchorCtr="0">
          <a:noAutofit/>
        </a:bodyPr>
        <a:lstStyle/>
        <a:p>
          <a:pPr lvl="0" algn="l" defTabSz="1066800">
            <a:lnSpc>
              <a:spcPct val="90000"/>
            </a:lnSpc>
            <a:spcBef>
              <a:spcPct val="0"/>
            </a:spcBef>
            <a:spcAft>
              <a:spcPct val="35000"/>
            </a:spcAft>
          </a:pPr>
          <a:r>
            <a:rPr lang="en-US" sz="2400" kern="1200" dirty="0" err="1" smtClean="0"/>
            <a:t>Mempergunakan</a:t>
          </a:r>
          <a:r>
            <a:rPr lang="en-US" sz="2400" kern="1200" dirty="0" smtClean="0"/>
            <a:t> </a:t>
          </a:r>
          <a:r>
            <a:rPr lang="en-US" sz="2400" kern="1200" dirty="0" err="1" smtClean="0"/>
            <a:t>partikel</a:t>
          </a:r>
          <a:r>
            <a:rPr lang="en-US" sz="2400" kern="1200" dirty="0" smtClean="0"/>
            <a:t> </a:t>
          </a:r>
          <a:r>
            <a:rPr lang="en-US" sz="2400" kern="1200" dirty="0" err="1" smtClean="0"/>
            <a:t>penekanan</a:t>
          </a:r>
          <a:r>
            <a:rPr lang="en-US" sz="2400" kern="1200" dirty="0" smtClean="0"/>
            <a:t> (</a:t>
          </a:r>
          <a:r>
            <a:rPr lang="en-US" sz="2400" kern="1200" dirty="0" err="1" smtClean="0"/>
            <a:t>penegasan</a:t>
          </a:r>
          <a:r>
            <a:rPr lang="en-US" sz="2400" kern="1200" dirty="0" smtClean="0"/>
            <a:t>)</a:t>
          </a:r>
          <a:endParaRPr lang="id-ID" sz="2400" kern="1200" dirty="0"/>
        </a:p>
      </dsp:txBody>
      <dsp:txXfrm>
        <a:off x="562678" y="3788056"/>
        <a:ext cx="10746314"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8C759-BB5E-4BC5-A931-BED2C2113C19}">
      <dsp:nvSpPr>
        <dsp:cNvPr id="0" name=""/>
        <dsp:cNvSpPr/>
      </dsp:nvSpPr>
      <dsp:spPr>
        <a:xfrm>
          <a:off x="1909286" y="2249182"/>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endParaRPr lang="en-US" sz="2100" kern="1200" dirty="0"/>
        </a:p>
      </dsp:txBody>
      <dsp:txXfrm>
        <a:off x="1928371" y="2268267"/>
        <a:ext cx="1265083" cy="613456"/>
      </dsp:txXfrm>
    </dsp:sp>
    <dsp:sp modelId="{12DF9259-F7D7-445B-B284-AF9FA13EBD28}">
      <dsp:nvSpPr>
        <dsp:cNvPr id="0" name=""/>
        <dsp:cNvSpPr/>
      </dsp:nvSpPr>
      <dsp:spPr>
        <a:xfrm rot="18289469">
          <a:off x="3016761" y="2184248"/>
          <a:ext cx="912859" cy="32124"/>
        </a:xfrm>
        <a:custGeom>
          <a:avLst/>
          <a:gdLst/>
          <a:ahLst/>
          <a:cxnLst/>
          <a:rect l="0" t="0" r="0" b="0"/>
          <a:pathLst>
            <a:path>
              <a:moveTo>
                <a:pt x="0" y="16062"/>
              </a:moveTo>
              <a:lnTo>
                <a:pt x="912859" y="160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0369" y="2177488"/>
        <a:ext cx="45642" cy="45642"/>
      </dsp:txXfrm>
    </dsp:sp>
    <dsp:sp modelId="{FA9BBA41-07D3-49CC-98B9-ECD00E23714F}">
      <dsp:nvSpPr>
        <dsp:cNvPr id="0" name=""/>
        <dsp:cNvSpPr/>
      </dsp:nvSpPr>
      <dsp:spPr>
        <a:xfrm>
          <a:off x="3733842" y="1499811"/>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induktif</a:t>
          </a:r>
          <a:endParaRPr lang="en-US" sz="2100" kern="1200" dirty="0"/>
        </a:p>
      </dsp:txBody>
      <dsp:txXfrm>
        <a:off x="3752927" y="1518896"/>
        <a:ext cx="1265083" cy="613456"/>
      </dsp:txXfrm>
    </dsp:sp>
    <dsp:sp modelId="{423D9F60-CAD2-4D80-AE65-FEE51F9D9F33}">
      <dsp:nvSpPr>
        <dsp:cNvPr id="0" name=""/>
        <dsp:cNvSpPr/>
      </dsp:nvSpPr>
      <dsp:spPr>
        <a:xfrm rot="17350740">
          <a:off x="4504339" y="1060192"/>
          <a:ext cx="1586815" cy="32124"/>
        </a:xfrm>
        <a:custGeom>
          <a:avLst/>
          <a:gdLst/>
          <a:ahLst/>
          <a:cxnLst/>
          <a:rect l="0" t="0" r="0" b="0"/>
          <a:pathLst>
            <a:path>
              <a:moveTo>
                <a:pt x="0" y="16062"/>
              </a:moveTo>
              <a:lnTo>
                <a:pt x="1586815"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8076" y="1036583"/>
        <a:ext cx="79340" cy="79340"/>
      </dsp:txXfrm>
    </dsp:sp>
    <dsp:sp modelId="{B58B0954-7E98-4124-B14D-25F991F75595}">
      <dsp:nvSpPr>
        <dsp:cNvPr id="0" name=""/>
        <dsp:cNvSpPr/>
      </dsp:nvSpPr>
      <dsp:spPr>
        <a:xfrm>
          <a:off x="5558397" y="1069"/>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ilmiah</a:t>
          </a:r>
          <a:endParaRPr lang="en-US" sz="2100" kern="1200" dirty="0"/>
        </a:p>
      </dsp:txBody>
      <dsp:txXfrm>
        <a:off x="5577482" y="20154"/>
        <a:ext cx="1265083" cy="613456"/>
      </dsp:txXfrm>
    </dsp:sp>
    <dsp:sp modelId="{1F841A93-3A1C-46DC-B527-1514A123B8B2}">
      <dsp:nvSpPr>
        <dsp:cNvPr id="0" name=""/>
        <dsp:cNvSpPr/>
      </dsp:nvSpPr>
      <dsp:spPr>
        <a:xfrm rot="18289469">
          <a:off x="4841317" y="1434877"/>
          <a:ext cx="912859" cy="32124"/>
        </a:xfrm>
        <a:custGeom>
          <a:avLst/>
          <a:gdLst/>
          <a:ahLst/>
          <a:cxnLst/>
          <a:rect l="0" t="0" r="0" b="0"/>
          <a:pathLst>
            <a:path>
              <a:moveTo>
                <a:pt x="0" y="16062"/>
              </a:moveTo>
              <a:lnTo>
                <a:pt x="912859"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74925" y="1428118"/>
        <a:ext cx="45642" cy="45642"/>
      </dsp:txXfrm>
    </dsp:sp>
    <dsp:sp modelId="{0AF790C6-5A2E-4EC4-9F65-750C6E86BA17}">
      <dsp:nvSpPr>
        <dsp:cNvPr id="0" name=""/>
        <dsp:cNvSpPr/>
      </dsp:nvSpPr>
      <dsp:spPr>
        <a:xfrm>
          <a:off x="5558397" y="750440"/>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kerja</a:t>
          </a:r>
          <a:endParaRPr lang="en-US" sz="2100" kern="1200" dirty="0"/>
        </a:p>
      </dsp:txBody>
      <dsp:txXfrm>
        <a:off x="5577482" y="769525"/>
        <a:ext cx="1265083" cy="613456"/>
      </dsp:txXfrm>
    </dsp:sp>
    <dsp:sp modelId="{56221408-2351-4D83-BAD2-6968AD968861}">
      <dsp:nvSpPr>
        <dsp:cNvPr id="0" name=""/>
        <dsp:cNvSpPr/>
      </dsp:nvSpPr>
      <dsp:spPr>
        <a:xfrm>
          <a:off x="5037095" y="1809562"/>
          <a:ext cx="521301" cy="32124"/>
        </a:xfrm>
        <a:custGeom>
          <a:avLst/>
          <a:gdLst/>
          <a:ahLst/>
          <a:cxnLst/>
          <a:rect l="0" t="0" r="0" b="0"/>
          <a:pathLst>
            <a:path>
              <a:moveTo>
                <a:pt x="0" y="16062"/>
              </a:moveTo>
              <a:lnTo>
                <a:pt x="521301"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84714" y="1812592"/>
        <a:ext cx="26065" cy="26065"/>
      </dsp:txXfrm>
    </dsp:sp>
    <dsp:sp modelId="{BF2A023B-71B2-4D6B-ABA6-B347545D1AE3}">
      <dsp:nvSpPr>
        <dsp:cNvPr id="0" name=""/>
        <dsp:cNvSpPr/>
      </dsp:nvSpPr>
      <dsp:spPr>
        <a:xfrm>
          <a:off x="5558397" y="1499811"/>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kajian</a:t>
          </a:r>
          <a:endParaRPr lang="en-US" sz="2100" kern="1200" dirty="0"/>
        </a:p>
      </dsp:txBody>
      <dsp:txXfrm>
        <a:off x="5577482" y="1518896"/>
        <a:ext cx="1265083" cy="613456"/>
      </dsp:txXfrm>
    </dsp:sp>
    <dsp:sp modelId="{F77A83C2-0EF9-4CCB-AB88-57E33C3B975F}">
      <dsp:nvSpPr>
        <dsp:cNvPr id="0" name=""/>
        <dsp:cNvSpPr/>
      </dsp:nvSpPr>
      <dsp:spPr>
        <a:xfrm rot="3310531">
          <a:off x="4841317" y="2184248"/>
          <a:ext cx="912859" cy="32124"/>
        </a:xfrm>
        <a:custGeom>
          <a:avLst/>
          <a:gdLst/>
          <a:ahLst/>
          <a:cxnLst/>
          <a:rect l="0" t="0" r="0" b="0"/>
          <a:pathLst>
            <a:path>
              <a:moveTo>
                <a:pt x="0" y="16062"/>
              </a:moveTo>
              <a:lnTo>
                <a:pt x="912859"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74925" y="2177488"/>
        <a:ext cx="45642" cy="45642"/>
      </dsp:txXfrm>
    </dsp:sp>
    <dsp:sp modelId="{EC4E90CC-0383-46FA-BECC-C9FDCABD52C9}">
      <dsp:nvSpPr>
        <dsp:cNvPr id="0" name=""/>
        <dsp:cNvSpPr/>
      </dsp:nvSpPr>
      <dsp:spPr>
        <a:xfrm>
          <a:off x="5558397" y="2249182"/>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tanggapan</a:t>
          </a:r>
          <a:endParaRPr lang="en-US" sz="2100" kern="1200" dirty="0"/>
        </a:p>
      </dsp:txBody>
      <dsp:txXfrm>
        <a:off x="5577482" y="2268267"/>
        <a:ext cx="1265083" cy="613456"/>
      </dsp:txXfrm>
    </dsp:sp>
    <dsp:sp modelId="{B0F10334-CA33-4237-930A-48FEF2F64D62}">
      <dsp:nvSpPr>
        <dsp:cNvPr id="0" name=""/>
        <dsp:cNvSpPr/>
      </dsp:nvSpPr>
      <dsp:spPr>
        <a:xfrm rot="4249260">
          <a:off x="4504339" y="2558933"/>
          <a:ext cx="1586815" cy="32124"/>
        </a:xfrm>
        <a:custGeom>
          <a:avLst/>
          <a:gdLst/>
          <a:ahLst/>
          <a:cxnLst/>
          <a:rect l="0" t="0" r="0" b="0"/>
          <a:pathLst>
            <a:path>
              <a:moveTo>
                <a:pt x="0" y="16062"/>
              </a:moveTo>
              <a:lnTo>
                <a:pt x="1586815"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8076" y="2535325"/>
        <a:ext cx="79340" cy="79340"/>
      </dsp:txXfrm>
    </dsp:sp>
    <dsp:sp modelId="{54B36ABF-A2E9-4330-A419-12DA28AAD819}">
      <dsp:nvSpPr>
        <dsp:cNvPr id="0" name=""/>
        <dsp:cNvSpPr/>
      </dsp:nvSpPr>
      <dsp:spPr>
        <a:xfrm>
          <a:off x="5558397" y="2998553"/>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smtClean="0"/>
            <a:t>Makalah posisi</a:t>
          </a:r>
          <a:endParaRPr lang="en-US" sz="2100" kern="1200" dirty="0"/>
        </a:p>
      </dsp:txBody>
      <dsp:txXfrm>
        <a:off x="5577482" y="3017638"/>
        <a:ext cx="1265083" cy="613456"/>
      </dsp:txXfrm>
    </dsp:sp>
    <dsp:sp modelId="{7799BF6D-4BA5-42A1-9F74-18DAB659800A}">
      <dsp:nvSpPr>
        <dsp:cNvPr id="0" name=""/>
        <dsp:cNvSpPr/>
      </dsp:nvSpPr>
      <dsp:spPr>
        <a:xfrm>
          <a:off x="3212540" y="2558933"/>
          <a:ext cx="521301" cy="32124"/>
        </a:xfrm>
        <a:custGeom>
          <a:avLst/>
          <a:gdLst/>
          <a:ahLst/>
          <a:cxnLst/>
          <a:rect l="0" t="0" r="0" b="0"/>
          <a:pathLst>
            <a:path>
              <a:moveTo>
                <a:pt x="0" y="16062"/>
              </a:moveTo>
              <a:lnTo>
                <a:pt x="521301" y="160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60158" y="2561963"/>
        <a:ext cx="26065" cy="26065"/>
      </dsp:txXfrm>
    </dsp:sp>
    <dsp:sp modelId="{D954B810-941A-45DF-B21F-407A26AFE528}">
      <dsp:nvSpPr>
        <dsp:cNvPr id="0" name=""/>
        <dsp:cNvSpPr/>
      </dsp:nvSpPr>
      <dsp:spPr>
        <a:xfrm>
          <a:off x="3733842" y="2249182"/>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deduktif</a:t>
          </a:r>
          <a:endParaRPr lang="en-US" sz="2100" kern="1200" dirty="0"/>
        </a:p>
      </dsp:txBody>
      <dsp:txXfrm>
        <a:off x="3752927" y="2268267"/>
        <a:ext cx="1265083" cy="613456"/>
      </dsp:txXfrm>
    </dsp:sp>
    <dsp:sp modelId="{EF5EFD26-1D08-4BF1-A7D6-C400ABD02A80}">
      <dsp:nvSpPr>
        <dsp:cNvPr id="0" name=""/>
        <dsp:cNvSpPr/>
      </dsp:nvSpPr>
      <dsp:spPr>
        <a:xfrm rot="3310531">
          <a:off x="3016761" y="2933619"/>
          <a:ext cx="912859" cy="32124"/>
        </a:xfrm>
        <a:custGeom>
          <a:avLst/>
          <a:gdLst/>
          <a:ahLst/>
          <a:cxnLst/>
          <a:rect l="0" t="0" r="0" b="0"/>
          <a:pathLst>
            <a:path>
              <a:moveTo>
                <a:pt x="0" y="16062"/>
              </a:moveTo>
              <a:lnTo>
                <a:pt x="912859" y="160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0369" y="2926859"/>
        <a:ext cx="45642" cy="45642"/>
      </dsp:txXfrm>
    </dsp:sp>
    <dsp:sp modelId="{3E9E0C2F-EBDB-40A9-92A1-62CA87C69FB4}">
      <dsp:nvSpPr>
        <dsp:cNvPr id="0" name=""/>
        <dsp:cNvSpPr/>
      </dsp:nvSpPr>
      <dsp:spPr>
        <a:xfrm>
          <a:off x="3733842" y="2998553"/>
          <a:ext cx="1303253" cy="651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Makalah</a:t>
          </a:r>
          <a:r>
            <a:rPr lang="en-US" sz="2100" kern="1200" dirty="0" smtClean="0"/>
            <a:t> </a:t>
          </a:r>
          <a:r>
            <a:rPr lang="en-US" sz="2100" kern="1200" dirty="0" err="1" smtClean="0"/>
            <a:t>campuran</a:t>
          </a:r>
          <a:endParaRPr lang="en-US" sz="2100" kern="1200" dirty="0"/>
        </a:p>
      </dsp:txBody>
      <dsp:txXfrm>
        <a:off x="3752927" y="3017638"/>
        <a:ext cx="1265083" cy="6134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7B597ACE-97C8-49FB-B727-D8C7F8E986DE}" type="datetimeFigureOut">
              <a:rPr lang="en-US" smtClean="0"/>
              <a:t>4/21/2020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04433C2-E276-4062-B477-172B5CBBA522}"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15183336"/>
      </p:ext>
    </p:extLst>
  </p:cSld>
  <p:clrMapOvr>
    <a:masterClrMapping/>
  </p:clrMapOvr>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97ACE-97C8-49FB-B727-D8C7F8E986DE}"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86147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B597ACE-97C8-49FB-B727-D8C7F8E986DE}" type="datetimeFigureOut">
              <a:rPr lang="en-US" smtClean="0"/>
              <a:t>4/21/2020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04433C2-E276-4062-B477-172B5CBBA52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0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97ACE-97C8-49FB-B727-D8C7F8E986DE}"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355768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B597ACE-97C8-49FB-B727-D8C7F8E986DE}" type="datetimeFigureOut">
              <a:rPr lang="en-US" smtClean="0"/>
              <a:t>4/21/2020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04433C2-E276-4062-B477-172B5CBBA52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2479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597ACE-97C8-49FB-B727-D8C7F8E986DE}"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10179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597ACE-97C8-49FB-B727-D8C7F8E986DE}"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247582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597ACE-97C8-49FB-B727-D8C7F8E986DE}"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28896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B597ACE-97C8-49FB-B727-D8C7F8E986DE}"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433C2-E276-4062-B477-172B5CBBA522}" type="slidenum">
              <a:rPr lang="en-US" smtClean="0"/>
              <a:t>‹#›</a:t>
            </a:fld>
            <a:endParaRPr lang="en-US"/>
          </a:p>
        </p:txBody>
      </p:sp>
    </p:spTree>
    <p:extLst>
      <p:ext uri="{BB962C8B-B14F-4D97-AF65-F5344CB8AC3E}">
        <p14:creationId xmlns:p14="http://schemas.microsoft.com/office/powerpoint/2010/main" val="1517135683"/>
      </p:ext>
    </p:extLst>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B597ACE-97C8-49FB-B727-D8C7F8E986DE}" type="datetimeFigureOut">
              <a:rPr lang="en-US" smtClean="0"/>
              <a:t>4/21/2020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04433C2-E276-4062-B477-172B5CBBA522}" type="slidenum">
              <a:rPr lang="en-US" smtClean="0"/>
              <a:t>‹#›</a:t>
            </a:fld>
            <a:endParaRPr lang="en-US"/>
          </a:p>
        </p:txBody>
      </p:sp>
    </p:spTree>
    <p:extLst>
      <p:ext uri="{BB962C8B-B14F-4D97-AF65-F5344CB8AC3E}">
        <p14:creationId xmlns:p14="http://schemas.microsoft.com/office/powerpoint/2010/main" val="1009168563"/>
      </p:ext>
    </p:extLst>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B597ACE-97C8-49FB-B727-D8C7F8E986DE}" type="datetimeFigureOut">
              <a:rPr lang="en-US" smtClean="0"/>
              <a:t>4/21/2020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04433C2-E276-4062-B477-172B5CBBA522}" type="slidenum">
              <a:rPr lang="en-US" smtClean="0"/>
              <a:t>‹#›</a:t>
            </a:fld>
            <a:endParaRPr lang="en-US"/>
          </a:p>
        </p:txBody>
      </p:sp>
    </p:spTree>
    <p:extLst>
      <p:ext uri="{BB962C8B-B14F-4D97-AF65-F5344CB8AC3E}">
        <p14:creationId xmlns:p14="http://schemas.microsoft.com/office/powerpoint/2010/main" val="54328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B597ACE-97C8-49FB-B727-D8C7F8E986DE}" type="datetimeFigureOut">
              <a:rPr lang="en-US" smtClean="0"/>
              <a:t>4/21/2020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04433C2-E276-4062-B477-172B5CBBA52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339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usyawarah%20Prioritas%20Usulan%20dalam%20PNPM%20Perdesaan_seq8bangkit.mp4"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usyawarah%20Prioritas%20Usulan%20dalam%20PNPM%20Perdesaan_seq8bangkit.mp4"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1023867"/>
            <a:ext cx="3793678" cy="5037299"/>
          </a:xfrm>
        </p:spPr>
        <p:txBody>
          <a:bodyPr>
            <a:normAutofit fontScale="90000"/>
          </a:bodyPr>
          <a:lstStyle/>
          <a:p>
            <a:pPr algn="ctr"/>
            <a:r>
              <a:rPr lang="en-US" sz="2800" dirty="0" smtClean="0"/>
              <a:t/>
            </a:r>
            <a:br>
              <a:rPr lang="en-US" sz="2800" dirty="0" smtClean="0"/>
            </a:br>
            <a:r>
              <a:rPr lang="en-US" sz="4900" dirty="0" err="1"/>
              <a:t>H</a:t>
            </a:r>
            <a:r>
              <a:rPr lang="en-US" sz="4900" dirty="0" err="1" smtClean="0"/>
              <a:t>akikat</a:t>
            </a:r>
            <a:r>
              <a:rPr lang="en-US" sz="4900" dirty="0" smtClean="0"/>
              <a:t> </a:t>
            </a:r>
            <a:r>
              <a:rPr lang="en-US" sz="4900" dirty="0" err="1" smtClean="0"/>
              <a:t>Bahasa</a:t>
            </a: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err="1" smtClean="0"/>
              <a:t>Elvina</a:t>
            </a:r>
            <a:r>
              <a:rPr lang="en-US" sz="2800" dirty="0" smtClean="0"/>
              <a:t>, </a:t>
            </a:r>
            <a:r>
              <a:rPr lang="en-US" sz="2800" dirty="0" err="1" smtClean="0"/>
              <a:t>S.Pd</a:t>
            </a:r>
            <a:r>
              <a:rPr lang="en-US" sz="2800" dirty="0" smtClean="0"/>
              <a:t>., </a:t>
            </a:r>
            <a:r>
              <a:rPr lang="en-US" sz="2800" dirty="0" err="1" smtClean="0"/>
              <a:t>M.Pd</a:t>
            </a:r>
            <a:endParaRPr lang="en-US" sz="2800" dirty="0"/>
          </a:p>
        </p:txBody>
      </p:sp>
    </p:spTree>
    <p:extLst>
      <p:ext uri="{BB962C8B-B14F-4D97-AF65-F5344CB8AC3E}">
        <p14:creationId xmlns:p14="http://schemas.microsoft.com/office/powerpoint/2010/main" val="32815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8352863"/>
              </p:ext>
            </p:extLst>
          </p:nvPr>
        </p:nvGraphicFramePr>
        <p:xfrm>
          <a:off x="559649" y="470533"/>
          <a:ext cx="5074668" cy="6337520"/>
        </p:xfrm>
        <a:graphic>
          <a:graphicData uri="http://schemas.openxmlformats.org/drawingml/2006/table">
            <a:tbl>
              <a:tblPr firstRow="1" firstCol="1" bandRow="1">
                <a:tableStyleId>{5C22544A-7EE6-4342-B048-85BDC9FD1C3A}</a:tableStyleId>
              </a:tblPr>
              <a:tblGrid>
                <a:gridCol w="1691556"/>
                <a:gridCol w="1691556"/>
                <a:gridCol w="1691556"/>
              </a:tblGrid>
              <a:tr h="274126">
                <a:tc>
                  <a:txBody>
                    <a:bodyPr/>
                    <a:lstStyle/>
                    <a:p>
                      <a:pPr algn="ctr">
                        <a:lnSpc>
                          <a:spcPct val="150000"/>
                        </a:lnSpc>
                        <a:spcAft>
                          <a:spcPts val="0"/>
                        </a:spcAft>
                      </a:pPr>
                      <a:r>
                        <a:rPr lang="id-ID" sz="1200" dirty="0">
                          <a:effectLst/>
                        </a:rPr>
                        <a:t>Ciri-ciri kata baku</a:t>
                      </a:r>
                      <a:endParaRPr lang="en-US" sz="1100" dirty="0">
                        <a:effectLst/>
                        <a:latin typeface="Calibri"/>
                        <a:ea typeface="Calibri"/>
                        <a:cs typeface="Times New Roman"/>
                      </a:endParaRPr>
                    </a:p>
                  </a:txBody>
                  <a:tcPr marL="3781" marR="3781" marT="3781" marB="3781" anchor="ctr"/>
                </a:tc>
                <a:tc>
                  <a:txBody>
                    <a:bodyPr/>
                    <a:lstStyle/>
                    <a:p>
                      <a:pPr algn="ctr">
                        <a:lnSpc>
                          <a:spcPct val="150000"/>
                        </a:lnSpc>
                        <a:spcAft>
                          <a:spcPts val="0"/>
                        </a:spcAft>
                      </a:pPr>
                      <a:r>
                        <a:rPr lang="id-ID" sz="1200">
                          <a:effectLst/>
                        </a:rPr>
                        <a:t>Ragam Baku (Benar)</a:t>
                      </a:r>
                      <a:endParaRPr lang="en-US" sz="1100">
                        <a:effectLst/>
                        <a:latin typeface="Calibri"/>
                        <a:ea typeface="Calibri"/>
                        <a:cs typeface="Times New Roman"/>
                      </a:endParaRPr>
                    </a:p>
                  </a:txBody>
                  <a:tcPr marL="3781" marR="3781" marT="3781" marB="3781" anchor="ctr"/>
                </a:tc>
                <a:tc>
                  <a:txBody>
                    <a:bodyPr/>
                    <a:lstStyle/>
                    <a:p>
                      <a:pPr algn="ctr">
                        <a:lnSpc>
                          <a:spcPct val="150000"/>
                        </a:lnSpc>
                        <a:spcAft>
                          <a:spcPts val="0"/>
                        </a:spcAft>
                      </a:pPr>
                      <a:r>
                        <a:rPr lang="id-ID" sz="1200" dirty="0">
                          <a:effectLst/>
                        </a:rPr>
                        <a:t>Ragam Tidak Baku (Salah)</a:t>
                      </a:r>
                      <a:endParaRPr lang="en-US" sz="1100" dirty="0">
                        <a:effectLst/>
                        <a:latin typeface="Calibri"/>
                        <a:ea typeface="Calibri"/>
                        <a:cs typeface="Times New Roman"/>
                      </a:endParaRPr>
                    </a:p>
                  </a:txBody>
                  <a:tcPr marL="37809" marR="37809" marT="18905" marB="18905" anchor="ctr"/>
                </a:tc>
              </a:tr>
              <a:tr h="744568">
                <a:tc>
                  <a:txBody>
                    <a:bodyPr/>
                    <a:lstStyle/>
                    <a:p>
                      <a:pPr>
                        <a:lnSpc>
                          <a:spcPct val="150000"/>
                        </a:lnSpc>
                        <a:spcAft>
                          <a:spcPts val="0"/>
                        </a:spcAft>
                      </a:pPr>
                      <a:r>
                        <a:rPr lang="id-ID" sz="1200">
                          <a:effectLst/>
                        </a:rPr>
                        <a:t>Tidak di pengaruhi bahasa daerah</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a:effectLst/>
                        </a:rPr>
                        <a:t> - saya</a:t>
                      </a:r>
                      <a:br>
                        <a:rPr lang="id-ID" sz="1200">
                          <a:effectLst/>
                        </a:rPr>
                      </a:br>
                      <a:r>
                        <a:rPr lang="id-ID" sz="1200">
                          <a:effectLst/>
                        </a:rPr>
                        <a:t> - ibu</a:t>
                      </a:r>
                      <a:br>
                        <a:rPr lang="id-ID" sz="1200">
                          <a:effectLst/>
                        </a:rPr>
                      </a:br>
                      <a:r>
                        <a:rPr lang="id-ID" sz="1200">
                          <a:effectLst/>
                        </a:rPr>
                        <a:t> - bertemu</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gue</a:t>
                      </a:r>
                      <a:br>
                        <a:rPr lang="id-ID" sz="1200" dirty="0">
                          <a:effectLst/>
                        </a:rPr>
                      </a:br>
                      <a:r>
                        <a:rPr lang="id-ID" sz="1200" dirty="0">
                          <a:effectLst/>
                        </a:rPr>
                        <a:t> - nyokap </a:t>
                      </a:r>
                      <a:br>
                        <a:rPr lang="id-ID" sz="1200" dirty="0">
                          <a:effectLst/>
                        </a:rPr>
                      </a:br>
                      <a:r>
                        <a:rPr lang="id-ID" sz="1200" dirty="0">
                          <a:effectLst/>
                        </a:rPr>
                        <a:t> - ketemu</a:t>
                      </a:r>
                      <a:endParaRPr lang="en-US" sz="1100" dirty="0">
                        <a:effectLst/>
                        <a:latin typeface="Calibri"/>
                        <a:ea typeface="Calibri"/>
                        <a:cs typeface="Times New Roman"/>
                      </a:endParaRPr>
                    </a:p>
                  </a:txBody>
                  <a:tcPr marL="37809" marR="37809" marT="18905" marB="18905" anchor="ctr"/>
                </a:tc>
              </a:tr>
              <a:tr h="744568">
                <a:tc>
                  <a:txBody>
                    <a:bodyPr/>
                    <a:lstStyle/>
                    <a:p>
                      <a:pPr>
                        <a:lnSpc>
                          <a:spcPct val="150000"/>
                        </a:lnSpc>
                        <a:spcAft>
                          <a:spcPts val="0"/>
                        </a:spcAft>
                      </a:pPr>
                      <a:r>
                        <a:rPr lang="id-ID" sz="1200">
                          <a:effectLst/>
                        </a:rPr>
                        <a:t> Tidak di pengaruhi bahasa bahasa</a:t>
                      </a:r>
                      <a:br>
                        <a:rPr lang="id-ID" sz="1200">
                          <a:effectLst/>
                        </a:rPr>
                      </a:br>
                      <a:r>
                        <a:rPr lang="id-ID" sz="1200">
                          <a:effectLst/>
                        </a:rPr>
                        <a:t> asing</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a:effectLst/>
                        </a:rPr>
                        <a:t> - kesempatan lain</a:t>
                      </a:r>
                      <a:br>
                        <a:rPr lang="id-ID" sz="1200">
                          <a:effectLst/>
                        </a:rPr>
                      </a:br>
                      <a:r>
                        <a:rPr lang="id-ID" sz="1200">
                          <a:effectLst/>
                        </a:rPr>
                        <a:t> - kantor tempat</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lain kesempatan</a:t>
                      </a:r>
                      <a:br>
                        <a:rPr lang="id-ID" sz="1200" dirty="0">
                          <a:effectLst/>
                        </a:rPr>
                      </a:br>
                      <a:r>
                        <a:rPr lang="id-ID" sz="1200" dirty="0">
                          <a:effectLst/>
                        </a:rPr>
                        <a:t> - kantor di mana</a:t>
                      </a:r>
                      <a:endParaRPr lang="en-US" sz="1100" dirty="0">
                        <a:effectLst/>
                        <a:latin typeface="Calibri"/>
                        <a:ea typeface="Calibri"/>
                        <a:cs typeface="Times New Roman"/>
                      </a:endParaRPr>
                    </a:p>
                  </a:txBody>
                  <a:tcPr marL="37809" marR="37809" marT="18905" marB="18905" anchor="ctr"/>
                </a:tc>
              </a:tr>
              <a:tr h="509347">
                <a:tc>
                  <a:txBody>
                    <a:bodyPr/>
                    <a:lstStyle/>
                    <a:p>
                      <a:pPr>
                        <a:lnSpc>
                          <a:spcPct val="150000"/>
                        </a:lnSpc>
                        <a:spcAft>
                          <a:spcPts val="0"/>
                        </a:spcAft>
                      </a:pPr>
                      <a:r>
                        <a:rPr lang="id-ID" sz="1200">
                          <a:effectLst/>
                        </a:rPr>
                        <a:t> Bukan rerupakan ragam percakapan</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a:effectLst/>
                        </a:rPr>
                        <a:t> - dengan</a:t>
                      </a:r>
                      <a:br>
                        <a:rPr lang="id-ID" sz="1200">
                          <a:effectLst/>
                        </a:rPr>
                      </a:br>
                      <a:r>
                        <a:rPr lang="id-ID" sz="1200">
                          <a:effectLst/>
                        </a:rPr>
                        <a:t> - memberi</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sama</a:t>
                      </a:r>
                      <a:br>
                        <a:rPr lang="id-ID" sz="1200" dirty="0">
                          <a:effectLst/>
                        </a:rPr>
                      </a:br>
                      <a:r>
                        <a:rPr lang="id-ID" sz="1200" dirty="0">
                          <a:effectLst/>
                        </a:rPr>
                        <a:t> - kasih</a:t>
                      </a:r>
                      <a:endParaRPr lang="en-US" sz="1100" dirty="0">
                        <a:effectLst/>
                        <a:latin typeface="Calibri"/>
                        <a:ea typeface="Calibri"/>
                        <a:cs typeface="Times New Roman"/>
                      </a:endParaRPr>
                    </a:p>
                  </a:txBody>
                  <a:tcPr marL="37809" marR="37809" marT="18905" marB="18905" anchor="ctr"/>
                </a:tc>
              </a:tr>
              <a:tr h="509347">
                <a:tc>
                  <a:txBody>
                    <a:bodyPr/>
                    <a:lstStyle/>
                    <a:p>
                      <a:pPr>
                        <a:lnSpc>
                          <a:spcPct val="150000"/>
                        </a:lnSpc>
                        <a:spcAft>
                          <a:spcPts val="0"/>
                        </a:spcAft>
                      </a:pPr>
                      <a:r>
                        <a:rPr lang="id-ID" sz="1200">
                          <a:effectLst/>
                        </a:rPr>
                        <a:t> Pemakaian imbuhan secara eksplisit</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ayah bekerja keras</a:t>
                      </a:r>
                      <a:br>
                        <a:rPr lang="id-ID" sz="1200" dirty="0">
                          <a:effectLst/>
                        </a:rPr>
                      </a:br>
                      <a:r>
                        <a:rPr lang="id-ID" sz="1200" dirty="0">
                          <a:effectLst/>
                        </a:rPr>
                        <a:t> - ia menendang musuhnya </a:t>
                      </a:r>
                      <a:endParaRPr lang="en-US" sz="1100" dirty="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ayah kerja keras</a:t>
                      </a:r>
                      <a:br>
                        <a:rPr lang="id-ID" sz="1200" dirty="0">
                          <a:effectLst/>
                        </a:rPr>
                      </a:br>
                      <a:r>
                        <a:rPr lang="id-ID" sz="1200" dirty="0">
                          <a:effectLst/>
                        </a:rPr>
                        <a:t> - ia tendang musuhnya</a:t>
                      </a:r>
                      <a:endParaRPr lang="en-US" sz="1100" dirty="0">
                        <a:effectLst/>
                        <a:latin typeface="Calibri"/>
                        <a:ea typeface="Calibri"/>
                        <a:cs typeface="Times New Roman"/>
                      </a:endParaRPr>
                    </a:p>
                  </a:txBody>
                  <a:tcPr marL="37809" marR="37809" marT="18905" marB="18905" anchor="ctr"/>
                </a:tc>
              </a:tr>
              <a:tr h="744568">
                <a:tc>
                  <a:txBody>
                    <a:bodyPr/>
                    <a:lstStyle/>
                    <a:p>
                      <a:pPr>
                        <a:lnSpc>
                          <a:spcPct val="150000"/>
                        </a:lnSpc>
                        <a:spcAft>
                          <a:spcPts val="0"/>
                        </a:spcAft>
                      </a:pPr>
                      <a:r>
                        <a:rPr lang="id-ID" sz="1200">
                          <a:effectLst/>
                        </a:rPr>
                        <a:t> Pemakaian kata yang sesuai dengan</a:t>
                      </a:r>
                      <a:br>
                        <a:rPr lang="id-ID" sz="1200">
                          <a:effectLst/>
                        </a:rPr>
                      </a:br>
                      <a:r>
                        <a:rPr lang="id-ID" sz="1200">
                          <a:effectLst/>
                        </a:rPr>
                        <a:t> konteks kalimat</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a:effectLst/>
                        </a:rPr>
                        <a:t> - suka akan</a:t>
                      </a:r>
                      <a:br>
                        <a:rPr lang="id-ID" sz="1200">
                          <a:effectLst/>
                        </a:rPr>
                      </a:br>
                      <a:r>
                        <a:rPr lang="id-ID" sz="1200">
                          <a:effectLst/>
                        </a:rPr>
                        <a:t> - desebabkan oleh</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suka dengan</a:t>
                      </a:r>
                      <a:br>
                        <a:rPr lang="id-ID" sz="1200" dirty="0">
                          <a:effectLst/>
                        </a:rPr>
                      </a:br>
                      <a:r>
                        <a:rPr lang="id-ID" sz="1200" dirty="0">
                          <a:effectLst/>
                        </a:rPr>
                        <a:t> - disebabkan karena</a:t>
                      </a:r>
                      <a:endParaRPr lang="en-US" sz="1100" dirty="0">
                        <a:effectLst/>
                        <a:latin typeface="Calibri"/>
                        <a:ea typeface="Calibri"/>
                        <a:cs typeface="Times New Roman"/>
                      </a:endParaRPr>
                    </a:p>
                  </a:txBody>
                  <a:tcPr marL="37809" marR="37809" marT="18905" marB="18905" anchor="ctr"/>
                </a:tc>
              </a:tr>
              <a:tr h="509347">
                <a:tc>
                  <a:txBody>
                    <a:bodyPr/>
                    <a:lstStyle/>
                    <a:p>
                      <a:pPr>
                        <a:lnSpc>
                          <a:spcPct val="150000"/>
                        </a:lnSpc>
                        <a:spcAft>
                          <a:spcPts val="0"/>
                        </a:spcAft>
                      </a:pPr>
                      <a:r>
                        <a:rPr lang="id-ID" sz="1200">
                          <a:effectLst/>
                        </a:rPr>
                        <a:t> Tidak rancu ( tidak terkontaminasi )</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a:effectLst/>
                        </a:rPr>
                        <a:t> - berkali-kali</a:t>
                      </a:r>
                      <a:br>
                        <a:rPr lang="id-ID" sz="1200">
                          <a:effectLst/>
                        </a:rPr>
                      </a:br>
                      <a:r>
                        <a:rPr lang="id-ID" sz="1200">
                          <a:effectLst/>
                        </a:rPr>
                        <a:t> - mengesampingkan</a:t>
                      </a:r>
                      <a:endParaRPr lang="en-US" sz="110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berulangkali</a:t>
                      </a:r>
                      <a:br>
                        <a:rPr lang="id-ID" sz="1200" dirty="0">
                          <a:effectLst/>
                        </a:rPr>
                      </a:br>
                      <a:r>
                        <a:rPr lang="id-ID" sz="1200" dirty="0">
                          <a:effectLst/>
                        </a:rPr>
                        <a:t> - mengenyampingkan</a:t>
                      </a:r>
                      <a:endParaRPr lang="en-US" sz="1100" dirty="0">
                        <a:effectLst/>
                        <a:latin typeface="Calibri"/>
                        <a:ea typeface="Calibri"/>
                        <a:cs typeface="Times New Roman"/>
                      </a:endParaRPr>
                    </a:p>
                  </a:txBody>
                  <a:tcPr marL="37809" marR="37809" marT="18905" marB="18905" anchor="ctr"/>
                </a:tc>
              </a:tr>
              <a:tr h="509347">
                <a:tc>
                  <a:txBody>
                    <a:bodyPr/>
                    <a:lstStyle/>
                    <a:p>
                      <a:pPr>
                        <a:lnSpc>
                          <a:spcPct val="150000"/>
                        </a:lnSpc>
                        <a:spcAft>
                          <a:spcPts val="0"/>
                        </a:spcAft>
                      </a:pPr>
                      <a:r>
                        <a:rPr lang="id-ID" sz="1200" dirty="0">
                          <a:effectLst/>
                        </a:rPr>
                        <a:t> Tidak mengandung </a:t>
                      </a:r>
                      <a:r>
                        <a:rPr lang="id-ID" sz="1200" dirty="0" smtClean="0">
                          <a:effectLst/>
                        </a:rPr>
                        <a:t>pleonasme</a:t>
                      </a:r>
                      <a:r>
                        <a:rPr lang="en-US" sz="1200" dirty="0" smtClean="0">
                          <a:effectLst/>
                        </a:rPr>
                        <a:t>(</a:t>
                      </a:r>
                      <a:r>
                        <a:rPr lang="en-US" sz="1200" dirty="0" err="1" smtClean="0">
                          <a:effectLst/>
                        </a:rPr>
                        <a:t>pemakaian</a:t>
                      </a:r>
                      <a:r>
                        <a:rPr lang="en-US" sz="1200" baseline="0" dirty="0" smtClean="0">
                          <a:effectLst/>
                        </a:rPr>
                        <a:t> kata </a:t>
                      </a:r>
                      <a:r>
                        <a:rPr lang="en-US" sz="1200" baseline="0" dirty="0" err="1" smtClean="0">
                          <a:effectLst/>
                        </a:rPr>
                        <a:t>yg</a:t>
                      </a:r>
                      <a:r>
                        <a:rPr lang="en-US" sz="1200" baseline="0" dirty="0" smtClean="0">
                          <a:effectLst/>
                        </a:rPr>
                        <a:t> </a:t>
                      </a:r>
                      <a:r>
                        <a:rPr lang="en-US" sz="1200" baseline="0" dirty="0" err="1" smtClean="0">
                          <a:effectLst/>
                        </a:rPr>
                        <a:t>berlebihan</a:t>
                      </a:r>
                      <a:r>
                        <a:rPr lang="en-US" sz="1200" baseline="0" dirty="0" smtClean="0">
                          <a:effectLst/>
                        </a:rPr>
                        <a:t>)</a:t>
                      </a:r>
                      <a:endParaRPr lang="en-US" sz="1100" dirty="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para tamu</a:t>
                      </a:r>
                      <a:br>
                        <a:rPr lang="id-ID" sz="1200" dirty="0">
                          <a:effectLst/>
                        </a:rPr>
                      </a:br>
                      <a:r>
                        <a:rPr lang="id-ID" sz="1200" dirty="0">
                          <a:effectLst/>
                        </a:rPr>
                        <a:t> - </a:t>
                      </a:r>
                      <a:r>
                        <a:rPr lang="id-ID" sz="1200" dirty="0" smtClean="0">
                          <a:effectLst/>
                        </a:rPr>
                        <a:t>hadirin</a:t>
                      </a:r>
                      <a:endParaRPr lang="en-US" sz="1200" dirty="0" smtClean="0">
                        <a:effectLst/>
                      </a:endParaRPr>
                    </a:p>
                    <a:p>
                      <a:pPr>
                        <a:lnSpc>
                          <a:spcPct val="150000"/>
                        </a:lnSpc>
                        <a:spcAft>
                          <a:spcPts val="0"/>
                        </a:spcAft>
                      </a:pPr>
                      <a:r>
                        <a:rPr lang="en-US" sz="1200" dirty="0" smtClean="0">
                          <a:effectLst/>
                          <a:latin typeface="Calibri"/>
                          <a:ea typeface="Calibri"/>
                          <a:cs typeface="Times New Roman"/>
                        </a:rPr>
                        <a:t>- Kita </a:t>
                      </a:r>
                      <a:r>
                        <a:rPr lang="en-US" sz="1200" dirty="0" err="1" smtClean="0">
                          <a:effectLst/>
                          <a:latin typeface="Calibri"/>
                          <a:ea typeface="Calibri"/>
                          <a:cs typeface="Times New Roman"/>
                        </a:rPr>
                        <a:t>harus</a:t>
                      </a:r>
                      <a:r>
                        <a:rPr lang="en-US" sz="1200" dirty="0" smtClean="0">
                          <a:effectLst/>
                          <a:latin typeface="Calibri"/>
                          <a:ea typeface="Calibri"/>
                          <a:cs typeface="Times New Roman"/>
                        </a:rPr>
                        <a:t> </a:t>
                      </a:r>
                      <a:r>
                        <a:rPr lang="en-US" sz="1200" dirty="0" err="1" smtClean="0">
                          <a:effectLst/>
                          <a:latin typeface="Calibri"/>
                          <a:ea typeface="Calibri"/>
                          <a:cs typeface="Times New Roman"/>
                        </a:rPr>
                        <a:t>saling</a:t>
                      </a:r>
                      <a:r>
                        <a:rPr lang="en-US" sz="1200" dirty="0" smtClean="0">
                          <a:effectLst/>
                          <a:latin typeface="Calibri"/>
                          <a:ea typeface="Calibri"/>
                          <a:cs typeface="Times New Roman"/>
                        </a:rPr>
                        <a:t> </a:t>
                      </a:r>
                      <a:r>
                        <a:rPr lang="en-US" sz="1200" dirty="0" err="1" smtClean="0">
                          <a:effectLst/>
                          <a:latin typeface="Calibri"/>
                          <a:ea typeface="Calibri"/>
                          <a:cs typeface="Times New Roman"/>
                        </a:rPr>
                        <a:t>menghormati</a:t>
                      </a:r>
                      <a:endParaRPr lang="en-US" sz="1100" dirty="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para tamu-tamu</a:t>
                      </a:r>
                      <a:br>
                        <a:rPr lang="id-ID" sz="1200" dirty="0">
                          <a:effectLst/>
                        </a:rPr>
                      </a:br>
                      <a:r>
                        <a:rPr lang="id-ID" sz="1200" dirty="0">
                          <a:effectLst/>
                        </a:rPr>
                        <a:t> - para </a:t>
                      </a:r>
                      <a:r>
                        <a:rPr lang="id-ID" sz="1200" dirty="0" smtClean="0">
                          <a:effectLst/>
                        </a:rPr>
                        <a:t>hadirin</a:t>
                      </a:r>
                      <a:endParaRPr lang="en-US" sz="1200" dirty="0" smtClean="0">
                        <a:effectLst/>
                      </a:endParaRPr>
                    </a:p>
                    <a:p>
                      <a:pPr>
                        <a:lnSpc>
                          <a:spcPct val="150000"/>
                        </a:lnSpc>
                        <a:spcAft>
                          <a:spcPts val="0"/>
                        </a:spcAft>
                      </a:pPr>
                      <a:r>
                        <a:rPr lang="en-US" sz="1200" dirty="0" smtClean="0">
                          <a:effectLst/>
                          <a:latin typeface="Calibri"/>
                          <a:ea typeface="Calibri"/>
                          <a:cs typeface="Times New Roman"/>
                        </a:rPr>
                        <a:t>- Kita </a:t>
                      </a:r>
                      <a:r>
                        <a:rPr lang="en-US" sz="1200" dirty="0" err="1" smtClean="0">
                          <a:effectLst/>
                          <a:latin typeface="Calibri"/>
                          <a:ea typeface="Calibri"/>
                          <a:cs typeface="Times New Roman"/>
                        </a:rPr>
                        <a:t>harus</a:t>
                      </a:r>
                      <a:r>
                        <a:rPr lang="en-US" sz="1200" dirty="0" smtClean="0">
                          <a:effectLst/>
                          <a:latin typeface="Calibri"/>
                          <a:ea typeface="Calibri"/>
                          <a:cs typeface="Times New Roman"/>
                        </a:rPr>
                        <a:t> </a:t>
                      </a:r>
                      <a:r>
                        <a:rPr lang="en-US" sz="1200" dirty="0" err="1" smtClean="0">
                          <a:effectLst/>
                          <a:latin typeface="Calibri"/>
                          <a:ea typeface="Calibri"/>
                          <a:cs typeface="Times New Roman"/>
                        </a:rPr>
                        <a:t>dan</a:t>
                      </a:r>
                      <a:r>
                        <a:rPr lang="en-US" sz="1200" dirty="0" smtClean="0">
                          <a:effectLst/>
                          <a:latin typeface="Calibri"/>
                          <a:ea typeface="Calibri"/>
                          <a:cs typeface="Times New Roman"/>
                        </a:rPr>
                        <a:t> </a:t>
                      </a:r>
                      <a:r>
                        <a:rPr lang="en-US" sz="1200" dirty="0" err="1" smtClean="0">
                          <a:effectLst/>
                          <a:latin typeface="Calibri"/>
                          <a:ea typeface="Calibri"/>
                          <a:cs typeface="Times New Roman"/>
                        </a:rPr>
                        <a:t>wajib</a:t>
                      </a:r>
                      <a:r>
                        <a:rPr lang="en-US" sz="1200" dirty="0" smtClean="0">
                          <a:effectLst/>
                          <a:latin typeface="Calibri"/>
                          <a:ea typeface="Calibri"/>
                          <a:cs typeface="Times New Roman"/>
                        </a:rPr>
                        <a:t> </a:t>
                      </a:r>
                      <a:r>
                        <a:rPr lang="en-US" sz="1200" dirty="0" err="1" smtClean="0">
                          <a:effectLst/>
                          <a:latin typeface="Calibri"/>
                          <a:ea typeface="Calibri"/>
                          <a:cs typeface="Times New Roman"/>
                        </a:rPr>
                        <a:t>saling</a:t>
                      </a:r>
                      <a:r>
                        <a:rPr lang="en-US" sz="1200" dirty="0" smtClean="0">
                          <a:effectLst/>
                          <a:latin typeface="Calibri"/>
                          <a:ea typeface="Calibri"/>
                          <a:cs typeface="Times New Roman"/>
                        </a:rPr>
                        <a:t> </a:t>
                      </a:r>
                      <a:r>
                        <a:rPr lang="en-US" sz="1200" dirty="0" err="1" smtClean="0">
                          <a:effectLst/>
                          <a:latin typeface="Calibri"/>
                          <a:ea typeface="Calibri"/>
                          <a:cs typeface="Times New Roman"/>
                        </a:rPr>
                        <a:t>menghormati</a:t>
                      </a:r>
                      <a:endParaRPr lang="en-US" sz="1100" dirty="0">
                        <a:effectLst/>
                        <a:latin typeface="Calibri"/>
                        <a:ea typeface="Calibri"/>
                        <a:cs typeface="Times New Roman"/>
                      </a:endParaRPr>
                    </a:p>
                  </a:txBody>
                  <a:tcPr marL="37809" marR="37809" marT="18905" marB="1890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0683232"/>
              </p:ext>
            </p:extLst>
          </p:nvPr>
        </p:nvGraphicFramePr>
        <p:xfrm>
          <a:off x="6158755" y="484095"/>
          <a:ext cx="4509141" cy="5526740"/>
        </p:xfrm>
        <a:graphic>
          <a:graphicData uri="http://schemas.openxmlformats.org/drawingml/2006/table">
            <a:tbl>
              <a:tblPr firstRow="1" firstCol="1" bandRow="1">
                <a:tableStyleId>{5C22544A-7EE6-4342-B048-85BDC9FD1C3A}</a:tableStyleId>
              </a:tblPr>
              <a:tblGrid>
                <a:gridCol w="1503047"/>
                <a:gridCol w="1503047"/>
                <a:gridCol w="1503047"/>
              </a:tblGrid>
              <a:tr h="5526740">
                <a:tc>
                  <a:txBody>
                    <a:bodyPr/>
                    <a:lstStyle/>
                    <a:p>
                      <a:pPr>
                        <a:lnSpc>
                          <a:spcPct val="150000"/>
                        </a:lnSpc>
                        <a:spcAft>
                          <a:spcPts val="0"/>
                        </a:spcAft>
                      </a:pPr>
                      <a:r>
                        <a:rPr lang="id-ID" sz="1200" dirty="0">
                          <a:effectLst/>
                        </a:rPr>
                        <a:t> Tidak mengandung </a:t>
                      </a:r>
                      <a:r>
                        <a:rPr lang="id-ID" sz="1200" dirty="0" smtClean="0">
                          <a:effectLst/>
                        </a:rPr>
                        <a:t>Hiperkorek</a:t>
                      </a:r>
                      <a:r>
                        <a:rPr lang="en-US" sz="1200" dirty="0" smtClean="0">
                          <a:effectLst/>
                        </a:rPr>
                        <a:t>(</a:t>
                      </a:r>
                      <a:r>
                        <a:rPr lang="en-US" sz="1200" dirty="0" err="1" smtClean="0">
                          <a:effectLst/>
                        </a:rPr>
                        <a:t>berlebihan</a:t>
                      </a:r>
                      <a:r>
                        <a:rPr lang="en-US" sz="1200" dirty="0" smtClean="0">
                          <a:effectLst/>
                        </a:rPr>
                        <a:t> </a:t>
                      </a:r>
                      <a:r>
                        <a:rPr lang="en-US" sz="1200" dirty="0" err="1" smtClean="0">
                          <a:effectLst/>
                        </a:rPr>
                        <a:t>malah</a:t>
                      </a:r>
                      <a:r>
                        <a:rPr lang="en-US" sz="1200" baseline="0" dirty="0" smtClean="0">
                          <a:effectLst/>
                        </a:rPr>
                        <a:t> </a:t>
                      </a:r>
                      <a:r>
                        <a:rPr lang="en-US" sz="1200" baseline="0" dirty="0" err="1" smtClean="0">
                          <a:effectLst/>
                        </a:rPr>
                        <a:t>sebaliknya</a:t>
                      </a:r>
                      <a:r>
                        <a:rPr lang="en-US" sz="1200" baseline="0" dirty="0" smtClean="0">
                          <a:effectLst/>
                        </a:rPr>
                        <a:t>)</a:t>
                      </a:r>
                      <a:endParaRPr lang="en-US" sz="1100" dirty="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insaf</a:t>
                      </a:r>
                      <a:br>
                        <a:rPr lang="id-ID" sz="1200" dirty="0">
                          <a:effectLst/>
                        </a:rPr>
                      </a:br>
                      <a:r>
                        <a:rPr lang="id-ID" sz="1200" dirty="0">
                          <a:effectLst/>
                        </a:rPr>
                        <a:t> - sah</a:t>
                      </a:r>
                      <a:br>
                        <a:rPr lang="id-ID" sz="1200" dirty="0">
                          <a:effectLst/>
                        </a:rPr>
                      </a:br>
                      <a:r>
                        <a:rPr lang="id-ID" sz="1200" dirty="0">
                          <a:effectLst/>
                        </a:rPr>
                        <a:t> - syukur</a:t>
                      </a:r>
                      <a:br>
                        <a:rPr lang="id-ID" sz="1200" dirty="0">
                          <a:effectLst/>
                        </a:rPr>
                      </a:br>
                      <a:r>
                        <a:rPr lang="id-ID" sz="1200" dirty="0">
                          <a:effectLst/>
                        </a:rPr>
                        <a:t> - berkali-kali</a:t>
                      </a:r>
                      <a:br>
                        <a:rPr lang="id-ID" sz="1200" dirty="0">
                          <a:effectLst/>
                        </a:rPr>
                      </a:br>
                      <a:r>
                        <a:rPr lang="id-ID" sz="1200" dirty="0">
                          <a:effectLst/>
                        </a:rPr>
                        <a:t> - Surga</a:t>
                      </a:r>
                      <a:br>
                        <a:rPr lang="id-ID" sz="1200" dirty="0">
                          <a:effectLst/>
                        </a:rPr>
                      </a:br>
                      <a:r>
                        <a:rPr lang="id-ID" sz="1200" dirty="0">
                          <a:effectLst/>
                        </a:rPr>
                        <a:t> - Pihak</a:t>
                      </a:r>
                      <a:br>
                        <a:rPr lang="id-ID" sz="1200" dirty="0">
                          <a:effectLst/>
                        </a:rPr>
                      </a:br>
                      <a:r>
                        <a:rPr lang="id-ID" sz="1200" dirty="0">
                          <a:effectLst/>
                        </a:rPr>
                        <a:t> - mengesampingkan</a:t>
                      </a:r>
                      <a:br>
                        <a:rPr lang="id-ID" sz="1200" dirty="0">
                          <a:effectLst/>
                        </a:rPr>
                      </a:br>
                      <a:r>
                        <a:rPr lang="id-ID" sz="1200" dirty="0">
                          <a:effectLst/>
                        </a:rPr>
                        <a:t> - anggota</a:t>
                      </a:r>
                      <a:br>
                        <a:rPr lang="id-ID" sz="1200" dirty="0">
                          <a:effectLst/>
                        </a:rPr>
                      </a:br>
                      <a:r>
                        <a:rPr lang="id-ID" sz="1200" dirty="0">
                          <a:effectLst/>
                        </a:rPr>
                        <a:t> - teladan</a:t>
                      </a:r>
                      <a:br>
                        <a:rPr lang="id-ID" sz="1200" dirty="0">
                          <a:effectLst/>
                        </a:rPr>
                      </a:br>
                      <a:r>
                        <a:rPr lang="id-ID" sz="1200" dirty="0">
                          <a:effectLst/>
                        </a:rPr>
                        <a:t> - sentosa</a:t>
                      </a:r>
                      <a:br>
                        <a:rPr lang="id-ID" sz="1200" dirty="0">
                          <a:effectLst/>
                        </a:rPr>
                      </a:br>
                      <a:r>
                        <a:rPr lang="id-ID" sz="1200" dirty="0">
                          <a:effectLst/>
                        </a:rPr>
                        <a:t> - Saraf</a:t>
                      </a:r>
                      <a:br>
                        <a:rPr lang="id-ID" sz="1200" dirty="0">
                          <a:effectLst/>
                        </a:rPr>
                      </a:br>
                      <a:r>
                        <a:rPr lang="id-ID" sz="1200" dirty="0">
                          <a:effectLst/>
                        </a:rPr>
                        <a:t> - Disahkan</a:t>
                      </a:r>
                      <a:br>
                        <a:rPr lang="id-ID" sz="1200" dirty="0">
                          <a:effectLst/>
                        </a:rPr>
                      </a:br>
                      <a:r>
                        <a:rPr lang="id-ID" sz="1200" dirty="0">
                          <a:effectLst/>
                        </a:rPr>
                        <a:t> - asas</a:t>
                      </a:r>
                      <a:br>
                        <a:rPr lang="id-ID" sz="1200" dirty="0">
                          <a:effectLst/>
                        </a:rPr>
                      </a:br>
                      <a:r>
                        <a:rPr lang="id-ID" sz="1200" dirty="0">
                          <a:effectLst/>
                        </a:rPr>
                        <a:t> - hak asasi</a:t>
                      </a:r>
                      <a:br>
                        <a:rPr lang="id-ID" sz="1200" dirty="0">
                          <a:effectLst/>
                        </a:rPr>
                      </a:br>
                      <a:r>
                        <a:rPr lang="id-ID" sz="1200" dirty="0">
                          <a:effectLst/>
                        </a:rPr>
                        <a:t> - batin</a:t>
                      </a:r>
                      <a:br>
                        <a:rPr lang="id-ID" sz="1200" dirty="0">
                          <a:effectLst/>
                        </a:rPr>
                      </a:br>
                      <a:r>
                        <a:rPr lang="id-ID" sz="1200" dirty="0">
                          <a:effectLst/>
                        </a:rPr>
                        <a:t> - hadir</a:t>
                      </a:r>
                      <a:br>
                        <a:rPr lang="id-ID" sz="1200" dirty="0">
                          <a:effectLst/>
                        </a:rPr>
                      </a:br>
                      <a:r>
                        <a:rPr lang="id-ID" sz="1200" dirty="0">
                          <a:effectLst/>
                        </a:rPr>
                        <a:t> - pasal</a:t>
                      </a:r>
                      <a:br>
                        <a:rPr lang="id-ID" sz="1200" dirty="0">
                          <a:effectLst/>
                        </a:rPr>
                      </a:br>
                      <a:r>
                        <a:rPr lang="id-ID" sz="1200" dirty="0">
                          <a:effectLst/>
                        </a:rPr>
                        <a:t> - ijazah</a:t>
                      </a:r>
                      <a:endParaRPr lang="en-US" sz="1100" dirty="0">
                        <a:effectLst/>
                        <a:latin typeface="Calibri"/>
                        <a:ea typeface="Calibri"/>
                        <a:cs typeface="Times New Roman"/>
                      </a:endParaRPr>
                    </a:p>
                  </a:txBody>
                  <a:tcPr marL="37809" marR="37809" marT="18905" marB="18905" anchor="ctr"/>
                </a:tc>
                <a:tc>
                  <a:txBody>
                    <a:bodyPr/>
                    <a:lstStyle/>
                    <a:p>
                      <a:pPr>
                        <a:lnSpc>
                          <a:spcPct val="150000"/>
                        </a:lnSpc>
                        <a:spcAft>
                          <a:spcPts val="0"/>
                        </a:spcAft>
                      </a:pPr>
                      <a:r>
                        <a:rPr lang="id-ID" sz="1200" dirty="0">
                          <a:effectLst/>
                        </a:rPr>
                        <a:t> - insyaf</a:t>
                      </a:r>
                      <a:br>
                        <a:rPr lang="id-ID" sz="1200" dirty="0">
                          <a:effectLst/>
                        </a:rPr>
                      </a:br>
                      <a:r>
                        <a:rPr lang="id-ID" sz="1200" dirty="0">
                          <a:effectLst/>
                        </a:rPr>
                        <a:t> - syah</a:t>
                      </a:r>
                      <a:br>
                        <a:rPr lang="id-ID" sz="1200" dirty="0">
                          <a:effectLst/>
                        </a:rPr>
                      </a:br>
                      <a:r>
                        <a:rPr lang="id-ID" sz="1200" dirty="0">
                          <a:effectLst/>
                        </a:rPr>
                        <a:t> - sukur</a:t>
                      </a:r>
                      <a:br>
                        <a:rPr lang="id-ID" sz="1200" dirty="0">
                          <a:effectLst/>
                        </a:rPr>
                      </a:br>
                      <a:r>
                        <a:rPr lang="id-ID" sz="1200" dirty="0">
                          <a:effectLst/>
                        </a:rPr>
                        <a:t> - berulang kali</a:t>
                      </a:r>
                      <a:br>
                        <a:rPr lang="id-ID" sz="1200" dirty="0">
                          <a:effectLst/>
                        </a:rPr>
                      </a:br>
                      <a:r>
                        <a:rPr lang="id-ID" sz="1200" dirty="0">
                          <a:effectLst/>
                        </a:rPr>
                        <a:t> - Syurga</a:t>
                      </a:r>
                      <a:br>
                        <a:rPr lang="id-ID" sz="1200" dirty="0">
                          <a:effectLst/>
                        </a:rPr>
                      </a:br>
                      <a:r>
                        <a:rPr lang="id-ID" sz="1200" dirty="0">
                          <a:effectLst/>
                        </a:rPr>
                        <a:t> - Fihak</a:t>
                      </a:r>
                      <a:br>
                        <a:rPr lang="id-ID" sz="1200" dirty="0">
                          <a:effectLst/>
                        </a:rPr>
                      </a:br>
                      <a:r>
                        <a:rPr lang="id-ID" sz="1200" dirty="0">
                          <a:effectLst/>
                        </a:rPr>
                        <a:t> - mengenyampingkan</a:t>
                      </a:r>
                      <a:br>
                        <a:rPr lang="id-ID" sz="1200" dirty="0">
                          <a:effectLst/>
                        </a:rPr>
                      </a:br>
                      <a:r>
                        <a:rPr lang="id-ID" sz="1200" dirty="0">
                          <a:effectLst/>
                        </a:rPr>
                        <a:t> - anggauta</a:t>
                      </a:r>
                      <a:br>
                        <a:rPr lang="id-ID" sz="1200" dirty="0">
                          <a:effectLst/>
                        </a:rPr>
                      </a:br>
                      <a:r>
                        <a:rPr lang="id-ID" sz="1200" dirty="0">
                          <a:effectLst/>
                        </a:rPr>
                        <a:t> - tauladan</a:t>
                      </a:r>
                      <a:br>
                        <a:rPr lang="id-ID" sz="1200" dirty="0">
                          <a:effectLst/>
                        </a:rPr>
                      </a:br>
                      <a:r>
                        <a:rPr lang="id-ID" sz="1200" dirty="0">
                          <a:effectLst/>
                        </a:rPr>
                        <a:t> - sentausa</a:t>
                      </a:r>
                      <a:br>
                        <a:rPr lang="id-ID" sz="1200" dirty="0">
                          <a:effectLst/>
                        </a:rPr>
                      </a:br>
                      <a:r>
                        <a:rPr lang="id-ID" sz="1200" dirty="0">
                          <a:effectLst/>
                        </a:rPr>
                        <a:t> - Syaraf</a:t>
                      </a:r>
                      <a:br>
                        <a:rPr lang="id-ID" sz="1200" dirty="0">
                          <a:effectLst/>
                        </a:rPr>
                      </a:br>
                      <a:r>
                        <a:rPr lang="id-ID" sz="1200" dirty="0">
                          <a:effectLst/>
                        </a:rPr>
                        <a:t> - Disyahkan</a:t>
                      </a:r>
                      <a:br>
                        <a:rPr lang="id-ID" sz="1200" dirty="0">
                          <a:effectLst/>
                        </a:rPr>
                      </a:br>
                      <a:r>
                        <a:rPr lang="id-ID" sz="1200" dirty="0">
                          <a:effectLst/>
                        </a:rPr>
                        <a:t> - azas</a:t>
                      </a:r>
                      <a:br>
                        <a:rPr lang="id-ID" sz="1200" dirty="0">
                          <a:effectLst/>
                        </a:rPr>
                      </a:br>
                      <a:r>
                        <a:rPr lang="id-ID" sz="1200" dirty="0">
                          <a:effectLst/>
                        </a:rPr>
                        <a:t> - hak azazi</a:t>
                      </a:r>
                      <a:br>
                        <a:rPr lang="id-ID" sz="1200" dirty="0">
                          <a:effectLst/>
                        </a:rPr>
                      </a:br>
                      <a:r>
                        <a:rPr lang="id-ID" sz="1200" dirty="0">
                          <a:effectLst/>
                        </a:rPr>
                        <a:t> - bathin</a:t>
                      </a:r>
                      <a:br>
                        <a:rPr lang="id-ID" sz="1200" dirty="0">
                          <a:effectLst/>
                        </a:rPr>
                      </a:br>
                      <a:r>
                        <a:rPr lang="id-ID" sz="1200" dirty="0">
                          <a:effectLst/>
                        </a:rPr>
                        <a:t> - hadlir</a:t>
                      </a:r>
                      <a:br>
                        <a:rPr lang="id-ID" sz="1200" dirty="0">
                          <a:effectLst/>
                        </a:rPr>
                      </a:br>
                      <a:r>
                        <a:rPr lang="id-ID" sz="1200" dirty="0">
                          <a:effectLst/>
                        </a:rPr>
                        <a:t> - fatsal</a:t>
                      </a:r>
                      <a:br>
                        <a:rPr lang="id-ID" sz="1200" dirty="0">
                          <a:effectLst/>
                        </a:rPr>
                      </a:br>
                      <a:r>
                        <a:rPr lang="id-ID" sz="1200" dirty="0">
                          <a:effectLst/>
                        </a:rPr>
                        <a:t> - izazah, ijasah</a:t>
                      </a:r>
                      <a:endParaRPr lang="en-US" sz="1100" dirty="0">
                        <a:effectLst/>
                        <a:latin typeface="Calibri"/>
                        <a:ea typeface="Calibri"/>
                        <a:cs typeface="Times New Roman"/>
                      </a:endParaRPr>
                    </a:p>
                  </a:txBody>
                  <a:tcPr marL="37809" marR="37809" marT="18905" marB="18905" anchor="ctr"/>
                </a:tc>
              </a:tr>
            </a:tbl>
          </a:graphicData>
        </a:graphic>
      </p:graphicFrame>
    </p:spTree>
    <p:extLst>
      <p:ext uri="{BB962C8B-B14F-4D97-AF65-F5344CB8AC3E}">
        <p14:creationId xmlns:p14="http://schemas.microsoft.com/office/powerpoint/2010/main" val="268807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Bahasa</a:t>
            </a:r>
            <a:r>
              <a:rPr lang="en-US" dirty="0" smtClean="0"/>
              <a:t> Indonesia Yang </a:t>
            </a:r>
            <a:r>
              <a:rPr lang="en-US" dirty="0" err="1" smtClean="0"/>
              <a:t>Baik</a:t>
            </a:r>
            <a:r>
              <a:rPr lang="en-US" dirty="0" smtClean="0"/>
              <a:t> Dan </a:t>
            </a:r>
            <a:r>
              <a:rPr lang="en-US" dirty="0" err="1" smtClean="0"/>
              <a:t>Benar</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Oval 3"/>
          <p:cNvSpPr/>
          <p:nvPr/>
        </p:nvSpPr>
        <p:spPr>
          <a:xfrm>
            <a:off x="3886200" y="3036901"/>
            <a:ext cx="3886200" cy="2904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Baik</a:t>
            </a:r>
            <a:r>
              <a:rPr lang="en-US" dirty="0"/>
              <a:t> </a:t>
            </a:r>
            <a:r>
              <a:rPr lang="en-US" dirty="0" err="1" smtClean="0"/>
              <a:t>Apabila</a:t>
            </a:r>
            <a:r>
              <a:rPr lang="en-US" dirty="0" smtClean="0"/>
              <a:t>?</a:t>
            </a:r>
          </a:p>
          <a:p>
            <a:pPr algn="ctr"/>
            <a:r>
              <a:rPr lang="en-US" b="1" dirty="0" err="1" smtClean="0"/>
              <a:t>Sesuai</a:t>
            </a:r>
            <a:r>
              <a:rPr lang="en-US" b="1" dirty="0" smtClean="0"/>
              <a:t> </a:t>
            </a:r>
            <a:r>
              <a:rPr lang="en-US" b="1" dirty="0" err="1" smtClean="0"/>
              <a:t>konteks</a:t>
            </a:r>
            <a:r>
              <a:rPr lang="en-US" b="1" dirty="0" smtClean="0"/>
              <a:t>, </a:t>
            </a:r>
            <a:r>
              <a:rPr lang="en-US" b="1" dirty="0" err="1" smtClean="0"/>
              <a:t>Pragmatik</a:t>
            </a:r>
            <a:r>
              <a:rPr lang="en-US" b="1" dirty="0" smtClean="0"/>
              <a:t> </a:t>
            </a:r>
            <a:r>
              <a:rPr lang="en-US" b="1" dirty="0" err="1"/>
              <a:t>berkenaan</a:t>
            </a:r>
            <a:r>
              <a:rPr lang="en-US" b="1" dirty="0"/>
              <a:t> </a:t>
            </a:r>
            <a:r>
              <a:rPr lang="en-US" b="1" dirty="0" err="1"/>
              <a:t>dengan</a:t>
            </a:r>
            <a:r>
              <a:rPr lang="en-US" b="1" dirty="0"/>
              <a:t> </a:t>
            </a:r>
            <a:r>
              <a:rPr lang="en-US" b="1" dirty="0" err="1"/>
              <a:t>serasi</a:t>
            </a:r>
            <a:r>
              <a:rPr lang="en-US" b="1" dirty="0"/>
              <a:t> </a:t>
            </a:r>
            <a:r>
              <a:rPr lang="en-US" b="1" dirty="0" err="1"/>
              <a:t>tidaknya</a:t>
            </a:r>
            <a:r>
              <a:rPr lang="en-US" b="1" dirty="0"/>
              <a:t> </a:t>
            </a:r>
            <a:r>
              <a:rPr lang="en-US" b="1" dirty="0" err="1"/>
              <a:t>pemakaian</a:t>
            </a:r>
            <a:r>
              <a:rPr lang="en-US" b="1" dirty="0"/>
              <a:t> </a:t>
            </a:r>
            <a:r>
              <a:rPr lang="en-US" b="1" dirty="0" err="1"/>
              <a:t>bahasa</a:t>
            </a:r>
            <a:r>
              <a:rPr lang="en-US" b="1" dirty="0"/>
              <a:t>  </a:t>
            </a:r>
            <a:r>
              <a:rPr lang="en-US" b="1" dirty="0" err="1"/>
              <a:t>dalam</a:t>
            </a:r>
            <a:r>
              <a:rPr lang="en-US" b="1" dirty="0"/>
              <a:t> </a:t>
            </a:r>
            <a:r>
              <a:rPr lang="en-US" b="1" dirty="0" err="1"/>
              <a:t>berkomunikasi</a:t>
            </a:r>
            <a:endParaRPr lang="en-US" dirty="0"/>
          </a:p>
          <a:p>
            <a:pPr algn="ctr"/>
            <a:endParaRPr lang="en-US" dirty="0"/>
          </a:p>
        </p:txBody>
      </p:sp>
      <p:sp>
        <p:nvSpPr>
          <p:cNvPr id="5" name="Oval 4"/>
          <p:cNvSpPr/>
          <p:nvPr/>
        </p:nvSpPr>
        <p:spPr>
          <a:xfrm>
            <a:off x="7987554" y="3200400"/>
            <a:ext cx="3603812" cy="260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Benar</a:t>
            </a:r>
            <a:r>
              <a:rPr lang="en-US" dirty="0" smtClean="0"/>
              <a:t> </a:t>
            </a:r>
            <a:r>
              <a:rPr lang="en-US" dirty="0" err="1" smtClean="0"/>
              <a:t>Apabila</a:t>
            </a:r>
            <a:r>
              <a:rPr lang="en-US" dirty="0" smtClean="0"/>
              <a:t>?</a:t>
            </a:r>
          </a:p>
          <a:p>
            <a:pPr algn="ctr"/>
            <a:r>
              <a:rPr lang="en-US" dirty="0" err="1" smtClean="0"/>
              <a:t>Sesuai</a:t>
            </a:r>
            <a:r>
              <a:rPr lang="en-US" dirty="0" smtClean="0"/>
              <a:t> </a:t>
            </a:r>
            <a:r>
              <a:rPr lang="en-US" smtClean="0"/>
              <a:t>Kaidah</a:t>
            </a:r>
            <a:endParaRPr lang="en-US" dirty="0"/>
          </a:p>
        </p:txBody>
      </p:sp>
    </p:spTree>
    <p:extLst>
      <p:ext uri="{BB962C8B-B14F-4D97-AF65-F5344CB8AC3E}">
        <p14:creationId xmlns:p14="http://schemas.microsoft.com/office/powerpoint/2010/main" val="1794819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062"/>
          <a:stretch/>
        </p:blipFill>
        <p:spPr>
          <a:xfrm>
            <a:off x="5976" y="3429001"/>
            <a:ext cx="12192000" cy="4335251"/>
          </a:xfrm>
          <a:prstGeom prst="rect">
            <a:avLst/>
          </a:prstGeom>
        </p:spPr>
      </p:pic>
      <p:sp>
        <p:nvSpPr>
          <p:cNvPr id="2" name="Title 1"/>
          <p:cNvSpPr>
            <a:spLocks noGrp="1"/>
          </p:cNvSpPr>
          <p:nvPr>
            <p:ph type="ctrTitle"/>
          </p:nvPr>
        </p:nvSpPr>
        <p:spPr>
          <a:xfrm>
            <a:off x="812800" y="609600"/>
            <a:ext cx="10464800" cy="2819400"/>
          </a:xfrm>
        </p:spPr>
        <p:txBody>
          <a:bodyPr>
            <a:noAutofit/>
          </a:bodyPr>
          <a:lstStyle/>
          <a:p>
            <a:r>
              <a:rPr lang="id-ID" sz="6000" dirty="0" smtClean="0">
                <a:solidFill>
                  <a:schemeClr val="accent6">
                    <a:lumMod val="75000"/>
                  </a:schemeClr>
                </a:solidFill>
                <a:effectLst>
                  <a:glow rad="139700">
                    <a:schemeClr val="accent6">
                      <a:satMod val="175000"/>
                      <a:alpha val="40000"/>
                    </a:schemeClr>
                  </a:glow>
                </a:effectLst>
                <a:latin typeface="Special K" pitchFamily="2" charset="0"/>
              </a:rPr>
              <a:t>EJAAN BAHASA INDONESIA</a:t>
            </a:r>
            <a:br>
              <a:rPr lang="id-ID" sz="6000" dirty="0" smtClean="0">
                <a:solidFill>
                  <a:schemeClr val="accent6">
                    <a:lumMod val="75000"/>
                  </a:schemeClr>
                </a:solidFill>
                <a:effectLst>
                  <a:glow rad="139700">
                    <a:schemeClr val="accent6">
                      <a:satMod val="175000"/>
                      <a:alpha val="40000"/>
                    </a:schemeClr>
                  </a:glow>
                </a:effectLst>
                <a:latin typeface="Special K" pitchFamily="2" charset="0"/>
              </a:rPr>
            </a:br>
            <a:r>
              <a:rPr lang="id-ID" sz="6000" dirty="0" smtClean="0">
                <a:solidFill>
                  <a:schemeClr val="accent6">
                    <a:lumMod val="75000"/>
                  </a:schemeClr>
                </a:solidFill>
                <a:effectLst>
                  <a:glow rad="139700">
                    <a:schemeClr val="accent6">
                      <a:satMod val="175000"/>
                      <a:alpha val="40000"/>
                    </a:schemeClr>
                  </a:glow>
                </a:effectLst>
                <a:latin typeface="Special K" pitchFamily="2" charset="0"/>
              </a:rPr>
              <a:t>(EBI)</a:t>
            </a:r>
            <a:endParaRPr lang="en-US" sz="6000" dirty="0">
              <a:solidFill>
                <a:schemeClr val="accent6">
                  <a:lumMod val="75000"/>
                </a:schemeClr>
              </a:solidFill>
              <a:effectLst>
                <a:glow rad="139700">
                  <a:schemeClr val="accent6">
                    <a:satMod val="175000"/>
                    <a:alpha val="40000"/>
                  </a:schemeClr>
                </a:glow>
              </a:effectLst>
              <a:latin typeface="Special K" pitchFamily="2" charset="0"/>
            </a:endParaRPr>
          </a:p>
        </p:txBody>
      </p:sp>
      <p:pic>
        <p:nvPicPr>
          <p:cNvPr id="4" name="Picture 3">
            <a:hlinkClick r:id="rId3" action="ppaction://hlinkfile"/>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5334000"/>
            <a:ext cx="1244600" cy="933450"/>
          </a:xfrm>
          <a:prstGeom prst="rect">
            <a:avLst/>
          </a:prstGeom>
        </p:spPr>
      </p:pic>
      <p:sp>
        <p:nvSpPr>
          <p:cNvPr id="5" name="Title 1"/>
          <p:cNvSpPr txBox="1">
            <a:spLocks/>
          </p:cNvSpPr>
          <p:nvPr/>
        </p:nvSpPr>
        <p:spPr>
          <a:xfrm>
            <a:off x="6311901" y="5943600"/>
            <a:ext cx="51689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err="1" smtClean="0">
                <a:solidFill>
                  <a:schemeClr val="accent6">
                    <a:lumMod val="75000"/>
                  </a:schemeClr>
                </a:solidFill>
                <a:effectLst>
                  <a:glow rad="139700">
                    <a:schemeClr val="accent6">
                      <a:satMod val="175000"/>
                      <a:alpha val="40000"/>
                    </a:schemeClr>
                  </a:glow>
                </a:effectLst>
                <a:latin typeface="Special K" pitchFamily="2" charset="0"/>
              </a:rPr>
              <a:t>Elvina</a:t>
            </a:r>
            <a:r>
              <a:rPr lang="id-ID" sz="3400" dirty="0" smtClean="0">
                <a:solidFill>
                  <a:schemeClr val="accent6">
                    <a:lumMod val="75000"/>
                  </a:schemeClr>
                </a:solidFill>
                <a:effectLst>
                  <a:glow rad="139700">
                    <a:schemeClr val="accent6">
                      <a:satMod val="175000"/>
                      <a:alpha val="40000"/>
                    </a:schemeClr>
                  </a:glow>
                </a:effectLst>
                <a:latin typeface="Special K" pitchFamily="2" charset="0"/>
              </a:rPr>
              <a:t>, S.Pd., M.Pd.</a:t>
            </a:r>
            <a:endParaRPr lang="en-US" sz="3400" dirty="0">
              <a:solidFill>
                <a:schemeClr val="accent6">
                  <a:lumMod val="75000"/>
                </a:schemeClr>
              </a:solidFill>
              <a:effectLst>
                <a:glow rad="139700">
                  <a:schemeClr val="accent6">
                    <a:satMod val="175000"/>
                    <a:alpha val="40000"/>
                  </a:schemeClr>
                </a:glow>
              </a:effectLst>
              <a:latin typeface="Special K" pitchFamily="2" charset="0"/>
            </a:endParaRPr>
          </a:p>
        </p:txBody>
      </p:sp>
    </p:spTree>
    <p:extLst>
      <p:ext uri="{BB962C8B-B14F-4D97-AF65-F5344CB8AC3E}">
        <p14:creationId xmlns:p14="http://schemas.microsoft.com/office/powerpoint/2010/main" val="18420053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latin typeface="Cambria" pitchFamily="18" charset="0"/>
              </a:rPr>
              <a:t>Pengertian Ejaan Bahasa Indonesia</a:t>
            </a:r>
            <a:endParaRPr lang="id-ID" sz="3600" b="1" dirty="0">
              <a:latin typeface="Cambria" pitchFamily="18" charset="0"/>
            </a:endParaRPr>
          </a:p>
        </p:txBody>
      </p:sp>
      <p:sp>
        <p:nvSpPr>
          <p:cNvPr id="3" name="Content Placeholder 2"/>
          <p:cNvSpPr>
            <a:spLocks noGrp="1"/>
          </p:cNvSpPr>
          <p:nvPr>
            <p:ph idx="1"/>
          </p:nvPr>
        </p:nvSpPr>
        <p:spPr/>
        <p:txBody>
          <a:bodyPr>
            <a:noAutofit/>
          </a:bodyPr>
          <a:lstStyle/>
          <a:p>
            <a:pPr marL="0" indent="0" algn="just">
              <a:buNone/>
            </a:pPr>
            <a:r>
              <a:rPr lang="id-ID" sz="3600" dirty="0" smtClean="0">
                <a:latin typeface="Cambria" pitchFamily="18" charset="0"/>
              </a:rPr>
              <a:t>Ejaan adalah </a:t>
            </a:r>
            <a:r>
              <a:rPr lang="id-ID" sz="3600" dirty="0">
                <a:latin typeface="Cambria" pitchFamily="18" charset="0"/>
              </a:rPr>
              <a:t>penggambaran </a:t>
            </a:r>
            <a:r>
              <a:rPr lang="id-ID" sz="3600" dirty="0" smtClean="0">
                <a:latin typeface="Cambria" pitchFamily="18" charset="0"/>
              </a:rPr>
              <a:t>bunyi bahasa (kata, kalimat, dsb) dengan kaidah tulisan (huruf) yang distandardisasikan dan mempunyai makna</a:t>
            </a:r>
          </a:p>
        </p:txBody>
      </p:sp>
    </p:spTree>
    <p:extLst>
      <p:ext uri="{BB962C8B-B14F-4D97-AF65-F5344CB8AC3E}">
        <p14:creationId xmlns:p14="http://schemas.microsoft.com/office/powerpoint/2010/main" val="272500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1"/>
            <a:ext cx="10972800" cy="5364163"/>
          </a:xfrm>
        </p:spPr>
        <p:txBody>
          <a:bodyPr>
            <a:normAutofit fontScale="92500"/>
          </a:bodyPr>
          <a:lstStyle/>
          <a:p>
            <a:pPr marL="0" indent="0" algn="just">
              <a:buNone/>
            </a:pPr>
            <a:r>
              <a:rPr lang="id-ID" sz="4400" b="1" dirty="0">
                <a:latin typeface="Cambria" pitchFamily="18" charset="0"/>
              </a:rPr>
              <a:t>Ejaan Bahasa Indonesia</a:t>
            </a:r>
            <a:r>
              <a:rPr lang="id-ID" sz="4400" dirty="0">
                <a:latin typeface="Cambria" pitchFamily="18" charset="0"/>
              </a:rPr>
              <a:t> (disingkat </a:t>
            </a:r>
            <a:r>
              <a:rPr lang="id-ID" sz="4400" b="1" dirty="0">
                <a:latin typeface="Cambria" pitchFamily="18" charset="0"/>
              </a:rPr>
              <a:t>EBI</a:t>
            </a:r>
            <a:r>
              <a:rPr lang="id-ID" sz="4400" dirty="0">
                <a:latin typeface="Cambria" pitchFamily="18" charset="0"/>
              </a:rPr>
              <a:t>) adalah ejaan bahasa Indonesia yang berlaku sejak tahun 2015 berdasarkan Peraturan Menteri Pendidikan dan Kebudayaan Republik Indonesia Nomor 50 Tahun 2015 tentang Pedoman Umum Ejaan Bahasa Indonesia. Ejaan ini menggantikan Ejaan Yang Disempurnakan</a:t>
            </a:r>
          </a:p>
          <a:p>
            <a:pPr algn="just"/>
            <a:endParaRPr lang="id-ID" dirty="0">
              <a:latin typeface="Cambria" pitchFamily="18" charset="0"/>
            </a:endParaRPr>
          </a:p>
        </p:txBody>
      </p:sp>
    </p:spTree>
    <p:extLst>
      <p:ext uri="{BB962C8B-B14F-4D97-AF65-F5344CB8AC3E}">
        <p14:creationId xmlns:p14="http://schemas.microsoft.com/office/powerpoint/2010/main" val="411518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fontScale="90000"/>
          </a:bodyPr>
          <a:lstStyle/>
          <a:p>
            <a:r>
              <a:rPr lang="id-ID" b="1" dirty="0" smtClean="0">
                <a:latin typeface="Cambria" pitchFamily="18" charset="0"/>
              </a:rPr>
              <a:t>Sejarah Ejaan Bahasa Indonesia</a:t>
            </a:r>
            <a:endParaRPr lang="id-ID" b="1" dirty="0">
              <a:latin typeface="Cambria" pitchFamily="18" charset="0"/>
            </a:endParaRPr>
          </a:p>
        </p:txBody>
      </p:sp>
      <p:sp>
        <p:nvSpPr>
          <p:cNvPr id="3" name="Content Placeholder 2"/>
          <p:cNvSpPr>
            <a:spLocks noGrp="1"/>
          </p:cNvSpPr>
          <p:nvPr>
            <p:ph idx="1"/>
          </p:nvPr>
        </p:nvSpPr>
        <p:spPr>
          <a:xfrm>
            <a:off x="203200" y="1295402"/>
            <a:ext cx="11684000" cy="4343399"/>
          </a:xfrm>
        </p:spPr>
        <p:txBody>
          <a:bodyPr>
            <a:noAutofit/>
          </a:bodyPr>
          <a:lstStyle/>
          <a:p>
            <a:pPr marL="514350" indent="-514350">
              <a:buFont typeface="+mj-lt"/>
              <a:buAutoNum type="arabicPeriod"/>
            </a:pPr>
            <a:r>
              <a:rPr lang="en-US" sz="2800" dirty="0" err="1">
                <a:latin typeface="Cambria" pitchFamily="18" charset="0"/>
              </a:rPr>
              <a:t>Ejaan</a:t>
            </a:r>
            <a:r>
              <a:rPr lang="en-US" sz="2800" dirty="0">
                <a:latin typeface="Cambria" pitchFamily="18" charset="0"/>
              </a:rPr>
              <a:t> yang </a:t>
            </a:r>
            <a:r>
              <a:rPr lang="en-US" sz="2800" dirty="0" err="1">
                <a:latin typeface="Cambria" pitchFamily="18" charset="0"/>
              </a:rPr>
              <a:t>diresmikan</a:t>
            </a:r>
            <a:r>
              <a:rPr lang="en-US" sz="2800" dirty="0">
                <a:latin typeface="Cambria" pitchFamily="18" charset="0"/>
              </a:rPr>
              <a:t> (</a:t>
            </a:r>
            <a:r>
              <a:rPr lang="en-US" sz="2800" dirty="0" err="1">
                <a:latin typeface="Cambria" pitchFamily="18" charset="0"/>
              </a:rPr>
              <a:t>Ejaan</a:t>
            </a:r>
            <a:r>
              <a:rPr lang="en-US" sz="2800" dirty="0">
                <a:latin typeface="Cambria" pitchFamily="18" charset="0"/>
              </a:rPr>
              <a:t> Van </a:t>
            </a:r>
            <a:r>
              <a:rPr lang="en-US" sz="2800" dirty="0" err="1">
                <a:latin typeface="Cambria" pitchFamily="18" charset="0"/>
              </a:rPr>
              <a:t>Ophuijsen</a:t>
            </a:r>
            <a:r>
              <a:rPr lang="en-US" sz="2800" dirty="0">
                <a:latin typeface="Cambria" pitchFamily="18" charset="0"/>
              </a:rPr>
              <a:t>) </a:t>
            </a:r>
            <a:r>
              <a:rPr lang="en-US" sz="2800" dirty="0" smtClean="0">
                <a:latin typeface="Cambria" pitchFamily="18" charset="0"/>
              </a:rPr>
              <a:t>1901-1947</a:t>
            </a:r>
            <a:endParaRPr lang="id-ID" sz="2800" dirty="0" smtClean="0">
              <a:latin typeface="Cambria" pitchFamily="18" charset="0"/>
            </a:endParaRPr>
          </a:p>
          <a:p>
            <a:pPr marL="514350" indent="-514350">
              <a:buFont typeface="+mj-lt"/>
              <a:buAutoNum type="arabicPeriod"/>
            </a:pPr>
            <a:r>
              <a:rPr lang="en-US" sz="2800" dirty="0" err="1">
                <a:latin typeface="Cambria" pitchFamily="18" charset="0"/>
              </a:rPr>
              <a:t>Ejaan</a:t>
            </a:r>
            <a:r>
              <a:rPr lang="en-US" sz="2800" dirty="0">
                <a:latin typeface="Cambria" pitchFamily="18" charset="0"/>
              </a:rPr>
              <a:t> </a:t>
            </a:r>
            <a:r>
              <a:rPr lang="en-US" sz="2800" dirty="0" err="1" smtClean="0">
                <a:latin typeface="Cambria" pitchFamily="18" charset="0"/>
              </a:rPr>
              <a:t>Republik</a:t>
            </a:r>
            <a:r>
              <a:rPr lang="en-US" sz="2800" dirty="0" smtClean="0">
                <a:latin typeface="Cambria" pitchFamily="18" charset="0"/>
              </a:rPr>
              <a:t> </a:t>
            </a:r>
            <a:r>
              <a:rPr lang="en-US" sz="2800" dirty="0">
                <a:latin typeface="Cambria" pitchFamily="18" charset="0"/>
              </a:rPr>
              <a:t>(</a:t>
            </a:r>
            <a:r>
              <a:rPr lang="en-US" sz="2800" dirty="0" err="1">
                <a:latin typeface="Cambria" pitchFamily="18" charset="0"/>
              </a:rPr>
              <a:t>Ejaan</a:t>
            </a:r>
            <a:r>
              <a:rPr lang="en-US" sz="2800" dirty="0">
                <a:latin typeface="Cambria" pitchFamily="18" charset="0"/>
              </a:rPr>
              <a:t> </a:t>
            </a:r>
            <a:r>
              <a:rPr lang="en-US" sz="2800" dirty="0" err="1">
                <a:latin typeface="Cambria" pitchFamily="18" charset="0"/>
              </a:rPr>
              <a:t>Soewandi</a:t>
            </a:r>
            <a:r>
              <a:rPr lang="en-US" sz="2800" dirty="0">
                <a:latin typeface="Cambria" pitchFamily="18" charset="0"/>
              </a:rPr>
              <a:t>) – </a:t>
            </a:r>
            <a:r>
              <a:rPr lang="en-US" sz="2800" dirty="0" smtClean="0">
                <a:latin typeface="Cambria" pitchFamily="18" charset="0"/>
              </a:rPr>
              <a:t>1947-1972</a:t>
            </a:r>
            <a:endParaRPr lang="id-ID" sz="2800" dirty="0" smtClean="0">
              <a:latin typeface="Cambria" pitchFamily="18" charset="0"/>
            </a:endParaRPr>
          </a:p>
          <a:p>
            <a:pPr marL="514350" indent="-514350">
              <a:buFont typeface="+mj-lt"/>
              <a:buAutoNum type="arabicPeriod"/>
            </a:pPr>
            <a:r>
              <a:rPr lang="en-US" sz="2800" dirty="0" err="1">
                <a:latin typeface="Cambria" pitchFamily="18" charset="0"/>
              </a:rPr>
              <a:t>Ejaan</a:t>
            </a:r>
            <a:r>
              <a:rPr lang="en-US" sz="2800" dirty="0">
                <a:latin typeface="Cambria" pitchFamily="18" charset="0"/>
              </a:rPr>
              <a:t> </a:t>
            </a:r>
            <a:r>
              <a:rPr lang="en-US" sz="2800" dirty="0" err="1">
                <a:latin typeface="Cambria" pitchFamily="18" charset="0"/>
              </a:rPr>
              <a:t>Pembaharuan</a:t>
            </a:r>
            <a:r>
              <a:rPr lang="en-US" sz="2800" dirty="0">
                <a:latin typeface="Cambria" pitchFamily="18" charset="0"/>
              </a:rPr>
              <a:t>  </a:t>
            </a:r>
            <a:r>
              <a:rPr lang="en-US" sz="2800" dirty="0" smtClean="0">
                <a:latin typeface="Cambria" pitchFamily="18" charset="0"/>
              </a:rPr>
              <a:t>1957</a:t>
            </a:r>
            <a:endParaRPr lang="id-ID" sz="2800" dirty="0" smtClean="0">
              <a:latin typeface="Cambria" pitchFamily="18" charset="0"/>
            </a:endParaRPr>
          </a:p>
          <a:p>
            <a:pPr marL="514350" indent="-514350">
              <a:buFont typeface="+mj-lt"/>
              <a:buAutoNum type="arabicPeriod"/>
            </a:pPr>
            <a:r>
              <a:rPr lang="id-ID" sz="2800" dirty="0" smtClean="0">
                <a:latin typeface="Cambria" pitchFamily="18" charset="0"/>
              </a:rPr>
              <a:t>Ejaan Melindo (Melayu Indonesia) 1959</a:t>
            </a:r>
          </a:p>
          <a:p>
            <a:pPr marL="514350" indent="-514350">
              <a:buFont typeface="+mj-lt"/>
              <a:buAutoNum type="arabicPeriod"/>
            </a:pPr>
            <a:r>
              <a:rPr lang="en-US" sz="2800" dirty="0" err="1" smtClean="0">
                <a:latin typeface="Cambria" pitchFamily="18" charset="0"/>
              </a:rPr>
              <a:t>Ejaan</a:t>
            </a:r>
            <a:r>
              <a:rPr lang="en-US" sz="2800" dirty="0" smtClean="0">
                <a:latin typeface="Cambria" pitchFamily="18" charset="0"/>
              </a:rPr>
              <a:t> L</a:t>
            </a:r>
            <a:r>
              <a:rPr lang="id-ID" sz="2800" dirty="0" smtClean="0">
                <a:latin typeface="Cambria" pitchFamily="18" charset="0"/>
              </a:rPr>
              <a:t>embaga </a:t>
            </a:r>
            <a:r>
              <a:rPr lang="en-US" sz="2800" dirty="0" smtClean="0">
                <a:latin typeface="Cambria" pitchFamily="18" charset="0"/>
              </a:rPr>
              <a:t>B</a:t>
            </a:r>
            <a:r>
              <a:rPr lang="id-ID" sz="2800" dirty="0" smtClean="0">
                <a:latin typeface="Cambria" pitchFamily="18" charset="0"/>
              </a:rPr>
              <a:t>ahasa dan </a:t>
            </a:r>
            <a:r>
              <a:rPr lang="en-US" sz="2800" dirty="0" smtClean="0">
                <a:latin typeface="Cambria" pitchFamily="18" charset="0"/>
              </a:rPr>
              <a:t>K</a:t>
            </a:r>
            <a:r>
              <a:rPr lang="id-ID" sz="2800" dirty="0" smtClean="0">
                <a:latin typeface="Cambria" pitchFamily="18" charset="0"/>
              </a:rPr>
              <a:t>esustraan (LBK)</a:t>
            </a:r>
            <a:r>
              <a:rPr lang="en-US" sz="2800" dirty="0" smtClean="0">
                <a:latin typeface="Cambria" pitchFamily="18" charset="0"/>
              </a:rPr>
              <a:t> 1966</a:t>
            </a:r>
            <a:endParaRPr lang="id-ID" sz="2800" dirty="0" smtClean="0">
              <a:latin typeface="Cambria" pitchFamily="18" charset="0"/>
            </a:endParaRPr>
          </a:p>
          <a:p>
            <a:pPr marL="514350" indent="-514350">
              <a:buFont typeface="+mj-lt"/>
              <a:buAutoNum type="arabicPeriod"/>
            </a:pPr>
            <a:r>
              <a:rPr lang="en-US" sz="2800" dirty="0" err="1">
                <a:latin typeface="Cambria" pitchFamily="18" charset="0"/>
              </a:rPr>
              <a:t>Ejaan</a:t>
            </a:r>
            <a:r>
              <a:rPr lang="en-US" sz="2800" dirty="0">
                <a:latin typeface="Cambria" pitchFamily="18" charset="0"/>
              </a:rPr>
              <a:t> </a:t>
            </a:r>
            <a:r>
              <a:rPr lang="en-US" sz="2800" dirty="0" err="1">
                <a:latin typeface="Cambria" pitchFamily="18" charset="0"/>
              </a:rPr>
              <a:t>Bahasa</a:t>
            </a:r>
            <a:r>
              <a:rPr lang="en-US" sz="2800" dirty="0">
                <a:latin typeface="Cambria" pitchFamily="18" charset="0"/>
              </a:rPr>
              <a:t> Indonesia Yang </a:t>
            </a:r>
            <a:r>
              <a:rPr lang="en-US" sz="2800" dirty="0" err="1">
                <a:latin typeface="Cambria" pitchFamily="18" charset="0"/>
              </a:rPr>
              <a:t>Disempurnakan</a:t>
            </a:r>
            <a:r>
              <a:rPr lang="en-US" sz="2800" dirty="0">
                <a:latin typeface="Cambria" pitchFamily="18" charset="0"/>
              </a:rPr>
              <a:t> (EYD) </a:t>
            </a:r>
            <a:r>
              <a:rPr lang="en-US" sz="2800" dirty="0" smtClean="0">
                <a:latin typeface="Cambria" pitchFamily="18" charset="0"/>
              </a:rPr>
              <a:t>1972</a:t>
            </a:r>
            <a:endParaRPr lang="id-ID" sz="2800" dirty="0" smtClean="0">
              <a:latin typeface="Cambria" pitchFamily="18" charset="0"/>
            </a:endParaRPr>
          </a:p>
          <a:p>
            <a:pPr marL="514350" indent="-514350">
              <a:buFont typeface="+mj-lt"/>
              <a:buAutoNum type="arabicPeriod"/>
            </a:pPr>
            <a:r>
              <a:rPr lang="id-ID" sz="2800" dirty="0" smtClean="0">
                <a:latin typeface="Cambria" pitchFamily="18" charset="0"/>
              </a:rPr>
              <a:t>Ejaan Bahasa Indonesia - 2015</a:t>
            </a:r>
          </a:p>
        </p:txBody>
      </p:sp>
    </p:spTree>
    <p:extLst>
      <p:ext uri="{BB962C8B-B14F-4D97-AF65-F5344CB8AC3E}">
        <p14:creationId xmlns:p14="http://schemas.microsoft.com/office/powerpoint/2010/main" val="157920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Perbedaan </a:t>
            </a:r>
            <a:r>
              <a:rPr lang="id-ID" b="1" dirty="0" smtClean="0"/>
              <a:t>EBI dengan EYD</a:t>
            </a:r>
            <a:endParaRPr lang="id-ID"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id-ID" sz="2500" dirty="0" smtClean="0">
                <a:latin typeface="Cambria" pitchFamily="18" charset="0"/>
              </a:rPr>
              <a:t>Penambahan </a:t>
            </a:r>
            <a:r>
              <a:rPr lang="id-ID" sz="2500" dirty="0">
                <a:latin typeface="Cambria" pitchFamily="18" charset="0"/>
              </a:rPr>
              <a:t>huruf vokal </a:t>
            </a:r>
            <a:r>
              <a:rPr lang="id-ID" sz="2500" dirty="0" smtClean="0">
                <a:latin typeface="Cambria" pitchFamily="18" charset="0"/>
              </a:rPr>
              <a:t>diftong</a:t>
            </a:r>
          </a:p>
          <a:p>
            <a:pPr lvl="1">
              <a:buFont typeface="Wingdings" pitchFamily="2" charset="2"/>
              <a:buChar char="Ø"/>
            </a:pPr>
            <a:r>
              <a:rPr lang="id-ID" sz="2500" dirty="0" smtClean="0">
                <a:latin typeface="Cambria" pitchFamily="18" charset="0"/>
              </a:rPr>
              <a:t>Pada </a:t>
            </a:r>
            <a:r>
              <a:rPr lang="id-ID" sz="2500" dirty="0">
                <a:latin typeface="Cambria" pitchFamily="18" charset="0"/>
              </a:rPr>
              <a:t>EYD, huruf diftong hanya tiga yaitu ai, au, oi, sedangkan pada EBI, huruf diftong ditambah satu yaitu ei (misalnya pada kata geiser dan </a:t>
            </a:r>
            <a:r>
              <a:rPr lang="id-ID" sz="2500" dirty="0" smtClean="0">
                <a:latin typeface="Cambria" pitchFamily="18" charset="0"/>
              </a:rPr>
              <a:t>survei)</a:t>
            </a:r>
          </a:p>
          <a:p>
            <a:pPr marL="514350" lvl="0" indent="-514350">
              <a:buFont typeface="+mj-lt"/>
              <a:buAutoNum type="arabicPeriod"/>
            </a:pPr>
            <a:r>
              <a:rPr lang="id-ID" sz="2500" dirty="0" smtClean="0">
                <a:latin typeface="Cambria" pitchFamily="18" charset="0"/>
              </a:rPr>
              <a:t>Penggunaan </a:t>
            </a:r>
            <a:r>
              <a:rPr lang="id-ID" sz="2500" dirty="0">
                <a:latin typeface="Cambria" pitchFamily="18" charset="0"/>
              </a:rPr>
              <a:t>huruf </a:t>
            </a:r>
            <a:r>
              <a:rPr lang="id-ID" sz="2500" dirty="0" smtClean="0">
                <a:latin typeface="Cambria" pitchFamily="18" charset="0"/>
              </a:rPr>
              <a:t>tebal</a:t>
            </a:r>
          </a:p>
          <a:p>
            <a:pPr lvl="1">
              <a:buFont typeface="Wingdings" pitchFamily="2" charset="2"/>
              <a:buChar char="Ø"/>
            </a:pPr>
            <a:r>
              <a:rPr lang="id-ID" sz="2500" dirty="0" smtClean="0">
                <a:latin typeface="Cambria" pitchFamily="18" charset="0"/>
              </a:rPr>
              <a:t>Dalam </a:t>
            </a:r>
            <a:r>
              <a:rPr lang="id-ID" sz="2500" dirty="0">
                <a:latin typeface="Cambria" pitchFamily="18" charset="0"/>
              </a:rPr>
              <a:t>EYD, fungsi huruf tebal ada tiga, yaitu menuliskan judul buku, bab, dan semacamnya, mengkhususkan huruf, serta menulis lema atau sublema dalam </a:t>
            </a:r>
            <a:r>
              <a:rPr lang="id-ID" sz="2500" dirty="0" smtClean="0">
                <a:latin typeface="Cambria" pitchFamily="18" charset="0"/>
              </a:rPr>
              <a:t>kamus. Dalam </a:t>
            </a:r>
            <a:r>
              <a:rPr lang="id-ID" sz="2500" dirty="0">
                <a:latin typeface="Cambria" pitchFamily="18" charset="0"/>
              </a:rPr>
              <a:t>EBI, fungsi ketiga dihapus.</a:t>
            </a:r>
          </a:p>
          <a:p>
            <a:endParaRPr lang="id-ID" sz="2500" dirty="0">
              <a:latin typeface="Cambria" pitchFamily="18" charset="0"/>
            </a:endParaRPr>
          </a:p>
        </p:txBody>
      </p:sp>
    </p:spTree>
    <p:extLst>
      <p:ext uri="{BB962C8B-B14F-4D97-AF65-F5344CB8AC3E}">
        <p14:creationId xmlns:p14="http://schemas.microsoft.com/office/powerpoint/2010/main" val="398526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id-ID" sz="3200" b="1" dirty="0">
                <a:latin typeface="Cambria" pitchFamily="18" charset="0"/>
              </a:rPr>
              <a:t>Ruang lingkup Ejaan Bahasa </a:t>
            </a:r>
            <a:r>
              <a:rPr lang="id-ID" sz="3200" b="1" dirty="0" smtClean="0">
                <a:latin typeface="Cambria" pitchFamily="18" charset="0"/>
              </a:rPr>
              <a:t>Indonesia</a:t>
            </a:r>
            <a:endParaRPr lang="id-ID" sz="3200" b="1" dirty="0">
              <a:latin typeface="Cambria" pitchFamily="18" charset="0"/>
            </a:endParaRPr>
          </a:p>
        </p:txBody>
      </p:sp>
      <p:sp>
        <p:nvSpPr>
          <p:cNvPr id="3" name="Content Placeholder 2"/>
          <p:cNvSpPr>
            <a:spLocks noGrp="1"/>
          </p:cNvSpPr>
          <p:nvPr>
            <p:ph idx="1"/>
          </p:nvPr>
        </p:nvSpPr>
        <p:spPr/>
        <p:txBody>
          <a:bodyPr/>
          <a:lstStyle/>
          <a:p>
            <a:pPr marL="514350" lvl="0" indent="-514350">
              <a:buFont typeface="+mj-lt"/>
              <a:buAutoNum type="arabicPeriod"/>
            </a:pPr>
            <a:r>
              <a:rPr lang="id-ID" dirty="0" smtClean="0">
                <a:latin typeface="Cambria" pitchFamily="18" charset="0"/>
              </a:rPr>
              <a:t>Pemakaian huruf</a:t>
            </a:r>
          </a:p>
          <a:p>
            <a:pPr marL="514350" lvl="0" indent="-514350">
              <a:buFont typeface="+mj-lt"/>
              <a:buAutoNum type="arabicPeriod"/>
            </a:pPr>
            <a:r>
              <a:rPr lang="id-ID" dirty="0" smtClean="0">
                <a:latin typeface="Cambria" pitchFamily="18" charset="0"/>
              </a:rPr>
              <a:t>Penulisan kata</a:t>
            </a:r>
          </a:p>
          <a:p>
            <a:pPr marL="514350" lvl="0" indent="-514350">
              <a:buFont typeface="+mj-lt"/>
              <a:buAutoNum type="arabicPeriod"/>
            </a:pPr>
            <a:r>
              <a:rPr lang="id-ID" dirty="0" smtClean="0">
                <a:latin typeface="Cambria" pitchFamily="18" charset="0"/>
              </a:rPr>
              <a:t>Pemakaian tanda baca</a:t>
            </a:r>
          </a:p>
          <a:p>
            <a:pPr marL="514350" lvl="0" indent="-514350">
              <a:buFont typeface="+mj-lt"/>
              <a:buAutoNum type="arabicPeriod"/>
            </a:pPr>
            <a:r>
              <a:rPr lang="id-ID" dirty="0" smtClean="0">
                <a:latin typeface="Cambria" pitchFamily="18" charset="0"/>
              </a:rPr>
              <a:t>Penulisan unsur serapan</a:t>
            </a:r>
            <a:endParaRPr lang="id-ID" dirty="0">
              <a:latin typeface="Cambria" pitchFamily="18" charset="0"/>
            </a:endParaRPr>
          </a:p>
        </p:txBody>
      </p:sp>
    </p:spTree>
    <p:extLst>
      <p:ext uri="{BB962C8B-B14F-4D97-AF65-F5344CB8AC3E}">
        <p14:creationId xmlns:p14="http://schemas.microsoft.com/office/powerpoint/2010/main" val="273723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Diksi</a:t>
            </a:r>
            <a:endParaRPr lang="en-US" dirty="0"/>
          </a:p>
        </p:txBody>
      </p:sp>
      <p:sp>
        <p:nvSpPr>
          <p:cNvPr id="3" name="Content Placeholder 2"/>
          <p:cNvSpPr>
            <a:spLocks noGrp="1"/>
          </p:cNvSpPr>
          <p:nvPr>
            <p:ph idx="1"/>
          </p:nvPr>
        </p:nvSpPr>
        <p:spPr>
          <a:xfrm>
            <a:off x="2046514" y="1632857"/>
            <a:ext cx="9657757" cy="4898571"/>
          </a:xfrm>
        </p:spPr>
        <p:txBody>
          <a:bodyPr>
            <a:noAutofit/>
          </a:bodyPr>
          <a:lstStyle/>
          <a:p>
            <a:pPr>
              <a:buFont typeface="Arial" pitchFamily="34" charset="0"/>
              <a:buChar char="•"/>
            </a:pPr>
            <a:r>
              <a:rPr lang="en-US" sz="3200" b="1" smtClean="0">
                <a:solidFill>
                  <a:schemeClr val="accent2">
                    <a:lumMod val="50000"/>
                  </a:schemeClr>
                </a:solidFill>
              </a:rPr>
              <a:t>Pilihan </a:t>
            </a:r>
            <a:r>
              <a:rPr lang="en-US" sz="3200" b="1" dirty="0" smtClean="0">
                <a:solidFill>
                  <a:schemeClr val="accent2">
                    <a:lumMod val="50000"/>
                  </a:schemeClr>
                </a:solidFill>
              </a:rPr>
              <a:t>kata </a:t>
            </a:r>
            <a:r>
              <a:rPr lang="en-US" sz="3200" b="1" dirty="0" err="1" smtClean="0">
                <a:solidFill>
                  <a:schemeClr val="accent2">
                    <a:lumMod val="50000"/>
                  </a:schemeClr>
                </a:solidFill>
              </a:rPr>
              <a:t>merupakan</a:t>
            </a:r>
            <a:r>
              <a:rPr lang="en-US" sz="3200" b="1" dirty="0" smtClean="0">
                <a:solidFill>
                  <a:schemeClr val="accent2">
                    <a:lumMod val="50000"/>
                  </a:schemeClr>
                </a:solidFill>
              </a:rPr>
              <a:t> </a:t>
            </a:r>
            <a:r>
              <a:rPr lang="en-US" sz="3200" b="1" dirty="0" err="1" smtClean="0">
                <a:solidFill>
                  <a:schemeClr val="accent2">
                    <a:lumMod val="50000"/>
                  </a:schemeClr>
                </a:solidFill>
              </a:rPr>
              <a:t>satu</a:t>
            </a:r>
            <a:r>
              <a:rPr lang="en-US" sz="3200" b="1" dirty="0" smtClean="0">
                <a:solidFill>
                  <a:schemeClr val="accent2">
                    <a:lumMod val="50000"/>
                  </a:schemeClr>
                </a:solidFill>
              </a:rPr>
              <a:t> </a:t>
            </a:r>
            <a:r>
              <a:rPr lang="en-US" sz="3200" b="1" dirty="0" err="1" smtClean="0">
                <a:solidFill>
                  <a:schemeClr val="accent2">
                    <a:lumMod val="50000"/>
                  </a:schemeClr>
                </a:solidFill>
              </a:rPr>
              <a:t>unsur</a:t>
            </a:r>
            <a:r>
              <a:rPr lang="en-US" sz="3200" b="1" dirty="0" smtClean="0">
                <a:solidFill>
                  <a:schemeClr val="accent2">
                    <a:lumMod val="50000"/>
                  </a:schemeClr>
                </a:solidFill>
              </a:rPr>
              <a:t> </a:t>
            </a:r>
            <a:r>
              <a:rPr lang="en-US" sz="3200" b="1" dirty="0" err="1" smtClean="0">
                <a:solidFill>
                  <a:schemeClr val="accent2">
                    <a:lumMod val="50000"/>
                  </a:schemeClr>
                </a:solidFill>
              </a:rPr>
              <a:t>sangat</a:t>
            </a:r>
            <a:r>
              <a:rPr lang="en-US" sz="3200" b="1" dirty="0" smtClean="0">
                <a:solidFill>
                  <a:schemeClr val="accent2">
                    <a:lumMod val="50000"/>
                  </a:schemeClr>
                </a:solidFill>
              </a:rPr>
              <a:t> </a:t>
            </a:r>
            <a:r>
              <a:rPr lang="en-US" sz="3200" b="1" dirty="0" err="1" smtClean="0">
                <a:solidFill>
                  <a:schemeClr val="accent2">
                    <a:lumMod val="50000"/>
                  </a:schemeClr>
                </a:solidFill>
              </a:rPr>
              <a:t>penting</a:t>
            </a:r>
            <a:r>
              <a:rPr lang="en-US" sz="3200" b="1" dirty="0" smtClean="0">
                <a:solidFill>
                  <a:schemeClr val="accent2">
                    <a:lumMod val="50000"/>
                  </a:schemeClr>
                </a:solidFill>
              </a:rPr>
              <a:t>, </a:t>
            </a:r>
            <a:r>
              <a:rPr lang="en-US" sz="3200" b="1" dirty="0" err="1" smtClean="0">
                <a:solidFill>
                  <a:schemeClr val="accent2">
                    <a:lumMod val="50000"/>
                  </a:schemeClr>
                </a:solidFill>
              </a:rPr>
              <a:t>baik</a:t>
            </a:r>
            <a:r>
              <a:rPr lang="en-US" sz="3200" b="1" dirty="0" smtClean="0">
                <a:solidFill>
                  <a:schemeClr val="accent2">
                    <a:lumMod val="50000"/>
                  </a:schemeClr>
                </a:solidFill>
              </a:rPr>
              <a:t> </a:t>
            </a:r>
            <a:r>
              <a:rPr lang="en-US" sz="3200" b="1" dirty="0" err="1" smtClean="0">
                <a:solidFill>
                  <a:schemeClr val="accent2">
                    <a:lumMod val="50000"/>
                  </a:schemeClr>
                </a:solidFill>
              </a:rPr>
              <a:t>dalam</a:t>
            </a:r>
            <a:r>
              <a:rPr lang="en-US" sz="3200" b="1" dirty="0" smtClean="0">
                <a:solidFill>
                  <a:schemeClr val="accent2">
                    <a:lumMod val="50000"/>
                  </a:schemeClr>
                </a:solidFill>
              </a:rPr>
              <a:t> </a:t>
            </a:r>
            <a:r>
              <a:rPr lang="en-US" sz="3200" b="1" dirty="0" err="1" smtClean="0">
                <a:solidFill>
                  <a:schemeClr val="accent2">
                    <a:lumMod val="50000"/>
                  </a:schemeClr>
                </a:solidFill>
              </a:rPr>
              <a:t>dunia</a:t>
            </a:r>
            <a:r>
              <a:rPr lang="en-US" sz="3200" b="1" dirty="0" smtClean="0">
                <a:solidFill>
                  <a:schemeClr val="accent2">
                    <a:lumMod val="50000"/>
                  </a:schemeClr>
                </a:solidFill>
              </a:rPr>
              <a:t> </a:t>
            </a:r>
            <a:r>
              <a:rPr lang="en-US" sz="3200" b="1" dirty="0" err="1" smtClean="0">
                <a:solidFill>
                  <a:schemeClr val="accent2">
                    <a:lumMod val="50000"/>
                  </a:schemeClr>
                </a:solidFill>
              </a:rPr>
              <a:t>karang-mengarang</a:t>
            </a:r>
            <a:r>
              <a:rPr lang="en-US" sz="3200" b="1" dirty="0" smtClean="0">
                <a:solidFill>
                  <a:schemeClr val="accent2">
                    <a:lumMod val="50000"/>
                  </a:schemeClr>
                </a:solidFill>
              </a:rPr>
              <a:t> </a:t>
            </a:r>
            <a:r>
              <a:rPr lang="en-US" sz="3200" b="1" dirty="0" err="1" smtClean="0">
                <a:solidFill>
                  <a:schemeClr val="accent2">
                    <a:lumMod val="50000"/>
                  </a:schemeClr>
                </a:solidFill>
              </a:rPr>
              <a:t>maupun</a:t>
            </a:r>
            <a:r>
              <a:rPr lang="en-US" sz="3200" b="1" dirty="0" smtClean="0">
                <a:solidFill>
                  <a:schemeClr val="accent2">
                    <a:lumMod val="50000"/>
                  </a:schemeClr>
                </a:solidFill>
              </a:rPr>
              <a:t> </a:t>
            </a:r>
            <a:r>
              <a:rPr lang="en-US" sz="3200" b="1" dirty="0" err="1" smtClean="0">
                <a:solidFill>
                  <a:schemeClr val="accent2">
                    <a:lumMod val="50000"/>
                  </a:schemeClr>
                </a:solidFill>
              </a:rPr>
              <a:t>dalam</a:t>
            </a:r>
            <a:r>
              <a:rPr lang="en-US" sz="3200" b="1" dirty="0" smtClean="0">
                <a:solidFill>
                  <a:schemeClr val="accent2">
                    <a:lumMod val="50000"/>
                  </a:schemeClr>
                </a:solidFill>
              </a:rPr>
              <a:t> </a:t>
            </a:r>
            <a:r>
              <a:rPr lang="en-US" sz="3200" b="1" dirty="0" err="1" smtClean="0">
                <a:solidFill>
                  <a:schemeClr val="accent2">
                    <a:lumMod val="50000"/>
                  </a:schemeClr>
                </a:solidFill>
              </a:rPr>
              <a:t>dunia</a:t>
            </a:r>
            <a:r>
              <a:rPr lang="en-US" sz="3200" b="1" dirty="0" smtClean="0">
                <a:solidFill>
                  <a:schemeClr val="accent2">
                    <a:lumMod val="50000"/>
                  </a:schemeClr>
                </a:solidFill>
              </a:rPr>
              <a:t> </a:t>
            </a:r>
            <a:r>
              <a:rPr lang="en-US" sz="3200" b="1" dirty="0" err="1" smtClean="0">
                <a:solidFill>
                  <a:schemeClr val="accent2">
                    <a:lumMod val="50000"/>
                  </a:schemeClr>
                </a:solidFill>
              </a:rPr>
              <a:t>tutur</a:t>
            </a:r>
            <a:r>
              <a:rPr lang="en-US" sz="3200" b="1" dirty="0" smtClean="0">
                <a:solidFill>
                  <a:schemeClr val="accent2">
                    <a:lumMod val="50000"/>
                  </a:schemeClr>
                </a:solidFill>
              </a:rPr>
              <a:t>. </a:t>
            </a:r>
          </a:p>
          <a:p>
            <a:pPr>
              <a:buFont typeface="Arial" pitchFamily="34" charset="0"/>
              <a:buChar char="•"/>
            </a:pPr>
            <a:r>
              <a:rPr lang="en-US" sz="3200" b="1" dirty="0" err="1" smtClean="0">
                <a:solidFill>
                  <a:schemeClr val="accent2">
                    <a:lumMod val="50000"/>
                  </a:schemeClr>
                </a:solidFill>
              </a:rPr>
              <a:t>Menurut</a:t>
            </a:r>
            <a:r>
              <a:rPr lang="en-US" sz="3200" b="1" dirty="0" smtClean="0">
                <a:solidFill>
                  <a:schemeClr val="accent2">
                    <a:lumMod val="50000"/>
                  </a:schemeClr>
                </a:solidFill>
              </a:rPr>
              <a:t> </a:t>
            </a:r>
            <a:r>
              <a:rPr lang="en-US" sz="3200" b="1" dirty="0" err="1">
                <a:solidFill>
                  <a:schemeClr val="accent2">
                    <a:lumMod val="50000"/>
                  </a:schemeClr>
                </a:solidFill>
              </a:rPr>
              <a:t>Goryf</a:t>
            </a:r>
            <a:r>
              <a:rPr lang="en-US" sz="3200" b="1" dirty="0">
                <a:solidFill>
                  <a:schemeClr val="accent2">
                    <a:lumMod val="50000"/>
                  </a:schemeClr>
                </a:solidFill>
              </a:rPr>
              <a:t> </a:t>
            </a:r>
            <a:r>
              <a:rPr lang="en-US" sz="3200" b="1" dirty="0" err="1">
                <a:solidFill>
                  <a:schemeClr val="accent2">
                    <a:lumMod val="50000"/>
                  </a:schemeClr>
                </a:solidFill>
              </a:rPr>
              <a:t>Keraf</a:t>
            </a:r>
            <a:r>
              <a:rPr lang="en-US" sz="3200" b="1" dirty="0">
                <a:solidFill>
                  <a:schemeClr val="accent2">
                    <a:lumMod val="50000"/>
                  </a:schemeClr>
                </a:solidFill>
              </a:rPr>
              <a:t> (</a:t>
            </a:r>
            <a:r>
              <a:rPr lang="en-US" sz="3200" b="1" dirty="0" smtClean="0">
                <a:solidFill>
                  <a:schemeClr val="accent2">
                    <a:lumMod val="50000"/>
                  </a:schemeClr>
                </a:solidFill>
              </a:rPr>
              <a:t>2006), </a:t>
            </a:r>
            <a:r>
              <a:rPr lang="id-ID" sz="3200" b="1" dirty="0" smtClean="0">
                <a:solidFill>
                  <a:schemeClr val="accent2">
                    <a:lumMod val="50000"/>
                  </a:schemeClr>
                </a:solidFill>
              </a:rPr>
              <a:t>Diksi </a:t>
            </a:r>
            <a:r>
              <a:rPr lang="id-ID" sz="3200" b="1" dirty="0">
                <a:solidFill>
                  <a:schemeClr val="accent2">
                    <a:lumMod val="50000"/>
                  </a:schemeClr>
                </a:solidFill>
              </a:rPr>
              <a:t>yang tepat dan sesuai mungkin hanya bisa digunakan oleh orang yang memiliki perbendaharaan kata luas</a:t>
            </a:r>
            <a:endParaRPr lang="en-US" sz="3200" b="1" dirty="0">
              <a:solidFill>
                <a:schemeClr val="accent2">
                  <a:lumMod val="50000"/>
                </a:schemeClr>
              </a:solidFill>
            </a:endParaRPr>
          </a:p>
        </p:txBody>
      </p:sp>
    </p:spTree>
    <p:extLst>
      <p:ext uri="{BB962C8B-B14F-4D97-AF65-F5344CB8AC3E}">
        <p14:creationId xmlns:p14="http://schemas.microsoft.com/office/powerpoint/2010/main" val="167747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2426103"/>
              </p:ext>
            </p:extLst>
          </p:nvPr>
        </p:nvGraphicFramePr>
        <p:xfrm>
          <a:off x="174171" y="1"/>
          <a:ext cx="11530467" cy="668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24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16" y="124208"/>
            <a:ext cx="9269703" cy="907758"/>
          </a:xfrm>
        </p:spPr>
        <p:txBody>
          <a:bodyPr>
            <a:normAutofit/>
          </a:bodyPr>
          <a:lstStyle/>
          <a:p>
            <a:r>
              <a:rPr lang="en-US" dirty="0" err="1" smtClean="0"/>
              <a:t>Pentingnya</a:t>
            </a:r>
            <a:r>
              <a:rPr lang="en-US" dirty="0" smtClean="0"/>
              <a:t> </a:t>
            </a:r>
            <a:r>
              <a:rPr lang="en-US" dirty="0" err="1" smtClean="0"/>
              <a:t>Bahasa</a:t>
            </a:r>
            <a:endParaRPr lang="en-US" dirty="0"/>
          </a:p>
        </p:txBody>
      </p:sp>
      <p:sp>
        <p:nvSpPr>
          <p:cNvPr id="6" name="Title 1"/>
          <p:cNvSpPr txBox="1">
            <a:spLocks/>
          </p:cNvSpPr>
          <p:nvPr/>
        </p:nvSpPr>
        <p:spPr>
          <a:xfrm>
            <a:off x="3252651" y="1175658"/>
            <a:ext cx="8348206" cy="907758"/>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endParaRPr lang="en-US" dirty="0"/>
          </a:p>
        </p:txBody>
      </p:sp>
      <p:sp>
        <p:nvSpPr>
          <p:cNvPr id="8" name="Round Same Side Corner Rectangle 7"/>
          <p:cNvSpPr/>
          <p:nvPr/>
        </p:nvSpPr>
        <p:spPr>
          <a:xfrm>
            <a:off x="2653048" y="2083416"/>
            <a:ext cx="3907771" cy="4630893"/>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2400" dirty="0" err="1" smtClean="0"/>
              <a:t>Surat</a:t>
            </a:r>
            <a:r>
              <a:rPr lang="en-US" sz="2400" dirty="0" smtClean="0"/>
              <a:t> </a:t>
            </a:r>
            <a:r>
              <a:rPr lang="en-US" sz="2400" dirty="0" err="1" smtClean="0"/>
              <a:t>Ar-rahman</a:t>
            </a:r>
            <a:r>
              <a:rPr lang="en-US" sz="2400" dirty="0" smtClean="0"/>
              <a:t> </a:t>
            </a:r>
            <a:r>
              <a:rPr lang="en-US" sz="2400" dirty="0" err="1" smtClean="0"/>
              <a:t>ayat</a:t>
            </a:r>
            <a:r>
              <a:rPr lang="en-US" sz="2400" dirty="0" smtClean="0"/>
              <a:t> 3-4. </a:t>
            </a:r>
          </a:p>
          <a:p>
            <a:pPr algn="just"/>
            <a:r>
              <a:rPr lang="en-US" sz="2400" dirty="0" smtClean="0"/>
              <a:t>“</a:t>
            </a:r>
            <a:r>
              <a:rPr lang="en-US" sz="2400" dirty="0" err="1" smtClean="0"/>
              <a:t>dia</a:t>
            </a:r>
            <a:r>
              <a:rPr lang="en-US" sz="2400" dirty="0" smtClean="0"/>
              <a:t> </a:t>
            </a:r>
            <a:r>
              <a:rPr lang="en-US" sz="2400" dirty="0" err="1" smtClean="0"/>
              <a:t>menciptakan</a:t>
            </a:r>
            <a:r>
              <a:rPr lang="en-US" sz="2400" dirty="0" smtClean="0"/>
              <a:t> </a:t>
            </a:r>
            <a:r>
              <a:rPr lang="en-US" sz="2400" dirty="0" err="1" smtClean="0"/>
              <a:t>manusia</a:t>
            </a:r>
            <a:r>
              <a:rPr lang="en-US" sz="2400" dirty="0" smtClean="0"/>
              <a:t>, </a:t>
            </a:r>
            <a:r>
              <a:rPr lang="en-US" sz="2400" dirty="0" err="1"/>
              <a:t>m</a:t>
            </a:r>
            <a:r>
              <a:rPr lang="en-US" sz="2400" dirty="0" err="1" smtClean="0"/>
              <a:t>engajarkannya</a:t>
            </a:r>
            <a:r>
              <a:rPr lang="en-US" sz="2400" dirty="0" smtClean="0"/>
              <a:t> </a:t>
            </a:r>
            <a:r>
              <a:rPr lang="en-US" sz="2400" dirty="0" err="1" smtClean="0"/>
              <a:t>pandai</a:t>
            </a:r>
            <a:r>
              <a:rPr lang="en-US" sz="2400" dirty="0" smtClean="0"/>
              <a:t> </a:t>
            </a:r>
            <a:r>
              <a:rPr lang="en-US" sz="2400" dirty="0" err="1" smtClean="0"/>
              <a:t>berbicara</a:t>
            </a:r>
            <a:r>
              <a:rPr lang="en-US" sz="2400" dirty="0" smtClean="0"/>
              <a:t>”.</a:t>
            </a:r>
          </a:p>
          <a:p>
            <a:pPr algn="just"/>
            <a:endParaRPr lang="en-US" sz="2400" dirty="0"/>
          </a:p>
        </p:txBody>
      </p:sp>
      <p:sp>
        <p:nvSpPr>
          <p:cNvPr id="7" name="Title 1"/>
          <p:cNvSpPr txBox="1">
            <a:spLocks/>
          </p:cNvSpPr>
          <p:nvPr/>
        </p:nvSpPr>
        <p:spPr>
          <a:xfrm rot="10800000" flipV="1">
            <a:off x="3252651" y="2268239"/>
            <a:ext cx="8348206" cy="4396110"/>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endParaRPr lang="en-US" dirty="0"/>
          </a:p>
        </p:txBody>
      </p:sp>
      <p:sp>
        <p:nvSpPr>
          <p:cNvPr id="9" name="Round Same Side Corner Rectangle 8"/>
          <p:cNvSpPr/>
          <p:nvPr/>
        </p:nvSpPr>
        <p:spPr>
          <a:xfrm>
            <a:off x="6877319" y="2083417"/>
            <a:ext cx="4723538" cy="458093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400" dirty="0" err="1" smtClean="0"/>
              <a:t>Manusia</a:t>
            </a:r>
            <a:r>
              <a:rPr lang="en-US" sz="2400" dirty="0" smtClean="0"/>
              <a:t> </a:t>
            </a:r>
            <a:r>
              <a:rPr lang="en-US" sz="2400" dirty="0" err="1" smtClean="0"/>
              <a:t>mahkluk</a:t>
            </a:r>
            <a:r>
              <a:rPr lang="en-US" sz="2400" dirty="0" smtClean="0"/>
              <a:t> </a:t>
            </a:r>
            <a:r>
              <a:rPr lang="en-US" sz="2400" dirty="0" err="1" smtClean="0"/>
              <a:t>ciptaan</a:t>
            </a:r>
            <a:r>
              <a:rPr lang="en-US" sz="2400" dirty="0" smtClean="0"/>
              <a:t> </a:t>
            </a:r>
            <a:r>
              <a:rPr lang="en-US" sz="2400" dirty="0" err="1" smtClean="0"/>
              <a:t>allah</a:t>
            </a:r>
            <a:r>
              <a:rPr lang="en-US" sz="2400" dirty="0" smtClean="0"/>
              <a:t> yang paling </a:t>
            </a:r>
            <a:r>
              <a:rPr lang="en-US" sz="2400" dirty="0" err="1" smtClean="0"/>
              <a:t>sempurna</a:t>
            </a:r>
            <a:r>
              <a:rPr lang="en-US" sz="2400" dirty="0" smtClean="0"/>
              <a:t>, </a:t>
            </a:r>
            <a:r>
              <a:rPr lang="en-US" sz="2400" dirty="0" err="1" smtClean="0"/>
              <a:t>karena</a:t>
            </a:r>
            <a:r>
              <a:rPr lang="en-US" sz="2400" dirty="0" smtClean="0"/>
              <a:t> </a:t>
            </a:r>
            <a:r>
              <a:rPr lang="en-US" sz="2400" dirty="0" err="1" smtClean="0"/>
              <a:t>diberikan</a:t>
            </a:r>
            <a:r>
              <a:rPr lang="en-US" sz="2400" dirty="0" smtClean="0"/>
              <a:t> </a:t>
            </a:r>
            <a:r>
              <a:rPr lang="en-US" sz="2400" dirty="0" err="1" smtClean="0"/>
              <a:t>akal</a:t>
            </a:r>
            <a:r>
              <a:rPr lang="en-US" sz="2400" dirty="0" smtClean="0"/>
              <a:t> yang </a:t>
            </a:r>
            <a:r>
              <a:rPr lang="en-US" sz="2400" dirty="0" err="1" smtClean="0"/>
              <a:t>dapat</a:t>
            </a:r>
            <a:r>
              <a:rPr lang="en-US" sz="2400" dirty="0" smtClean="0"/>
              <a:t> </a:t>
            </a:r>
            <a:r>
              <a:rPr lang="en-US" sz="2400" dirty="0" err="1" smtClean="0"/>
              <a:t>mengangkat</a:t>
            </a:r>
            <a:r>
              <a:rPr lang="en-US" sz="2400" dirty="0" smtClean="0"/>
              <a:t> </a:t>
            </a:r>
            <a:r>
              <a:rPr lang="en-US" sz="2400" dirty="0" err="1" smtClean="0"/>
              <a:t>derajat</a:t>
            </a:r>
            <a:r>
              <a:rPr lang="en-US" sz="2400" dirty="0" smtClean="0"/>
              <a:t> </a:t>
            </a:r>
            <a:r>
              <a:rPr lang="en-US" sz="2400" dirty="0" err="1" smtClean="0"/>
              <a:t>manusia</a:t>
            </a:r>
            <a:r>
              <a:rPr lang="en-US" sz="2400" dirty="0" smtClean="0"/>
              <a:t>. </a:t>
            </a:r>
            <a:r>
              <a:rPr lang="en-US" sz="2400" dirty="0" err="1" smtClean="0"/>
              <a:t>Sehingga</a:t>
            </a:r>
            <a:r>
              <a:rPr lang="en-US" sz="2400" dirty="0" smtClean="0"/>
              <a:t> </a:t>
            </a:r>
            <a:r>
              <a:rPr lang="en-US" sz="2400" dirty="0" err="1" smtClean="0"/>
              <a:t>manusia</a:t>
            </a:r>
            <a:r>
              <a:rPr lang="en-US" sz="2400" dirty="0" smtClean="0"/>
              <a:t> </a:t>
            </a:r>
            <a:r>
              <a:rPr lang="en-US" sz="2400" dirty="0" err="1" smtClean="0"/>
              <a:t>menjadi</a:t>
            </a:r>
            <a:r>
              <a:rPr lang="en-US" sz="2400" dirty="0" smtClean="0"/>
              <a:t> </a:t>
            </a:r>
            <a:r>
              <a:rPr lang="en-US" sz="2400" dirty="0" err="1" smtClean="0"/>
              <a:t>subjek</a:t>
            </a:r>
            <a:r>
              <a:rPr lang="en-US" sz="2400" dirty="0" smtClean="0"/>
              <a:t> </a:t>
            </a:r>
            <a:r>
              <a:rPr lang="en-US" sz="2400" dirty="0" err="1" smtClean="0"/>
              <a:t>pendidikan</a:t>
            </a:r>
            <a:r>
              <a:rPr lang="en-US" sz="2400" dirty="0" smtClean="0"/>
              <a:t>.  </a:t>
            </a:r>
          </a:p>
          <a:p>
            <a:pPr algn="just"/>
            <a:r>
              <a:rPr lang="en-US" sz="2400" dirty="0" smtClean="0"/>
              <a:t> </a:t>
            </a:r>
            <a:endParaRPr lang="en-US" sz="2400" dirty="0"/>
          </a:p>
        </p:txBody>
      </p:sp>
    </p:spTree>
    <p:extLst>
      <p:ext uri="{BB962C8B-B14F-4D97-AF65-F5344CB8AC3E}">
        <p14:creationId xmlns:p14="http://schemas.microsoft.com/office/powerpoint/2010/main" val="146263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5143"/>
            <a:ext cx="8770571" cy="696686"/>
          </a:xfrm>
        </p:spPr>
        <p:txBody>
          <a:bodyPr>
            <a:normAutofit fontScale="90000"/>
          </a:bodyPr>
          <a:lstStyle/>
          <a:p>
            <a:r>
              <a:rPr lang="en-US" dirty="0" err="1" smtClean="0"/>
              <a:t>Diksi</a:t>
            </a:r>
            <a:endParaRPr lang="en-US" dirty="0"/>
          </a:p>
        </p:txBody>
      </p:sp>
      <p:sp>
        <p:nvSpPr>
          <p:cNvPr id="3" name="Content Placeholder 2"/>
          <p:cNvSpPr>
            <a:spLocks noGrp="1"/>
          </p:cNvSpPr>
          <p:nvPr>
            <p:ph idx="1"/>
          </p:nvPr>
        </p:nvSpPr>
        <p:spPr>
          <a:xfrm>
            <a:off x="1685451" y="528832"/>
            <a:ext cx="9853700" cy="5950857"/>
          </a:xfrm>
        </p:spPr>
        <p:txBody>
          <a:bodyPr>
            <a:noAutofit/>
          </a:bodyPr>
          <a:lstStyle/>
          <a:p>
            <a:pPr marL="0" indent="0">
              <a:buNone/>
            </a:pPr>
            <a:r>
              <a:rPr lang="en-US" sz="2400" dirty="0" smtClean="0"/>
              <a:t>Kata-kata yang </a:t>
            </a:r>
            <a:r>
              <a:rPr lang="en-US" sz="2400" dirty="0" err="1" smtClean="0"/>
              <a:t>memiliki</a:t>
            </a:r>
            <a:r>
              <a:rPr lang="en-US" sz="2400" dirty="0" smtClean="0"/>
              <a:t> </a:t>
            </a:r>
            <a:r>
              <a:rPr lang="en-US" sz="2400" dirty="0" err="1" smtClean="0"/>
              <a:t>persamaan</a:t>
            </a:r>
            <a:r>
              <a:rPr lang="en-US" sz="2400" dirty="0" smtClean="0"/>
              <a:t>:</a:t>
            </a:r>
          </a:p>
          <a:p>
            <a:pPr marL="457200" indent="-457200">
              <a:buAutoNum type="alphaUcPeriod"/>
            </a:pPr>
            <a:r>
              <a:rPr lang="en-US" sz="2400" b="1" dirty="0" err="1" smtClean="0"/>
              <a:t>Sinonim</a:t>
            </a:r>
            <a:r>
              <a:rPr lang="en-US" sz="2400" dirty="0" smtClean="0"/>
              <a:t> 	: </a:t>
            </a:r>
            <a:r>
              <a:rPr lang="en-US" sz="2400" dirty="0" err="1"/>
              <a:t>P</a:t>
            </a:r>
            <a:r>
              <a:rPr lang="en-US" sz="2400" dirty="0" err="1" smtClean="0"/>
              <a:t>ersamaan</a:t>
            </a:r>
            <a:r>
              <a:rPr lang="en-US" sz="2400" dirty="0" smtClean="0"/>
              <a:t> kata ( </a:t>
            </a:r>
            <a:r>
              <a:rPr lang="en-US" sz="2400" dirty="0" err="1" smtClean="0"/>
              <a:t>pintar-pandai</a:t>
            </a:r>
            <a:r>
              <a:rPr lang="en-US" sz="2400" dirty="0" smtClean="0"/>
              <a:t>, </a:t>
            </a:r>
            <a:r>
              <a:rPr lang="en-US" sz="2400" dirty="0" err="1" smtClean="0"/>
              <a:t>Bunga</a:t>
            </a:r>
            <a:r>
              <a:rPr lang="en-US" sz="2400" dirty="0" smtClean="0"/>
              <a:t>- </a:t>
            </a:r>
            <a:r>
              <a:rPr lang="en-US" sz="2400" dirty="0" err="1" smtClean="0"/>
              <a:t>kembang</a:t>
            </a:r>
            <a:endParaRPr lang="en-US" sz="2400" dirty="0" smtClean="0"/>
          </a:p>
          <a:p>
            <a:pPr marL="457200" indent="-457200">
              <a:buAutoNum type="alphaUcPeriod"/>
            </a:pPr>
            <a:r>
              <a:rPr lang="en-US" sz="2400" b="1" dirty="0" err="1" smtClean="0"/>
              <a:t>Antonim</a:t>
            </a:r>
            <a:r>
              <a:rPr lang="en-US" sz="2400" dirty="0" smtClean="0"/>
              <a:t>	: </a:t>
            </a:r>
            <a:r>
              <a:rPr lang="en-US" sz="2400" dirty="0" err="1" smtClean="0"/>
              <a:t>Lawan</a:t>
            </a:r>
            <a:r>
              <a:rPr lang="en-US" sz="2400" dirty="0" smtClean="0"/>
              <a:t> </a:t>
            </a:r>
            <a:r>
              <a:rPr lang="en-US" sz="2400" dirty="0" err="1" smtClean="0"/>
              <a:t>arti</a:t>
            </a:r>
            <a:r>
              <a:rPr lang="en-US" sz="2400" dirty="0" smtClean="0"/>
              <a:t> ( </a:t>
            </a:r>
            <a:r>
              <a:rPr lang="en-US" sz="2400" dirty="0" err="1" smtClean="0"/>
              <a:t>keras-lembek</a:t>
            </a:r>
            <a:r>
              <a:rPr lang="en-US" sz="2400" dirty="0" smtClean="0"/>
              <a:t>, ) </a:t>
            </a:r>
          </a:p>
          <a:p>
            <a:pPr marL="457200" indent="-457200">
              <a:buAutoNum type="alphaUcPeriod"/>
            </a:pPr>
            <a:r>
              <a:rPr lang="en-US" sz="2400" b="1" dirty="0" err="1" smtClean="0"/>
              <a:t>Homonim</a:t>
            </a:r>
            <a:r>
              <a:rPr lang="en-US" sz="2400" dirty="0" smtClean="0"/>
              <a:t>	: </a:t>
            </a:r>
            <a:r>
              <a:rPr lang="en-US" sz="2400" dirty="0" err="1" smtClean="0"/>
              <a:t>Bentuk</a:t>
            </a:r>
            <a:r>
              <a:rPr lang="en-US" sz="2400" dirty="0" smtClean="0"/>
              <a:t> </a:t>
            </a:r>
            <a:r>
              <a:rPr lang="en-US" sz="2400" dirty="0" err="1" smtClean="0"/>
              <a:t>dan</a:t>
            </a:r>
            <a:r>
              <a:rPr lang="en-US" sz="2400" dirty="0" smtClean="0"/>
              <a:t> </a:t>
            </a:r>
            <a:r>
              <a:rPr lang="en-US" sz="2400" dirty="0" err="1" smtClean="0"/>
              <a:t>bunyi</a:t>
            </a:r>
            <a:r>
              <a:rPr lang="en-US" sz="2400" dirty="0" smtClean="0"/>
              <a:t> </a:t>
            </a:r>
            <a:r>
              <a:rPr lang="en-US" sz="2400" dirty="0" err="1" smtClean="0"/>
              <a:t>sama</a:t>
            </a:r>
            <a:r>
              <a:rPr lang="en-US" sz="2400" dirty="0" smtClean="0"/>
              <a:t>, </a:t>
            </a:r>
            <a:r>
              <a:rPr lang="en-US" sz="2400" dirty="0" err="1" smtClean="0"/>
              <a:t>beda</a:t>
            </a:r>
            <a:r>
              <a:rPr lang="en-US" sz="2400" dirty="0" smtClean="0"/>
              <a:t> </a:t>
            </a:r>
            <a:r>
              <a:rPr lang="en-US" sz="2400" dirty="0" err="1" smtClean="0"/>
              <a:t>arti</a:t>
            </a:r>
            <a:r>
              <a:rPr lang="en-US" sz="2400" dirty="0" smtClean="0"/>
              <a:t>  (</a:t>
            </a:r>
            <a:r>
              <a:rPr lang="en-US" sz="2400" dirty="0" err="1" smtClean="0"/>
              <a:t>Bisa</a:t>
            </a:r>
            <a:r>
              <a:rPr lang="en-US" sz="2400" dirty="0" smtClean="0"/>
              <a:t>, </a:t>
            </a:r>
            <a:r>
              <a:rPr lang="en-US" sz="2400" dirty="0" err="1" smtClean="0"/>
              <a:t>bisa</a:t>
            </a:r>
            <a:r>
              <a:rPr lang="en-US" sz="2400" dirty="0"/>
              <a:t>)</a:t>
            </a:r>
            <a:endParaRPr lang="en-US" sz="2400" dirty="0" smtClean="0"/>
          </a:p>
          <a:p>
            <a:pPr marL="457200" indent="-457200">
              <a:buAutoNum type="alphaUcPeriod"/>
            </a:pPr>
            <a:r>
              <a:rPr lang="en-US" sz="2400" b="1" dirty="0" err="1" smtClean="0"/>
              <a:t>Homofon</a:t>
            </a:r>
            <a:r>
              <a:rPr lang="en-US" sz="2400" dirty="0" smtClean="0"/>
              <a:t>	: </a:t>
            </a:r>
            <a:r>
              <a:rPr lang="en-US" sz="2400" dirty="0" err="1" smtClean="0"/>
              <a:t>Bentuk</a:t>
            </a:r>
            <a:r>
              <a:rPr lang="en-US" sz="2400" dirty="0" smtClean="0"/>
              <a:t> </a:t>
            </a:r>
            <a:r>
              <a:rPr lang="en-US" sz="2400" dirty="0" err="1" smtClean="0"/>
              <a:t>beda</a:t>
            </a:r>
            <a:r>
              <a:rPr lang="en-US" sz="2400" dirty="0" smtClean="0"/>
              <a:t>, </a:t>
            </a:r>
            <a:r>
              <a:rPr lang="en-US" sz="2400" dirty="0" err="1" smtClean="0"/>
              <a:t>bunyi</a:t>
            </a:r>
            <a:r>
              <a:rPr lang="en-US" sz="2400" dirty="0" smtClean="0"/>
              <a:t> </a:t>
            </a:r>
            <a:r>
              <a:rPr lang="en-US" sz="2400" dirty="0" err="1" smtClean="0"/>
              <a:t>sama</a:t>
            </a:r>
            <a:r>
              <a:rPr lang="en-US" sz="2400" dirty="0" smtClean="0"/>
              <a:t>, </a:t>
            </a:r>
            <a:r>
              <a:rPr lang="en-US" sz="2400" dirty="0" err="1" smtClean="0"/>
              <a:t>beda</a:t>
            </a:r>
            <a:r>
              <a:rPr lang="en-US" sz="2400" dirty="0" smtClean="0"/>
              <a:t> </a:t>
            </a:r>
            <a:r>
              <a:rPr lang="en-US" sz="2400" dirty="0" err="1" smtClean="0"/>
              <a:t>arti</a:t>
            </a:r>
            <a:r>
              <a:rPr lang="en-US" sz="2400" dirty="0" smtClean="0"/>
              <a:t> (</a:t>
            </a:r>
            <a:r>
              <a:rPr lang="en-US" sz="2400" dirty="0" err="1" smtClean="0"/>
              <a:t>masa-massa</a:t>
            </a:r>
            <a:r>
              <a:rPr lang="en-US" sz="2400" dirty="0" smtClean="0"/>
              <a:t>)</a:t>
            </a:r>
          </a:p>
          <a:p>
            <a:pPr marL="457200" indent="-457200">
              <a:buAutoNum type="alphaUcPeriod"/>
            </a:pPr>
            <a:r>
              <a:rPr lang="en-US" sz="2400" b="1" dirty="0" err="1" smtClean="0"/>
              <a:t>Homograf</a:t>
            </a:r>
            <a:r>
              <a:rPr lang="en-US" sz="2400" dirty="0" smtClean="0"/>
              <a:t>	: </a:t>
            </a:r>
            <a:r>
              <a:rPr lang="en-US" sz="2400" dirty="0" err="1" smtClean="0"/>
              <a:t>Bentuk</a:t>
            </a:r>
            <a:r>
              <a:rPr lang="en-US" sz="2400" dirty="0" smtClean="0"/>
              <a:t> </a:t>
            </a:r>
            <a:r>
              <a:rPr lang="en-US" sz="2400" dirty="0" err="1" smtClean="0"/>
              <a:t>sama</a:t>
            </a:r>
            <a:r>
              <a:rPr lang="en-US" sz="2400" dirty="0" smtClean="0"/>
              <a:t>, </a:t>
            </a:r>
            <a:r>
              <a:rPr lang="en-US" sz="2400" dirty="0" err="1" smtClean="0"/>
              <a:t>bunyi</a:t>
            </a:r>
            <a:r>
              <a:rPr lang="en-US" sz="2400" dirty="0" smtClean="0"/>
              <a:t> </a:t>
            </a:r>
            <a:r>
              <a:rPr lang="en-US" sz="2400" dirty="0" err="1" smtClean="0"/>
              <a:t>dan</a:t>
            </a:r>
            <a:r>
              <a:rPr lang="en-US" sz="2400" dirty="0" smtClean="0"/>
              <a:t> </a:t>
            </a:r>
            <a:r>
              <a:rPr lang="en-US" sz="2400" dirty="0" err="1" smtClean="0"/>
              <a:t>arti</a:t>
            </a:r>
            <a:r>
              <a:rPr lang="en-US" sz="2400" dirty="0" smtClean="0"/>
              <a:t> </a:t>
            </a:r>
            <a:r>
              <a:rPr lang="en-US" sz="2400" dirty="0" err="1" smtClean="0"/>
              <a:t>beda</a:t>
            </a:r>
            <a:r>
              <a:rPr lang="en-US" sz="2400" dirty="0" smtClean="0"/>
              <a:t> (sedan-sedan) </a:t>
            </a:r>
            <a:r>
              <a:rPr lang="en-US" sz="2400" dirty="0" err="1" smtClean="0"/>
              <a:t>tahu-tahu</a:t>
            </a:r>
            <a:endParaRPr lang="en-US" sz="2400" dirty="0" smtClean="0"/>
          </a:p>
          <a:p>
            <a:pPr marL="457200" indent="-457200">
              <a:buAutoNum type="alphaUcPeriod"/>
            </a:pPr>
            <a:r>
              <a:rPr lang="en-US" sz="2400" b="1" dirty="0" err="1" smtClean="0"/>
              <a:t>Polisemi</a:t>
            </a:r>
            <a:r>
              <a:rPr lang="en-US" sz="2400" dirty="0"/>
              <a:t>	</a:t>
            </a:r>
            <a:r>
              <a:rPr lang="en-US" sz="2400" dirty="0" smtClean="0"/>
              <a:t>: </a:t>
            </a:r>
            <a:r>
              <a:rPr lang="en-US" sz="2400" dirty="0" err="1" smtClean="0"/>
              <a:t>Kepala</a:t>
            </a:r>
            <a:r>
              <a:rPr lang="en-US" sz="2400" dirty="0" smtClean="0"/>
              <a:t>, kaki</a:t>
            </a:r>
          </a:p>
          <a:p>
            <a:pPr marL="457200" indent="-457200">
              <a:buAutoNum type="alphaUcPeriod"/>
            </a:pPr>
            <a:r>
              <a:rPr lang="en-US" sz="2400" b="1" dirty="0" err="1" smtClean="0"/>
              <a:t>Hiponim</a:t>
            </a:r>
            <a:r>
              <a:rPr lang="en-US" sz="2400" dirty="0" smtClean="0"/>
              <a:t>	: </a:t>
            </a:r>
            <a:r>
              <a:rPr lang="en-US" sz="2400" dirty="0" err="1" smtClean="0"/>
              <a:t>Khusus</a:t>
            </a:r>
            <a:r>
              <a:rPr lang="en-US" sz="2400" dirty="0" smtClean="0"/>
              <a:t>, </a:t>
            </a:r>
            <a:r>
              <a:rPr lang="en-US" sz="2400" dirty="0" err="1" smtClean="0"/>
              <a:t>melirik</a:t>
            </a:r>
            <a:r>
              <a:rPr lang="en-US" sz="2400" dirty="0" smtClean="0"/>
              <a:t>, </a:t>
            </a:r>
            <a:r>
              <a:rPr lang="en-US" sz="2400" dirty="0" err="1" smtClean="0"/>
              <a:t>menjinjing</a:t>
            </a:r>
            <a:endParaRPr lang="en-US" sz="2400" dirty="0" smtClean="0"/>
          </a:p>
          <a:p>
            <a:pPr marL="457200" indent="-457200">
              <a:buAutoNum type="alphaUcPeriod"/>
            </a:pPr>
            <a:r>
              <a:rPr lang="en-US" sz="2400" b="1" dirty="0" err="1" smtClean="0"/>
              <a:t>Hipernim</a:t>
            </a:r>
            <a:r>
              <a:rPr lang="en-US" sz="2400" dirty="0" smtClean="0"/>
              <a:t>	:</a:t>
            </a:r>
            <a:r>
              <a:rPr lang="en-US" sz="2400" dirty="0" err="1" smtClean="0"/>
              <a:t>Umum</a:t>
            </a:r>
            <a:r>
              <a:rPr lang="en-US" sz="2400" dirty="0" smtClean="0"/>
              <a:t>, </a:t>
            </a:r>
            <a:r>
              <a:rPr lang="en-US" sz="2400" dirty="0" err="1" smtClean="0"/>
              <a:t>melihat</a:t>
            </a:r>
            <a:r>
              <a:rPr lang="en-US" sz="2400" dirty="0" smtClean="0"/>
              <a:t>, </a:t>
            </a:r>
            <a:r>
              <a:rPr lang="en-US" sz="2400" dirty="0" err="1" smtClean="0"/>
              <a:t>mengangkat</a:t>
            </a:r>
            <a:endParaRPr lang="en-US" sz="2400" dirty="0" smtClean="0"/>
          </a:p>
          <a:p>
            <a:pPr marL="457200" indent="-457200">
              <a:buAutoNum type="alphaUcPeriod"/>
            </a:pPr>
            <a:r>
              <a:rPr lang="en-US" sz="2400" b="1" dirty="0" err="1" smtClean="0"/>
              <a:t>Abstrak</a:t>
            </a:r>
            <a:r>
              <a:rPr lang="en-US" sz="2400" b="1" dirty="0"/>
              <a:t> </a:t>
            </a:r>
            <a:r>
              <a:rPr lang="en-US" sz="2400" dirty="0" smtClean="0"/>
              <a:t>	: </a:t>
            </a:r>
            <a:r>
              <a:rPr lang="en-US" sz="2400" dirty="0" err="1" smtClean="0"/>
              <a:t>panas</a:t>
            </a:r>
            <a:r>
              <a:rPr lang="en-US" sz="2400" dirty="0" smtClean="0"/>
              <a:t>, </a:t>
            </a:r>
            <a:r>
              <a:rPr lang="en-US" sz="2400" dirty="0" err="1" smtClean="0"/>
              <a:t>dingin</a:t>
            </a:r>
            <a:r>
              <a:rPr lang="en-US" sz="2400" dirty="0" smtClean="0"/>
              <a:t>, </a:t>
            </a:r>
            <a:r>
              <a:rPr lang="en-US" sz="2400" dirty="0" err="1" smtClean="0"/>
              <a:t>baik</a:t>
            </a:r>
            <a:r>
              <a:rPr lang="en-US" sz="2400" dirty="0" smtClean="0"/>
              <a:t>, </a:t>
            </a:r>
            <a:r>
              <a:rPr lang="en-US" sz="2400" dirty="0" err="1" smtClean="0"/>
              <a:t>kecurigaan</a:t>
            </a:r>
            <a:r>
              <a:rPr lang="en-US" sz="2400" dirty="0" smtClean="0"/>
              <a:t>, </a:t>
            </a:r>
            <a:r>
              <a:rPr lang="en-US" sz="2400" dirty="0" err="1" smtClean="0"/>
              <a:t>kepercayaan</a:t>
            </a:r>
            <a:endParaRPr lang="en-US" sz="2400" dirty="0" smtClean="0"/>
          </a:p>
          <a:p>
            <a:pPr marL="457200" indent="-457200">
              <a:buAutoNum type="alphaUcPeriod"/>
            </a:pPr>
            <a:r>
              <a:rPr lang="en-US" sz="2400" b="1" dirty="0" err="1" smtClean="0"/>
              <a:t>Konkret</a:t>
            </a:r>
            <a:r>
              <a:rPr lang="en-US" sz="2400" dirty="0"/>
              <a:t>	</a:t>
            </a:r>
            <a:r>
              <a:rPr lang="en-US" sz="2400" dirty="0" smtClean="0"/>
              <a:t>: </a:t>
            </a:r>
            <a:r>
              <a:rPr lang="en-US" sz="2400" dirty="0"/>
              <a:t>P</a:t>
            </a:r>
            <a:r>
              <a:rPr lang="en-US" sz="2400" dirty="0" smtClean="0"/>
              <a:t>ena </a:t>
            </a:r>
            <a:endParaRPr lang="en-US" sz="2400" dirty="0"/>
          </a:p>
        </p:txBody>
      </p:sp>
    </p:spTree>
    <p:extLst>
      <p:ext uri="{BB962C8B-B14F-4D97-AF65-F5344CB8AC3E}">
        <p14:creationId xmlns:p14="http://schemas.microsoft.com/office/powerpoint/2010/main" val="388298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30" y="537029"/>
            <a:ext cx="9260113" cy="928914"/>
          </a:xfrm>
        </p:spPr>
        <p:txBody>
          <a:bodyPr>
            <a:normAutofit fontScale="90000"/>
          </a:bodyPr>
          <a:lstStyle/>
          <a:p>
            <a:r>
              <a:rPr lang="en-US" sz="3600" dirty="0" smtClean="0"/>
              <a:t>Kata </a:t>
            </a:r>
            <a:r>
              <a:rPr lang="en-US" sz="3600" dirty="0" err="1" smtClean="0"/>
              <a:t>ilmiah</a:t>
            </a:r>
            <a:r>
              <a:rPr lang="en-US" sz="3600" dirty="0" smtClean="0"/>
              <a:t>, kata </a:t>
            </a:r>
            <a:r>
              <a:rPr lang="en-US" sz="3600" dirty="0" err="1" smtClean="0"/>
              <a:t>populer</a:t>
            </a:r>
            <a:r>
              <a:rPr lang="en-US" sz="3600" dirty="0" smtClean="0"/>
              <a:t>, jargon, </a:t>
            </a:r>
            <a:r>
              <a:rPr lang="en-US" sz="3600" dirty="0" err="1" smtClean="0"/>
              <a:t>dan</a:t>
            </a:r>
            <a:r>
              <a:rPr lang="en-US" sz="3600" dirty="0" smtClean="0"/>
              <a:t> slang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468186"/>
              </p:ext>
            </p:extLst>
          </p:nvPr>
        </p:nvGraphicFramePr>
        <p:xfrm>
          <a:off x="1349830" y="1611087"/>
          <a:ext cx="9288687" cy="4559181"/>
        </p:xfrm>
        <a:graphic>
          <a:graphicData uri="http://schemas.openxmlformats.org/drawingml/2006/table">
            <a:tbl>
              <a:tblPr firstRow="1" firstCol="1" bandRow="1">
                <a:tableStyleId>{5C22544A-7EE6-4342-B048-85BDC9FD1C3A}</a:tableStyleId>
              </a:tblPr>
              <a:tblGrid>
                <a:gridCol w="2018784"/>
                <a:gridCol w="3220872"/>
                <a:gridCol w="2293257"/>
                <a:gridCol w="1755774"/>
              </a:tblGrid>
              <a:tr h="409783">
                <a:tc>
                  <a:txBody>
                    <a:bodyPr/>
                    <a:lstStyle/>
                    <a:p>
                      <a:pPr algn="ctr" fontAlgn="base">
                        <a:lnSpc>
                          <a:spcPct val="150000"/>
                        </a:lnSpc>
                        <a:spcAft>
                          <a:spcPts val="0"/>
                        </a:spcAft>
                      </a:pPr>
                      <a:r>
                        <a:rPr lang="id-ID" sz="1800" dirty="0">
                          <a:effectLst/>
                          <a:latin typeface="Times New Roman" pitchFamily="18" charset="0"/>
                          <a:cs typeface="Times New Roman" pitchFamily="18" charset="0"/>
                        </a:rPr>
                        <a:t>Kata Ilmiah</a:t>
                      </a:r>
                      <a:endParaRPr lang="en-US" sz="1800" dirty="0">
                        <a:effectLst/>
                        <a:latin typeface="Times New Roman" pitchFamily="18" charset="0"/>
                        <a:ea typeface="Times New Roman"/>
                        <a:cs typeface="Times New Roman" pitchFamily="18" charset="0"/>
                      </a:endParaRPr>
                    </a:p>
                  </a:txBody>
                  <a:tcPr marL="68580" marR="68580" marT="0" marB="0"/>
                </a:tc>
                <a:tc>
                  <a:txBody>
                    <a:bodyPr/>
                    <a:lstStyle/>
                    <a:p>
                      <a:pPr algn="ctr" fontAlgn="base">
                        <a:lnSpc>
                          <a:spcPct val="150000"/>
                        </a:lnSpc>
                        <a:spcAft>
                          <a:spcPts val="0"/>
                        </a:spcAft>
                      </a:pPr>
                      <a:r>
                        <a:rPr lang="id-ID" sz="1800">
                          <a:effectLst/>
                          <a:latin typeface="Times New Roman" pitchFamily="18" charset="0"/>
                          <a:cs typeface="Times New Roman" pitchFamily="18" charset="0"/>
                        </a:rPr>
                        <a:t>Kata Popular</a:t>
                      </a:r>
                      <a:endParaRPr lang="en-US" sz="1800">
                        <a:effectLst/>
                        <a:latin typeface="Times New Roman" pitchFamily="18" charset="0"/>
                        <a:ea typeface="Times New Roman"/>
                        <a:cs typeface="Times New Roman" pitchFamily="18" charset="0"/>
                      </a:endParaRPr>
                    </a:p>
                  </a:txBody>
                  <a:tcPr marL="68580" marR="68580" marT="0" marB="0"/>
                </a:tc>
                <a:tc>
                  <a:txBody>
                    <a:bodyPr/>
                    <a:lstStyle/>
                    <a:p>
                      <a:pPr algn="ctr" fontAlgn="base">
                        <a:lnSpc>
                          <a:spcPct val="150000"/>
                        </a:lnSpc>
                        <a:spcAft>
                          <a:spcPts val="0"/>
                        </a:spcAft>
                      </a:pPr>
                      <a:r>
                        <a:rPr lang="en-US" sz="1800" dirty="0" smtClean="0">
                          <a:effectLst/>
                          <a:latin typeface="Times New Roman" pitchFamily="18" charset="0"/>
                          <a:ea typeface="Times New Roman"/>
                          <a:cs typeface="Times New Roman" pitchFamily="18" charset="0"/>
                        </a:rPr>
                        <a:t>Jargon</a:t>
                      </a:r>
                      <a:endParaRPr lang="en-US" sz="1800" dirty="0">
                        <a:effectLst/>
                        <a:latin typeface="Times New Roman" pitchFamily="18" charset="0"/>
                        <a:ea typeface="Times New Roman"/>
                        <a:cs typeface="Times New Roman" pitchFamily="18" charset="0"/>
                      </a:endParaRPr>
                    </a:p>
                  </a:txBody>
                  <a:tcPr marL="68580" marR="68580" marT="0" marB="0"/>
                </a:tc>
                <a:tc>
                  <a:txBody>
                    <a:bodyPr/>
                    <a:lstStyle/>
                    <a:p>
                      <a:pPr algn="ctr" fontAlgn="base">
                        <a:lnSpc>
                          <a:spcPct val="150000"/>
                        </a:lnSpc>
                        <a:spcAft>
                          <a:spcPts val="0"/>
                        </a:spcAft>
                      </a:pPr>
                      <a:r>
                        <a:rPr lang="en-US" sz="1800" dirty="0" smtClean="0">
                          <a:effectLst/>
                          <a:latin typeface="Times New Roman" pitchFamily="18" charset="0"/>
                          <a:ea typeface="Times New Roman"/>
                          <a:cs typeface="Times New Roman" pitchFamily="18" charset="0"/>
                        </a:rPr>
                        <a:t>Slang</a:t>
                      </a:r>
                      <a:endParaRPr lang="en-US" sz="1800" dirty="0">
                        <a:effectLst/>
                        <a:latin typeface="Times New Roman" pitchFamily="18" charset="0"/>
                        <a:ea typeface="Times New Roman"/>
                        <a:cs typeface="Times New Roman" pitchFamily="18" charset="0"/>
                      </a:endParaRPr>
                    </a:p>
                  </a:txBody>
                  <a:tcPr marL="68580" marR="68580" marT="0" marB="0"/>
                </a:tc>
              </a:tr>
              <a:tr h="4147701">
                <a:tc>
                  <a:txBody>
                    <a:bodyPr/>
                    <a:lstStyle/>
                    <a:p>
                      <a:pPr fontAlgn="base">
                        <a:lnSpc>
                          <a:spcPct val="150000"/>
                        </a:lnSpc>
                        <a:spcAft>
                          <a:spcPts val="0"/>
                        </a:spcAft>
                      </a:pPr>
                      <a:r>
                        <a:rPr lang="id-ID" sz="1800" dirty="0">
                          <a:effectLst/>
                          <a:latin typeface="Times New Roman" pitchFamily="18" charset="0"/>
                          <a:cs typeface="Times New Roman" pitchFamily="18" charset="0"/>
                        </a:rPr>
                        <a:t>Analogi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Frustasi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Final</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Diskriminasi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Prediksi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Kontradiksi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Format</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Anarki</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Biodata</a:t>
                      </a:r>
                      <a:endParaRPr lang="en-US" sz="1800" dirty="0">
                        <a:effectLst/>
                        <a:latin typeface="Times New Roman" pitchFamily="18" charset="0"/>
                        <a:cs typeface="Times New Roman" pitchFamily="18" charset="0"/>
                      </a:endParaRPr>
                    </a:p>
                    <a:p>
                      <a:pPr fontAlgn="base">
                        <a:lnSpc>
                          <a:spcPct val="150000"/>
                        </a:lnSpc>
                        <a:spcAft>
                          <a:spcPts val="0"/>
                        </a:spcAft>
                      </a:pPr>
                      <a:r>
                        <a:rPr lang="id-ID" sz="1800" dirty="0">
                          <a:effectLst/>
                          <a:latin typeface="Times New Roman" pitchFamily="18" charset="0"/>
                          <a:cs typeface="Times New Roman" pitchFamily="18" charset="0"/>
                        </a:rPr>
                        <a:t>Bibliografi</a:t>
                      </a:r>
                      <a:endParaRPr lang="en-US" sz="1800" dirty="0">
                        <a:effectLst/>
                        <a:latin typeface="Times New Roman" pitchFamily="18" charset="0"/>
                        <a:ea typeface="Times New Roman"/>
                        <a:cs typeface="Times New Roman" pitchFamily="18" charset="0"/>
                      </a:endParaRPr>
                    </a:p>
                  </a:txBody>
                  <a:tcPr marL="68580" marR="68580" marT="0" marB="0"/>
                </a:tc>
                <a:tc>
                  <a:txBody>
                    <a:bodyPr/>
                    <a:lstStyle/>
                    <a:p>
                      <a:pPr fontAlgn="base">
                        <a:lnSpc>
                          <a:spcPct val="150000"/>
                        </a:lnSpc>
                        <a:spcAft>
                          <a:spcPts val="0"/>
                        </a:spcAft>
                      </a:pPr>
                      <a:r>
                        <a:rPr lang="id-ID" sz="1800" dirty="0">
                          <a:effectLst/>
                          <a:latin typeface="Times New Roman" pitchFamily="18" charset="0"/>
                          <a:cs typeface="Times New Roman" pitchFamily="18" charset="0"/>
                        </a:rPr>
                        <a:t>Kiasan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R</a:t>
                      </a:r>
                      <a:r>
                        <a:rPr lang="id-ID" sz="1800" dirty="0" smtClean="0">
                          <a:effectLst/>
                          <a:latin typeface="Times New Roman" pitchFamily="18" charset="0"/>
                          <a:cs typeface="Times New Roman" pitchFamily="18" charset="0"/>
                        </a:rPr>
                        <a:t>asa </a:t>
                      </a:r>
                      <a:r>
                        <a:rPr lang="id-ID" sz="1800" dirty="0">
                          <a:effectLst/>
                          <a:latin typeface="Times New Roman" pitchFamily="18" charset="0"/>
                          <a:cs typeface="Times New Roman" pitchFamily="18" charset="0"/>
                        </a:rPr>
                        <a:t>kecewa</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A</a:t>
                      </a:r>
                      <a:r>
                        <a:rPr lang="id-ID" sz="1800" dirty="0" smtClean="0">
                          <a:effectLst/>
                          <a:latin typeface="Times New Roman" pitchFamily="18" charset="0"/>
                          <a:cs typeface="Times New Roman" pitchFamily="18" charset="0"/>
                        </a:rPr>
                        <a:t>khir</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P</a:t>
                      </a:r>
                      <a:r>
                        <a:rPr lang="id-ID" sz="1800" dirty="0" smtClean="0">
                          <a:effectLst/>
                          <a:latin typeface="Times New Roman" pitchFamily="18" charset="0"/>
                          <a:cs typeface="Times New Roman" pitchFamily="18" charset="0"/>
                        </a:rPr>
                        <a:t>erbedaan </a:t>
                      </a:r>
                      <a:r>
                        <a:rPr lang="id-ID" sz="1800" dirty="0">
                          <a:effectLst/>
                          <a:latin typeface="Times New Roman" pitchFamily="18" charset="0"/>
                          <a:cs typeface="Times New Roman" pitchFamily="18" charset="0"/>
                        </a:rPr>
                        <a:t>perlakuan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R</a:t>
                      </a:r>
                      <a:r>
                        <a:rPr lang="id-ID" sz="1800" dirty="0" smtClean="0">
                          <a:effectLst/>
                          <a:latin typeface="Times New Roman" pitchFamily="18" charset="0"/>
                          <a:cs typeface="Times New Roman" pitchFamily="18" charset="0"/>
                        </a:rPr>
                        <a:t>amalan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P</a:t>
                      </a:r>
                      <a:r>
                        <a:rPr lang="id-ID" sz="1800" dirty="0" smtClean="0">
                          <a:effectLst/>
                          <a:latin typeface="Times New Roman" pitchFamily="18" charset="0"/>
                          <a:cs typeface="Times New Roman" pitchFamily="18" charset="0"/>
                        </a:rPr>
                        <a:t>ertentangan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U</a:t>
                      </a:r>
                      <a:r>
                        <a:rPr lang="id-ID" sz="1800" dirty="0" smtClean="0">
                          <a:effectLst/>
                          <a:latin typeface="Times New Roman" pitchFamily="18" charset="0"/>
                          <a:cs typeface="Times New Roman" pitchFamily="18" charset="0"/>
                        </a:rPr>
                        <a:t>kuran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K</a:t>
                      </a:r>
                      <a:r>
                        <a:rPr lang="id-ID" sz="1800" dirty="0" smtClean="0">
                          <a:effectLst/>
                          <a:latin typeface="Times New Roman" pitchFamily="18" charset="0"/>
                          <a:cs typeface="Times New Roman" pitchFamily="18" charset="0"/>
                        </a:rPr>
                        <a:t>ekacauan</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Bi</a:t>
                      </a:r>
                      <a:r>
                        <a:rPr lang="id-ID" sz="1800" dirty="0" smtClean="0">
                          <a:effectLst/>
                          <a:latin typeface="Times New Roman" pitchFamily="18" charset="0"/>
                          <a:cs typeface="Times New Roman" pitchFamily="18" charset="0"/>
                        </a:rPr>
                        <a:t>ografi </a:t>
                      </a:r>
                      <a:r>
                        <a:rPr lang="id-ID" sz="1800" dirty="0">
                          <a:effectLst/>
                          <a:latin typeface="Times New Roman" pitchFamily="18" charset="0"/>
                          <a:cs typeface="Times New Roman" pitchFamily="18" charset="0"/>
                        </a:rPr>
                        <a:t>singkat</a:t>
                      </a:r>
                      <a:endParaRPr lang="en-US" sz="1800" dirty="0">
                        <a:effectLst/>
                        <a:latin typeface="Times New Roman" pitchFamily="18" charset="0"/>
                        <a:cs typeface="Times New Roman" pitchFamily="18" charset="0"/>
                      </a:endParaRPr>
                    </a:p>
                    <a:p>
                      <a:pPr fontAlgn="base">
                        <a:lnSpc>
                          <a:spcPct val="150000"/>
                        </a:lnSpc>
                        <a:spcAft>
                          <a:spcPts val="0"/>
                        </a:spcAft>
                      </a:pPr>
                      <a:r>
                        <a:rPr lang="en-US" sz="1800" dirty="0" smtClean="0">
                          <a:effectLst/>
                          <a:latin typeface="Times New Roman" pitchFamily="18" charset="0"/>
                          <a:cs typeface="Times New Roman" pitchFamily="18" charset="0"/>
                        </a:rPr>
                        <a:t>D</a:t>
                      </a:r>
                      <a:r>
                        <a:rPr lang="id-ID" sz="1800" dirty="0" smtClean="0">
                          <a:effectLst/>
                          <a:latin typeface="Times New Roman" pitchFamily="18" charset="0"/>
                          <a:cs typeface="Times New Roman" pitchFamily="18" charset="0"/>
                        </a:rPr>
                        <a:t>aftar </a:t>
                      </a:r>
                      <a:r>
                        <a:rPr lang="id-ID" sz="1800" dirty="0">
                          <a:effectLst/>
                          <a:latin typeface="Times New Roman" pitchFamily="18" charset="0"/>
                          <a:cs typeface="Times New Roman" pitchFamily="18" charset="0"/>
                        </a:rPr>
                        <a:t>pustaka</a:t>
                      </a:r>
                      <a:endParaRPr lang="en-US" sz="1800" dirty="0">
                        <a:effectLst/>
                        <a:latin typeface="Times New Roman" pitchFamily="18" charset="0"/>
                        <a:ea typeface="Times New Roman"/>
                        <a:cs typeface="Times New Roman" pitchFamily="18" charset="0"/>
                      </a:endParaRPr>
                    </a:p>
                  </a:txBody>
                  <a:tcPr marL="68580" marR="68580" marT="0" marB="0"/>
                </a:tc>
                <a:tc>
                  <a:txBody>
                    <a:bodyPr/>
                    <a:lstStyle/>
                    <a:p>
                      <a:pPr fontAlgn="base">
                        <a:lnSpc>
                          <a:spcPct val="150000"/>
                        </a:lnSpc>
                        <a:spcAft>
                          <a:spcPts val="0"/>
                        </a:spcAft>
                      </a:pPr>
                      <a:r>
                        <a:rPr lang="en-US" sz="1800" dirty="0" smtClean="0">
                          <a:effectLst/>
                          <a:latin typeface="Times New Roman" pitchFamily="18" charset="0"/>
                          <a:ea typeface="Times New Roman"/>
                          <a:cs typeface="Times New Roman" pitchFamily="18" charset="0"/>
                        </a:rPr>
                        <a:t>Ember</a:t>
                      </a:r>
                    </a:p>
                    <a:p>
                      <a:pPr fontAlgn="base">
                        <a:lnSpc>
                          <a:spcPct val="150000"/>
                        </a:lnSpc>
                        <a:spcAft>
                          <a:spcPts val="0"/>
                        </a:spcAft>
                      </a:pPr>
                      <a:r>
                        <a:rPr lang="en-US" sz="1800" dirty="0" smtClean="0">
                          <a:effectLst/>
                          <a:latin typeface="Times New Roman" pitchFamily="18" charset="0"/>
                          <a:ea typeface="Times New Roman"/>
                          <a:cs typeface="Times New Roman" pitchFamily="18" charset="0"/>
                        </a:rPr>
                        <a:t>EGP!</a:t>
                      </a:r>
                    </a:p>
                    <a:p>
                      <a:pPr fontAlgn="base">
                        <a:lnSpc>
                          <a:spcPct val="150000"/>
                        </a:lnSpc>
                        <a:spcAft>
                          <a:spcPts val="0"/>
                        </a:spcAft>
                      </a:pPr>
                      <a:r>
                        <a:rPr lang="en-US" sz="1800" dirty="0" err="1" smtClean="0">
                          <a:effectLst/>
                          <a:latin typeface="Times New Roman" pitchFamily="18" charset="0"/>
                          <a:ea typeface="Times New Roman"/>
                          <a:cs typeface="Times New Roman" pitchFamily="18" charset="0"/>
                        </a:rPr>
                        <a:t>Penak</a:t>
                      </a:r>
                      <a:r>
                        <a:rPr lang="en-US" sz="1800" dirty="0" smtClean="0">
                          <a:effectLst/>
                          <a:latin typeface="Times New Roman" pitchFamily="18" charset="0"/>
                          <a:ea typeface="Times New Roman"/>
                          <a:cs typeface="Times New Roman" pitchFamily="18" charset="0"/>
                        </a:rPr>
                        <a:t> ne </a:t>
                      </a:r>
                      <a:r>
                        <a:rPr lang="en-US" sz="1800" dirty="0" err="1" smtClean="0">
                          <a:effectLst/>
                          <a:latin typeface="Times New Roman" pitchFamily="18" charset="0"/>
                          <a:ea typeface="Times New Roman"/>
                          <a:cs typeface="Times New Roman" pitchFamily="18" charset="0"/>
                        </a:rPr>
                        <a:t>Jaman</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ku</a:t>
                      </a:r>
                      <a:r>
                        <a:rPr lang="en-US" sz="1800" dirty="0" smtClean="0">
                          <a:effectLst/>
                          <a:latin typeface="Times New Roman" pitchFamily="18" charset="0"/>
                          <a:ea typeface="Times New Roman"/>
                          <a:cs typeface="Times New Roman" pitchFamily="18" charset="0"/>
                        </a:rPr>
                        <a:t> to?</a:t>
                      </a:r>
                      <a:endParaRPr lang="en-US" sz="1800" dirty="0">
                        <a:effectLst/>
                        <a:latin typeface="Times New Roman" pitchFamily="18" charset="0"/>
                        <a:ea typeface="Times New Roman"/>
                        <a:cs typeface="Times New Roman" pitchFamily="18" charset="0"/>
                      </a:endParaRPr>
                    </a:p>
                  </a:txBody>
                  <a:tcPr marL="68580" marR="68580" marT="0" marB="0"/>
                </a:tc>
                <a:tc>
                  <a:txBody>
                    <a:bodyPr/>
                    <a:lstStyle/>
                    <a:p>
                      <a:pPr fontAlgn="base">
                        <a:lnSpc>
                          <a:spcPct val="150000"/>
                        </a:lnSpc>
                        <a:spcAft>
                          <a:spcPts val="0"/>
                        </a:spcAft>
                      </a:pPr>
                      <a:r>
                        <a:rPr lang="en-US" sz="1800" dirty="0" smtClean="0">
                          <a:effectLst/>
                          <a:latin typeface="Times New Roman" pitchFamily="18" charset="0"/>
                          <a:ea typeface="Times New Roman"/>
                          <a:cs typeface="Times New Roman" pitchFamily="18" charset="0"/>
                        </a:rPr>
                        <a:t>Alhamdulillah </a:t>
                      </a:r>
                      <a:r>
                        <a:rPr lang="en-US" sz="1800" dirty="0" err="1" smtClean="0">
                          <a:effectLst/>
                          <a:latin typeface="Times New Roman" pitchFamily="18" charset="0"/>
                          <a:ea typeface="Times New Roman"/>
                          <a:cs typeface="Times New Roman" pitchFamily="18" charset="0"/>
                        </a:rPr>
                        <a:t>ya</a:t>
                      </a:r>
                      <a:endParaRPr lang="en-US" sz="1800" dirty="0" smtClean="0">
                        <a:effectLst/>
                        <a:latin typeface="Times New Roman" pitchFamily="18" charset="0"/>
                        <a:ea typeface="Times New Roman"/>
                        <a:cs typeface="Times New Roman" pitchFamily="18" charset="0"/>
                      </a:endParaRPr>
                    </a:p>
                    <a:p>
                      <a:pPr fontAlgn="base">
                        <a:lnSpc>
                          <a:spcPct val="150000"/>
                        </a:lnSpc>
                        <a:spcAft>
                          <a:spcPts val="0"/>
                        </a:spcAft>
                      </a:pPr>
                      <a:r>
                        <a:rPr lang="en-US" sz="1800" dirty="0" err="1" smtClean="0">
                          <a:effectLst/>
                          <a:latin typeface="Times New Roman" pitchFamily="18" charset="0"/>
                          <a:ea typeface="Times New Roman"/>
                          <a:cs typeface="Times New Roman" pitchFamily="18" charset="0"/>
                        </a:rPr>
                        <a:t>Sesuatu</a:t>
                      </a:r>
                      <a:r>
                        <a:rPr lang="en-US" sz="1800" dirty="0" smtClean="0">
                          <a:effectLst/>
                          <a:latin typeface="Times New Roman" pitchFamily="18" charset="0"/>
                          <a:ea typeface="Times New Roman"/>
                          <a:cs typeface="Times New Roman" pitchFamily="18" charset="0"/>
                        </a:rPr>
                        <a:t> </a:t>
                      </a:r>
                      <a:endParaRPr lang="en-US" sz="18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172448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Idiomatik</a:t>
            </a:r>
            <a:endParaRPr lang="en-US" dirty="0"/>
          </a:p>
        </p:txBody>
      </p:sp>
      <p:sp>
        <p:nvSpPr>
          <p:cNvPr id="3" name="Content Placeholder 2"/>
          <p:cNvSpPr>
            <a:spLocks noGrp="1"/>
          </p:cNvSpPr>
          <p:nvPr>
            <p:ph idx="1"/>
          </p:nvPr>
        </p:nvSpPr>
        <p:spPr/>
        <p:txBody>
          <a:bodyPr/>
          <a:lstStyle/>
          <a:p>
            <a:pPr marL="0" indent="0">
              <a:buNone/>
            </a:pPr>
            <a:r>
              <a:rPr lang="en-US" dirty="0" err="1" smtClean="0"/>
              <a:t>Idiomatik</a:t>
            </a:r>
            <a:r>
              <a:rPr lang="en-US" dirty="0" smtClean="0"/>
              <a:t> </a:t>
            </a:r>
            <a:r>
              <a:rPr lang="en-US" dirty="0" err="1" smtClean="0"/>
              <a:t>gabungan</a:t>
            </a:r>
            <a:r>
              <a:rPr lang="en-US" dirty="0" smtClean="0"/>
              <a:t> kata yang </a:t>
            </a:r>
            <a:r>
              <a:rPr lang="en-US" dirty="0" err="1" smtClean="0"/>
              <a:t>memiliki</a:t>
            </a:r>
            <a:r>
              <a:rPr lang="en-US" dirty="0" smtClean="0"/>
              <a:t> </a:t>
            </a:r>
            <a:r>
              <a:rPr lang="en-US" dirty="0" err="1" smtClean="0"/>
              <a:t>makna</a:t>
            </a:r>
            <a:r>
              <a:rPr lang="en-US" dirty="0" smtClean="0"/>
              <a:t>  yang </a:t>
            </a:r>
            <a:r>
              <a:rPr lang="en-US" dirty="0" err="1" smtClean="0"/>
              <a:t>bukan</a:t>
            </a:r>
            <a:r>
              <a:rPr lang="en-US" dirty="0" smtClean="0"/>
              <a:t> </a:t>
            </a:r>
            <a:r>
              <a:rPr lang="en-US" dirty="0" err="1" smtClean="0"/>
              <a:t>makna</a:t>
            </a:r>
            <a:r>
              <a:rPr lang="en-US" dirty="0" smtClean="0"/>
              <a:t> </a:t>
            </a:r>
            <a:r>
              <a:rPr lang="en-US" dirty="0" err="1" smtClean="0"/>
              <a:t>dari</a:t>
            </a:r>
            <a:r>
              <a:rPr lang="en-US" dirty="0" smtClean="0"/>
              <a:t> </a:t>
            </a:r>
            <a:r>
              <a:rPr lang="en-US" dirty="0" err="1" smtClean="0"/>
              <a:t>unsur</a:t>
            </a:r>
            <a:r>
              <a:rPr lang="en-US" dirty="0" smtClean="0"/>
              <a:t> kata </a:t>
            </a:r>
            <a:r>
              <a:rPr lang="en-US" dirty="0" err="1" smtClean="0"/>
              <a:t>pembentuknya</a:t>
            </a:r>
            <a:r>
              <a:rPr lang="en-US" dirty="0" smtClean="0"/>
              <a:t>. </a:t>
            </a:r>
            <a:r>
              <a:rPr lang="en-US" dirty="0" err="1" smtClean="0"/>
              <a:t>Ungkapan</a:t>
            </a:r>
            <a:r>
              <a:rPr lang="en-US" dirty="0" smtClean="0"/>
              <a:t> </a:t>
            </a:r>
            <a:r>
              <a:rPr lang="en-US" dirty="0" err="1" smtClean="0"/>
              <a:t>memiliki</a:t>
            </a:r>
            <a:r>
              <a:rPr lang="en-US" dirty="0" smtClean="0"/>
              <a:t> </a:t>
            </a:r>
            <a:r>
              <a:rPr lang="en-US" dirty="0" err="1" smtClean="0"/>
              <a:t>makna</a:t>
            </a:r>
            <a:r>
              <a:rPr lang="en-US" dirty="0" smtClean="0"/>
              <a:t> kata </a:t>
            </a:r>
            <a:r>
              <a:rPr lang="en-US" dirty="0" err="1" smtClean="0"/>
              <a:t>baru</a:t>
            </a:r>
            <a:r>
              <a:rPr lang="en-US" dirty="0" smtClean="0"/>
              <a:t> </a:t>
            </a:r>
            <a:r>
              <a:rPr lang="en-US" dirty="0" err="1" smtClean="0"/>
              <a:t>setelah</a:t>
            </a:r>
            <a:r>
              <a:rPr lang="en-US" dirty="0" smtClean="0"/>
              <a:t> </a:t>
            </a:r>
            <a:r>
              <a:rPr lang="en-US" dirty="0" err="1" smtClean="0"/>
              <a:t>dua</a:t>
            </a:r>
            <a:r>
              <a:rPr lang="en-US" dirty="0" smtClean="0"/>
              <a:t> kata </a:t>
            </a:r>
            <a:r>
              <a:rPr lang="en-US" dirty="0" err="1" smtClean="0"/>
              <a:t>atau</a:t>
            </a:r>
            <a:r>
              <a:rPr lang="en-US" dirty="0" smtClean="0"/>
              <a:t> </a:t>
            </a:r>
            <a:r>
              <a:rPr lang="en-US" dirty="0" err="1" smtClean="0"/>
              <a:t>lebih</a:t>
            </a:r>
            <a:r>
              <a:rPr lang="en-US" dirty="0" smtClean="0"/>
              <a:t> </a:t>
            </a:r>
            <a:r>
              <a:rPr lang="en-US" dirty="0" err="1" smtClean="0"/>
              <a:t>menyatu</a:t>
            </a:r>
            <a:r>
              <a:rPr lang="en-US" dirty="0" smtClean="0"/>
              <a:t>. </a:t>
            </a:r>
            <a:endParaRPr lang="en-US" dirty="0"/>
          </a:p>
        </p:txBody>
      </p:sp>
    </p:spTree>
    <p:extLst>
      <p:ext uri="{BB962C8B-B14F-4D97-AF65-F5344CB8AC3E}">
        <p14:creationId xmlns:p14="http://schemas.microsoft.com/office/powerpoint/2010/main" val="3436506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062"/>
          <a:stretch/>
        </p:blipFill>
        <p:spPr>
          <a:xfrm>
            <a:off x="5976" y="3429001"/>
            <a:ext cx="12192000" cy="4335251"/>
          </a:xfrm>
          <a:prstGeom prst="rect">
            <a:avLst/>
          </a:prstGeom>
        </p:spPr>
      </p:pic>
      <p:sp>
        <p:nvSpPr>
          <p:cNvPr id="2" name="Title 1"/>
          <p:cNvSpPr>
            <a:spLocks noGrp="1"/>
          </p:cNvSpPr>
          <p:nvPr>
            <p:ph type="ctrTitle"/>
          </p:nvPr>
        </p:nvSpPr>
        <p:spPr>
          <a:xfrm>
            <a:off x="812800" y="609600"/>
            <a:ext cx="10464800" cy="2819400"/>
          </a:xfrm>
        </p:spPr>
        <p:txBody>
          <a:bodyPr>
            <a:noAutofit/>
          </a:bodyPr>
          <a:lstStyle/>
          <a:p>
            <a:r>
              <a:rPr lang="id-ID" sz="11500" dirty="0" smtClean="0">
                <a:solidFill>
                  <a:schemeClr val="accent6">
                    <a:lumMod val="75000"/>
                  </a:schemeClr>
                </a:solidFill>
                <a:effectLst>
                  <a:glow rad="139700">
                    <a:schemeClr val="accent6">
                      <a:satMod val="175000"/>
                      <a:alpha val="40000"/>
                    </a:schemeClr>
                  </a:glow>
                </a:effectLst>
                <a:latin typeface="Special K" pitchFamily="2" charset="0"/>
              </a:rPr>
              <a:t>KALIMAT</a:t>
            </a:r>
            <a:endParaRPr lang="en-US" sz="11500" dirty="0">
              <a:solidFill>
                <a:schemeClr val="accent6">
                  <a:lumMod val="75000"/>
                </a:schemeClr>
              </a:solidFill>
              <a:effectLst>
                <a:glow rad="139700">
                  <a:schemeClr val="accent6">
                    <a:satMod val="175000"/>
                    <a:alpha val="40000"/>
                  </a:schemeClr>
                </a:glow>
              </a:effectLst>
              <a:latin typeface="Special K" pitchFamily="2" charset="0"/>
            </a:endParaRPr>
          </a:p>
        </p:txBody>
      </p:sp>
      <p:pic>
        <p:nvPicPr>
          <p:cNvPr id="4" name="Picture 3">
            <a:hlinkClick r:id="rId3" action="ppaction://hlinkfile"/>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5334000"/>
            <a:ext cx="1244600" cy="933450"/>
          </a:xfrm>
          <a:prstGeom prst="rect">
            <a:avLst/>
          </a:prstGeom>
        </p:spPr>
      </p:pic>
      <p:sp>
        <p:nvSpPr>
          <p:cNvPr id="5" name="Title 1"/>
          <p:cNvSpPr txBox="1">
            <a:spLocks/>
          </p:cNvSpPr>
          <p:nvPr/>
        </p:nvSpPr>
        <p:spPr>
          <a:xfrm>
            <a:off x="6311901" y="5943600"/>
            <a:ext cx="51689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err="1" smtClean="0">
                <a:solidFill>
                  <a:schemeClr val="accent6">
                    <a:lumMod val="75000"/>
                  </a:schemeClr>
                </a:solidFill>
                <a:effectLst>
                  <a:glow rad="139700">
                    <a:schemeClr val="accent6">
                      <a:satMod val="175000"/>
                      <a:alpha val="40000"/>
                    </a:schemeClr>
                  </a:glow>
                </a:effectLst>
                <a:latin typeface="Special K" pitchFamily="2" charset="0"/>
              </a:rPr>
              <a:t>Elvina</a:t>
            </a:r>
            <a:r>
              <a:rPr lang="id-ID" sz="3400" dirty="0" smtClean="0">
                <a:solidFill>
                  <a:schemeClr val="accent6">
                    <a:lumMod val="75000"/>
                  </a:schemeClr>
                </a:solidFill>
                <a:effectLst>
                  <a:glow rad="139700">
                    <a:schemeClr val="accent6">
                      <a:satMod val="175000"/>
                      <a:alpha val="40000"/>
                    </a:schemeClr>
                  </a:glow>
                </a:effectLst>
                <a:latin typeface="Special K" pitchFamily="2" charset="0"/>
              </a:rPr>
              <a:t>, S.Pd., M.Pd.</a:t>
            </a:r>
            <a:endParaRPr lang="en-US" sz="3400" dirty="0">
              <a:solidFill>
                <a:schemeClr val="accent6">
                  <a:lumMod val="75000"/>
                </a:schemeClr>
              </a:solidFill>
              <a:effectLst>
                <a:glow rad="139700">
                  <a:schemeClr val="accent6">
                    <a:satMod val="175000"/>
                    <a:alpha val="40000"/>
                  </a:schemeClr>
                </a:glow>
              </a:effectLst>
              <a:latin typeface="Special K" pitchFamily="2" charset="0"/>
            </a:endParaRPr>
          </a:p>
        </p:txBody>
      </p:sp>
    </p:spTree>
    <p:extLst>
      <p:ext uri="{BB962C8B-B14F-4D97-AF65-F5344CB8AC3E}">
        <p14:creationId xmlns:p14="http://schemas.microsoft.com/office/powerpoint/2010/main" val="31074753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10972800" cy="1143000"/>
          </a:xfrm>
        </p:spPr>
        <p:txBody>
          <a:bodyPr>
            <a:normAutofit/>
          </a:bodyPr>
          <a:lstStyle/>
          <a:p>
            <a:r>
              <a:rPr lang="id-ID" sz="4800" b="1" dirty="0" smtClean="0">
                <a:latin typeface="Cambria" pitchFamily="18" charset="0"/>
              </a:rPr>
              <a:t>KALIMAT EFEKTIF</a:t>
            </a:r>
            <a:endParaRPr lang="id-ID" sz="4800" b="1" dirty="0">
              <a:latin typeface="Cambria" pitchFamily="18" charset="0"/>
            </a:endParaRPr>
          </a:p>
        </p:txBody>
      </p:sp>
      <p:sp>
        <p:nvSpPr>
          <p:cNvPr id="3" name="Content Placeholder 2"/>
          <p:cNvSpPr>
            <a:spLocks noGrp="1"/>
          </p:cNvSpPr>
          <p:nvPr>
            <p:ph idx="1"/>
          </p:nvPr>
        </p:nvSpPr>
        <p:spPr>
          <a:xfrm>
            <a:off x="609600" y="1295401"/>
            <a:ext cx="10972800" cy="4830763"/>
          </a:xfrm>
        </p:spPr>
        <p:txBody>
          <a:bodyPr>
            <a:normAutofit fontScale="92500" lnSpcReduction="10000"/>
          </a:bodyPr>
          <a:lstStyle/>
          <a:p>
            <a:pPr algn="just">
              <a:buFont typeface="Wingdings 2" pitchFamily="18" charset="2"/>
              <a:buNone/>
            </a:pPr>
            <a:r>
              <a:rPr lang="id-ID" dirty="0" smtClean="0">
                <a:latin typeface="Times New Roman" pitchFamily="18" charset="0"/>
                <a:cs typeface="Times New Roman" pitchFamily="18" charset="0"/>
              </a:rPr>
              <a:t>	</a:t>
            </a:r>
            <a:r>
              <a:rPr lang="en-US" sz="4000" dirty="0" err="1" smtClean="0">
                <a:latin typeface="Kristen ITC" pitchFamily="66" charset="0"/>
                <a:cs typeface="Times New Roman" pitchFamily="18" charset="0"/>
              </a:rPr>
              <a:t>kalimat</a:t>
            </a:r>
            <a:r>
              <a:rPr lang="en-US" sz="4000" dirty="0" smtClean="0">
                <a:latin typeface="Kristen ITC" pitchFamily="66" charset="0"/>
                <a:cs typeface="Times New Roman" pitchFamily="18" charset="0"/>
              </a:rPr>
              <a:t> </a:t>
            </a:r>
            <a:r>
              <a:rPr lang="en-US" sz="4000" dirty="0">
                <a:latin typeface="Kristen ITC" pitchFamily="66" charset="0"/>
                <a:cs typeface="Times New Roman" pitchFamily="18" charset="0"/>
              </a:rPr>
              <a:t>yang </a:t>
            </a:r>
            <a:r>
              <a:rPr lang="en-US" sz="4000" dirty="0" err="1">
                <a:latin typeface="Kristen ITC" pitchFamily="66" charset="0"/>
                <a:cs typeface="Times New Roman" pitchFamily="18" charset="0"/>
              </a:rPr>
              <a:t>mampu</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dipakai</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untuk</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menyampaikan</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informasi</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dari</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pembicara</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atau</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penulis</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kepada</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lawan</a:t>
            </a:r>
            <a:r>
              <a:rPr lang="en-US" sz="4000" dirty="0">
                <a:latin typeface="Kristen ITC" pitchFamily="66" charset="0"/>
                <a:cs typeface="Times New Roman" pitchFamily="18" charset="0"/>
              </a:rPr>
              <a:t> </a:t>
            </a:r>
            <a:r>
              <a:rPr lang="en-US" sz="4000" dirty="0" err="1">
                <a:latin typeface="Kristen ITC" pitchFamily="66" charset="0"/>
                <a:cs typeface="Times New Roman" pitchFamily="18" charset="0"/>
              </a:rPr>
              <a:t>bicara</a:t>
            </a:r>
            <a:r>
              <a:rPr lang="en-US" sz="4000" dirty="0">
                <a:latin typeface="Kristen ITC" pitchFamily="66" charset="0"/>
                <a:cs typeface="Times New Roman" pitchFamily="18" charset="0"/>
              </a:rPr>
              <a:t> / </a:t>
            </a:r>
            <a:r>
              <a:rPr lang="en-US" sz="4000" dirty="0" err="1" smtClean="0">
                <a:latin typeface="Kristen ITC" pitchFamily="66" charset="0"/>
                <a:cs typeface="Times New Roman" pitchFamily="18" charset="0"/>
              </a:rPr>
              <a:t>pembaca</a:t>
            </a:r>
            <a:r>
              <a:rPr lang="en-US" sz="4000" dirty="0" smtClean="0">
                <a:latin typeface="Kristen ITC" pitchFamily="66" charset="0"/>
                <a:cs typeface="Times New Roman" pitchFamily="18" charset="0"/>
              </a:rPr>
              <a:t> </a:t>
            </a:r>
            <a:r>
              <a:rPr lang="en-US" sz="4000" dirty="0" err="1">
                <a:latin typeface="Kristen ITC" pitchFamily="66" charset="0"/>
                <a:cs typeface="Times New Roman" pitchFamily="18" charset="0"/>
              </a:rPr>
              <a:t>secara</a:t>
            </a:r>
            <a:r>
              <a:rPr lang="en-US" sz="4000" dirty="0">
                <a:latin typeface="Kristen ITC" pitchFamily="66" charset="0"/>
                <a:cs typeface="Times New Roman" pitchFamily="18" charset="0"/>
              </a:rPr>
              <a:t> </a:t>
            </a:r>
            <a:r>
              <a:rPr lang="en-US" sz="4000" dirty="0" err="1" smtClean="0">
                <a:latin typeface="Kristen ITC" pitchFamily="66" charset="0"/>
                <a:cs typeface="Times New Roman" pitchFamily="18" charset="0"/>
              </a:rPr>
              <a:t>tepat</a:t>
            </a:r>
            <a:r>
              <a:rPr lang="en-US" sz="4000" dirty="0" smtClean="0">
                <a:latin typeface="Kristen ITC" pitchFamily="66" charset="0"/>
                <a:cs typeface="Times New Roman" pitchFamily="18" charset="0"/>
              </a:rPr>
              <a:t>.</a:t>
            </a:r>
            <a:endParaRPr lang="en-US" sz="4000" dirty="0">
              <a:latin typeface="Kristen ITC" pitchFamily="66" charset="0"/>
              <a:cs typeface="Times New Roman" pitchFamily="18" charset="0"/>
            </a:endParaRPr>
          </a:p>
          <a:p>
            <a:pPr algn="just">
              <a:buFont typeface="Wingdings 2" pitchFamily="18" charset="2"/>
              <a:buNone/>
            </a:pPr>
            <a:r>
              <a:rPr lang="id-ID"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Ketepatan</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dalam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penyampaian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informasi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akan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membuahkan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hasil</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yaitu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adanya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kepahaman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lawan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bicara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atau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pembaca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terhadap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isi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kalimat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atau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tuturan</a:t>
            </a:r>
            <a:r>
              <a:rPr lang="en-US" sz="4000" dirty="0">
                <a:latin typeface="Times New Roman" pitchFamily="18" charset="0"/>
                <a:cs typeface="Times New Roman" pitchFamily="18" charset="0"/>
              </a:rPr>
              <a:t> yang </a:t>
            </a:r>
            <a:r>
              <a:rPr lang="en-US" sz="4000" dirty="0" err="1">
                <a:latin typeface="Times New Roman" pitchFamily="18" charset="0"/>
                <a:cs typeface="Times New Roman" pitchFamily="18" charset="0"/>
              </a:rPr>
              <a:t>disampaikan</a:t>
            </a:r>
            <a:endParaRPr lang="id-ID" sz="4000" dirty="0">
              <a:latin typeface="Times New Roman" pitchFamily="18" charset="0"/>
              <a:cs typeface="Times New Roman" pitchFamily="18" charset="0"/>
            </a:endParaRPr>
          </a:p>
        </p:txBody>
      </p:sp>
    </p:spTree>
    <p:extLst>
      <p:ext uri="{BB962C8B-B14F-4D97-AF65-F5344CB8AC3E}">
        <p14:creationId xmlns:p14="http://schemas.microsoft.com/office/powerpoint/2010/main" val="831709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887200" cy="1143000"/>
          </a:xfrm>
        </p:spPr>
        <p:txBody>
          <a:bodyPr>
            <a:normAutofit/>
          </a:bodyPr>
          <a:lstStyle/>
          <a:p>
            <a:r>
              <a:rPr lang="id-ID" b="1" dirty="0" smtClean="0">
                <a:latin typeface="Cambria" pitchFamily="18" charset="0"/>
              </a:rPr>
              <a:t>SYARAT-SYARAT KALIMAT EFEKTIF</a:t>
            </a:r>
            <a:endParaRPr lang="id-ID" b="1" dirty="0">
              <a:latin typeface="Cambria"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sz="3600" dirty="0" smtClean="0"/>
              <a:t>Secara tepat mewakili pikiran pembicara atau penulisnya</a:t>
            </a:r>
          </a:p>
          <a:p>
            <a:pPr marL="514350" indent="-514350">
              <a:buFont typeface="+mj-lt"/>
              <a:buAutoNum type="arabicPeriod"/>
            </a:pPr>
            <a:r>
              <a:rPr lang="id-ID" sz="3600" dirty="0" smtClean="0"/>
              <a:t>Mengemukakan pemahaman yang sama antara pikiran pendengar atau pembaca dengan dipikirkan pembaca</a:t>
            </a:r>
            <a:endParaRPr lang="id-ID" sz="3600" dirty="0"/>
          </a:p>
        </p:txBody>
      </p:sp>
    </p:spTree>
    <p:extLst>
      <p:ext uri="{BB962C8B-B14F-4D97-AF65-F5344CB8AC3E}">
        <p14:creationId xmlns:p14="http://schemas.microsoft.com/office/powerpoint/2010/main" val="3421077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Cambria" pitchFamily="18" charset="0"/>
              </a:rPr>
              <a:t>CIRI-CIRI KALIMAT EFEKTIF</a:t>
            </a:r>
            <a:endParaRPr lang="id-ID" b="1" dirty="0">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9763303"/>
              </p:ext>
            </p:extLst>
          </p:nvPr>
        </p:nvGraphicFramePr>
        <p:xfrm>
          <a:off x="2641600" y="1295400"/>
          <a:ext cx="7416800" cy="4907280"/>
        </p:xfrm>
        <a:graphic>
          <a:graphicData uri="http://schemas.openxmlformats.org/drawingml/2006/table">
            <a:tbl>
              <a:tblPr firstRow="1" bandRow="1">
                <a:tableStyleId>{638B1855-1B75-4FBE-930C-398BA8C253C6}</a:tableStyleId>
              </a:tblPr>
              <a:tblGrid>
                <a:gridCol w="7416800"/>
              </a:tblGrid>
              <a:tr h="370840">
                <a:tc>
                  <a:txBody>
                    <a:bodyPr/>
                    <a:lstStyle/>
                    <a:p>
                      <a:r>
                        <a:rPr lang="id-ID" sz="4000" b="1" dirty="0" smtClean="0"/>
                        <a:t>Kesepadanan</a:t>
                      </a:r>
                      <a:endParaRPr lang="id-ID" sz="4000" b="1" dirty="0"/>
                    </a:p>
                  </a:txBody>
                  <a:tcPr marL="121920" marR="121920"/>
                </a:tc>
              </a:tr>
              <a:tr h="370840">
                <a:tc>
                  <a:txBody>
                    <a:bodyPr/>
                    <a:lstStyle/>
                    <a:p>
                      <a:r>
                        <a:rPr lang="id-ID" sz="4000" b="1" dirty="0" smtClean="0"/>
                        <a:t>Kesejajaran </a:t>
                      </a:r>
                      <a:endParaRPr lang="id-ID" sz="4000" b="1" dirty="0"/>
                    </a:p>
                  </a:txBody>
                  <a:tcPr marL="121920" marR="121920"/>
                </a:tc>
              </a:tr>
              <a:tr h="370840">
                <a:tc>
                  <a:txBody>
                    <a:bodyPr/>
                    <a:lstStyle/>
                    <a:p>
                      <a:r>
                        <a:rPr lang="id-ID" sz="4000" b="1" dirty="0" smtClean="0"/>
                        <a:t>Ketegasan </a:t>
                      </a:r>
                      <a:endParaRPr lang="id-ID" sz="4000" b="1" dirty="0"/>
                    </a:p>
                  </a:txBody>
                  <a:tcPr marL="121920" marR="121920"/>
                </a:tc>
              </a:tr>
              <a:tr h="370840">
                <a:tc>
                  <a:txBody>
                    <a:bodyPr/>
                    <a:lstStyle/>
                    <a:p>
                      <a:r>
                        <a:rPr lang="id-ID" sz="4000" b="1" dirty="0" smtClean="0"/>
                        <a:t>Kehematan </a:t>
                      </a:r>
                      <a:endParaRPr lang="id-ID" sz="4000" b="1" dirty="0"/>
                    </a:p>
                  </a:txBody>
                  <a:tcPr marL="121920" marR="121920"/>
                </a:tc>
              </a:tr>
              <a:tr h="370840">
                <a:tc>
                  <a:txBody>
                    <a:bodyPr/>
                    <a:lstStyle/>
                    <a:p>
                      <a:r>
                        <a:rPr lang="id-ID" sz="4000" b="1" dirty="0" smtClean="0"/>
                        <a:t>Kecermatan </a:t>
                      </a:r>
                      <a:endParaRPr lang="id-ID" sz="4000" b="1" dirty="0"/>
                    </a:p>
                  </a:txBody>
                  <a:tcPr marL="121920" marR="121920"/>
                </a:tc>
              </a:tr>
              <a:tr h="370840">
                <a:tc>
                  <a:txBody>
                    <a:bodyPr/>
                    <a:lstStyle/>
                    <a:p>
                      <a:r>
                        <a:rPr lang="id-ID" sz="4000" b="1" dirty="0" smtClean="0"/>
                        <a:t>Kepaduan </a:t>
                      </a:r>
                      <a:endParaRPr lang="id-ID" sz="4000" b="1" dirty="0"/>
                    </a:p>
                  </a:txBody>
                  <a:tcPr marL="121920" marR="121920"/>
                </a:tc>
              </a:tr>
              <a:tr h="370840">
                <a:tc>
                  <a:txBody>
                    <a:bodyPr/>
                    <a:lstStyle/>
                    <a:p>
                      <a:r>
                        <a:rPr lang="id-ID" sz="4000" b="1" dirty="0" smtClean="0"/>
                        <a:t>Kelogisan</a:t>
                      </a:r>
                      <a:endParaRPr lang="id-ID" sz="4000" b="1" dirty="0"/>
                    </a:p>
                  </a:txBody>
                  <a:tcPr marL="121920" marR="121920"/>
                </a:tc>
              </a:tr>
            </a:tbl>
          </a:graphicData>
        </a:graphic>
      </p:graphicFrame>
    </p:spTree>
    <p:extLst>
      <p:ext uri="{BB962C8B-B14F-4D97-AF65-F5344CB8AC3E}">
        <p14:creationId xmlns:p14="http://schemas.microsoft.com/office/powerpoint/2010/main" val="2364845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lstStyle/>
          <a:p>
            <a:pPr algn="l"/>
            <a:r>
              <a:rPr lang="id-ID" b="1" dirty="0" smtClean="0">
                <a:latin typeface="Cambria" pitchFamily="18" charset="0"/>
              </a:rPr>
              <a:t>1. Kesepadanan/Keutuhan</a:t>
            </a:r>
            <a:endParaRPr lang="id-ID" b="1" dirty="0">
              <a:latin typeface="Cambria" pitchFamily="18" charset="0"/>
            </a:endParaRPr>
          </a:p>
        </p:txBody>
      </p:sp>
      <p:sp>
        <p:nvSpPr>
          <p:cNvPr id="3" name="Content Placeholder 2"/>
          <p:cNvSpPr>
            <a:spLocks noGrp="1"/>
          </p:cNvSpPr>
          <p:nvPr>
            <p:ph idx="1"/>
          </p:nvPr>
        </p:nvSpPr>
        <p:spPr>
          <a:xfrm>
            <a:off x="609600" y="990600"/>
            <a:ext cx="10972800" cy="5135563"/>
          </a:xfrm>
        </p:spPr>
        <p:txBody>
          <a:bodyPr>
            <a:normAutofit/>
          </a:bodyPr>
          <a:lstStyle/>
          <a:p>
            <a:pPr marL="0" indent="0">
              <a:buNone/>
            </a:pPr>
            <a:r>
              <a:rPr lang="id-ID" sz="3600" dirty="0"/>
              <a:t>kesepadanan/keutuhan ad</a:t>
            </a:r>
            <a:r>
              <a:rPr lang="en-US" sz="3600" dirty="0" err="1"/>
              <a:t>alah</a:t>
            </a:r>
            <a:r>
              <a:rPr lang="id-ID" sz="3600" dirty="0"/>
              <a:t> </a:t>
            </a:r>
            <a:r>
              <a:rPr lang="en-US" sz="3600" dirty="0" err="1"/>
              <a:t>keseimbangan</a:t>
            </a:r>
            <a:r>
              <a:rPr lang="en-US" sz="3600" dirty="0"/>
              <a:t> </a:t>
            </a:r>
            <a:r>
              <a:rPr lang="en-US" sz="3600" dirty="0" err="1"/>
              <a:t>antara</a:t>
            </a:r>
            <a:r>
              <a:rPr lang="en-US" sz="3600" dirty="0"/>
              <a:t> </a:t>
            </a:r>
            <a:r>
              <a:rPr lang="en-US" sz="3600" dirty="0" err="1"/>
              <a:t>pikiran</a:t>
            </a:r>
            <a:r>
              <a:rPr lang="en-US" sz="3600" dirty="0"/>
              <a:t> (</a:t>
            </a:r>
            <a:r>
              <a:rPr lang="en-US" sz="3600" dirty="0" err="1"/>
              <a:t>gagasan</a:t>
            </a:r>
            <a:r>
              <a:rPr lang="en-US" sz="3600" dirty="0"/>
              <a:t>) </a:t>
            </a:r>
            <a:r>
              <a:rPr lang="en-US" sz="3600" dirty="0" err="1"/>
              <a:t>dan</a:t>
            </a:r>
            <a:r>
              <a:rPr lang="en-US" sz="3600" dirty="0"/>
              <a:t> </a:t>
            </a:r>
            <a:r>
              <a:rPr lang="en-US" sz="3600" dirty="0" err="1"/>
              <a:t>struktur</a:t>
            </a:r>
            <a:r>
              <a:rPr lang="en-US" sz="3600" dirty="0"/>
              <a:t> </a:t>
            </a:r>
            <a:r>
              <a:rPr lang="en-US" sz="3600" dirty="0" err="1"/>
              <a:t>bahasa</a:t>
            </a:r>
            <a:r>
              <a:rPr lang="en-US" sz="3600" dirty="0"/>
              <a:t> yang </a:t>
            </a:r>
            <a:r>
              <a:rPr lang="en-US" sz="3600" dirty="0" err="1" smtClean="0"/>
              <a:t>dipakai</a:t>
            </a:r>
            <a:endParaRPr lang="id-ID" sz="3600" dirty="0" smtClean="0"/>
          </a:p>
          <a:p>
            <a:pPr marL="0" indent="0">
              <a:buNone/>
            </a:pPr>
            <a:endParaRPr lang="id-ID" sz="3600" dirty="0"/>
          </a:p>
        </p:txBody>
      </p:sp>
      <p:graphicFrame>
        <p:nvGraphicFramePr>
          <p:cNvPr id="5" name="Content Placeholder 4"/>
          <p:cNvGraphicFramePr>
            <a:graphicFrameLocks noGrp="1"/>
          </p:cNvGraphicFramePr>
          <p:nvPr>
            <p:extLst>
              <p:ext uri="{D42A27DB-BD31-4B8C-83A1-F6EECF244321}">
                <p14:modId xmlns:p14="http://schemas.microsoft.com/office/powerpoint/2010/main" val="173440678"/>
              </p:ext>
            </p:extLst>
          </p:nvPr>
        </p:nvGraphicFramePr>
        <p:xfrm>
          <a:off x="609600" y="2514600"/>
          <a:ext cx="11201440" cy="398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4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62" y="0"/>
            <a:ext cx="8770571" cy="1560716"/>
          </a:xfrm>
        </p:spPr>
        <p:txBody>
          <a:bodyPr>
            <a:normAutofit/>
          </a:bodyPr>
          <a:lstStyle/>
          <a:p>
            <a:pPr marL="742950" lvl="0" indent="-742950" algn="l">
              <a:buFont typeface="+mj-lt"/>
              <a:buAutoNum type="alphaLcPeriod"/>
            </a:pPr>
            <a:r>
              <a:rPr lang="id-ID" b="1" dirty="0" smtClean="0">
                <a:latin typeface="Comic Sans MS" pitchFamily="66" charset="0"/>
              </a:rPr>
              <a:t>Mempunyai </a:t>
            </a:r>
            <a:r>
              <a:rPr lang="id-ID" b="1" dirty="0">
                <a:latin typeface="Comic Sans MS" pitchFamily="66" charset="0"/>
              </a:rPr>
              <a:t>subjek dan predikat dengan </a:t>
            </a:r>
            <a:r>
              <a:rPr lang="id-ID" b="1" dirty="0" smtClean="0">
                <a:latin typeface="Comic Sans MS" pitchFamily="66" charset="0"/>
                <a:hlinkClick r:id="rId2" action="ppaction://hlinksldjump"/>
              </a:rPr>
              <a:t>jelas</a:t>
            </a:r>
            <a:endParaRPr lang="id-ID" dirty="0"/>
          </a:p>
        </p:txBody>
      </p:sp>
      <p:sp>
        <p:nvSpPr>
          <p:cNvPr id="3" name="Content Placeholder 2"/>
          <p:cNvSpPr>
            <a:spLocks noGrp="1"/>
          </p:cNvSpPr>
          <p:nvPr>
            <p:ph idx="1"/>
          </p:nvPr>
        </p:nvSpPr>
        <p:spPr>
          <a:xfrm>
            <a:off x="203200" y="1600201"/>
            <a:ext cx="11785600" cy="4525963"/>
          </a:xfrm>
        </p:spPr>
        <p:txBody>
          <a:bodyPr>
            <a:normAutofit lnSpcReduction="10000"/>
          </a:bodyPr>
          <a:lstStyle/>
          <a:p>
            <a:pPr>
              <a:buFont typeface="Wingdings 2" pitchFamily="18" charset="2"/>
              <a:buNone/>
            </a:pPr>
            <a:r>
              <a:rPr lang="id-ID" dirty="0" smtClean="0">
                <a:latin typeface="Comic Sans MS" pitchFamily="66" charset="0"/>
              </a:rPr>
              <a:t>	</a:t>
            </a:r>
            <a:r>
              <a:rPr lang="en-US" sz="3200" dirty="0" err="1" smtClean="0">
                <a:latin typeface="Comic Sans MS" pitchFamily="66" charset="0"/>
              </a:rPr>
              <a:t>Kejelasan</a:t>
            </a:r>
            <a:r>
              <a:rPr lang="en-US" sz="3200" dirty="0" smtClean="0">
                <a:latin typeface="Comic Sans MS" pitchFamily="66" charset="0"/>
              </a:rPr>
              <a:t> </a:t>
            </a:r>
            <a:r>
              <a:rPr lang="en-US" sz="3200" dirty="0" err="1">
                <a:latin typeface="Comic Sans MS" pitchFamily="66" charset="0"/>
              </a:rPr>
              <a:t>subjek</a:t>
            </a:r>
            <a:r>
              <a:rPr lang="en-US" sz="3200" dirty="0">
                <a:latin typeface="Comic Sans MS" pitchFamily="66" charset="0"/>
              </a:rPr>
              <a:t> </a:t>
            </a:r>
            <a:r>
              <a:rPr lang="en-US" sz="3200" dirty="0" err="1">
                <a:latin typeface="Comic Sans MS" pitchFamily="66" charset="0"/>
              </a:rPr>
              <a:t>dan</a:t>
            </a:r>
            <a:r>
              <a:rPr lang="en-US" sz="3200" dirty="0">
                <a:latin typeface="Comic Sans MS" pitchFamily="66" charset="0"/>
              </a:rPr>
              <a:t> </a:t>
            </a:r>
            <a:r>
              <a:rPr lang="en-US" sz="3200" dirty="0" err="1">
                <a:latin typeface="Comic Sans MS" pitchFamily="66" charset="0"/>
              </a:rPr>
              <a:t>predikat</a:t>
            </a:r>
            <a:r>
              <a:rPr lang="en-US" sz="3200" dirty="0">
                <a:latin typeface="Comic Sans MS" pitchFamily="66" charset="0"/>
              </a:rPr>
              <a:t> </a:t>
            </a:r>
            <a:r>
              <a:rPr lang="en-US" sz="3200" dirty="0" err="1">
                <a:latin typeface="Comic Sans MS" pitchFamily="66" charset="0"/>
              </a:rPr>
              <a:t>suatu</a:t>
            </a:r>
            <a:r>
              <a:rPr lang="en-US" sz="3200" dirty="0">
                <a:latin typeface="Comic Sans MS" pitchFamily="66" charset="0"/>
              </a:rPr>
              <a:t> </a:t>
            </a:r>
            <a:r>
              <a:rPr lang="en-US" sz="3200" dirty="0" err="1">
                <a:latin typeface="Comic Sans MS" pitchFamily="66" charset="0"/>
              </a:rPr>
              <a:t>kalimat</a:t>
            </a:r>
            <a:r>
              <a:rPr lang="en-US" sz="3200" dirty="0">
                <a:latin typeface="Comic Sans MS" pitchFamily="66" charset="0"/>
              </a:rPr>
              <a:t> </a:t>
            </a:r>
            <a:r>
              <a:rPr lang="en-US" sz="3200" dirty="0" err="1">
                <a:latin typeface="Comic Sans MS" pitchFamily="66" charset="0"/>
              </a:rPr>
              <a:t>dapat</a:t>
            </a:r>
            <a:r>
              <a:rPr lang="en-US" sz="3200" dirty="0">
                <a:latin typeface="Comic Sans MS" pitchFamily="66" charset="0"/>
              </a:rPr>
              <a:t> </a:t>
            </a:r>
            <a:r>
              <a:rPr lang="en-US" sz="3200" dirty="0" err="1">
                <a:latin typeface="Comic Sans MS" pitchFamily="66" charset="0"/>
              </a:rPr>
              <a:t>dilakukan</a:t>
            </a:r>
            <a:r>
              <a:rPr lang="en-US" sz="3200" dirty="0">
                <a:latin typeface="Comic Sans MS" pitchFamily="66" charset="0"/>
              </a:rPr>
              <a:t> </a:t>
            </a:r>
            <a:r>
              <a:rPr lang="en-US" sz="3200" dirty="0" err="1">
                <a:latin typeface="Comic Sans MS" pitchFamily="66" charset="0"/>
              </a:rPr>
              <a:t>dengan</a:t>
            </a:r>
            <a:r>
              <a:rPr lang="en-US" sz="3200" dirty="0">
                <a:latin typeface="Comic Sans MS" pitchFamily="66" charset="0"/>
              </a:rPr>
              <a:t> </a:t>
            </a:r>
            <a:r>
              <a:rPr lang="en-US" sz="3200" dirty="0" err="1">
                <a:latin typeface="Comic Sans MS" pitchFamily="66" charset="0"/>
              </a:rPr>
              <a:t>menghindarkan</a:t>
            </a:r>
            <a:r>
              <a:rPr lang="en-US" sz="3200" dirty="0">
                <a:latin typeface="Comic Sans MS" pitchFamily="66" charset="0"/>
              </a:rPr>
              <a:t> </a:t>
            </a:r>
            <a:r>
              <a:rPr lang="en-US" sz="3200" dirty="0" err="1">
                <a:latin typeface="Comic Sans MS" pitchFamily="66" charset="0"/>
              </a:rPr>
              <a:t>pemakaian</a:t>
            </a:r>
            <a:r>
              <a:rPr lang="en-US" sz="3200" dirty="0">
                <a:latin typeface="Comic Sans MS" pitchFamily="66" charset="0"/>
              </a:rPr>
              <a:t> kata </a:t>
            </a:r>
            <a:r>
              <a:rPr lang="en-US" sz="3200" dirty="0" err="1">
                <a:latin typeface="Comic Sans MS" pitchFamily="66" charset="0"/>
              </a:rPr>
              <a:t>depan</a:t>
            </a:r>
            <a:r>
              <a:rPr lang="en-US" sz="3200" dirty="0">
                <a:latin typeface="Comic Sans MS" pitchFamily="66" charset="0"/>
              </a:rPr>
              <a:t> </a:t>
            </a:r>
            <a:r>
              <a:rPr lang="en-US" sz="3200" i="1" dirty="0">
                <a:latin typeface="Comic Sans MS" pitchFamily="66" charset="0"/>
              </a:rPr>
              <a:t>di, </a:t>
            </a:r>
            <a:r>
              <a:rPr lang="en-US" sz="3200" i="1" dirty="0" err="1">
                <a:latin typeface="Comic Sans MS" pitchFamily="66" charset="0"/>
              </a:rPr>
              <a:t>dalam</a:t>
            </a:r>
            <a:r>
              <a:rPr lang="id-ID" sz="3200" i="1" dirty="0">
                <a:latin typeface="Comic Sans MS" pitchFamily="66" charset="0"/>
              </a:rPr>
              <a:t>,</a:t>
            </a:r>
            <a:r>
              <a:rPr lang="en-US" sz="3200" i="1" dirty="0">
                <a:latin typeface="Comic Sans MS" pitchFamily="66" charset="0"/>
              </a:rPr>
              <a:t> </a:t>
            </a:r>
            <a:r>
              <a:rPr lang="en-US" sz="3200" i="1" dirty="0" err="1">
                <a:latin typeface="Comic Sans MS" pitchFamily="66" charset="0"/>
              </a:rPr>
              <a:t>bagi</a:t>
            </a:r>
            <a:r>
              <a:rPr lang="id-ID" sz="3200" i="1" dirty="0">
                <a:latin typeface="Comic Sans MS" pitchFamily="66" charset="0"/>
              </a:rPr>
              <a:t>,</a:t>
            </a:r>
            <a:r>
              <a:rPr lang="en-US" sz="3200" i="1" dirty="0">
                <a:latin typeface="Comic Sans MS" pitchFamily="66" charset="0"/>
              </a:rPr>
              <a:t> </a:t>
            </a:r>
            <a:r>
              <a:rPr lang="en-US" sz="3200" i="1" dirty="0" err="1">
                <a:latin typeface="Comic Sans MS" pitchFamily="66" charset="0"/>
              </a:rPr>
              <a:t>untuk</a:t>
            </a:r>
            <a:r>
              <a:rPr lang="en-US" sz="3200" i="1" dirty="0">
                <a:latin typeface="Comic Sans MS" pitchFamily="66" charset="0"/>
              </a:rPr>
              <a:t>, </a:t>
            </a:r>
            <a:r>
              <a:rPr lang="en-US" sz="3200" dirty="0" err="1">
                <a:latin typeface="Comic Sans MS" pitchFamily="66" charset="0"/>
              </a:rPr>
              <a:t>dan</a:t>
            </a:r>
            <a:r>
              <a:rPr lang="en-US" sz="3200" dirty="0">
                <a:latin typeface="Comic Sans MS" pitchFamily="66" charset="0"/>
              </a:rPr>
              <a:t> </a:t>
            </a:r>
            <a:r>
              <a:rPr lang="en-US" sz="3200" dirty="0" err="1">
                <a:latin typeface="Comic Sans MS" pitchFamily="66" charset="0"/>
              </a:rPr>
              <a:t>sebagainya</a:t>
            </a:r>
            <a:r>
              <a:rPr lang="en-US" sz="3200" dirty="0">
                <a:latin typeface="Comic Sans MS" pitchFamily="66" charset="0"/>
              </a:rPr>
              <a:t> di </a:t>
            </a:r>
            <a:r>
              <a:rPr lang="en-US" sz="3200" dirty="0" err="1">
                <a:latin typeface="Comic Sans MS" pitchFamily="66" charset="0"/>
              </a:rPr>
              <a:t>depan</a:t>
            </a:r>
            <a:r>
              <a:rPr lang="en-US" sz="3200" dirty="0">
                <a:latin typeface="Comic Sans MS" pitchFamily="66" charset="0"/>
              </a:rPr>
              <a:t> </a:t>
            </a:r>
            <a:r>
              <a:rPr lang="en-US" sz="3200" dirty="0" err="1">
                <a:latin typeface="Comic Sans MS" pitchFamily="66" charset="0"/>
              </a:rPr>
              <a:t>subjek</a:t>
            </a:r>
            <a:r>
              <a:rPr lang="id-ID" sz="3200" dirty="0">
                <a:latin typeface="Comic Sans MS" pitchFamily="66" charset="0"/>
              </a:rPr>
              <a:t>.</a:t>
            </a:r>
          </a:p>
          <a:p>
            <a:pPr>
              <a:buFont typeface="Wingdings 2" pitchFamily="18" charset="2"/>
              <a:buNone/>
            </a:pPr>
            <a:r>
              <a:rPr lang="id-ID" sz="3200" dirty="0">
                <a:latin typeface="Comic Sans MS" pitchFamily="66" charset="0"/>
              </a:rPr>
              <a:t>	Contoh : </a:t>
            </a:r>
          </a:p>
          <a:p>
            <a:r>
              <a:rPr lang="en-US" sz="3200" dirty="0" err="1">
                <a:latin typeface="Comic Sans MS" pitchFamily="66" charset="0"/>
              </a:rPr>
              <a:t>Bagi</a:t>
            </a:r>
            <a:r>
              <a:rPr lang="en-US" sz="3200" dirty="0">
                <a:latin typeface="Comic Sans MS" pitchFamily="66" charset="0"/>
              </a:rPr>
              <a:t> </a:t>
            </a:r>
            <a:r>
              <a:rPr lang="en-US" sz="3200" dirty="0" err="1">
                <a:latin typeface="Comic Sans MS" pitchFamily="66" charset="0"/>
              </a:rPr>
              <a:t>semua</a:t>
            </a:r>
            <a:r>
              <a:rPr lang="en-US" sz="3200" dirty="0">
                <a:latin typeface="Comic Sans MS" pitchFamily="66" charset="0"/>
              </a:rPr>
              <a:t> </a:t>
            </a:r>
            <a:r>
              <a:rPr lang="en-US" sz="3200" dirty="0" err="1">
                <a:latin typeface="Comic Sans MS" pitchFamily="66" charset="0"/>
              </a:rPr>
              <a:t>mahasiswa</a:t>
            </a:r>
            <a:r>
              <a:rPr lang="en-US" sz="3200" dirty="0">
                <a:latin typeface="Comic Sans MS" pitchFamily="66" charset="0"/>
              </a:rPr>
              <a:t> </a:t>
            </a:r>
            <a:r>
              <a:rPr lang="en-US" sz="3200" dirty="0" err="1">
                <a:latin typeface="Comic Sans MS" pitchFamily="66" charset="0"/>
              </a:rPr>
              <a:t>perguruan</a:t>
            </a:r>
            <a:r>
              <a:rPr lang="en-US" sz="3200" dirty="0">
                <a:latin typeface="Comic Sans MS" pitchFamily="66" charset="0"/>
              </a:rPr>
              <a:t> </a:t>
            </a:r>
            <a:r>
              <a:rPr lang="en-US" sz="3200" dirty="0" err="1">
                <a:latin typeface="Comic Sans MS" pitchFamily="66" charset="0"/>
              </a:rPr>
              <a:t>tinggi</a:t>
            </a:r>
            <a:r>
              <a:rPr lang="en-US" sz="3200" dirty="0">
                <a:latin typeface="Comic Sans MS" pitchFamily="66" charset="0"/>
              </a:rPr>
              <a:t> </a:t>
            </a:r>
            <a:r>
              <a:rPr lang="en-US" sz="3200" dirty="0" err="1">
                <a:latin typeface="Comic Sans MS" pitchFamily="66" charset="0"/>
              </a:rPr>
              <a:t>ini</a:t>
            </a:r>
            <a:r>
              <a:rPr lang="en-US" sz="3200" dirty="0">
                <a:latin typeface="Comic Sans MS" pitchFamily="66" charset="0"/>
              </a:rPr>
              <a:t> </a:t>
            </a:r>
            <a:r>
              <a:rPr lang="en-US" sz="3200" dirty="0" err="1">
                <a:latin typeface="Comic Sans MS" pitchFamily="66" charset="0"/>
              </a:rPr>
              <a:t>harus</a:t>
            </a:r>
            <a:r>
              <a:rPr lang="en-US" sz="3200" dirty="0">
                <a:latin typeface="Comic Sans MS" pitchFamily="66" charset="0"/>
              </a:rPr>
              <a:t> </a:t>
            </a:r>
            <a:r>
              <a:rPr lang="en-US" sz="3200" dirty="0" err="1">
                <a:latin typeface="Comic Sans MS" pitchFamily="66" charset="0"/>
              </a:rPr>
              <a:t>membayar</a:t>
            </a:r>
            <a:r>
              <a:rPr lang="en-US" sz="3200" dirty="0">
                <a:latin typeface="Comic Sans MS" pitchFamily="66" charset="0"/>
              </a:rPr>
              <a:t> </a:t>
            </a:r>
            <a:r>
              <a:rPr lang="en-US" sz="3200" dirty="0" err="1">
                <a:latin typeface="Comic Sans MS" pitchFamily="66" charset="0"/>
              </a:rPr>
              <a:t>uang</a:t>
            </a:r>
            <a:r>
              <a:rPr lang="en-US" sz="3200" dirty="0">
                <a:latin typeface="Comic Sans MS" pitchFamily="66" charset="0"/>
              </a:rPr>
              <a:t> </a:t>
            </a:r>
            <a:r>
              <a:rPr lang="en-US" sz="3200" dirty="0" err="1">
                <a:latin typeface="Comic Sans MS" pitchFamily="66" charset="0"/>
              </a:rPr>
              <a:t>kuliah</a:t>
            </a:r>
            <a:r>
              <a:rPr lang="en-US" sz="3200" dirty="0">
                <a:latin typeface="Comic Sans MS" pitchFamily="66" charset="0"/>
              </a:rPr>
              <a:t>. </a:t>
            </a:r>
            <a:r>
              <a:rPr lang="en-US" sz="3200" dirty="0" smtClean="0">
                <a:latin typeface="Comic Sans MS" pitchFamily="66" charset="0"/>
              </a:rPr>
              <a:t>(</a:t>
            </a:r>
            <a:r>
              <a:rPr lang="id-ID" sz="3200" dirty="0" smtClean="0">
                <a:latin typeface="Comic Sans MS" pitchFamily="66" charset="0"/>
              </a:rPr>
              <a:t>tidak efektif</a:t>
            </a:r>
            <a:r>
              <a:rPr lang="en-US" sz="3200" dirty="0" smtClean="0">
                <a:latin typeface="Comic Sans MS" pitchFamily="66" charset="0"/>
              </a:rPr>
              <a:t>)</a:t>
            </a:r>
            <a:endParaRPr lang="id-ID" sz="3200" dirty="0">
              <a:latin typeface="Comic Sans MS" pitchFamily="66" charset="0"/>
            </a:endParaRPr>
          </a:p>
          <a:p>
            <a:r>
              <a:rPr lang="en-US" sz="3200" dirty="0" err="1">
                <a:latin typeface="Comic Sans MS" pitchFamily="66" charset="0"/>
              </a:rPr>
              <a:t>Semua</a:t>
            </a:r>
            <a:r>
              <a:rPr lang="en-US" sz="3200" dirty="0">
                <a:latin typeface="Comic Sans MS" pitchFamily="66" charset="0"/>
              </a:rPr>
              <a:t> </a:t>
            </a:r>
            <a:r>
              <a:rPr lang="en-US" sz="3200" dirty="0" err="1">
                <a:latin typeface="Comic Sans MS" pitchFamily="66" charset="0"/>
              </a:rPr>
              <a:t>mahasiswa</a:t>
            </a:r>
            <a:r>
              <a:rPr lang="en-US" sz="3200" dirty="0">
                <a:latin typeface="Comic Sans MS" pitchFamily="66" charset="0"/>
              </a:rPr>
              <a:t> </a:t>
            </a:r>
            <a:r>
              <a:rPr lang="en-US" sz="3200" dirty="0" err="1">
                <a:latin typeface="Comic Sans MS" pitchFamily="66" charset="0"/>
              </a:rPr>
              <a:t>perguruan</a:t>
            </a:r>
            <a:r>
              <a:rPr lang="en-US" sz="3200" dirty="0">
                <a:latin typeface="Comic Sans MS" pitchFamily="66" charset="0"/>
              </a:rPr>
              <a:t> </a:t>
            </a:r>
            <a:r>
              <a:rPr lang="en-US" sz="3200" dirty="0" err="1">
                <a:latin typeface="Comic Sans MS" pitchFamily="66" charset="0"/>
              </a:rPr>
              <a:t>tinggi</a:t>
            </a:r>
            <a:r>
              <a:rPr lang="en-US" sz="3200" dirty="0">
                <a:latin typeface="Comic Sans MS" pitchFamily="66" charset="0"/>
              </a:rPr>
              <a:t> </a:t>
            </a:r>
            <a:r>
              <a:rPr lang="en-US" sz="3200" dirty="0" err="1">
                <a:latin typeface="Comic Sans MS" pitchFamily="66" charset="0"/>
              </a:rPr>
              <a:t>ini</a:t>
            </a:r>
            <a:r>
              <a:rPr lang="en-US" sz="3200" dirty="0">
                <a:latin typeface="Comic Sans MS" pitchFamily="66" charset="0"/>
              </a:rPr>
              <a:t> </a:t>
            </a:r>
            <a:r>
              <a:rPr lang="en-US" sz="3200" dirty="0" err="1">
                <a:latin typeface="Comic Sans MS" pitchFamily="66" charset="0"/>
              </a:rPr>
              <a:t>harus</a:t>
            </a:r>
            <a:r>
              <a:rPr lang="en-US" sz="3200" dirty="0">
                <a:latin typeface="Comic Sans MS" pitchFamily="66" charset="0"/>
              </a:rPr>
              <a:t> </a:t>
            </a:r>
            <a:r>
              <a:rPr lang="en-US" sz="3200" dirty="0" err="1">
                <a:latin typeface="Comic Sans MS" pitchFamily="66" charset="0"/>
              </a:rPr>
              <a:t>membayar</a:t>
            </a:r>
            <a:r>
              <a:rPr lang="en-US" sz="3200" dirty="0">
                <a:latin typeface="Comic Sans MS" pitchFamily="66" charset="0"/>
              </a:rPr>
              <a:t> </a:t>
            </a:r>
            <a:r>
              <a:rPr lang="en-US" sz="3200" dirty="0" err="1">
                <a:latin typeface="Comic Sans MS" pitchFamily="66" charset="0"/>
              </a:rPr>
              <a:t>uang</a:t>
            </a:r>
            <a:r>
              <a:rPr lang="en-US" sz="3200" dirty="0">
                <a:latin typeface="Comic Sans MS" pitchFamily="66" charset="0"/>
              </a:rPr>
              <a:t> </a:t>
            </a:r>
            <a:r>
              <a:rPr lang="en-US" sz="3200" dirty="0" err="1">
                <a:latin typeface="Comic Sans MS" pitchFamily="66" charset="0"/>
              </a:rPr>
              <a:t>kuliah</a:t>
            </a:r>
            <a:r>
              <a:rPr lang="en-US" sz="3200" dirty="0">
                <a:latin typeface="Comic Sans MS" pitchFamily="66" charset="0"/>
              </a:rPr>
              <a:t>. </a:t>
            </a:r>
            <a:r>
              <a:rPr lang="en-US" sz="3200" dirty="0" smtClean="0">
                <a:latin typeface="Comic Sans MS" pitchFamily="66" charset="0"/>
              </a:rPr>
              <a:t>(</a:t>
            </a:r>
            <a:r>
              <a:rPr lang="id-ID" sz="3200" dirty="0" smtClean="0">
                <a:latin typeface="Comic Sans MS" pitchFamily="66" charset="0"/>
              </a:rPr>
              <a:t>efektif</a:t>
            </a:r>
            <a:r>
              <a:rPr lang="en-US" sz="3200" dirty="0" smtClean="0">
                <a:latin typeface="Comic Sans MS" pitchFamily="66" charset="0"/>
              </a:rPr>
              <a:t>)</a:t>
            </a:r>
            <a:endParaRPr lang="id-ID" sz="3200" dirty="0">
              <a:latin typeface="Comic Sans MS" pitchFamily="66" charset="0"/>
            </a:endParaRPr>
          </a:p>
          <a:p>
            <a:endParaRPr lang="id-ID" sz="3200" dirty="0"/>
          </a:p>
        </p:txBody>
      </p:sp>
    </p:spTree>
    <p:extLst>
      <p:ext uri="{BB962C8B-B14F-4D97-AF65-F5344CB8AC3E}">
        <p14:creationId xmlns:p14="http://schemas.microsoft.com/office/powerpoint/2010/main" val="3337329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p>
            <a:pPr marL="742950" lvl="0" indent="-742950" algn="l">
              <a:buFont typeface="+mj-lt"/>
              <a:buAutoNum type="alphaLcPeriod" startAt="2"/>
            </a:pPr>
            <a:r>
              <a:rPr lang="id-ID" sz="3600" b="1" dirty="0" smtClean="0">
                <a:latin typeface="Comic Sans MS" pitchFamily="66" charset="0"/>
              </a:rPr>
              <a:t>Tidak terdapat subjek yang ganda</a:t>
            </a:r>
            <a:endParaRPr lang="id-ID" sz="3600" dirty="0"/>
          </a:p>
        </p:txBody>
      </p:sp>
      <p:sp>
        <p:nvSpPr>
          <p:cNvPr id="3" name="Content Placeholder 2"/>
          <p:cNvSpPr>
            <a:spLocks noGrp="1"/>
          </p:cNvSpPr>
          <p:nvPr>
            <p:ph idx="1"/>
          </p:nvPr>
        </p:nvSpPr>
        <p:spPr>
          <a:xfrm>
            <a:off x="203200" y="1600201"/>
            <a:ext cx="11785600" cy="4525963"/>
          </a:xfrm>
        </p:spPr>
        <p:txBody>
          <a:bodyPr>
            <a:noAutofit/>
          </a:bodyPr>
          <a:lstStyle/>
          <a:p>
            <a:pPr>
              <a:buFont typeface="Wingdings 2" pitchFamily="18" charset="2"/>
              <a:buNone/>
            </a:pPr>
            <a:r>
              <a:rPr lang="id-ID" sz="3000" dirty="0">
                <a:latin typeface="Comic Sans MS" pitchFamily="66" charset="0"/>
              </a:rPr>
              <a:t>Contoh :</a:t>
            </a:r>
          </a:p>
          <a:p>
            <a:r>
              <a:rPr lang="en-US" sz="3000" dirty="0" err="1">
                <a:latin typeface="Comic Sans MS" pitchFamily="66" charset="0"/>
              </a:rPr>
              <a:t>Penyusunan</a:t>
            </a:r>
            <a:r>
              <a:rPr lang="en-US" sz="3000" dirty="0">
                <a:latin typeface="Comic Sans MS" pitchFamily="66" charset="0"/>
              </a:rPr>
              <a:t> </a:t>
            </a:r>
            <a:r>
              <a:rPr lang="en-US" sz="3000" dirty="0" err="1">
                <a:latin typeface="Comic Sans MS" pitchFamily="66" charset="0"/>
              </a:rPr>
              <a:t>laporan</a:t>
            </a:r>
            <a:r>
              <a:rPr lang="en-US" sz="3000" dirty="0">
                <a:latin typeface="Comic Sans MS" pitchFamily="66" charset="0"/>
              </a:rPr>
              <a:t> </a:t>
            </a:r>
            <a:r>
              <a:rPr lang="en-US" sz="3000" dirty="0" err="1">
                <a:latin typeface="Comic Sans MS" pitchFamily="66" charset="0"/>
              </a:rPr>
              <a:t>itu</a:t>
            </a:r>
            <a:r>
              <a:rPr lang="en-US" sz="3000" dirty="0">
                <a:latin typeface="Comic Sans MS" pitchFamily="66" charset="0"/>
              </a:rPr>
              <a:t> </a:t>
            </a:r>
            <a:r>
              <a:rPr lang="en-US" sz="3000" dirty="0" err="1">
                <a:latin typeface="Comic Sans MS" pitchFamily="66" charset="0"/>
              </a:rPr>
              <a:t>saya</a:t>
            </a:r>
            <a:r>
              <a:rPr lang="en-US" sz="3000" dirty="0">
                <a:latin typeface="Comic Sans MS" pitchFamily="66" charset="0"/>
              </a:rPr>
              <a:t> </a:t>
            </a:r>
            <a:r>
              <a:rPr lang="en-US" sz="3000" dirty="0" err="1">
                <a:latin typeface="Comic Sans MS" pitchFamily="66" charset="0"/>
              </a:rPr>
              <a:t>dibantu</a:t>
            </a:r>
            <a:r>
              <a:rPr lang="en-US" sz="3000" dirty="0">
                <a:latin typeface="Comic Sans MS" pitchFamily="66" charset="0"/>
              </a:rPr>
              <a:t> </a:t>
            </a:r>
            <a:r>
              <a:rPr lang="en-US" sz="3000" dirty="0" err="1">
                <a:latin typeface="Comic Sans MS" pitchFamily="66" charset="0"/>
              </a:rPr>
              <a:t>oleh</a:t>
            </a:r>
            <a:r>
              <a:rPr lang="en-US" sz="3000" dirty="0">
                <a:latin typeface="Comic Sans MS" pitchFamily="66" charset="0"/>
              </a:rPr>
              <a:t> </a:t>
            </a:r>
            <a:r>
              <a:rPr lang="en-US" sz="3000" dirty="0" err="1">
                <a:latin typeface="Comic Sans MS" pitchFamily="66" charset="0"/>
              </a:rPr>
              <a:t>para</a:t>
            </a:r>
            <a:r>
              <a:rPr lang="en-US" sz="3000" dirty="0">
                <a:latin typeface="Comic Sans MS" pitchFamily="66" charset="0"/>
              </a:rPr>
              <a:t> </a:t>
            </a:r>
            <a:r>
              <a:rPr lang="en-US" sz="3000" dirty="0" err="1" smtClean="0">
                <a:latin typeface="Comic Sans MS" pitchFamily="66" charset="0"/>
              </a:rPr>
              <a:t>dosen</a:t>
            </a:r>
            <a:r>
              <a:rPr lang="id-ID" sz="3000" dirty="0" smtClean="0">
                <a:latin typeface="Comic Sans MS" pitchFamily="66" charset="0"/>
              </a:rPr>
              <a:t>. (tidak efektif)</a:t>
            </a:r>
          </a:p>
          <a:p>
            <a:pPr marL="0" indent="0">
              <a:buNone/>
            </a:pPr>
            <a:r>
              <a:rPr lang="en-US" sz="3000" dirty="0" err="1" smtClean="0">
                <a:latin typeface="Comic Sans MS" pitchFamily="66" charset="0"/>
              </a:rPr>
              <a:t>Dalam</a:t>
            </a:r>
            <a:r>
              <a:rPr lang="en-US" sz="3000" dirty="0" smtClean="0">
                <a:latin typeface="Comic Sans MS" pitchFamily="66" charset="0"/>
              </a:rPr>
              <a:t> </a:t>
            </a:r>
            <a:r>
              <a:rPr lang="en-US" sz="3000" dirty="0" err="1">
                <a:latin typeface="Comic Sans MS" pitchFamily="66" charset="0"/>
              </a:rPr>
              <a:t>menyusun</a:t>
            </a:r>
            <a:r>
              <a:rPr lang="en-US" sz="3000" dirty="0">
                <a:latin typeface="Comic Sans MS" pitchFamily="66" charset="0"/>
              </a:rPr>
              <a:t> </a:t>
            </a:r>
            <a:r>
              <a:rPr lang="en-US" sz="3000" dirty="0" err="1">
                <a:latin typeface="Comic Sans MS" pitchFamily="66" charset="0"/>
              </a:rPr>
              <a:t>laporan</a:t>
            </a:r>
            <a:r>
              <a:rPr lang="en-US" sz="3000" dirty="0">
                <a:latin typeface="Comic Sans MS" pitchFamily="66" charset="0"/>
              </a:rPr>
              <a:t> </a:t>
            </a:r>
            <a:r>
              <a:rPr lang="en-US" sz="3000" dirty="0" err="1">
                <a:latin typeface="Comic Sans MS" pitchFamily="66" charset="0"/>
              </a:rPr>
              <a:t>itu</a:t>
            </a:r>
            <a:r>
              <a:rPr lang="en-US" sz="3000" dirty="0">
                <a:latin typeface="Comic Sans MS" pitchFamily="66" charset="0"/>
              </a:rPr>
              <a:t>, </a:t>
            </a:r>
            <a:r>
              <a:rPr lang="en-US" sz="3000" dirty="0" err="1">
                <a:latin typeface="Comic Sans MS" pitchFamily="66" charset="0"/>
              </a:rPr>
              <a:t>saya</a:t>
            </a:r>
            <a:r>
              <a:rPr lang="en-US" sz="3000" dirty="0">
                <a:latin typeface="Comic Sans MS" pitchFamily="66" charset="0"/>
              </a:rPr>
              <a:t> </a:t>
            </a:r>
            <a:r>
              <a:rPr lang="en-US" sz="3000" dirty="0" err="1">
                <a:latin typeface="Comic Sans MS" pitchFamily="66" charset="0"/>
              </a:rPr>
              <a:t>dibantu</a:t>
            </a:r>
            <a:r>
              <a:rPr lang="en-US" sz="3000" dirty="0">
                <a:latin typeface="Comic Sans MS" pitchFamily="66" charset="0"/>
              </a:rPr>
              <a:t> </a:t>
            </a:r>
            <a:r>
              <a:rPr lang="en-US" sz="3000" dirty="0" err="1">
                <a:latin typeface="Comic Sans MS" pitchFamily="66" charset="0"/>
              </a:rPr>
              <a:t>oleh</a:t>
            </a:r>
            <a:r>
              <a:rPr lang="en-US" sz="3000" dirty="0">
                <a:latin typeface="Comic Sans MS" pitchFamily="66" charset="0"/>
              </a:rPr>
              <a:t> </a:t>
            </a:r>
            <a:r>
              <a:rPr lang="en-US" sz="3000" dirty="0" err="1">
                <a:latin typeface="Comic Sans MS" pitchFamily="66" charset="0"/>
              </a:rPr>
              <a:t>para</a:t>
            </a:r>
            <a:r>
              <a:rPr lang="en-US" sz="3000" dirty="0">
                <a:latin typeface="Comic Sans MS" pitchFamily="66" charset="0"/>
              </a:rPr>
              <a:t> </a:t>
            </a:r>
            <a:r>
              <a:rPr lang="en-US" sz="3000" dirty="0" err="1">
                <a:latin typeface="Comic Sans MS" pitchFamily="66" charset="0"/>
              </a:rPr>
              <a:t>dosen</a:t>
            </a:r>
            <a:r>
              <a:rPr lang="en-US" sz="3000" dirty="0" smtClean="0">
                <a:latin typeface="Comic Sans MS" pitchFamily="66" charset="0"/>
              </a:rPr>
              <a:t>.</a:t>
            </a:r>
            <a:r>
              <a:rPr lang="id-ID" sz="3000" dirty="0" smtClean="0">
                <a:latin typeface="Comic Sans MS" pitchFamily="66" charset="0"/>
              </a:rPr>
              <a:t> (efektif)</a:t>
            </a:r>
          </a:p>
          <a:p>
            <a:r>
              <a:rPr lang="id-ID" sz="3000" dirty="0" smtClean="0">
                <a:latin typeface="Comic Sans MS" pitchFamily="66" charset="0"/>
              </a:rPr>
              <a:t>Tomi pergi ke kampus, kemudian Tomi pergi ke perpustakaan (tidak efektif)</a:t>
            </a:r>
          </a:p>
          <a:p>
            <a:pPr marL="0" indent="0">
              <a:buNone/>
            </a:pPr>
            <a:r>
              <a:rPr lang="id-ID" sz="3000" dirty="0" smtClean="0">
                <a:latin typeface="Comic Sans MS" pitchFamily="66" charset="0"/>
              </a:rPr>
              <a:t>Tomi pergi ke kampus, kemudian ke perpustakaan. (efektif)</a:t>
            </a:r>
            <a:endParaRPr lang="id-ID" sz="3000" dirty="0">
              <a:latin typeface="Comic Sans MS" pitchFamily="66" charset="0"/>
            </a:endParaRPr>
          </a:p>
        </p:txBody>
      </p:sp>
    </p:spTree>
    <p:extLst>
      <p:ext uri="{BB962C8B-B14F-4D97-AF65-F5344CB8AC3E}">
        <p14:creationId xmlns:p14="http://schemas.microsoft.com/office/powerpoint/2010/main" val="88983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76148827"/>
              </p:ext>
            </p:extLst>
          </p:nvPr>
        </p:nvGraphicFramePr>
        <p:xfrm>
          <a:off x="196770" y="1006997"/>
          <a:ext cx="11507501" cy="564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34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Autofit/>
          </a:bodyPr>
          <a:lstStyle/>
          <a:p>
            <a:pPr marL="742950" lvl="0" indent="-742950" algn="l">
              <a:buFont typeface="+mj-lt"/>
              <a:buAutoNum type="alphaLcPeriod" startAt="3"/>
            </a:pPr>
            <a:r>
              <a:rPr lang="id-ID" b="1" dirty="0" smtClean="0">
                <a:latin typeface="Comic Sans MS" pitchFamily="66" charset="0"/>
              </a:rPr>
              <a:t>Menempatkan </a:t>
            </a:r>
            <a:r>
              <a:rPr lang="id-ID" b="1" dirty="0">
                <a:latin typeface="Comic Sans MS" pitchFamily="66" charset="0"/>
              </a:rPr>
              <a:t>kata penghubung intrakalimat tunggal pada awal kalimat</a:t>
            </a:r>
            <a:endParaRPr lang="id-ID" dirty="0"/>
          </a:p>
        </p:txBody>
      </p:sp>
      <p:sp>
        <p:nvSpPr>
          <p:cNvPr id="3" name="Content Placeholder 2"/>
          <p:cNvSpPr>
            <a:spLocks noGrp="1"/>
          </p:cNvSpPr>
          <p:nvPr>
            <p:ph idx="1"/>
          </p:nvPr>
        </p:nvSpPr>
        <p:spPr>
          <a:xfrm>
            <a:off x="203200" y="1600201"/>
            <a:ext cx="11785600" cy="4525963"/>
          </a:xfrm>
        </p:spPr>
        <p:txBody>
          <a:bodyPr>
            <a:normAutofit/>
          </a:bodyPr>
          <a:lstStyle/>
          <a:p>
            <a:pPr>
              <a:buFont typeface="Wingdings 2" pitchFamily="18" charset="2"/>
              <a:buNone/>
            </a:pPr>
            <a:r>
              <a:rPr lang="id-ID" sz="4000" dirty="0">
                <a:latin typeface="Comic Sans MS" pitchFamily="66" charset="0"/>
              </a:rPr>
              <a:t>Contoh :</a:t>
            </a:r>
          </a:p>
          <a:p>
            <a:r>
              <a:rPr lang="en-US" sz="4000" dirty="0">
                <a:latin typeface="Comic Sans MS" pitchFamily="66" charset="0"/>
              </a:rPr>
              <a:t>Kami </a:t>
            </a:r>
            <a:r>
              <a:rPr lang="en-US" sz="4000" dirty="0" err="1">
                <a:latin typeface="Comic Sans MS" pitchFamily="66" charset="0"/>
              </a:rPr>
              <a:t>datang</a:t>
            </a:r>
            <a:r>
              <a:rPr lang="en-US" sz="4000" dirty="0">
                <a:latin typeface="Comic Sans MS" pitchFamily="66" charset="0"/>
              </a:rPr>
              <a:t> </a:t>
            </a:r>
            <a:r>
              <a:rPr lang="en-US" sz="4000" dirty="0" err="1">
                <a:latin typeface="Comic Sans MS" pitchFamily="66" charset="0"/>
              </a:rPr>
              <a:t>agak</a:t>
            </a:r>
            <a:r>
              <a:rPr lang="en-US" sz="4000" dirty="0">
                <a:latin typeface="Comic Sans MS" pitchFamily="66" charset="0"/>
              </a:rPr>
              <a:t> </a:t>
            </a:r>
            <a:r>
              <a:rPr lang="en-US" sz="4000" dirty="0" err="1">
                <a:latin typeface="Comic Sans MS" pitchFamily="66" charset="0"/>
              </a:rPr>
              <a:t>terlambat</a:t>
            </a:r>
            <a:r>
              <a:rPr lang="en-US" sz="4000" dirty="0">
                <a:latin typeface="Comic Sans MS" pitchFamily="66" charset="0"/>
              </a:rPr>
              <a:t>. </a:t>
            </a:r>
            <a:r>
              <a:rPr lang="en-US" sz="4000" dirty="0" err="1">
                <a:latin typeface="Comic Sans MS" pitchFamily="66" charset="0"/>
              </a:rPr>
              <a:t>Sehingga</a:t>
            </a:r>
            <a:r>
              <a:rPr lang="en-US" sz="4000" dirty="0">
                <a:latin typeface="Comic Sans MS" pitchFamily="66" charset="0"/>
              </a:rPr>
              <a:t> kami </a:t>
            </a:r>
            <a:r>
              <a:rPr lang="en-US" sz="4000" dirty="0" err="1">
                <a:latin typeface="Comic Sans MS" pitchFamily="66" charset="0"/>
              </a:rPr>
              <a:t>tidak</a:t>
            </a:r>
            <a:r>
              <a:rPr lang="en-US" sz="4000" dirty="0">
                <a:latin typeface="Comic Sans MS" pitchFamily="66" charset="0"/>
              </a:rPr>
              <a:t> </a:t>
            </a:r>
            <a:r>
              <a:rPr lang="en-US" sz="4000" dirty="0" err="1">
                <a:latin typeface="Comic Sans MS" pitchFamily="66" charset="0"/>
              </a:rPr>
              <a:t>dapat</a:t>
            </a:r>
            <a:r>
              <a:rPr lang="en-US" sz="4000" dirty="0">
                <a:latin typeface="Comic Sans MS" pitchFamily="66" charset="0"/>
              </a:rPr>
              <a:t> </a:t>
            </a:r>
            <a:r>
              <a:rPr lang="en-US" sz="4000" dirty="0" err="1">
                <a:latin typeface="Comic Sans MS" pitchFamily="66" charset="0"/>
              </a:rPr>
              <a:t>mengikuti</a:t>
            </a:r>
            <a:r>
              <a:rPr lang="en-US" sz="4000" dirty="0">
                <a:latin typeface="Comic Sans MS" pitchFamily="66" charset="0"/>
              </a:rPr>
              <a:t> </a:t>
            </a:r>
            <a:r>
              <a:rPr lang="en-US" sz="4000" dirty="0" err="1">
                <a:latin typeface="Comic Sans MS" pitchFamily="66" charset="0"/>
              </a:rPr>
              <a:t>acara</a:t>
            </a:r>
            <a:r>
              <a:rPr lang="en-US" sz="4000" dirty="0">
                <a:latin typeface="Comic Sans MS" pitchFamily="66" charset="0"/>
              </a:rPr>
              <a:t> </a:t>
            </a:r>
            <a:r>
              <a:rPr lang="en-US" sz="4000" dirty="0" err="1" smtClean="0">
                <a:latin typeface="Comic Sans MS" pitchFamily="66" charset="0"/>
              </a:rPr>
              <a:t>pertama</a:t>
            </a:r>
            <a:r>
              <a:rPr lang="id-ID" sz="4000" dirty="0" smtClean="0">
                <a:latin typeface="Comic Sans MS" pitchFamily="66" charset="0"/>
              </a:rPr>
              <a:t>. (tidak efektif)</a:t>
            </a:r>
          </a:p>
          <a:p>
            <a:r>
              <a:rPr lang="en-US" sz="4000" dirty="0">
                <a:latin typeface="Comic Sans MS" pitchFamily="66" charset="0"/>
              </a:rPr>
              <a:t>Kami </a:t>
            </a:r>
            <a:r>
              <a:rPr lang="en-US" sz="4000" dirty="0" err="1">
                <a:latin typeface="Comic Sans MS" pitchFamily="66" charset="0"/>
              </a:rPr>
              <a:t>datang</a:t>
            </a:r>
            <a:r>
              <a:rPr lang="en-US" sz="4000" dirty="0">
                <a:latin typeface="Comic Sans MS" pitchFamily="66" charset="0"/>
              </a:rPr>
              <a:t> </a:t>
            </a:r>
            <a:r>
              <a:rPr lang="en-US" sz="4000" dirty="0" err="1">
                <a:latin typeface="Comic Sans MS" pitchFamily="66" charset="0"/>
              </a:rPr>
              <a:t>agak</a:t>
            </a:r>
            <a:r>
              <a:rPr lang="en-US" sz="4000" dirty="0">
                <a:latin typeface="Comic Sans MS" pitchFamily="66" charset="0"/>
              </a:rPr>
              <a:t> </a:t>
            </a:r>
            <a:r>
              <a:rPr lang="en-US" sz="4000" dirty="0" err="1">
                <a:latin typeface="Comic Sans MS" pitchFamily="66" charset="0"/>
              </a:rPr>
              <a:t>terlambat</a:t>
            </a:r>
            <a:r>
              <a:rPr lang="en-US" sz="4000" dirty="0">
                <a:latin typeface="Comic Sans MS" pitchFamily="66" charset="0"/>
              </a:rPr>
              <a:t> </a:t>
            </a:r>
            <a:r>
              <a:rPr lang="en-US" sz="4000" dirty="0" err="1">
                <a:latin typeface="Comic Sans MS" pitchFamily="66" charset="0"/>
              </a:rPr>
              <a:t>sehingga</a:t>
            </a:r>
            <a:r>
              <a:rPr lang="en-US" sz="4000" dirty="0">
                <a:latin typeface="Comic Sans MS" pitchFamily="66" charset="0"/>
              </a:rPr>
              <a:t> kami </a:t>
            </a:r>
            <a:r>
              <a:rPr lang="en-US" sz="4000" dirty="0" err="1">
                <a:latin typeface="Comic Sans MS" pitchFamily="66" charset="0"/>
              </a:rPr>
              <a:t>tidak</a:t>
            </a:r>
            <a:r>
              <a:rPr lang="en-US" sz="4000" dirty="0">
                <a:latin typeface="Comic Sans MS" pitchFamily="66" charset="0"/>
              </a:rPr>
              <a:t> </a:t>
            </a:r>
            <a:r>
              <a:rPr lang="en-US" sz="4000" dirty="0" err="1">
                <a:latin typeface="Comic Sans MS" pitchFamily="66" charset="0"/>
              </a:rPr>
              <a:t>dapat</a:t>
            </a:r>
            <a:r>
              <a:rPr lang="en-US" sz="4000" dirty="0">
                <a:latin typeface="Comic Sans MS" pitchFamily="66" charset="0"/>
              </a:rPr>
              <a:t> </a:t>
            </a:r>
            <a:r>
              <a:rPr lang="en-US" sz="4000" dirty="0" err="1">
                <a:latin typeface="Comic Sans MS" pitchFamily="66" charset="0"/>
              </a:rPr>
              <a:t>mengikuti</a:t>
            </a:r>
            <a:r>
              <a:rPr lang="en-US" sz="4000" dirty="0">
                <a:latin typeface="Comic Sans MS" pitchFamily="66" charset="0"/>
              </a:rPr>
              <a:t> </a:t>
            </a:r>
            <a:r>
              <a:rPr lang="en-US" sz="4000" dirty="0" err="1">
                <a:latin typeface="Comic Sans MS" pitchFamily="66" charset="0"/>
              </a:rPr>
              <a:t>acara</a:t>
            </a:r>
            <a:r>
              <a:rPr lang="id-ID" sz="4000" dirty="0">
                <a:latin typeface="Comic Sans MS" pitchFamily="66" charset="0"/>
              </a:rPr>
              <a:t> </a:t>
            </a:r>
            <a:r>
              <a:rPr lang="en-US" sz="4000" dirty="0" err="1">
                <a:latin typeface="Comic Sans MS" pitchFamily="66" charset="0"/>
              </a:rPr>
              <a:t>pertama</a:t>
            </a:r>
            <a:r>
              <a:rPr lang="en-US" sz="4000" dirty="0">
                <a:latin typeface="Comic Sans MS" pitchFamily="66" charset="0"/>
              </a:rPr>
              <a:t>. </a:t>
            </a:r>
            <a:r>
              <a:rPr lang="id-ID" sz="4000" dirty="0" smtClean="0">
                <a:latin typeface="Comic Sans MS" pitchFamily="66" charset="0"/>
              </a:rPr>
              <a:t>(efektif)</a:t>
            </a:r>
            <a:endParaRPr lang="id-ID" sz="4000" dirty="0">
              <a:latin typeface="Comic Sans MS" pitchFamily="66" charset="0"/>
            </a:endParaRPr>
          </a:p>
        </p:txBody>
      </p:sp>
    </p:spTree>
    <p:extLst>
      <p:ext uri="{BB962C8B-B14F-4D97-AF65-F5344CB8AC3E}">
        <p14:creationId xmlns:p14="http://schemas.microsoft.com/office/powerpoint/2010/main" val="2743773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529448"/>
          </a:xfrm>
        </p:spPr>
        <p:txBody>
          <a:bodyPr>
            <a:noAutofit/>
          </a:bodyPr>
          <a:lstStyle/>
          <a:p>
            <a:pPr marL="742950" lvl="0" indent="-742950" algn="l">
              <a:buFont typeface="+mj-lt"/>
              <a:buAutoNum type="alphaLcPeriod" startAt="4"/>
            </a:pPr>
            <a:r>
              <a:rPr lang="id-ID" sz="4800" b="1" dirty="0">
                <a:latin typeface="Comic Sans MS" pitchFamily="66" charset="0"/>
              </a:rPr>
              <a:t>Predikat kalimat tidak didahului oleh kata </a:t>
            </a:r>
            <a:r>
              <a:rPr lang="id-ID" sz="4800" b="1" i="1" dirty="0">
                <a:latin typeface="Comic Sans MS" pitchFamily="66" charset="0"/>
              </a:rPr>
              <a:t>yang</a:t>
            </a:r>
            <a:endParaRPr lang="id-ID" sz="4800" dirty="0"/>
          </a:p>
        </p:txBody>
      </p:sp>
      <p:sp>
        <p:nvSpPr>
          <p:cNvPr id="3" name="Content Placeholder 2"/>
          <p:cNvSpPr>
            <a:spLocks noGrp="1"/>
          </p:cNvSpPr>
          <p:nvPr>
            <p:ph idx="1"/>
          </p:nvPr>
        </p:nvSpPr>
        <p:spPr>
          <a:xfrm>
            <a:off x="203200" y="1878227"/>
            <a:ext cx="11785600" cy="4247937"/>
          </a:xfrm>
        </p:spPr>
        <p:txBody>
          <a:bodyPr>
            <a:normAutofit/>
          </a:bodyPr>
          <a:lstStyle/>
          <a:p>
            <a:pPr>
              <a:buFont typeface="Wingdings 2" pitchFamily="18" charset="2"/>
              <a:buNone/>
            </a:pPr>
            <a:r>
              <a:rPr lang="id-ID" sz="4400" dirty="0">
                <a:latin typeface="Comic Sans MS" pitchFamily="66" charset="0"/>
              </a:rPr>
              <a:t>Contoh :</a:t>
            </a:r>
          </a:p>
          <a:p>
            <a:r>
              <a:rPr lang="en-US" sz="4400" dirty="0" err="1">
                <a:latin typeface="Comic Sans MS" pitchFamily="66" charset="0"/>
              </a:rPr>
              <a:t>Bahasa</a:t>
            </a:r>
            <a:r>
              <a:rPr lang="en-US" sz="4400" dirty="0">
                <a:latin typeface="Comic Sans MS" pitchFamily="66" charset="0"/>
              </a:rPr>
              <a:t> Indonesia yang </a:t>
            </a:r>
            <a:r>
              <a:rPr lang="en-US" sz="4400" dirty="0" err="1">
                <a:latin typeface="Comic Sans MS" pitchFamily="66" charset="0"/>
              </a:rPr>
              <a:t>berasal</a:t>
            </a:r>
            <a:r>
              <a:rPr lang="en-US" sz="4400" dirty="0">
                <a:latin typeface="Comic Sans MS" pitchFamily="66" charset="0"/>
              </a:rPr>
              <a:t> </a:t>
            </a:r>
            <a:r>
              <a:rPr lang="en-US" sz="4400" dirty="0" err="1">
                <a:latin typeface="Comic Sans MS" pitchFamily="66" charset="0"/>
              </a:rPr>
              <a:t>dari</a:t>
            </a:r>
            <a:r>
              <a:rPr lang="en-US" sz="4400" dirty="0">
                <a:latin typeface="Comic Sans MS" pitchFamily="66" charset="0"/>
              </a:rPr>
              <a:t> </a:t>
            </a:r>
            <a:r>
              <a:rPr lang="en-US" sz="4400" dirty="0" err="1">
                <a:latin typeface="Comic Sans MS" pitchFamily="66" charset="0"/>
              </a:rPr>
              <a:t>bahasa</a:t>
            </a:r>
            <a:r>
              <a:rPr lang="en-US" sz="4400" dirty="0">
                <a:latin typeface="Comic Sans MS" pitchFamily="66" charset="0"/>
              </a:rPr>
              <a:t> </a:t>
            </a:r>
            <a:r>
              <a:rPr lang="en-US" sz="4400" dirty="0" err="1" smtClean="0">
                <a:latin typeface="Comic Sans MS" pitchFamily="66" charset="0"/>
              </a:rPr>
              <a:t>Melayu</a:t>
            </a:r>
            <a:r>
              <a:rPr lang="id-ID" sz="4400" dirty="0" smtClean="0">
                <a:latin typeface="Comic Sans MS" pitchFamily="66" charset="0"/>
              </a:rPr>
              <a:t>. (tidak efektif)</a:t>
            </a:r>
          </a:p>
          <a:p>
            <a:r>
              <a:rPr lang="en-US" sz="4400" dirty="0" err="1">
                <a:latin typeface="Comic Sans MS" pitchFamily="66" charset="0"/>
              </a:rPr>
              <a:t>Bahasa</a:t>
            </a:r>
            <a:r>
              <a:rPr lang="en-US" sz="4400" dirty="0">
                <a:latin typeface="Comic Sans MS" pitchFamily="66" charset="0"/>
              </a:rPr>
              <a:t> Indonesia </a:t>
            </a:r>
            <a:r>
              <a:rPr lang="en-US" sz="4400" dirty="0" err="1">
                <a:latin typeface="Comic Sans MS" pitchFamily="66" charset="0"/>
              </a:rPr>
              <a:t>berasal</a:t>
            </a:r>
            <a:r>
              <a:rPr lang="en-US" sz="4400" dirty="0">
                <a:latin typeface="Comic Sans MS" pitchFamily="66" charset="0"/>
              </a:rPr>
              <a:t> </a:t>
            </a:r>
            <a:r>
              <a:rPr lang="en-US" sz="4400" dirty="0" err="1">
                <a:latin typeface="Comic Sans MS" pitchFamily="66" charset="0"/>
              </a:rPr>
              <a:t>dari</a:t>
            </a:r>
            <a:r>
              <a:rPr lang="en-US" sz="4400" dirty="0">
                <a:latin typeface="Comic Sans MS" pitchFamily="66" charset="0"/>
              </a:rPr>
              <a:t> </a:t>
            </a:r>
            <a:r>
              <a:rPr lang="en-US" sz="4400" dirty="0" err="1">
                <a:latin typeface="Comic Sans MS" pitchFamily="66" charset="0"/>
              </a:rPr>
              <a:t>bahasa</a:t>
            </a:r>
            <a:r>
              <a:rPr lang="en-US" sz="4400" dirty="0">
                <a:latin typeface="Comic Sans MS" pitchFamily="66" charset="0"/>
              </a:rPr>
              <a:t> </a:t>
            </a:r>
            <a:r>
              <a:rPr lang="en-US" sz="4400" dirty="0" err="1">
                <a:latin typeface="Comic Sans MS" pitchFamily="66" charset="0"/>
              </a:rPr>
              <a:t>Melayu</a:t>
            </a:r>
            <a:r>
              <a:rPr lang="en-US" sz="4400" dirty="0" smtClean="0">
                <a:latin typeface="Comic Sans MS" pitchFamily="66" charset="0"/>
              </a:rPr>
              <a:t>. </a:t>
            </a:r>
            <a:r>
              <a:rPr lang="id-ID" sz="4400" dirty="0" smtClean="0">
                <a:latin typeface="Comic Sans MS" pitchFamily="66" charset="0"/>
              </a:rPr>
              <a:t>(efektif)</a:t>
            </a:r>
            <a:endParaRPr lang="id-ID" sz="4400" dirty="0">
              <a:latin typeface="Comic Sans MS" pitchFamily="66" charset="0"/>
            </a:endParaRPr>
          </a:p>
        </p:txBody>
      </p:sp>
    </p:spTree>
    <p:extLst>
      <p:ext uri="{BB962C8B-B14F-4D97-AF65-F5344CB8AC3E}">
        <p14:creationId xmlns:p14="http://schemas.microsoft.com/office/powerpoint/2010/main" val="3316910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lstStyle/>
          <a:p>
            <a:pPr algn="l"/>
            <a:r>
              <a:rPr lang="id-ID" b="1" dirty="0">
                <a:latin typeface="Cambria" pitchFamily="18" charset="0"/>
              </a:rPr>
              <a:t>2</a:t>
            </a:r>
            <a:r>
              <a:rPr lang="id-ID" b="1" dirty="0" smtClean="0">
                <a:latin typeface="Cambria" pitchFamily="18" charset="0"/>
              </a:rPr>
              <a:t>. Kesejajaran/ Paralel</a:t>
            </a:r>
            <a:endParaRPr lang="id-ID" b="1" dirty="0">
              <a:latin typeface="Cambria" pitchFamily="18" charset="0"/>
            </a:endParaRPr>
          </a:p>
        </p:txBody>
      </p:sp>
      <p:sp>
        <p:nvSpPr>
          <p:cNvPr id="3" name="Content Placeholder 2"/>
          <p:cNvSpPr>
            <a:spLocks noGrp="1"/>
          </p:cNvSpPr>
          <p:nvPr>
            <p:ph idx="1"/>
          </p:nvPr>
        </p:nvSpPr>
        <p:spPr>
          <a:xfrm>
            <a:off x="609600" y="990600"/>
            <a:ext cx="10972800" cy="5135563"/>
          </a:xfrm>
        </p:spPr>
        <p:txBody>
          <a:bodyPr>
            <a:normAutofit fontScale="92500" lnSpcReduction="10000"/>
          </a:bodyPr>
          <a:lstStyle/>
          <a:p>
            <a:pPr marL="0" indent="0" algn="just">
              <a:buNone/>
            </a:pPr>
            <a:r>
              <a:rPr lang="en-US" sz="2800" dirty="0" err="1" smtClean="0">
                <a:latin typeface="Comic Sans MS" pitchFamily="66" charset="0"/>
              </a:rPr>
              <a:t>Penggunaan</a:t>
            </a:r>
            <a:r>
              <a:rPr lang="en-US" sz="2800" dirty="0" smtClean="0">
                <a:latin typeface="Comic Sans MS" pitchFamily="66" charset="0"/>
              </a:rPr>
              <a:t> </a:t>
            </a:r>
            <a:r>
              <a:rPr lang="en-US" sz="2800" dirty="0" err="1">
                <a:latin typeface="Comic Sans MS" pitchFamily="66" charset="0"/>
              </a:rPr>
              <a:t>bentuk</a:t>
            </a:r>
            <a:r>
              <a:rPr lang="en-US" sz="2800" dirty="0">
                <a:latin typeface="Comic Sans MS" pitchFamily="66" charset="0"/>
              </a:rPr>
              <a:t> kata </a:t>
            </a:r>
            <a:r>
              <a:rPr lang="en-US" sz="2800" dirty="0" err="1">
                <a:latin typeface="Comic Sans MS" pitchFamily="66" charset="0"/>
              </a:rPr>
              <a:t>atau</a:t>
            </a:r>
            <a:r>
              <a:rPr lang="en-US" sz="2800" dirty="0">
                <a:latin typeface="Comic Sans MS" pitchFamily="66" charset="0"/>
              </a:rPr>
              <a:t> </a:t>
            </a:r>
            <a:r>
              <a:rPr lang="en-US" sz="2800" dirty="0" err="1">
                <a:latin typeface="Comic Sans MS" pitchFamily="66" charset="0"/>
              </a:rPr>
              <a:t>frasa</a:t>
            </a:r>
            <a:r>
              <a:rPr lang="en-US" sz="2800" dirty="0">
                <a:latin typeface="Comic Sans MS" pitchFamily="66" charset="0"/>
              </a:rPr>
              <a:t> </a:t>
            </a:r>
            <a:r>
              <a:rPr lang="en-US" sz="2800" dirty="0" err="1">
                <a:latin typeface="Comic Sans MS" pitchFamily="66" charset="0"/>
              </a:rPr>
              <a:t>berimbuhan</a:t>
            </a:r>
            <a:r>
              <a:rPr lang="en-US" sz="2800" dirty="0">
                <a:latin typeface="Comic Sans MS" pitchFamily="66" charset="0"/>
              </a:rPr>
              <a:t> yang </a:t>
            </a:r>
            <a:r>
              <a:rPr lang="en-US" sz="2800" dirty="0" err="1">
                <a:latin typeface="Comic Sans MS" pitchFamily="66" charset="0"/>
              </a:rPr>
              <a:t>memiliki</a:t>
            </a:r>
            <a:r>
              <a:rPr lang="en-US" sz="2800" dirty="0">
                <a:latin typeface="Comic Sans MS" pitchFamily="66" charset="0"/>
              </a:rPr>
              <a:t> </a:t>
            </a:r>
            <a:r>
              <a:rPr lang="en-US" sz="2800" dirty="0" err="1">
                <a:latin typeface="Comic Sans MS" pitchFamily="66" charset="0"/>
              </a:rPr>
              <a:t>kesamaan</a:t>
            </a:r>
            <a:r>
              <a:rPr lang="en-US" sz="2800" dirty="0">
                <a:latin typeface="Comic Sans MS" pitchFamily="66" charset="0"/>
              </a:rPr>
              <a:t> (</a:t>
            </a:r>
            <a:r>
              <a:rPr lang="en-US" sz="2800" dirty="0" err="1">
                <a:latin typeface="Comic Sans MS" pitchFamily="66" charset="0"/>
              </a:rPr>
              <a:t>kesejajaran</a:t>
            </a:r>
            <a:r>
              <a:rPr lang="en-US" sz="2800" dirty="0">
                <a:latin typeface="Comic Sans MS" pitchFamily="66" charset="0"/>
              </a:rPr>
              <a:t>) </a:t>
            </a:r>
            <a:r>
              <a:rPr lang="en-US" sz="2800" dirty="0" err="1">
                <a:latin typeface="Comic Sans MS" pitchFamily="66" charset="0"/>
              </a:rPr>
              <a:t>baik</a:t>
            </a:r>
            <a:r>
              <a:rPr lang="en-US" sz="2800" dirty="0">
                <a:latin typeface="Comic Sans MS" pitchFamily="66" charset="0"/>
              </a:rPr>
              <a:t> </a:t>
            </a:r>
            <a:r>
              <a:rPr lang="en-US" sz="2800" dirty="0" err="1">
                <a:latin typeface="Comic Sans MS" pitchFamily="66" charset="0"/>
              </a:rPr>
              <a:t>dalam</a:t>
            </a:r>
            <a:r>
              <a:rPr lang="en-US" sz="2800" dirty="0">
                <a:latin typeface="Comic Sans MS" pitchFamily="66" charset="0"/>
              </a:rPr>
              <a:t> </a:t>
            </a:r>
            <a:r>
              <a:rPr lang="en-US" sz="2800" dirty="0" err="1">
                <a:latin typeface="Comic Sans MS" pitchFamily="66" charset="0"/>
              </a:rPr>
              <a:t>fungsi</a:t>
            </a:r>
            <a:r>
              <a:rPr lang="en-US" sz="2800" dirty="0">
                <a:latin typeface="Comic Sans MS" pitchFamily="66" charset="0"/>
              </a:rPr>
              <a:t> </a:t>
            </a:r>
            <a:r>
              <a:rPr lang="en-US" sz="2800" dirty="0" err="1">
                <a:latin typeface="Comic Sans MS" pitchFamily="66" charset="0"/>
              </a:rPr>
              <a:t>maupun</a:t>
            </a:r>
            <a:r>
              <a:rPr lang="en-US" sz="2800" dirty="0">
                <a:latin typeface="Comic Sans MS" pitchFamily="66" charset="0"/>
              </a:rPr>
              <a:t> </a:t>
            </a:r>
            <a:r>
              <a:rPr lang="en-US" sz="2800" dirty="0" err="1" smtClean="0">
                <a:latin typeface="Comic Sans MS" pitchFamily="66" charset="0"/>
              </a:rPr>
              <a:t>bentuknya</a:t>
            </a:r>
            <a:r>
              <a:rPr lang="en-US" sz="2800" dirty="0" smtClean="0">
                <a:latin typeface="Comic Sans MS" pitchFamily="66" charset="0"/>
              </a:rPr>
              <a:t>.</a:t>
            </a:r>
            <a:endParaRPr lang="id-ID" sz="2800" dirty="0" smtClean="0">
              <a:latin typeface="Comic Sans MS" pitchFamily="66" charset="0"/>
            </a:endParaRPr>
          </a:p>
          <a:p>
            <a:pPr marL="0" indent="0" algn="just">
              <a:buNone/>
            </a:pPr>
            <a:r>
              <a:rPr lang="en-US" sz="2800" dirty="0" err="1" smtClean="0">
                <a:latin typeface="Comic Sans MS" pitchFamily="66" charset="0"/>
              </a:rPr>
              <a:t>Jika</a:t>
            </a:r>
            <a:r>
              <a:rPr lang="en-US" sz="2800" dirty="0" smtClean="0">
                <a:latin typeface="Comic Sans MS" pitchFamily="66" charset="0"/>
              </a:rPr>
              <a:t> </a:t>
            </a:r>
            <a:r>
              <a:rPr lang="en-US" sz="2800" dirty="0" err="1">
                <a:latin typeface="Comic Sans MS" pitchFamily="66" charset="0"/>
              </a:rPr>
              <a:t>bagian</a:t>
            </a:r>
            <a:r>
              <a:rPr lang="en-US" sz="2800" dirty="0">
                <a:latin typeface="Comic Sans MS" pitchFamily="66" charset="0"/>
              </a:rPr>
              <a:t> </a:t>
            </a:r>
            <a:r>
              <a:rPr lang="en-US" sz="2800" dirty="0" err="1">
                <a:latin typeface="Comic Sans MS" pitchFamily="66" charset="0"/>
              </a:rPr>
              <a:t>kalimat</a:t>
            </a:r>
            <a:r>
              <a:rPr lang="en-US" sz="2800" dirty="0">
                <a:latin typeface="Comic Sans MS" pitchFamily="66" charset="0"/>
              </a:rPr>
              <a:t> </a:t>
            </a:r>
            <a:r>
              <a:rPr lang="en-US" sz="2800" dirty="0" err="1">
                <a:latin typeface="Comic Sans MS" pitchFamily="66" charset="0"/>
              </a:rPr>
              <a:t>itu</a:t>
            </a:r>
            <a:r>
              <a:rPr lang="en-US" sz="2800" dirty="0">
                <a:latin typeface="Comic Sans MS" pitchFamily="66" charset="0"/>
              </a:rPr>
              <a:t> </a:t>
            </a:r>
            <a:r>
              <a:rPr lang="en-US" sz="2800" dirty="0" err="1">
                <a:latin typeface="Comic Sans MS" pitchFamily="66" charset="0"/>
              </a:rPr>
              <a:t>menggunakan</a:t>
            </a:r>
            <a:r>
              <a:rPr lang="en-US" sz="2800" dirty="0">
                <a:latin typeface="Comic Sans MS" pitchFamily="66" charset="0"/>
              </a:rPr>
              <a:t> </a:t>
            </a:r>
            <a:r>
              <a:rPr lang="en-US" sz="2800" dirty="0" err="1">
                <a:latin typeface="Comic Sans MS" pitchFamily="66" charset="0"/>
              </a:rPr>
              <a:t>verba</a:t>
            </a:r>
            <a:r>
              <a:rPr lang="en-US" sz="2800" dirty="0">
                <a:latin typeface="Comic Sans MS" pitchFamily="66" charset="0"/>
              </a:rPr>
              <a:t> </a:t>
            </a:r>
            <a:r>
              <a:rPr lang="en-US" sz="2800" dirty="0" err="1">
                <a:latin typeface="Comic Sans MS" pitchFamily="66" charset="0"/>
              </a:rPr>
              <a:t>berimbuhan</a:t>
            </a:r>
            <a:r>
              <a:rPr lang="en-US" sz="2800" dirty="0">
                <a:latin typeface="Comic Sans MS" pitchFamily="66" charset="0"/>
              </a:rPr>
              <a:t> di-, </a:t>
            </a:r>
            <a:r>
              <a:rPr lang="en-US" sz="2800" dirty="0" err="1">
                <a:latin typeface="Comic Sans MS" pitchFamily="66" charset="0"/>
              </a:rPr>
              <a:t>bagian</a:t>
            </a:r>
            <a:r>
              <a:rPr lang="en-US" sz="2800" dirty="0">
                <a:latin typeface="Comic Sans MS" pitchFamily="66" charset="0"/>
              </a:rPr>
              <a:t> </a:t>
            </a:r>
            <a:r>
              <a:rPr lang="en-US" sz="2800" dirty="0" err="1">
                <a:latin typeface="Comic Sans MS" pitchFamily="66" charset="0"/>
              </a:rPr>
              <a:t>kalimat</a:t>
            </a:r>
            <a:r>
              <a:rPr lang="en-US" sz="2800" dirty="0">
                <a:latin typeface="Comic Sans MS" pitchFamily="66" charset="0"/>
              </a:rPr>
              <a:t> yang </a:t>
            </a:r>
            <a:r>
              <a:rPr lang="en-US" sz="2800" dirty="0" err="1">
                <a:latin typeface="Comic Sans MS" pitchFamily="66" charset="0"/>
              </a:rPr>
              <a:t>lainnya</a:t>
            </a:r>
            <a:r>
              <a:rPr lang="en-US" sz="2800" dirty="0">
                <a:latin typeface="Comic Sans MS" pitchFamily="66" charset="0"/>
              </a:rPr>
              <a:t> pun </a:t>
            </a:r>
            <a:r>
              <a:rPr lang="en-US" sz="2800" dirty="0" err="1">
                <a:latin typeface="Comic Sans MS" pitchFamily="66" charset="0"/>
              </a:rPr>
              <a:t>harus</a:t>
            </a:r>
            <a:r>
              <a:rPr lang="en-US" sz="2800" dirty="0">
                <a:latin typeface="Comic Sans MS" pitchFamily="66" charset="0"/>
              </a:rPr>
              <a:t> </a:t>
            </a:r>
            <a:r>
              <a:rPr lang="en-US" sz="2800" dirty="0" err="1">
                <a:latin typeface="Comic Sans MS" pitchFamily="66" charset="0"/>
              </a:rPr>
              <a:t>menggunakan</a:t>
            </a:r>
            <a:r>
              <a:rPr lang="en-US" sz="2800" dirty="0">
                <a:latin typeface="Comic Sans MS" pitchFamily="66" charset="0"/>
              </a:rPr>
              <a:t> di- </a:t>
            </a:r>
            <a:r>
              <a:rPr lang="en-US" sz="2800" dirty="0" err="1" smtClean="0">
                <a:latin typeface="Comic Sans MS" pitchFamily="66" charset="0"/>
              </a:rPr>
              <a:t>dan</a:t>
            </a:r>
            <a:r>
              <a:rPr lang="en-US" sz="2800" dirty="0" smtClean="0">
                <a:latin typeface="Comic Sans MS" pitchFamily="66" charset="0"/>
              </a:rPr>
              <a:t> </a:t>
            </a:r>
            <a:r>
              <a:rPr lang="en-US" sz="2800" dirty="0" err="1">
                <a:latin typeface="Comic Sans MS" pitchFamily="66" charset="0"/>
              </a:rPr>
              <a:t>begitu</a:t>
            </a:r>
            <a:r>
              <a:rPr lang="en-US" sz="2800" dirty="0">
                <a:latin typeface="Comic Sans MS" pitchFamily="66" charset="0"/>
              </a:rPr>
              <a:t> </a:t>
            </a:r>
            <a:r>
              <a:rPr lang="en-US" sz="2800" dirty="0" err="1">
                <a:latin typeface="Comic Sans MS" pitchFamily="66" charset="0"/>
              </a:rPr>
              <a:t>juga</a:t>
            </a:r>
            <a:r>
              <a:rPr lang="en-US" sz="2800" dirty="0">
                <a:latin typeface="Comic Sans MS" pitchFamily="66" charset="0"/>
              </a:rPr>
              <a:t> </a:t>
            </a:r>
            <a:r>
              <a:rPr lang="en-US" sz="2800" dirty="0" err="1">
                <a:latin typeface="Comic Sans MS" pitchFamily="66" charset="0"/>
              </a:rPr>
              <a:t>dengan</a:t>
            </a:r>
            <a:r>
              <a:rPr lang="en-US" sz="2800" dirty="0">
                <a:latin typeface="Comic Sans MS" pitchFamily="66" charset="0"/>
              </a:rPr>
              <a:t> </a:t>
            </a:r>
            <a:r>
              <a:rPr lang="en-US" sz="2800" dirty="0" err="1" smtClean="0">
                <a:latin typeface="Comic Sans MS" pitchFamily="66" charset="0"/>
              </a:rPr>
              <a:t>penggunaan</a:t>
            </a:r>
            <a:r>
              <a:rPr lang="en-US" sz="2800" dirty="0" smtClean="0">
                <a:latin typeface="Comic Sans MS" pitchFamily="66" charset="0"/>
              </a:rPr>
              <a:t> </a:t>
            </a:r>
            <a:r>
              <a:rPr lang="en-US" sz="2800" dirty="0" err="1">
                <a:latin typeface="Comic Sans MS" pitchFamily="66" charset="0"/>
              </a:rPr>
              <a:t>verba</a:t>
            </a:r>
            <a:r>
              <a:rPr lang="en-US" sz="2800" dirty="0">
                <a:latin typeface="Comic Sans MS" pitchFamily="66" charset="0"/>
              </a:rPr>
              <a:t> </a:t>
            </a:r>
            <a:r>
              <a:rPr lang="en-US" sz="2800" dirty="0" err="1" smtClean="0">
                <a:latin typeface="Comic Sans MS" pitchFamily="66" charset="0"/>
              </a:rPr>
              <a:t>lainnya</a:t>
            </a:r>
            <a:r>
              <a:rPr lang="id-ID" sz="2800" dirty="0" smtClean="0">
                <a:latin typeface="Comic Sans MS" pitchFamily="66" charset="0"/>
              </a:rPr>
              <a:t>.</a:t>
            </a:r>
          </a:p>
          <a:p>
            <a:pPr algn="just">
              <a:buFont typeface="Wingdings 2" pitchFamily="18" charset="2"/>
              <a:buNone/>
            </a:pPr>
            <a:r>
              <a:rPr lang="id-ID" sz="2800" dirty="0" smtClean="0">
                <a:latin typeface="High Tower Text" pitchFamily="18" charset="0"/>
              </a:rPr>
              <a:t>Contoh:</a:t>
            </a:r>
            <a:endParaRPr lang="en-US" sz="2800" dirty="0">
              <a:latin typeface="High Tower Text" pitchFamily="18" charset="0"/>
            </a:endParaRPr>
          </a:p>
          <a:p>
            <a:pPr algn="just">
              <a:buFont typeface="Wingdings" pitchFamily="2" charset="2"/>
              <a:buChar char="ü"/>
            </a:pPr>
            <a:r>
              <a:rPr lang="en-US" sz="2800" b="1" dirty="0" err="1">
                <a:latin typeface="Times New Roman" pitchFamily="18" charset="0"/>
                <a:cs typeface="Times New Roman" pitchFamily="18" charset="0"/>
              </a:rPr>
              <a:t>Kakak</a:t>
            </a:r>
            <a:r>
              <a:rPr lang="en-US" sz="2800" b="1"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me</a:t>
            </a:r>
            <a:r>
              <a:rPr lang="en-US" sz="2800" b="1" dirty="0" err="1">
                <a:latin typeface="Times New Roman" pitchFamily="18" charset="0"/>
                <a:cs typeface="Times New Roman" pitchFamily="18" charset="0"/>
              </a:rPr>
              <a:t>nolong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anak</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itu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dengan</a:t>
            </a:r>
            <a:r>
              <a:rPr lang="en-US" sz="2800" b="1"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a:t>
            </a:r>
            <a:r>
              <a:rPr lang="en-US" sz="2800" b="1" dirty="0" err="1">
                <a:latin typeface="Times New Roman" pitchFamily="18" charset="0"/>
                <a:cs typeface="Times New Roman" pitchFamily="18" charset="0"/>
              </a:rPr>
              <a:t>papahnya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pinggir</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jalan</a:t>
            </a:r>
            <a:r>
              <a:rPr lang="id-ID" sz="2800" b="1" dirty="0" smtClean="0">
                <a:latin typeface="Times New Roman" pitchFamily="18" charset="0"/>
                <a:cs typeface="Times New Roman" pitchFamily="18" charset="0"/>
              </a:rPr>
              <a:t>. (tidak efektif)</a:t>
            </a:r>
          </a:p>
          <a:p>
            <a:pPr algn="just">
              <a:buFont typeface="Wingdings" pitchFamily="2" charset="2"/>
              <a:buChar char="ü"/>
            </a:pPr>
            <a:r>
              <a:rPr lang="id-ID" sz="2800" b="1" dirty="0" smtClean="0">
                <a:latin typeface="Times New Roman" pitchFamily="18" charset="0"/>
                <a:cs typeface="Times New Roman" pitchFamily="18" charset="0"/>
              </a:rPr>
              <a:t>Kakak </a:t>
            </a:r>
            <a:r>
              <a:rPr lang="id-ID" sz="2800" b="1" u="sng" dirty="0" smtClean="0">
                <a:latin typeface="Times New Roman" pitchFamily="18" charset="0"/>
                <a:cs typeface="Times New Roman" pitchFamily="18" charset="0"/>
              </a:rPr>
              <a:t>me</a:t>
            </a:r>
            <a:r>
              <a:rPr lang="id-ID" sz="2800" b="1" dirty="0" smtClean="0">
                <a:latin typeface="Times New Roman" pitchFamily="18" charset="0"/>
                <a:cs typeface="Times New Roman" pitchFamily="18" charset="0"/>
              </a:rPr>
              <a:t>nolong anak itu dengan </a:t>
            </a:r>
            <a:r>
              <a:rPr lang="id-ID" sz="2800" b="1" u="sng" dirty="0" smtClean="0">
                <a:latin typeface="Times New Roman" pitchFamily="18" charset="0"/>
                <a:cs typeface="Times New Roman" pitchFamily="18" charset="0"/>
              </a:rPr>
              <a:t>me</a:t>
            </a:r>
            <a:r>
              <a:rPr lang="id-ID" sz="2800" b="1" dirty="0" smtClean="0">
                <a:latin typeface="Times New Roman" pitchFamily="18" charset="0"/>
                <a:cs typeface="Times New Roman" pitchFamily="18" charset="0"/>
              </a:rPr>
              <a:t>mapapahnya ke pinggir jalan. (efektif)</a:t>
            </a:r>
            <a:endParaRPr lang="en-US" sz="2800" b="1" dirty="0">
              <a:latin typeface="Times New Roman" pitchFamily="18" charset="0"/>
              <a:cs typeface="Times New Roman" pitchFamily="18" charset="0"/>
            </a:endParaRPr>
          </a:p>
          <a:p>
            <a:pPr algn="just">
              <a:buFont typeface="Wingdings" pitchFamily="2" charset="2"/>
              <a:buChar char="ü"/>
            </a:pPr>
            <a:r>
              <a:rPr lang="en-US" sz="2800" b="1" dirty="0" err="1" smtClean="0">
                <a:latin typeface="Times New Roman" pitchFamily="18" charset="0"/>
                <a:cs typeface="Times New Roman" pitchFamily="18" charset="0"/>
              </a:rPr>
              <a:t>Anak</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itu</a:t>
            </a:r>
            <a:r>
              <a:rPr lang="en-US" sz="2800" b="1"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a:t>
            </a:r>
            <a:r>
              <a:rPr lang="en-US" sz="2800" b="1" dirty="0" err="1">
                <a:latin typeface="Times New Roman" pitchFamily="18" charset="0"/>
                <a:cs typeface="Times New Roman" pitchFamily="18" charset="0"/>
              </a:rPr>
              <a:t>tolong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kakak</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dengan</a:t>
            </a:r>
            <a:r>
              <a:rPr lang="en-US" sz="2800" b="1"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a:t>
            </a:r>
            <a:r>
              <a:rPr lang="en-US" sz="2800" b="1" dirty="0" err="1">
                <a:latin typeface="Times New Roman" pitchFamily="18" charset="0"/>
                <a:cs typeface="Times New Roman" pitchFamily="18" charset="0"/>
              </a:rPr>
              <a:t>papahnya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pinggir</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jalan</a:t>
            </a:r>
            <a:r>
              <a:rPr lang="en-US" sz="2800" b="1" dirty="0" smtClean="0">
                <a:latin typeface="Times New Roman" pitchFamily="18" charset="0"/>
                <a:cs typeface="Times New Roman" pitchFamily="18" charset="0"/>
              </a:rPr>
              <a:t>.</a:t>
            </a:r>
            <a:r>
              <a:rPr lang="id-ID" sz="2800" b="1" dirty="0" smtClean="0">
                <a:latin typeface="Times New Roman" pitchFamily="18" charset="0"/>
                <a:cs typeface="Times New Roman" pitchFamily="18" charset="0"/>
              </a:rPr>
              <a:t> (efektif)</a:t>
            </a:r>
          </a:p>
          <a:p>
            <a:pPr algn="just">
              <a:buFont typeface="Wingdings" pitchFamily="2" charset="2"/>
              <a:buChar char="ü"/>
            </a:pPr>
            <a:endParaRPr lang="en-US" sz="2800" dirty="0">
              <a:latin typeface="Times New Roman" pitchFamily="18" charset="0"/>
              <a:cs typeface="Times New Roman" pitchFamily="18" charset="0"/>
            </a:endParaRPr>
          </a:p>
          <a:p>
            <a:pPr marL="0" indent="0" algn="just">
              <a:buNone/>
            </a:pPr>
            <a:endParaRPr lang="en-US" sz="2800" dirty="0">
              <a:latin typeface="Comic Sans MS" pitchFamily="66" charset="0"/>
            </a:endParaRPr>
          </a:p>
        </p:txBody>
      </p:sp>
    </p:spTree>
    <p:extLst>
      <p:ext uri="{BB962C8B-B14F-4D97-AF65-F5344CB8AC3E}">
        <p14:creationId xmlns:p14="http://schemas.microsoft.com/office/powerpoint/2010/main" val="1802036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id-ID" sz="4000" b="1" dirty="0" smtClean="0">
                <a:latin typeface="Cambria" pitchFamily="18" charset="0"/>
              </a:rPr>
              <a:t>3. Ketegasan</a:t>
            </a:r>
            <a:endParaRPr lang="id-ID" sz="4000" b="1" dirty="0">
              <a:latin typeface="Cambria" pitchFamily="18" charset="0"/>
            </a:endParaRPr>
          </a:p>
        </p:txBody>
      </p:sp>
      <p:sp>
        <p:nvSpPr>
          <p:cNvPr id="3" name="Content Placeholder 2"/>
          <p:cNvSpPr>
            <a:spLocks noGrp="1"/>
          </p:cNvSpPr>
          <p:nvPr>
            <p:ph idx="1"/>
          </p:nvPr>
        </p:nvSpPr>
        <p:spPr>
          <a:xfrm>
            <a:off x="609600" y="990600"/>
            <a:ext cx="10972800" cy="5135563"/>
          </a:xfrm>
        </p:spPr>
        <p:txBody>
          <a:bodyPr>
            <a:normAutofit/>
          </a:bodyPr>
          <a:lstStyle/>
          <a:p>
            <a:pPr marL="0" indent="0" algn="just">
              <a:buNone/>
            </a:pPr>
            <a:r>
              <a:rPr lang="id-ID" sz="2800" dirty="0"/>
              <a:t>K</a:t>
            </a:r>
            <a:r>
              <a:rPr lang="en-US" sz="2800" dirty="0" err="1"/>
              <a:t>etegasan</a:t>
            </a:r>
            <a:r>
              <a:rPr lang="en-US" sz="2800" dirty="0"/>
              <a:t> </a:t>
            </a:r>
            <a:r>
              <a:rPr lang="en-US" sz="2800" dirty="0" err="1"/>
              <a:t>atau</a:t>
            </a:r>
            <a:r>
              <a:rPr lang="en-US" sz="2800" dirty="0"/>
              <a:t> </a:t>
            </a:r>
            <a:r>
              <a:rPr lang="en-US" sz="2800" dirty="0" err="1"/>
              <a:t>penekanan</a:t>
            </a:r>
            <a:r>
              <a:rPr lang="en-US" sz="2800" dirty="0"/>
              <a:t> </a:t>
            </a:r>
            <a:r>
              <a:rPr lang="en-US" sz="2800" dirty="0" err="1"/>
              <a:t>ialah</a:t>
            </a:r>
            <a:r>
              <a:rPr lang="en-US" sz="2800" dirty="0"/>
              <a:t> </a:t>
            </a:r>
            <a:r>
              <a:rPr lang="en-US" sz="2800" dirty="0" err="1"/>
              <a:t>suatu</a:t>
            </a:r>
            <a:r>
              <a:rPr lang="en-US" sz="2800" dirty="0"/>
              <a:t> </a:t>
            </a:r>
            <a:r>
              <a:rPr lang="en-US" sz="2800" dirty="0" err="1"/>
              <a:t>perlakuan</a:t>
            </a:r>
            <a:r>
              <a:rPr lang="en-US" sz="2800" dirty="0"/>
              <a:t> </a:t>
            </a:r>
            <a:r>
              <a:rPr lang="en-US" sz="2800" dirty="0" err="1"/>
              <a:t>penonjolan</a:t>
            </a:r>
            <a:r>
              <a:rPr lang="en-US" sz="2800" dirty="0"/>
              <a:t> </a:t>
            </a:r>
            <a:r>
              <a:rPr lang="en-US" sz="2800" dirty="0" err="1"/>
              <a:t>pada</a:t>
            </a:r>
            <a:r>
              <a:rPr lang="en-US" sz="2800" dirty="0"/>
              <a:t> </a:t>
            </a:r>
            <a:r>
              <a:rPr lang="en-US" sz="2800" dirty="0" smtClean="0"/>
              <a:t>ide </a:t>
            </a:r>
            <a:r>
              <a:rPr lang="en-US" sz="2800" dirty="0" err="1"/>
              <a:t>pokok</a:t>
            </a:r>
            <a:r>
              <a:rPr lang="en-US" sz="2800" dirty="0"/>
              <a:t> </a:t>
            </a:r>
            <a:r>
              <a:rPr lang="en-US" sz="2800" dirty="0" err="1" smtClean="0"/>
              <a:t>kalimat</a:t>
            </a:r>
            <a:r>
              <a:rPr lang="id-ID" sz="2800" dirty="0" smtClean="0"/>
              <a:t>.</a:t>
            </a:r>
          </a:p>
          <a:p>
            <a:pPr marL="0" indent="0" algn="just">
              <a:buNone/>
            </a:pPr>
            <a:endParaRPr lang="en-US" sz="2800" dirty="0">
              <a:latin typeface="Comic Sans MS" pitchFamily="66" charset="0"/>
            </a:endParaRPr>
          </a:p>
        </p:txBody>
      </p:sp>
      <p:graphicFrame>
        <p:nvGraphicFramePr>
          <p:cNvPr id="5" name="Content Placeholder 9"/>
          <p:cNvGraphicFramePr>
            <a:graphicFrameLocks/>
          </p:cNvGraphicFramePr>
          <p:nvPr/>
        </p:nvGraphicFramePr>
        <p:xfrm>
          <a:off x="476211" y="2000240"/>
          <a:ext cx="11334829"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0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684000" cy="1143000"/>
          </a:xfrm>
        </p:spPr>
        <p:txBody>
          <a:bodyPr>
            <a:noAutofit/>
          </a:bodyPr>
          <a:lstStyle/>
          <a:p>
            <a:pPr marL="742950" lvl="0" indent="-742950" algn="l">
              <a:buFont typeface="+mj-lt"/>
              <a:buAutoNum type="alphaLcPeriod"/>
            </a:pPr>
            <a:r>
              <a:rPr lang="id-ID" sz="3600" b="1" dirty="0"/>
              <a:t>Meletakkan kata yang ditonjolkan itu di depan kalimat (di awal kalimat)</a:t>
            </a:r>
            <a:endParaRPr lang="id-ID" sz="3600" dirty="0"/>
          </a:p>
        </p:txBody>
      </p:sp>
      <p:sp>
        <p:nvSpPr>
          <p:cNvPr id="3" name="Content Placeholder 2"/>
          <p:cNvSpPr>
            <a:spLocks noGrp="1"/>
          </p:cNvSpPr>
          <p:nvPr>
            <p:ph idx="1"/>
          </p:nvPr>
        </p:nvSpPr>
        <p:spPr>
          <a:xfrm>
            <a:off x="203200" y="1600201"/>
            <a:ext cx="11785600" cy="4525963"/>
          </a:xfrm>
        </p:spPr>
        <p:txBody>
          <a:bodyPr>
            <a:noAutofit/>
          </a:bodyPr>
          <a:lstStyle/>
          <a:p>
            <a:pPr>
              <a:buFont typeface="Wingdings 2" pitchFamily="18" charset="2"/>
              <a:buNone/>
            </a:pPr>
            <a:r>
              <a:rPr lang="id-ID" sz="3600" dirty="0" smtClean="0">
                <a:latin typeface="Comic Sans MS" pitchFamily="66" charset="0"/>
              </a:rPr>
              <a:t>Contoh </a:t>
            </a:r>
            <a:r>
              <a:rPr lang="id-ID" sz="3600" dirty="0">
                <a:latin typeface="Comic Sans MS" pitchFamily="66" charset="0"/>
              </a:rPr>
              <a:t>: </a:t>
            </a:r>
          </a:p>
          <a:p>
            <a:r>
              <a:rPr lang="en-US" sz="3600" dirty="0" err="1"/>
              <a:t>Presiden</a:t>
            </a:r>
            <a:r>
              <a:rPr lang="en-US" sz="3600" dirty="0"/>
              <a:t> </a:t>
            </a:r>
            <a:r>
              <a:rPr lang="en-US" sz="3600" dirty="0" err="1"/>
              <a:t>mengharapkan</a:t>
            </a:r>
            <a:r>
              <a:rPr lang="en-US" sz="3600" dirty="0"/>
              <a:t> agar </a:t>
            </a:r>
            <a:r>
              <a:rPr lang="en-US" sz="3600" dirty="0" err="1"/>
              <a:t>rakyat</a:t>
            </a:r>
            <a:r>
              <a:rPr lang="en-US" sz="3600" dirty="0"/>
              <a:t> </a:t>
            </a:r>
            <a:r>
              <a:rPr lang="en-US" sz="3600" dirty="0" err="1"/>
              <a:t>membangun</a:t>
            </a:r>
            <a:r>
              <a:rPr lang="en-US" sz="3600" dirty="0"/>
              <a:t> </a:t>
            </a:r>
            <a:r>
              <a:rPr lang="en-US" sz="3600" dirty="0" err="1"/>
              <a:t>bangsa</a:t>
            </a:r>
            <a:r>
              <a:rPr lang="en-US" sz="3600" dirty="0"/>
              <a:t> </a:t>
            </a:r>
            <a:r>
              <a:rPr lang="en-US" sz="3600" dirty="0" err="1"/>
              <a:t>dan</a:t>
            </a:r>
            <a:r>
              <a:rPr lang="en-US" sz="3600" dirty="0"/>
              <a:t> </a:t>
            </a:r>
            <a:r>
              <a:rPr lang="en-US" sz="3600" dirty="0" err="1"/>
              <a:t>negara</a:t>
            </a:r>
            <a:r>
              <a:rPr lang="en-US" sz="3600" dirty="0"/>
              <a:t> </a:t>
            </a:r>
            <a:r>
              <a:rPr lang="en-US" sz="3600" dirty="0" err="1"/>
              <a:t>ini</a:t>
            </a:r>
            <a:r>
              <a:rPr lang="en-US" sz="3600" dirty="0"/>
              <a:t> </a:t>
            </a:r>
            <a:r>
              <a:rPr lang="en-US" sz="3600" dirty="0" err="1"/>
              <a:t>dengan</a:t>
            </a:r>
            <a:r>
              <a:rPr lang="en-US" sz="3600" dirty="0"/>
              <a:t> </a:t>
            </a:r>
            <a:r>
              <a:rPr lang="en-US" sz="3600" dirty="0" err="1"/>
              <a:t>kemampuan</a:t>
            </a:r>
            <a:r>
              <a:rPr lang="en-US" sz="3600" dirty="0"/>
              <a:t> yang </a:t>
            </a:r>
            <a:r>
              <a:rPr lang="en-US" sz="3600" dirty="0" err="1"/>
              <a:t>ada</a:t>
            </a:r>
            <a:r>
              <a:rPr lang="en-US" sz="3600" dirty="0"/>
              <a:t> </a:t>
            </a:r>
            <a:r>
              <a:rPr lang="en-US" sz="3600" dirty="0" err="1"/>
              <a:t>pada</a:t>
            </a:r>
            <a:r>
              <a:rPr lang="en-US" sz="3600" dirty="0"/>
              <a:t> </a:t>
            </a:r>
            <a:r>
              <a:rPr lang="en-US" sz="3600" dirty="0" err="1"/>
              <a:t>dirinya</a:t>
            </a:r>
            <a:r>
              <a:rPr lang="en-US" sz="3600" dirty="0" smtClean="0"/>
              <a:t>.</a:t>
            </a:r>
            <a:endParaRPr lang="id-ID" sz="3600" dirty="0" smtClean="0"/>
          </a:p>
          <a:p>
            <a:r>
              <a:rPr lang="id-ID" sz="3600" dirty="0" smtClean="0"/>
              <a:t>Harapan presiden ialah agar rakyat membangun bangsa dan negaranya. (ketegasan)</a:t>
            </a:r>
          </a:p>
          <a:p>
            <a:pPr marL="0" indent="0">
              <a:buNone/>
            </a:pPr>
            <a:r>
              <a:rPr lang="en-US" sz="3600" b="1" dirty="0" err="1" smtClean="0"/>
              <a:t>Jad</a:t>
            </a:r>
            <a:r>
              <a:rPr lang="en-US" sz="3600" dirty="0" err="1" smtClean="0"/>
              <a:t>i</a:t>
            </a:r>
            <a:r>
              <a:rPr lang="en-US" sz="3600" dirty="0"/>
              <a:t>, </a:t>
            </a:r>
            <a:r>
              <a:rPr lang="en-US" sz="3600" dirty="0" err="1"/>
              <a:t>penekanan</a:t>
            </a:r>
            <a:r>
              <a:rPr lang="en-US" sz="3600" dirty="0"/>
              <a:t> </a:t>
            </a:r>
            <a:r>
              <a:rPr lang="en-US" sz="3600" dirty="0" err="1"/>
              <a:t>kalimat</a:t>
            </a:r>
            <a:r>
              <a:rPr lang="en-US" sz="3600" dirty="0"/>
              <a:t> </a:t>
            </a:r>
            <a:r>
              <a:rPr lang="en-US" sz="3600" dirty="0" err="1"/>
              <a:t>dapat</a:t>
            </a:r>
            <a:r>
              <a:rPr lang="en-US" sz="3600" dirty="0"/>
              <a:t> </a:t>
            </a:r>
            <a:r>
              <a:rPr lang="en-US" sz="3600" dirty="0" err="1"/>
              <a:t>dilakukan</a:t>
            </a:r>
            <a:r>
              <a:rPr lang="en-US" sz="3600" dirty="0"/>
              <a:t> </a:t>
            </a:r>
            <a:r>
              <a:rPr lang="en-US" sz="3600" dirty="0" err="1"/>
              <a:t>dengan</a:t>
            </a:r>
            <a:r>
              <a:rPr lang="en-US" sz="3600" dirty="0"/>
              <a:t> </a:t>
            </a:r>
            <a:r>
              <a:rPr lang="en-US" sz="3600" dirty="0" err="1"/>
              <a:t>mengubah</a:t>
            </a:r>
            <a:r>
              <a:rPr lang="en-US" sz="3600" dirty="0"/>
              <a:t> </a:t>
            </a:r>
            <a:r>
              <a:rPr lang="en-US" sz="3600" dirty="0" err="1"/>
              <a:t>posisi</a:t>
            </a:r>
            <a:r>
              <a:rPr lang="en-US" sz="3600" dirty="0"/>
              <a:t> </a:t>
            </a:r>
            <a:r>
              <a:rPr lang="en-US" sz="3600" dirty="0" err="1"/>
              <a:t>kalimat</a:t>
            </a:r>
            <a:endParaRPr lang="id-ID" sz="3600" dirty="0"/>
          </a:p>
          <a:p>
            <a:endParaRPr lang="id-ID" sz="3600" dirty="0"/>
          </a:p>
        </p:txBody>
      </p:sp>
    </p:spTree>
    <p:extLst>
      <p:ext uri="{BB962C8B-B14F-4D97-AF65-F5344CB8AC3E}">
        <p14:creationId xmlns:p14="http://schemas.microsoft.com/office/powerpoint/2010/main" val="1628618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684000" cy="944562"/>
          </a:xfrm>
        </p:spPr>
        <p:txBody>
          <a:bodyPr>
            <a:noAutofit/>
          </a:bodyPr>
          <a:lstStyle/>
          <a:p>
            <a:pPr marL="742950" lvl="0" indent="-742950" algn="l">
              <a:buFont typeface="+mj-lt"/>
              <a:buAutoNum type="alphaLcPeriod" startAt="2"/>
            </a:pPr>
            <a:r>
              <a:rPr lang="id-ID" sz="3600" b="1" dirty="0"/>
              <a:t>Membuat urutan kata yang bertahap</a:t>
            </a:r>
            <a:endParaRPr lang="id-ID" sz="3600" dirty="0"/>
          </a:p>
        </p:txBody>
      </p:sp>
      <p:sp>
        <p:nvSpPr>
          <p:cNvPr id="3" name="Content Placeholder 2"/>
          <p:cNvSpPr>
            <a:spLocks noGrp="1"/>
          </p:cNvSpPr>
          <p:nvPr>
            <p:ph idx="1"/>
          </p:nvPr>
        </p:nvSpPr>
        <p:spPr>
          <a:xfrm>
            <a:off x="203200" y="1600201"/>
            <a:ext cx="11785600" cy="4525963"/>
          </a:xfrm>
        </p:spPr>
        <p:txBody>
          <a:bodyPr>
            <a:noAutofit/>
          </a:bodyPr>
          <a:lstStyle/>
          <a:p>
            <a:pPr>
              <a:buFont typeface="Wingdings 2" pitchFamily="18" charset="2"/>
              <a:buNone/>
            </a:pPr>
            <a:r>
              <a:rPr lang="id-ID" sz="3600" dirty="0" smtClean="0">
                <a:latin typeface="Comic Sans MS" pitchFamily="66" charset="0"/>
              </a:rPr>
              <a:t>Contoh </a:t>
            </a:r>
            <a:r>
              <a:rPr lang="id-ID" sz="3600" dirty="0">
                <a:latin typeface="Comic Sans MS" pitchFamily="66" charset="0"/>
              </a:rPr>
              <a:t>: </a:t>
            </a:r>
          </a:p>
          <a:p>
            <a:r>
              <a:rPr lang="en-US" sz="3600" dirty="0" err="1"/>
              <a:t>Bukan</a:t>
            </a:r>
            <a:r>
              <a:rPr lang="en-US" sz="3600" dirty="0"/>
              <a:t> </a:t>
            </a:r>
            <a:r>
              <a:rPr lang="en-US" sz="3600" dirty="0" err="1"/>
              <a:t>seribu</a:t>
            </a:r>
            <a:r>
              <a:rPr lang="en-US" sz="3600" dirty="0"/>
              <a:t>, </a:t>
            </a:r>
            <a:r>
              <a:rPr lang="en-US" sz="3600" dirty="0" err="1"/>
              <a:t>sejuta</a:t>
            </a:r>
            <a:r>
              <a:rPr lang="en-US" sz="3600" dirty="0"/>
              <a:t>, </a:t>
            </a:r>
            <a:r>
              <a:rPr lang="en-US" sz="3600" dirty="0" err="1"/>
              <a:t>atau</a:t>
            </a:r>
            <a:r>
              <a:rPr lang="en-US" sz="3600" dirty="0"/>
              <a:t> </a:t>
            </a:r>
            <a:r>
              <a:rPr lang="en-US" sz="3600" dirty="0" err="1"/>
              <a:t>seratus</a:t>
            </a:r>
            <a:r>
              <a:rPr lang="en-US" sz="3600" dirty="0"/>
              <a:t>, </a:t>
            </a:r>
            <a:r>
              <a:rPr lang="en-US" sz="3600" dirty="0" err="1"/>
              <a:t>tetapi</a:t>
            </a:r>
            <a:r>
              <a:rPr lang="en-US" sz="3600" dirty="0"/>
              <a:t> </a:t>
            </a:r>
            <a:r>
              <a:rPr lang="en-US" sz="3600" dirty="0" err="1"/>
              <a:t>berjuta-juta</a:t>
            </a:r>
            <a:r>
              <a:rPr lang="en-US" sz="3600" dirty="0"/>
              <a:t> rupiah, </a:t>
            </a:r>
            <a:r>
              <a:rPr lang="en-US" sz="3600" dirty="0" err="1"/>
              <a:t>telah</a:t>
            </a:r>
            <a:r>
              <a:rPr lang="en-US" sz="3600" dirty="0"/>
              <a:t> </a:t>
            </a:r>
            <a:r>
              <a:rPr lang="en-US" sz="3600" dirty="0" err="1"/>
              <a:t>disumbangkan</a:t>
            </a:r>
            <a:r>
              <a:rPr lang="en-US" sz="3600" dirty="0"/>
              <a:t> </a:t>
            </a:r>
            <a:r>
              <a:rPr lang="en-US" sz="3600" dirty="0" err="1"/>
              <a:t>kepada</a:t>
            </a:r>
            <a:r>
              <a:rPr lang="en-US" sz="3600" dirty="0"/>
              <a:t> </a:t>
            </a:r>
            <a:r>
              <a:rPr lang="en-US" sz="3600" dirty="0" err="1"/>
              <a:t>anak-anak</a:t>
            </a:r>
            <a:r>
              <a:rPr lang="en-US" sz="3600" dirty="0"/>
              <a:t> </a:t>
            </a:r>
            <a:r>
              <a:rPr lang="en-US" sz="3600" dirty="0" err="1"/>
              <a:t>terlantar</a:t>
            </a:r>
            <a:r>
              <a:rPr lang="en-US" sz="3600" dirty="0" smtClean="0"/>
              <a:t>.</a:t>
            </a:r>
            <a:endParaRPr lang="id-ID" sz="3600" dirty="0"/>
          </a:p>
          <a:p>
            <a:pPr>
              <a:buFont typeface="Wingdings 2" pitchFamily="18" charset="2"/>
              <a:buNone/>
            </a:pPr>
            <a:r>
              <a:rPr lang="id-ID" sz="3600" dirty="0"/>
              <a:t>	</a:t>
            </a:r>
            <a:r>
              <a:rPr lang="en-US" sz="3600" b="1" dirty="0" err="1"/>
              <a:t>Seharusnya</a:t>
            </a:r>
            <a:r>
              <a:rPr lang="en-US" sz="3600" dirty="0"/>
              <a:t>:</a:t>
            </a:r>
            <a:endParaRPr lang="id-ID" sz="3600" dirty="0"/>
          </a:p>
          <a:p>
            <a:r>
              <a:rPr lang="en-US" sz="3600" dirty="0" err="1"/>
              <a:t>Bukan</a:t>
            </a:r>
            <a:r>
              <a:rPr lang="en-US" sz="3600" dirty="0"/>
              <a:t> </a:t>
            </a:r>
            <a:r>
              <a:rPr lang="en-US" sz="3600" dirty="0" err="1"/>
              <a:t>seratus</a:t>
            </a:r>
            <a:r>
              <a:rPr lang="en-US" sz="3600" dirty="0"/>
              <a:t>, </a:t>
            </a:r>
            <a:r>
              <a:rPr lang="en-US" sz="3600" dirty="0" err="1"/>
              <a:t>seribu</a:t>
            </a:r>
            <a:r>
              <a:rPr lang="en-US" sz="3600" dirty="0"/>
              <a:t>, </a:t>
            </a:r>
            <a:r>
              <a:rPr lang="en-US" sz="3600" dirty="0" err="1"/>
              <a:t>atau</a:t>
            </a:r>
            <a:r>
              <a:rPr lang="en-US" sz="3600" dirty="0"/>
              <a:t> </a:t>
            </a:r>
            <a:r>
              <a:rPr lang="en-US" sz="3600" dirty="0" err="1"/>
              <a:t>sejuta</a:t>
            </a:r>
            <a:r>
              <a:rPr lang="en-US" sz="3600" dirty="0"/>
              <a:t>, </a:t>
            </a:r>
            <a:r>
              <a:rPr lang="en-US" sz="3600" dirty="0" err="1"/>
              <a:t>tetapi</a:t>
            </a:r>
            <a:r>
              <a:rPr lang="en-US" sz="3600" dirty="0"/>
              <a:t> </a:t>
            </a:r>
            <a:r>
              <a:rPr lang="en-US" sz="3600" dirty="0" err="1"/>
              <a:t>berjuta-juta</a:t>
            </a:r>
            <a:r>
              <a:rPr lang="en-US" sz="3600" dirty="0"/>
              <a:t> rupiah, </a:t>
            </a:r>
            <a:r>
              <a:rPr lang="en-US" sz="3600" dirty="0" err="1"/>
              <a:t>telah</a:t>
            </a:r>
            <a:r>
              <a:rPr lang="en-US" sz="3600" dirty="0"/>
              <a:t> </a:t>
            </a:r>
            <a:r>
              <a:rPr lang="en-US" sz="3600" dirty="0" err="1"/>
              <a:t>disumbangkan</a:t>
            </a:r>
            <a:r>
              <a:rPr lang="en-US" sz="3600" dirty="0"/>
              <a:t> </a:t>
            </a:r>
            <a:r>
              <a:rPr lang="en-US" sz="3600" dirty="0" err="1"/>
              <a:t>kepada</a:t>
            </a:r>
            <a:r>
              <a:rPr lang="en-US" sz="3600" dirty="0"/>
              <a:t> </a:t>
            </a:r>
            <a:r>
              <a:rPr lang="en-US" sz="3600" dirty="0" err="1"/>
              <a:t>anak-anak</a:t>
            </a:r>
            <a:r>
              <a:rPr lang="en-US" sz="3600" dirty="0"/>
              <a:t> </a:t>
            </a:r>
            <a:r>
              <a:rPr lang="en-US" sz="3600" dirty="0" err="1"/>
              <a:t>terlantar</a:t>
            </a:r>
            <a:r>
              <a:rPr lang="en-US" sz="3600" dirty="0"/>
              <a:t>.</a:t>
            </a:r>
            <a:endParaRPr lang="id-ID" sz="3600" dirty="0"/>
          </a:p>
          <a:p>
            <a:endParaRPr lang="id-ID" sz="3600" dirty="0"/>
          </a:p>
        </p:txBody>
      </p:sp>
    </p:spTree>
    <p:extLst>
      <p:ext uri="{BB962C8B-B14F-4D97-AF65-F5344CB8AC3E}">
        <p14:creationId xmlns:p14="http://schemas.microsoft.com/office/powerpoint/2010/main" val="226034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304801"/>
            <a:ext cx="11785600" cy="5821363"/>
          </a:xfrm>
        </p:spPr>
        <p:txBody>
          <a:bodyPr>
            <a:noAutofit/>
          </a:bodyPr>
          <a:lstStyle/>
          <a:p>
            <a:pPr marL="514350" indent="-514350">
              <a:buFont typeface="+mj-lt"/>
              <a:buAutoNum type="alphaLcPeriod" startAt="3"/>
            </a:pPr>
            <a:r>
              <a:rPr lang="id-ID" b="1" dirty="0"/>
              <a:t>Melakukan pengulangan kata</a:t>
            </a:r>
            <a:r>
              <a:rPr lang="id-ID" dirty="0">
                <a:solidFill>
                  <a:srgbClr val="002060"/>
                </a:solidFill>
              </a:rPr>
              <a:t>	</a:t>
            </a:r>
          </a:p>
          <a:p>
            <a:pPr>
              <a:buFont typeface="Wingdings 2" pitchFamily="18" charset="2"/>
              <a:buNone/>
            </a:pPr>
            <a:r>
              <a:rPr lang="en-US" dirty="0" err="1"/>
              <a:t>Contoh</a:t>
            </a:r>
            <a:r>
              <a:rPr lang="en-US" dirty="0"/>
              <a:t>:</a:t>
            </a:r>
            <a:endParaRPr lang="id-ID" dirty="0"/>
          </a:p>
          <a:p>
            <a:r>
              <a:rPr lang="en-US" dirty="0" err="1"/>
              <a:t>Saya</a:t>
            </a:r>
            <a:r>
              <a:rPr lang="en-US" dirty="0"/>
              <a:t> </a:t>
            </a:r>
            <a:r>
              <a:rPr lang="en-US" dirty="0" err="1"/>
              <a:t>suka</a:t>
            </a:r>
            <a:r>
              <a:rPr lang="en-US" dirty="0"/>
              <a:t> </a:t>
            </a:r>
            <a:r>
              <a:rPr lang="en-US" dirty="0" err="1"/>
              <a:t>kecantikan</a:t>
            </a:r>
            <a:r>
              <a:rPr lang="en-US" dirty="0"/>
              <a:t> </a:t>
            </a:r>
            <a:r>
              <a:rPr lang="en-US" dirty="0" err="1"/>
              <a:t>mereka</a:t>
            </a:r>
            <a:r>
              <a:rPr lang="en-US" dirty="0"/>
              <a:t>, </a:t>
            </a:r>
            <a:r>
              <a:rPr lang="en-US" dirty="0" err="1"/>
              <a:t>saya</a:t>
            </a:r>
            <a:r>
              <a:rPr lang="en-US" dirty="0"/>
              <a:t> </a:t>
            </a:r>
            <a:r>
              <a:rPr lang="en-US" dirty="0" err="1"/>
              <a:t>suka</a:t>
            </a:r>
            <a:r>
              <a:rPr lang="en-US" dirty="0"/>
              <a:t> </a:t>
            </a:r>
            <a:r>
              <a:rPr lang="en-US" dirty="0" err="1"/>
              <a:t>akan</a:t>
            </a:r>
            <a:r>
              <a:rPr lang="en-US" dirty="0"/>
              <a:t> </a:t>
            </a:r>
            <a:r>
              <a:rPr lang="en-US" dirty="0" err="1"/>
              <a:t>kelembutan</a:t>
            </a:r>
            <a:r>
              <a:rPr lang="en-US" dirty="0"/>
              <a:t> </a:t>
            </a:r>
            <a:r>
              <a:rPr lang="en-US" dirty="0" err="1"/>
              <a:t>mereka</a:t>
            </a:r>
            <a:r>
              <a:rPr lang="en-US" dirty="0" smtClean="0"/>
              <a:t>.</a:t>
            </a:r>
            <a:endParaRPr lang="id-ID" dirty="0" smtClean="0"/>
          </a:p>
          <a:p>
            <a:r>
              <a:rPr lang="id-ID" dirty="0" smtClean="0"/>
              <a:t>Cerita itu begitu menarik, cerita itu sangat mengharukan.</a:t>
            </a:r>
            <a:endParaRPr lang="id-ID" dirty="0"/>
          </a:p>
          <a:p>
            <a:pPr>
              <a:buFont typeface="Wingdings" pitchFamily="2" charset="2"/>
              <a:buChar char="v"/>
            </a:pPr>
            <a:endParaRPr lang="id-ID" dirty="0"/>
          </a:p>
          <a:p>
            <a:pPr marL="514350" indent="-514350">
              <a:buFont typeface="+mj-lt"/>
              <a:buAutoNum type="alphaLcPeriod" startAt="4"/>
            </a:pPr>
            <a:r>
              <a:rPr lang="id-ID" b="1" dirty="0"/>
              <a:t>Melakukan pertentangan ide</a:t>
            </a:r>
          </a:p>
          <a:p>
            <a:pPr>
              <a:buFont typeface="Wingdings 2" pitchFamily="18" charset="2"/>
              <a:buNone/>
            </a:pPr>
            <a:r>
              <a:rPr lang="en-US" dirty="0" err="1"/>
              <a:t>Contoh</a:t>
            </a:r>
            <a:r>
              <a:rPr lang="en-US" dirty="0"/>
              <a:t>:</a:t>
            </a:r>
            <a:endParaRPr lang="id-ID" dirty="0"/>
          </a:p>
          <a:p>
            <a:r>
              <a:rPr lang="en-US" dirty="0" err="1"/>
              <a:t>Anak</a:t>
            </a:r>
            <a:r>
              <a:rPr lang="en-US" dirty="0"/>
              <a:t> </a:t>
            </a:r>
            <a:r>
              <a:rPr lang="en-US" dirty="0" err="1"/>
              <a:t>itu</a:t>
            </a:r>
            <a:r>
              <a:rPr lang="en-US" dirty="0"/>
              <a:t> </a:t>
            </a:r>
            <a:r>
              <a:rPr lang="en-US" dirty="0" err="1"/>
              <a:t>tidak</a:t>
            </a:r>
            <a:r>
              <a:rPr lang="en-US" dirty="0"/>
              <a:t> </a:t>
            </a:r>
            <a:r>
              <a:rPr lang="en-US" dirty="0" err="1"/>
              <a:t>malas</a:t>
            </a:r>
            <a:r>
              <a:rPr lang="en-US" dirty="0"/>
              <a:t> </a:t>
            </a:r>
            <a:r>
              <a:rPr lang="en-US" dirty="0" err="1"/>
              <a:t>dan</a:t>
            </a:r>
            <a:r>
              <a:rPr lang="en-US" dirty="0"/>
              <a:t> </a:t>
            </a:r>
            <a:r>
              <a:rPr lang="en-US" dirty="0" err="1"/>
              <a:t>curang</a:t>
            </a:r>
            <a:r>
              <a:rPr lang="en-US" dirty="0"/>
              <a:t>, </a:t>
            </a:r>
            <a:r>
              <a:rPr lang="en-US" dirty="0" err="1"/>
              <a:t>tetapi</a:t>
            </a:r>
            <a:r>
              <a:rPr lang="en-US" dirty="0"/>
              <a:t> </a:t>
            </a:r>
            <a:r>
              <a:rPr lang="en-US" dirty="0" err="1"/>
              <a:t>rajin</a:t>
            </a:r>
            <a:r>
              <a:rPr lang="en-US" dirty="0"/>
              <a:t> </a:t>
            </a:r>
            <a:r>
              <a:rPr lang="en-US" dirty="0" err="1"/>
              <a:t>dan</a:t>
            </a:r>
            <a:r>
              <a:rPr lang="en-US" dirty="0"/>
              <a:t> </a:t>
            </a:r>
            <a:r>
              <a:rPr lang="en-US" dirty="0" err="1"/>
              <a:t>jujur</a:t>
            </a:r>
            <a:r>
              <a:rPr lang="en-US" dirty="0" smtClean="0"/>
              <a:t>.</a:t>
            </a:r>
            <a:endParaRPr lang="id-ID" dirty="0"/>
          </a:p>
          <a:p>
            <a:pPr>
              <a:buFont typeface="Wingdings" pitchFamily="2" charset="2"/>
              <a:buChar char="v"/>
            </a:pPr>
            <a:endParaRPr lang="id-ID" dirty="0"/>
          </a:p>
          <a:p>
            <a:pPr marL="514350" indent="-514350">
              <a:buFont typeface="+mj-lt"/>
              <a:buAutoNum type="alphaLcPeriod" startAt="5"/>
            </a:pPr>
            <a:r>
              <a:rPr lang="id-ID" b="1" dirty="0"/>
              <a:t>Menggunakan partikel </a:t>
            </a:r>
            <a:r>
              <a:rPr lang="id-ID" b="1" dirty="0" smtClean="0"/>
              <a:t>penekanan/penegasan (seperti: partikel -lah, -pun, dan -kah</a:t>
            </a:r>
            <a:endParaRPr lang="id-ID" b="1" dirty="0"/>
          </a:p>
          <a:p>
            <a:pPr>
              <a:buFont typeface="Wingdings 2" pitchFamily="18" charset="2"/>
              <a:buNone/>
            </a:pPr>
            <a:r>
              <a:rPr lang="en-US" dirty="0" err="1"/>
              <a:t>Contoh</a:t>
            </a:r>
            <a:r>
              <a:rPr lang="en-US" dirty="0"/>
              <a:t>:</a:t>
            </a:r>
            <a:endParaRPr lang="id-ID" dirty="0"/>
          </a:p>
          <a:p>
            <a:r>
              <a:rPr lang="en-US" dirty="0" err="1"/>
              <a:t>Saudara</a:t>
            </a:r>
            <a:r>
              <a:rPr lang="en-US" b="1" dirty="0" err="1"/>
              <a:t>lah</a:t>
            </a:r>
            <a:r>
              <a:rPr lang="en-US" dirty="0"/>
              <a:t> yang </a:t>
            </a:r>
            <a:r>
              <a:rPr lang="en-US" dirty="0" err="1"/>
              <a:t>bertanggung</a:t>
            </a:r>
            <a:r>
              <a:rPr lang="en-US" dirty="0"/>
              <a:t> </a:t>
            </a:r>
            <a:r>
              <a:rPr lang="en-US" dirty="0" err="1"/>
              <a:t>jawab</a:t>
            </a:r>
            <a:r>
              <a:rPr lang="en-US" dirty="0" smtClean="0"/>
              <a:t>.</a:t>
            </a:r>
            <a:endParaRPr lang="id-ID" dirty="0" smtClean="0"/>
          </a:p>
          <a:p>
            <a:r>
              <a:rPr lang="id-ID" dirty="0" smtClean="0"/>
              <a:t>Dapat</a:t>
            </a:r>
            <a:r>
              <a:rPr lang="id-ID" b="1" dirty="0" smtClean="0"/>
              <a:t>kah</a:t>
            </a:r>
            <a:r>
              <a:rPr lang="id-ID" dirty="0" smtClean="0"/>
              <a:t> mereka mengerti maksud perkataanku?</a:t>
            </a:r>
          </a:p>
          <a:p>
            <a:endParaRPr lang="id-ID" dirty="0"/>
          </a:p>
        </p:txBody>
      </p:sp>
    </p:spTree>
    <p:extLst>
      <p:ext uri="{BB962C8B-B14F-4D97-AF65-F5344CB8AC3E}">
        <p14:creationId xmlns:p14="http://schemas.microsoft.com/office/powerpoint/2010/main" val="656775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4000" b="1" dirty="0">
                <a:latin typeface="Cambria" pitchFamily="18" charset="0"/>
              </a:rPr>
              <a:t>4</a:t>
            </a:r>
            <a:r>
              <a:rPr lang="id-ID" sz="4000" b="1" dirty="0" smtClean="0">
                <a:latin typeface="Cambria" pitchFamily="18" charset="0"/>
              </a:rPr>
              <a:t>. Kehematan</a:t>
            </a:r>
            <a:endParaRPr lang="id-ID" sz="4000" b="1" dirty="0">
              <a:latin typeface="Cambria" pitchFamily="18" charset="0"/>
            </a:endParaRPr>
          </a:p>
        </p:txBody>
      </p:sp>
      <p:sp>
        <p:nvSpPr>
          <p:cNvPr id="3" name="Content Placeholder 2"/>
          <p:cNvSpPr>
            <a:spLocks noGrp="1"/>
          </p:cNvSpPr>
          <p:nvPr>
            <p:ph idx="1"/>
          </p:nvPr>
        </p:nvSpPr>
        <p:spPr>
          <a:xfrm>
            <a:off x="304800" y="990600"/>
            <a:ext cx="11684000" cy="5509054"/>
          </a:xfrm>
        </p:spPr>
        <p:txBody>
          <a:bodyPr>
            <a:normAutofit lnSpcReduction="10000"/>
          </a:bodyPr>
          <a:lstStyle/>
          <a:p>
            <a:r>
              <a:rPr lang="en-US" sz="2800" dirty="0" err="1" smtClean="0">
                <a:latin typeface="+mj-lt"/>
                <a:cs typeface="Times New Roman" pitchFamily="18" charset="0"/>
              </a:rPr>
              <a:t>Setiap</a:t>
            </a:r>
            <a:r>
              <a:rPr lang="en-US" sz="2800" dirty="0" smtClean="0">
                <a:latin typeface="+mj-lt"/>
                <a:cs typeface="Times New Roman" pitchFamily="18" charset="0"/>
              </a:rPr>
              <a:t> </a:t>
            </a:r>
            <a:r>
              <a:rPr lang="en-US" sz="2800" dirty="0">
                <a:latin typeface="+mj-lt"/>
                <a:cs typeface="Times New Roman" pitchFamily="18" charset="0"/>
              </a:rPr>
              <a:t>kata </a:t>
            </a:r>
            <a:r>
              <a:rPr lang="en-US" sz="2800" dirty="0" err="1">
                <a:latin typeface="+mj-lt"/>
                <a:cs typeface="Times New Roman" pitchFamily="18" charset="0"/>
              </a:rPr>
              <a:t>haruslah</a:t>
            </a:r>
            <a:r>
              <a:rPr lang="en-US" sz="2800" dirty="0">
                <a:latin typeface="+mj-lt"/>
                <a:cs typeface="Times New Roman" pitchFamily="18" charset="0"/>
              </a:rPr>
              <a:t> </a:t>
            </a:r>
            <a:r>
              <a:rPr lang="en-US" sz="2800" dirty="0" err="1">
                <a:latin typeface="+mj-lt"/>
                <a:cs typeface="Times New Roman" pitchFamily="18" charset="0"/>
              </a:rPr>
              <a:t>memiliki</a:t>
            </a:r>
            <a:r>
              <a:rPr lang="en-US" sz="2800" dirty="0">
                <a:latin typeface="+mj-lt"/>
                <a:cs typeface="Times New Roman" pitchFamily="18" charset="0"/>
              </a:rPr>
              <a:t> </a:t>
            </a:r>
            <a:r>
              <a:rPr lang="en-US" sz="2800" dirty="0" err="1">
                <a:latin typeface="+mj-lt"/>
                <a:cs typeface="Times New Roman" pitchFamily="18" charset="0"/>
              </a:rPr>
              <a:t>fungsi</a:t>
            </a:r>
            <a:r>
              <a:rPr lang="en-US" sz="2800" dirty="0">
                <a:latin typeface="+mj-lt"/>
                <a:cs typeface="Times New Roman" pitchFamily="18" charset="0"/>
              </a:rPr>
              <a:t> yang </a:t>
            </a:r>
            <a:r>
              <a:rPr lang="en-US" sz="2800" dirty="0" err="1">
                <a:latin typeface="+mj-lt"/>
                <a:cs typeface="Times New Roman" pitchFamily="18" charset="0"/>
              </a:rPr>
              <a:t>jelas</a:t>
            </a:r>
            <a:r>
              <a:rPr lang="en-US" sz="2800" dirty="0">
                <a:latin typeface="+mj-lt"/>
                <a:cs typeface="Times New Roman" pitchFamily="18" charset="0"/>
              </a:rPr>
              <a:t> </a:t>
            </a:r>
            <a:r>
              <a:rPr lang="en-US" sz="2800" dirty="0" err="1">
                <a:latin typeface="+mj-lt"/>
                <a:cs typeface="Times New Roman" pitchFamily="18" charset="0"/>
              </a:rPr>
              <a:t>dan</a:t>
            </a:r>
            <a:r>
              <a:rPr lang="en-US" sz="2800" dirty="0">
                <a:latin typeface="+mj-lt"/>
                <a:cs typeface="Times New Roman" pitchFamily="18" charset="0"/>
              </a:rPr>
              <a:t> </a:t>
            </a:r>
            <a:r>
              <a:rPr lang="en-US" sz="2800" dirty="0" err="1">
                <a:latin typeface="+mj-lt"/>
                <a:cs typeface="Times New Roman" pitchFamily="18" charset="0"/>
              </a:rPr>
              <a:t>tidak</a:t>
            </a:r>
            <a:r>
              <a:rPr lang="en-US" sz="2800" dirty="0">
                <a:latin typeface="+mj-lt"/>
                <a:cs typeface="Times New Roman" pitchFamily="18" charset="0"/>
              </a:rPr>
              <a:t> </a:t>
            </a:r>
            <a:r>
              <a:rPr lang="en-US" sz="2800" dirty="0" err="1">
                <a:latin typeface="+mj-lt"/>
                <a:cs typeface="Times New Roman" pitchFamily="18" charset="0"/>
              </a:rPr>
              <a:t>boleh</a:t>
            </a:r>
            <a:r>
              <a:rPr lang="en-US" sz="2800" dirty="0">
                <a:latin typeface="+mj-lt"/>
                <a:cs typeface="Times New Roman" pitchFamily="18" charset="0"/>
              </a:rPr>
              <a:t> </a:t>
            </a:r>
            <a:r>
              <a:rPr lang="en-US" sz="2800" dirty="0" err="1">
                <a:latin typeface="+mj-lt"/>
                <a:cs typeface="Times New Roman" pitchFamily="18" charset="0"/>
              </a:rPr>
              <a:t>menggunakan</a:t>
            </a:r>
            <a:r>
              <a:rPr lang="en-US" sz="2800" dirty="0">
                <a:latin typeface="+mj-lt"/>
                <a:cs typeface="Times New Roman" pitchFamily="18" charset="0"/>
              </a:rPr>
              <a:t> kata yang </a:t>
            </a:r>
            <a:r>
              <a:rPr lang="en-US" sz="2800" dirty="0" err="1">
                <a:latin typeface="+mj-lt"/>
                <a:cs typeface="Times New Roman" pitchFamily="18" charset="0"/>
              </a:rPr>
              <a:t>berlebihan</a:t>
            </a:r>
            <a:r>
              <a:rPr lang="en-US" sz="2800" dirty="0">
                <a:latin typeface="+mj-lt"/>
                <a:cs typeface="Times New Roman" pitchFamily="18" charset="0"/>
              </a:rPr>
              <a:t>. </a:t>
            </a:r>
          </a:p>
          <a:p>
            <a:r>
              <a:rPr lang="en-US" sz="2800" dirty="0" err="1">
                <a:latin typeface="+mj-lt"/>
                <a:cs typeface="Times New Roman" pitchFamily="18" charset="0"/>
              </a:rPr>
              <a:t>Penggunaan</a:t>
            </a:r>
            <a:r>
              <a:rPr lang="en-US" sz="2800" dirty="0">
                <a:latin typeface="+mj-lt"/>
                <a:cs typeface="Times New Roman" pitchFamily="18" charset="0"/>
              </a:rPr>
              <a:t> kata yang </a:t>
            </a:r>
            <a:r>
              <a:rPr lang="en-US" sz="2800" dirty="0" err="1">
                <a:latin typeface="+mj-lt"/>
                <a:cs typeface="Times New Roman" pitchFamily="18" charset="0"/>
              </a:rPr>
              <a:t>berlebihan</a:t>
            </a:r>
            <a:r>
              <a:rPr lang="en-US" sz="2800" dirty="0">
                <a:latin typeface="+mj-lt"/>
                <a:cs typeface="Times New Roman" pitchFamily="18" charset="0"/>
              </a:rPr>
              <a:t> </a:t>
            </a:r>
            <a:r>
              <a:rPr lang="en-US" sz="2800" dirty="0" err="1">
                <a:latin typeface="+mj-lt"/>
                <a:cs typeface="Times New Roman" pitchFamily="18" charset="0"/>
              </a:rPr>
              <a:t>justru</a:t>
            </a:r>
            <a:r>
              <a:rPr lang="en-US" sz="2800" dirty="0">
                <a:latin typeface="+mj-lt"/>
                <a:cs typeface="Times New Roman" pitchFamily="18" charset="0"/>
              </a:rPr>
              <a:t> </a:t>
            </a:r>
            <a:r>
              <a:rPr lang="en-US" sz="2800" dirty="0" err="1">
                <a:latin typeface="+mj-lt"/>
                <a:cs typeface="Times New Roman" pitchFamily="18" charset="0"/>
              </a:rPr>
              <a:t>akan</a:t>
            </a:r>
            <a:r>
              <a:rPr lang="en-US" sz="2800" dirty="0">
                <a:latin typeface="+mj-lt"/>
                <a:cs typeface="Times New Roman" pitchFamily="18" charset="0"/>
              </a:rPr>
              <a:t> </a:t>
            </a:r>
            <a:r>
              <a:rPr lang="en-US" sz="2800" dirty="0" err="1">
                <a:latin typeface="+mj-lt"/>
                <a:cs typeface="Times New Roman" pitchFamily="18" charset="0"/>
              </a:rPr>
              <a:t>mengaburkan</a:t>
            </a:r>
            <a:r>
              <a:rPr lang="en-US" sz="2800" dirty="0">
                <a:latin typeface="+mj-lt"/>
                <a:cs typeface="Times New Roman" pitchFamily="18" charset="0"/>
              </a:rPr>
              <a:t> </a:t>
            </a:r>
            <a:r>
              <a:rPr lang="en-US" sz="2800" dirty="0" err="1">
                <a:latin typeface="+mj-lt"/>
                <a:cs typeface="Times New Roman" pitchFamily="18" charset="0"/>
              </a:rPr>
              <a:t>dan</a:t>
            </a:r>
            <a:r>
              <a:rPr lang="en-US" sz="2800" dirty="0">
                <a:latin typeface="+mj-lt"/>
                <a:cs typeface="Times New Roman" pitchFamily="18" charset="0"/>
              </a:rPr>
              <a:t> </a:t>
            </a:r>
            <a:r>
              <a:rPr lang="en-US" sz="2800" dirty="0" err="1">
                <a:latin typeface="+mj-lt"/>
                <a:cs typeface="Times New Roman" pitchFamily="18" charset="0"/>
              </a:rPr>
              <a:t>memperlemah</a:t>
            </a:r>
            <a:r>
              <a:rPr lang="en-US" sz="2800" dirty="0">
                <a:latin typeface="+mj-lt"/>
                <a:cs typeface="Times New Roman" pitchFamily="18" charset="0"/>
              </a:rPr>
              <a:t> </a:t>
            </a:r>
            <a:r>
              <a:rPr lang="en-US" sz="2800" dirty="0" err="1">
                <a:latin typeface="+mj-lt"/>
                <a:cs typeface="Times New Roman" pitchFamily="18" charset="0"/>
              </a:rPr>
              <a:t>maksud</a:t>
            </a:r>
            <a:r>
              <a:rPr lang="en-US" sz="2800" dirty="0">
                <a:latin typeface="+mj-lt"/>
                <a:cs typeface="Times New Roman" pitchFamily="18" charset="0"/>
              </a:rPr>
              <a:t> </a:t>
            </a:r>
            <a:r>
              <a:rPr lang="en-US" sz="2800" dirty="0" err="1">
                <a:latin typeface="+mj-lt"/>
                <a:cs typeface="Times New Roman" pitchFamily="18" charset="0"/>
              </a:rPr>
              <a:t>kalimat</a:t>
            </a:r>
            <a:r>
              <a:rPr lang="en-US" sz="2800" dirty="0">
                <a:latin typeface="+mj-lt"/>
                <a:cs typeface="Times New Roman" pitchFamily="18" charset="0"/>
              </a:rPr>
              <a:t> </a:t>
            </a:r>
            <a:r>
              <a:rPr lang="en-US" sz="2800" dirty="0" err="1">
                <a:latin typeface="+mj-lt"/>
                <a:cs typeface="Times New Roman" pitchFamily="18" charset="0"/>
              </a:rPr>
              <a:t>itu</a:t>
            </a:r>
            <a:r>
              <a:rPr lang="en-US" sz="2800" dirty="0" smtClean="0">
                <a:latin typeface="+mj-lt"/>
                <a:cs typeface="Times New Roman" pitchFamily="18" charset="0"/>
              </a:rPr>
              <a:t>.</a:t>
            </a:r>
            <a:endParaRPr lang="id-ID" sz="2800" dirty="0" smtClean="0">
              <a:latin typeface="+mj-lt"/>
              <a:cs typeface="Times New Roman" pitchFamily="18" charset="0"/>
            </a:endParaRPr>
          </a:p>
          <a:p>
            <a:r>
              <a:rPr lang="id-ID" sz="2800" dirty="0">
                <a:cs typeface="Times New Roman" pitchFamily="18" charset="0"/>
              </a:rPr>
              <a:t>Hemat dalam mempergunakan kata, frasa, atau bentuk lain yang dianggap tidak perlu, tetapi tidak menyalahi kaidah tata bahasa</a:t>
            </a:r>
            <a:endParaRPr lang="en-US" sz="2800" dirty="0">
              <a:latin typeface="+mj-lt"/>
              <a:cs typeface="Times New Roman" pitchFamily="18" charset="0"/>
            </a:endParaRPr>
          </a:p>
          <a:p>
            <a:pPr>
              <a:buFont typeface="Wingdings 2" pitchFamily="18" charset="2"/>
              <a:buNone/>
            </a:pPr>
            <a:r>
              <a:rPr lang="en-US" sz="2800" dirty="0" err="1">
                <a:latin typeface="+mj-lt"/>
                <a:cs typeface="Times New Roman" pitchFamily="18" charset="0"/>
              </a:rPr>
              <a:t>Contoh</a:t>
            </a:r>
            <a:r>
              <a:rPr lang="en-US" sz="2800" dirty="0">
                <a:latin typeface="+mj-lt"/>
                <a:cs typeface="Times New Roman" pitchFamily="18" charset="0"/>
              </a:rPr>
              <a:t> : </a:t>
            </a:r>
          </a:p>
          <a:p>
            <a:pPr>
              <a:buFont typeface="Wingdings" pitchFamily="2" charset="2"/>
              <a:buChar char="Ø"/>
            </a:pPr>
            <a:r>
              <a:rPr lang="en-US" sz="2800" dirty="0" smtClean="0">
                <a:latin typeface="+mj-lt"/>
                <a:cs typeface="Times New Roman" pitchFamily="18" charset="0"/>
              </a:rPr>
              <a:t>K</a:t>
            </a:r>
            <a:r>
              <a:rPr lang="id-ID" sz="2800" dirty="0" smtClean="0">
                <a:latin typeface="+mj-lt"/>
                <a:cs typeface="Times New Roman" pitchFamily="18" charset="0"/>
              </a:rPr>
              <a:t>arena </a:t>
            </a:r>
            <a:r>
              <a:rPr lang="id-ID" sz="2800" b="1" dirty="0" smtClean="0">
                <a:latin typeface="+mj-lt"/>
                <a:cs typeface="Times New Roman" pitchFamily="18" charset="0"/>
              </a:rPr>
              <a:t>ia</a:t>
            </a:r>
            <a:r>
              <a:rPr lang="id-ID" sz="2800" dirty="0" smtClean="0">
                <a:latin typeface="+mj-lt"/>
                <a:cs typeface="Times New Roman" pitchFamily="18" charset="0"/>
              </a:rPr>
              <a:t> tidak diajak, dia tidak ikut belajar bersama di rumahku. (tidak efektif)</a:t>
            </a:r>
          </a:p>
          <a:p>
            <a:pPr>
              <a:buFont typeface="Wingdings" pitchFamily="2" charset="2"/>
              <a:buChar char="Ø"/>
            </a:pPr>
            <a:r>
              <a:rPr lang="id-ID" sz="2800" dirty="0" smtClean="0">
                <a:latin typeface="+mj-lt"/>
                <a:cs typeface="Times New Roman" pitchFamily="18" charset="0"/>
              </a:rPr>
              <a:t>Karena tidak diajak, dia tidak ikut belajar bersama di rumahku. (efektif)</a:t>
            </a:r>
            <a:endParaRPr lang="en-US" sz="2800" dirty="0">
              <a:latin typeface="+mj-lt"/>
              <a:cs typeface="Times New Roman" pitchFamily="18" charset="0"/>
            </a:endParaRPr>
          </a:p>
        </p:txBody>
      </p:sp>
    </p:spTree>
    <p:extLst>
      <p:ext uri="{BB962C8B-B14F-4D97-AF65-F5344CB8AC3E}">
        <p14:creationId xmlns:p14="http://schemas.microsoft.com/office/powerpoint/2010/main" val="1269573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4000" b="1" dirty="0">
                <a:latin typeface="Cambria" pitchFamily="18" charset="0"/>
              </a:rPr>
              <a:t>5</a:t>
            </a:r>
            <a:r>
              <a:rPr lang="id-ID" sz="4000" b="1" dirty="0" smtClean="0">
                <a:latin typeface="Cambria" pitchFamily="18" charset="0"/>
              </a:rPr>
              <a:t>. Kecermatan</a:t>
            </a:r>
            <a:endParaRPr lang="id-ID" sz="4000" b="1" dirty="0">
              <a:latin typeface="Cambria" pitchFamily="18" charset="0"/>
            </a:endParaRPr>
          </a:p>
        </p:txBody>
      </p:sp>
      <p:sp>
        <p:nvSpPr>
          <p:cNvPr id="3" name="Content Placeholder 2"/>
          <p:cNvSpPr>
            <a:spLocks noGrp="1"/>
          </p:cNvSpPr>
          <p:nvPr>
            <p:ph idx="1"/>
          </p:nvPr>
        </p:nvSpPr>
        <p:spPr>
          <a:xfrm>
            <a:off x="609600" y="990600"/>
            <a:ext cx="10972800" cy="5135563"/>
          </a:xfrm>
        </p:spPr>
        <p:txBody>
          <a:bodyPr>
            <a:noAutofit/>
          </a:bodyPr>
          <a:lstStyle/>
          <a:p>
            <a:r>
              <a:rPr lang="id-ID" sz="3600" dirty="0" smtClean="0">
                <a:latin typeface="+mj-lt"/>
                <a:cs typeface="Times New Roman" pitchFamily="18" charset="0"/>
              </a:rPr>
              <a:t>Dalam membuat kalimat efektif jangan sampai menjadi kalimat yang ambigu (menimbulkan tafsiran ganda)</a:t>
            </a:r>
            <a:endParaRPr lang="en-US" sz="3600" dirty="0">
              <a:latin typeface="+mj-lt"/>
              <a:cs typeface="Times New Roman" pitchFamily="18" charset="0"/>
            </a:endParaRPr>
          </a:p>
          <a:p>
            <a:pPr>
              <a:buFont typeface="Wingdings 2" pitchFamily="18" charset="2"/>
              <a:buNone/>
            </a:pPr>
            <a:r>
              <a:rPr lang="en-US" sz="3600" dirty="0" err="1">
                <a:latin typeface="+mj-lt"/>
                <a:cs typeface="Times New Roman" pitchFamily="18" charset="0"/>
              </a:rPr>
              <a:t>Contoh</a:t>
            </a:r>
            <a:r>
              <a:rPr lang="en-US" sz="3600" dirty="0">
                <a:latin typeface="+mj-lt"/>
                <a:cs typeface="Times New Roman" pitchFamily="18" charset="0"/>
              </a:rPr>
              <a:t> : </a:t>
            </a:r>
          </a:p>
          <a:p>
            <a:pPr>
              <a:buFont typeface="Wingdings" pitchFamily="2" charset="2"/>
              <a:buChar char="Ø"/>
            </a:pPr>
            <a:r>
              <a:rPr lang="en-US" sz="3600" dirty="0" smtClean="0">
                <a:latin typeface="+mj-lt"/>
                <a:cs typeface="Times New Roman" pitchFamily="18" charset="0"/>
              </a:rPr>
              <a:t>M</a:t>
            </a:r>
            <a:r>
              <a:rPr lang="id-ID" sz="3600" dirty="0" smtClean="0">
                <a:latin typeface="+mj-lt"/>
                <a:cs typeface="Times New Roman" pitchFamily="18" charset="0"/>
              </a:rPr>
              <a:t>ahasiswa perguruan tinggi yang terkenal itu mendapatkan hadiah. (tidak efektif)</a:t>
            </a:r>
          </a:p>
          <a:p>
            <a:pPr>
              <a:buFont typeface="Wingdings" pitchFamily="2" charset="2"/>
              <a:buChar char="Ø"/>
            </a:pPr>
            <a:r>
              <a:rPr lang="id-ID" sz="3600" dirty="0" smtClean="0">
                <a:latin typeface="+mj-lt"/>
                <a:cs typeface="Times New Roman" pitchFamily="18" charset="0"/>
              </a:rPr>
              <a:t>Mahasiswa yang kuliah di perguruan tinggi yang terkenal itu mendapatkan hadiah. (efektif)</a:t>
            </a:r>
            <a:endParaRPr lang="en-US" sz="3600" dirty="0">
              <a:latin typeface="+mj-lt"/>
              <a:cs typeface="Times New Roman" pitchFamily="18" charset="0"/>
            </a:endParaRPr>
          </a:p>
        </p:txBody>
      </p:sp>
    </p:spTree>
    <p:extLst>
      <p:ext uri="{BB962C8B-B14F-4D97-AF65-F5344CB8AC3E}">
        <p14:creationId xmlns:p14="http://schemas.microsoft.com/office/powerpoint/2010/main" val="3548391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4000" b="1" dirty="0" smtClean="0">
                <a:latin typeface="Cambria" pitchFamily="18" charset="0"/>
              </a:rPr>
              <a:t>6.</a:t>
            </a:r>
            <a:r>
              <a:rPr lang="id-ID" sz="4000" b="1" dirty="0" smtClean="0">
                <a:latin typeface="Cambria" pitchFamily="18" charset="0"/>
              </a:rPr>
              <a:t> Kepaduan</a:t>
            </a:r>
            <a:endParaRPr lang="id-ID" sz="4000" b="1" dirty="0">
              <a:latin typeface="Cambria" pitchFamily="18" charset="0"/>
            </a:endParaRPr>
          </a:p>
        </p:txBody>
      </p:sp>
      <p:sp>
        <p:nvSpPr>
          <p:cNvPr id="3" name="Content Placeholder 2"/>
          <p:cNvSpPr>
            <a:spLocks noGrp="1"/>
          </p:cNvSpPr>
          <p:nvPr>
            <p:ph idx="1"/>
          </p:nvPr>
        </p:nvSpPr>
        <p:spPr>
          <a:xfrm>
            <a:off x="609600" y="990600"/>
            <a:ext cx="10972800" cy="5135563"/>
          </a:xfrm>
        </p:spPr>
        <p:txBody>
          <a:bodyPr>
            <a:normAutofit lnSpcReduction="10000"/>
          </a:bodyPr>
          <a:lstStyle/>
          <a:p>
            <a:pPr marL="0" indent="0">
              <a:buNone/>
            </a:pPr>
            <a:r>
              <a:rPr lang="id-ID" sz="2800" dirty="0" smtClean="0">
                <a:latin typeface="+mj-lt"/>
                <a:cs typeface="Times New Roman" pitchFamily="18" charset="0"/>
              </a:rPr>
              <a:t>Kepaduan pernyataan dalam kalimat itu, sehingga informasi yang disampaikannya tidak terpecah-pecah</a:t>
            </a:r>
          </a:p>
          <a:p>
            <a:pPr marL="0" indent="0">
              <a:buNone/>
            </a:pPr>
            <a:r>
              <a:rPr lang="id-ID" sz="2800" dirty="0" smtClean="0">
                <a:latin typeface="+mj-lt"/>
                <a:cs typeface="Times New Roman" pitchFamily="18" charset="0"/>
              </a:rPr>
              <a:t>Beberapa hal yang perlu di perhatikan untuk menciptakan :</a:t>
            </a:r>
          </a:p>
          <a:p>
            <a:pPr marL="514350" indent="-514350">
              <a:buFont typeface="+mj-lt"/>
              <a:buAutoNum type="arabicPeriod"/>
            </a:pPr>
            <a:r>
              <a:rPr lang="id-ID" sz="2800" dirty="0" smtClean="0">
                <a:latin typeface="+mj-lt"/>
                <a:cs typeface="Times New Roman" pitchFamily="18" charset="0"/>
              </a:rPr>
              <a:t>Kalimat yang padu tidak bertele-tele</a:t>
            </a:r>
          </a:p>
          <a:p>
            <a:pPr marL="514350" indent="-514350">
              <a:buFont typeface="+mj-lt"/>
              <a:buAutoNum type="arabicPeriod"/>
            </a:pPr>
            <a:r>
              <a:rPr lang="id-ID" sz="2800" dirty="0" smtClean="0">
                <a:latin typeface="+mj-lt"/>
                <a:cs typeface="Times New Roman" pitchFamily="18" charset="0"/>
              </a:rPr>
              <a:t>Kalimat yang padu tidak perlu menyisipkan sebuah prediket kata kerja dan objek penderita</a:t>
            </a:r>
            <a:endParaRPr lang="en-US" sz="2800" dirty="0">
              <a:latin typeface="+mj-lt"/>
              <a:cs typeface="Times New Roman" pitchFamily="18" charset="0"/>
            </a:endParaRPr>
          </a:p>
          <a:p>
            <a:pPr>
              <a:buFont typeface="Wingdings 2" pitchFamily="18" charset="2"/>
              <a:buNone/>
            </a:pPr>
            <a:r>
              <a:rPr lang="en-US" sz="2800" dirty="0" err="1">
                <a:latin typeface="+mj-lt"/>
                <a:cs typeface="Times New Roman" pitchFamily="18" charset="0"/>
              </a:rPr>
              <a:t>Contoh</a:t>
            </a:r>
            <a:r>
              <a:rPr lang="en-US" sz="2800" dirty="0">
                <a:latin typeface="+mj-lt"/>
                <a:cs typeface="Times New Roman" pitchFamily="18" charset="0"/>
              </a:rPr>
              <a:t> : </a:t>
            </a:r>
          </a:p>
          <a:p>
            <a:pPr>
              <a:buFont typeface="Wingdings" pitchFamily="2" charset="2"/>
              <a:buChar char="Ø"/>
            </a:pPr>
            <a:r>
              <a:rPr lang="en-US" sz="2800" dirty="0" smtClean="0">
                <a:latin typeface="+mj-lt"/>
                <a:cs typeface="Times New Roman" pitchFamily="18" charset="0"/>
              </a:rPr>
              <a:t>M</a:t>
            </a:r>
            <a:r>
              <a:rPr lang="id-ID" sz="2800" dirty="0" smtClean="0">
                <a:latin typeface="+mj-lt"/>
                <a:cs typeface="Times New Roman" pitchFamily="18" charset="0"/>
              </a:rPr>
              <a:t>akalah ini membahas tentang teknologi fiber optik. (tidak efektif)</a:t>
            </a:r>
          </a:p>
          <a:p>
            <a:pPr>
              <a:buFont typeface="Wingdings" pitchFamily="2" charset="2"/>
              <a:buChar char="Ø"/>
            </a:pPr>
            <a:r>
              <a:rPr lang="id-ID" sz="2800" dirty="0" smtClean="0">
                <a:latin typeface="+mj-lt"/>
                <a:cs typeface="Times New Roman" pitchFamily="18" charset="0"/>
              </a:rPr>
              <a:t>Makalah ini membahas teknologi fiber optik. (efektif)</a:t>
            </a:r>
            <a:endParaRPr lang="en-US" sz="2800" dirty="0">
              <a:latin typeface="+mj-lt"/>
              <a:cs typeface="Times New Roman" pitchFamily="18" charset="0"/>
            </a:endParaRPr>
          </a:p>
        </p:txBody>
      </p:sp>
    </p:spTree>
    <p:extLst>
      <p:ext uri="{BB962C8B-B14F-4D97-AF65-F5344CB8AC3E}">
        <p14:creationId xmlns:p14="http://schemas.microsoft.com/office/powerpoint/2010/main" val="3532650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Alasan</a:t>
            </a:r>
            <a:r>
              <a:rPr lang="en-US" dirty="0" smtClean="0"/>
              <a:t> </a:t>
            </a:r>
            <a:r>
              <a:rPr lang="en-US" dirty="0" err="1" smtClean="0"/>
              <a:t>Bahasa</a:t>
            </a:r>
            <a:r>
              <a:rPr lang="en-US" dirty="0" smtClean="0"/>
              <a:t> </a:t>
            </a:r>
            <a:r>
              <a:rPr lang="en-US" dirty="0" err="1" smtClean="0"/>
              <a:t>Melayu</a:t>
            </a:r>
            <a:r>
              <a:rPr lang="en-US" dirty="0" smtClean="0"/>
              <a:t> </a:t>
            </a:r>
            <a:r>
              <a:rPr lang="en-US" dirty="0" err="1" smtClean="0"/>
              <a:t>dijadikan</a:t>
            </a:r>
            <a:r>
              <a:rPr lang="en-US" dirty="0" smtClean="0"/>
              <a:t> </a:t>
            </a:r>
            <a:r>
              <a:rPr lang="en-US" dirty="0" err="1"/>
              <a:t>B</a:t>
            </a:r>
            <a:r>
              <a:rPr lang="en-US" dirty="0" err="1" smtClean="0"/>
              <a:t>ahasa</a:t>
            </a:r>
            <a:r>
              <a:rPr lang="en-US" dirty="0" smtClean="0"/>
              <a:t> Indonesia</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err="1" smtClean="0"/>
              <a:t>Bahasa</a:t>
            </a:r>
            <a:r>
              <a:rPr lang="en-US" dirty="0" smtClean="0"/>
              <a:t> </a:t>
            </a:r>
            <a:r>
              <a:rPr lang="en-US" dirty="0" err="1" smtClean="0"/>
              <a:t>jawa</a:t>
            </a:r>
            <a:r>
              <a:rPr lang="en-US" dirty="0" smtClean="0"/>
              <a:t> </a:t>
            </a:r>
            <a:r>
              <a:rPr lang="en-US" dirty="0" err="1" smtClean="0"/>
              <a:t>mempunyai</a:t>
            </a:r>
            <a:r>
              <a:rPr lang="en-US" dirty="0" smtClean="0"/>
              <a:t> </a:t>
            </a:r>
            <a:r>
              <a:rPr lang="en-US" dirty="0" err="1" smtClean="0"/>
              <a:t>tingkatan</a:t>
            </a:r>
            <a:r>
              <a:rPr lang="en-US" dirty="0" smtClean="0"/>
              <a:t>  </a:t>
            </a:r>
            <a:r>
              <a:rPr lang="en-US" dirty="0" err="1" smtClean="0"/>
              <a:t>kesopanan</a:t>
            </a:r>
            <a:r>
              <a:rPr lang="en-US" dirty="0" smtClean="0"/>
              <a:t>, </a:t>
            </a:r>
            <a:r>
              <a:rPr lang="en-US" dirty="0" err="1" smtClean="0"/>
              <a:t>Bila</a:t>
            </a:r>
            <a:r>
              <a:rPr lang="en-US" dirty="0" smtClean="0"/>
              <a:t> </a:t>
            </a:r>
            <a:r>
              <a:rPr lang="en-US" dirty="0" err="1" smtClean="0"/>
              <a:t>pengguna</a:t>
            </a:r>
            <a:r>
              <a:rPr lang="en-US" dirty="0" smtClean="0"/>
              <a:t> </a:t>
            </a:r>
            <a:r>
              <a:rPr lang="en-US" dirty="0" err="1" smtClean="0"/>
              <a:t>kurang</a:t>
            </a:r>
            <a:r>
              <a:rPr lang="en-US" dirty="0" smtClean="0"/>
              <a:t> </a:t>
            </a:r>
            <a:r>
              <a:rPr lang="en-US" dirty="0" err="1" smtClean="0"/>
              <a:t>memahami</a:t>
            </a:r>
            <a:r>
              <a:rPr lang="en-US" dirty="0" smtClean="0"/>
              <a:t> </a:t>
            </a:r>
            <a:r>
              <a:rPr lang="en-US" dirty="0" err="1" smtClean="0"/>
              <a:t>budaya</a:t>
            </a:r>
            <a:r>
              <a:rPr lang="en-US" dirty="0" smtClean="0"/>
              <a:t> </a:t>
            </a:r>
            <a:r>
              <a:rPr lang="en-US" dirty="0" err="1" smtClean="0"/>
              <a:t>jawa</a:t>
            </a:r>
            <a:r>
              <a:rPr lang="en-US" dirty="0" smtClean="0"/>
              <a:t>, </a:t>
            </a:r>
            <a:r>
              <a:rPr lang="en-US" dirty="0" err="1" smtClean="0"/>
              <a:t>maka</a:t>
            </a:r>
            <a:r>
              <a:rPr lang="en-US" dirty="0" smtClean="0"/>
              <a:t> </a:t>
            </a:r>
            <a:r>
              <a:rPr lang="en-US" dirty="0" err="1" smtClean="0"/>
              <a:t>ia</a:t>
            </a:r>
            <a:r>
              <a:rPr lang="en-US" dirty="0" smtClean="0"/>
              <a:t> </a:t>
            </a:r>
            <a:r>
              <a:rPr lang="en-US" dirty="0" err="1" smtClean="0"/>
              <a:t>dapat</a:t>
            </a:r>
            <a:r>
              <a:rPr lang="en-US" dirty="0" smtClean="0"/>
              <a:t> </a:t>
            </a:r>
            <a:r>
              <a:rPr lang="en-US" dirty="0" err="1" smtClean="0"/>
              <a:t>menimbulkan</a:t>
            </a:r>
            <a:r>
              <a:rPr lang="en-US" dirty="0" smtClean="0"/>
              <a:t> </a:t>
            </a:r>
            <a:r>
              <a:rPr lang="en-US" dirty="0" err="1" smtClean="0"/>
              <a:t>kesan</a:t>
            </a:r>
            <a:r>
              <a:rPr lang="en-US" dirty="0" smtClean="0"/>
              <a:t> </a:t>
            </a:r>
            <a:r>
              <a:rPr lang="en-US" dirty="0" err="1" smtClean="0"/>
              <a:t>negatif</a:t>
            </a:r>
            <a:r>
              <a:rPr lang="en-US" dirty="0" smtClean="0"/>
              <a:t> yang </a:t>
            </a:r>
            <a:r>
              <a:rPr lang="en-US" dirty="0" err="1" smtClean="0"/>
              <a:t>lebih</a:t>
            </a:r>
            <a:r>
              <a:rPr lang="en-US" dirty="0" smtClean="0"/>
              <a:t> </a:t>
            </a:r>
            <a:r>
              <a:rPr lang="en-US" dirty="0" err="1" smtClean="0"/>
              <a:t>besar</a:t>
            </a:r>
            <a:r>
              <a:rPr lang="en-US" dirty="0" smtClean="0"/>
              <a:t>.</a:t>
            </a:r>
          </a:p>
          <a:p>
            <a:pPr marL="457200" indent="-457200">
              <a:buAutoNum type="arabicPeriod"/>
            </a:pPr>
            <a:r>
              <a:rPr lang="en-US" dirty="0" err="1" smtClean="0"/>
              <a:t>Suku</a:t>
            </a:r>
            <a:r>
              <a:rPr lang="en-US" dirty="0" smtClean="0"/>
              <a:t> </a:t>
            </a:r>
            <a:r>
              <a:rPr lang="en-US" dirty="0" err="1" smtClean="0"/>
              <a:t>melayu</a:t>
            </a:r>
            <a:r>
              <a:rPr lang="en-US" dirty="0" smtClean="0"/>
              <a:t> </a:t>
            </a:r>
            <a:r>
              <a:rPr lang="en-US" dirty="0" err="1" smtClean="0"/>
              <a:t>berasal</a:t>
            </a:r>
            <a:r>
              <a:rPr lang="en-US" dirty="0" smtClean="0"/>
              <a:t> </a:t>
            </a:r>
            <a:r>
              <a:rPr lang="en-US" dirty="0" err="1" smtClean="0"/>
              <a:t>dari</a:t>
            </a:r>
            <a:r>
              <a:rPr lang="en-US" dirty="0" smtClean="0"/>
              <a:t> </a:t>
            </a:r>
            <a:r>
              <a:rPr lang="en-US" dirty="0"/>
              <a:t>R</a:t>
            </a:r>
            <a:r>
              <a:rPr lang="en-US" dirty="0" smtClean="0"/>
              <a:t>iau, </a:t>
            </a:r>
            <a:r>
              <a:rPr lang="en-US" dirty="0" err="1" smtClean="0"/>
              <a:t>sebagai</a:t>
            </a:r>
            <a:r>
              <a:rPr lang="en-US" dirty="0" smtClean="0"/>
              <a:t> </a:t>
            </a:r>
            <a:r>
              <a:rPr lang="en-US" i="1" dirty="0" smtClean="0"/>
              <a:t>lingua franca </a:t>
            </a:r>
            <a:r>
              <a:rPr lang="en-US" dirty="0" err="1" smtClean="0"/>
              <a:t>bahasa</a:t>
            </a:r>
            <a:r>
              <a:rPr lang="en-US" dirty="0" smtClean="0"/>
              <a:t> </a:t>
            </a:r>
            <a:r>
              <a:rPr lang="en-US" dirty="0" err="1" smtClean="0"/>
              <a:t>melayu</a:t>
            </a:r>
            <a:r>
              <a:rPr lang="en-US" dirty="0" smtClean="0"/>
              <a:t> yang paling </a:t>
            </a:r>
            <a:r>
              <a:rPr lang="en-US" dirty="0" err="1" smtClean="0"/>
              <a:t>sedikit</a:t>
            </a:r>
            <a:r>
              <a:rPr lang="en-US" dirty="0" smtClean="0"/>
              <a:t> </a:t>
            </a:r>
            <a:r>
              <a:rPr lang="en-US" dirty="0" err="1" smtClean="0"/>
              <a:t>terkena</a:t>
            </a:r>
            <a:r>
              <a:rPr lang="en-US" dirty="0" smtClean="0"/>
              <a:t> </a:t>
            </a:r>
            <a:r>
              <a:rPr lang="en-US" dirty="0" err="1" smtClean="0"/>
              <a:t>pengaruh</a:t>
            </a:r>
            <a:r>
              <a:rPr lang="en-US" dirty="0" smtClean="0"/>
              <a:t> </a:t>
            </a:r>
            <a:r>
              <a:rPr lang="en-US" dirty="0" err="1" smtClean="0"/>
              <a:t>dar</a:t>
            </a:r>
            <a:r>
              <a:rPr lang="en-US" dirty="0" smtClean="0"/>
              <a:t> </a:t>
            </a:r>
            <a:r>
              <a:rPr lang="en-US" dirty="0" err="1" smtClean="0"/>
              <a:t>bahasa</a:t>
            </a:r>
            <a:r>
              <a:rPr lang="en-US" dirty="0" smtClean="0"/>
              <a:t>  </a:t>
            </a:r>
            <a:r>
              <a:rPr lang="en-US" dirty="0" err="1" smtClean="0"/>
              <a:t>lainnya</a:t>
            </a:r>
            <a:r>
              <a:rPr lang="en-US" dirty="0" smtClean="0"/>
              <a:t>. </a:t>
            </a:r>
          </a:p>
          <a:p>
            <a:pPr marL="457200" indent="-457200">
              <a:buAutoNum type="arabicPeriod"/>
            </a:pPr>
            <a:r>
              <a:rPr lang="en-US" dirty="0" err="1" smtClean="0"/>
              <a:t>Pengguanaan</a:t>
            </a:r>
            <a:r>
              <a:rPr lang="en-US" dirty="0" smtClean="0"/>
              <a:t> </a:t>
            </a:r>
            <a:r>
              <a:rPr lang="en-US" dirty="0" err="1" smtClean="0"/>
              <a:t>bahasa</a:t>
            </a:r>
            <a:r>
              <a:rPr lang="en-US" dirty="0" smtClean="0"/>
              <a:t> </a:t>
            </a:r>
            <a:r>
              <a:rPr lang="en-US" dirty="0" err="1" smtClean="0"/>
              <a:t>melayu</a:t>
            </a:r>
            <a:r>
              <a:rPr lang="en-US" dirty="0" smtClean="0"/>
              <a:t> </a:t>
            </a:r>
            <a:r>
              <a:rPr lang="en-US" dirty="0" err="1" smtClean="0"/>
              <a:t>bukan</a:t>
            </a:r>
            <a:r>
              <a:rPr lang="en-US" dirty="0" smtClean="0"/>
              <a:t> </a:t>
            </a:r>
            <a:r>
              <a:rPr lang="en-US" dirty="0" err="1" smtClean="0"/>
              <a:t>hanya</a:t>
            </a:r>
            <a:r>
              <a:rPr lang="en-US" dirty="0" smtClean="0"/>
              <a:t> </a:t>
            </a:r>
            <a:r>
              <a:rPr lang="en-US" dirty="0" err="1" smtClean="0"/>
              <a:t>terbatas</a:t>
            </a:r>
            <a:r>
              <a:rPr lang="en-US" dirty="0" smtClean="0"/>
              <a:t> di Nusantara </a:t>
            </a:r>
            <a:r>
              <a:rPr lang="en-US" dirty="0" err="1" smtClean="0"/>
              <a:t>saja</a:t>
            </a:r>
            <a:r>
              <a:rPr lang="en-US" dirty="0" smtClean="0"/>
              <a:t>. </a:t>
            </a:r>
            <a:r>
              <a:rPr lang="en-US" dirty="0" err="1" smtClean="0"/>
              <a:t>Tetapi</a:t>
            </a:r>
            <a:r>
              <a:rPr lang="en-US" dirty="0" smtClean="0"/>
              <a:t> </a:t>
            </a:r>
            <a:r>
              <a:rPr lang="en-US" dirty="0" err="1" smtClean="0"/>
              <a:t>juga</a:t>
            </a:r>
            <a:r>
              <a:rPr lang="en-US" dirty="0" smtClean="0"/>
              <a:t> di </a:t>
            </a:r>
            <a:r>
              <a:rPr lang="en-US" dirty="0" err="1" smtClean="0"/>
              <a:t>singapura</a:t>
            </a:r>
            <a:r>
              <a:rPr lang="en-US" dirty="0" smtClean="0"/>
              <a:t>, </a:t>
            </a:r>
            <a:r>
              <a:rPr lang="en-US" dirty="0" err="1" smtClean="0"/>
              <a:t>malaysia</a:t>
            </a:r>
            <a:r>
              <a:rPr lang="en-US" dirty="0" smtClean="0"/>
              <a:t>, </a:t>
            </a:r>
            <a:r>
              <a:rPr lang="en-US" dirty="0" err="1" smtClean="0"/>
              <a:t>brunei</a:t>
            </a:r>
            <a:r>
              <a:rPr lang="en-US" dirty="0" smtClean="0"/>
              <a:t> Darussalam.  </a:t>
            </a:r>
            <a:endParaRPr lang="en-US" dirty="0"/>
          </a:p>
        </p:txBody>
      </p:sp>
    </p:spTree>
    <p:extLst>
      <p:ext uri="{BB962C8B-B14F-4D97-AF65-F5344CB8AC3E}">
        <p14:creationId xmlns:p14="http://schemas.microsoft.com/office/powerpoint/2010/main" val="418235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4000" b="1" dirty="0">
                <a:latin typeface="Cambria" pitchFamily="18" charset="0"/>
              </a:rPr>
              <a:t>7</a:t>
            </a:r>
            <a:r>
              <a:rPr lang="id-ID" sz="4000" b="1" dirty="0" smtClean="0">
                <a:latin typeface="Cambria" pitchFamily="18" charset="0"/>
              </a:rPr>
              <a:t>. Kelogisan</a:t>
            </a:r>
            <a:endParaRPr lang="id-ID" sz="4000" b="1" dirty="0">
              <a:latin typeface="Cambria" pitchFamily="18" charset="0"/>
            </a:endParaRPr>
          </a:p>
        </p:txBody>
      </p:sp>
      <p:sp>
        <p:nvSpPr>
          <p:cNvPr id="3" name="Content Placeholder 2"/>
          <p:cNvSpPr>
            <a:spLocks noGrp="1"/>
          </p:cNvSpPr>
          <p:nvPr>
            <p:ph idx="1"/>
          </p:nvPr>
        </p:nvSpPr>
        <p:spPr>
          <a:xfrm>
            <a:off x="304800" y="990600"/>
            <a:ext cx="11582400" cy="5135563"/>
          </a:xfrm>
        </p:spPr>
        <p:txBody>
          <a:bodyPr>
            <a:normAutofit/>
          </a:bodyPr>
          <a:lstStyle/>
          <a:p>
            <a:pPr>
              <a:buFont typeface="Wingdings 2" pitchFamily="18" charset="2"/>
              <a:buNone/>
            </a:pPr>
            <a:r>
              <a:rPr lang="id-ID" sz="2800" dirty="0" smtClean="0"/>
              <a:t>I</a:t>
            </a:r>
            <a:r>
              <a:rPr lang="en-US" sz="2800" dirty="0" smtClean="0"/>
              <a:t>de</a:t>
            </a:r>
            <a:r>
              <a:rPr lang="id-ID" sz="2800" dirty="0" smtClean="0"/>
              <a:t> </a:t>
            </a:r>
            <a:r>
              <a:rPr lang="en-US" sz="2800" dirty="0" err="1" smtClean="0"/>
              <a:t>kalimat</a:t>
            </a:r>
            <a:r>
              <a:rPr lang="en-US" sz="2800" dirty="0" smtClean="0"/>
              <a:t> </a:t>
            </a:r>
            <a:r>
              <a:rPr lang="en-US" sz="2800" dirty="0" err="1"/>
              <a:t>itu</a:t>
            </a:r>
            <a:r>
              <a:rPr lang="en-US" sz="2800" dirty="0"/>
              <a:t> </a:t>
            </a:r>
            <a:r>
              <a:rPr lang="en-US" sz="2800" dirty="0" err="1"/>
              <a:t>dapat</a:t>
            </a:r>
            <a:r>
              <a:rPr lang="en-US" sz="2800" dirty="0"/>
              <a:t> </a:t>
            </a:r>
            <a:r>
              <a:rPr lang="en-US" sz="2800" dirty="0" err="1"/>
              <a:t>diterima</a:t>
            </a:r>
            <a:r>
              <a:rPr lang="en-US" sz="2800" dirty="0"/>
              <a:t> </a:t>
            </a:r>
            <a:r>
              <a:rPr lang="en-US" sz="2800" dirty="0" err="1"/>
              <a:t>oleh</a:t>
            </a:r>
            <a:r>
              <a:rPr lang="en-US" sz="2800" dirty="0"/>
              <a:t> </a:t>
            </a:r>
            <a:r>
              <a:rPr lang="en-US" sz="2800" dirty="0" err="1"/>
              <a:t>akal</a:t>
            </a:r>
            <a:r>
              <a:rPr lang="en-US" sz="2800" dirty="0"/>
              <a:t> </a:t>
            </a:r>
            <a:r>
              <a:rPr lang="en-US" sz="2800" dirty="0" err="1"/>
              <a:t>dan</a:t>
            </a:r>
            <a:r>
              <a:rPr lang="en-US" sz="2800" dirty="0"/>
              <a:t> </a:t>
            </a:r>
            <a:r>
              <a:rPr lang="en-US" sz="2800" dirty="0" err="1" smtClean="0"/>
              <a:t>penulisannya</a:t>
            </a:r>
            <a:r>
              <a:rPr lang="id-ID" sz="2800" dirty="0" smtClean="0"/>
              <a:t> </a:t>
            </a:r>
            <a:r>
              <a:rPr lang="en-US" sz="2800" dirty="0" err="1" smtClean="0"/>
              <a:t>sesuai</a:t>
            </a:r>
            <a:r>
              <a:rPr lang="en-US" sz="2800" dirty="0" smtClean="0"/>
              <a:t> </a:t>
            </a:r>
            <a:r>
              <a:rPr lang="en-US" sz="2800" dirty="0" err="1"/>
              <a:t>dengan</a:t>
            </a:r>
            <a:r>
              <a:rPr lang="en-US" sz="2800" dirty="0"/>
              <a:t> </a:t>
            </a:r>
            <a:r>
              <a:rPr lang="en-US" sz="2800" dirty="0" err="1"/>
              <a:t>ejaan</a:t>
            </a:r>
            <a:r>
              <a:rPr lang="en-US" sz="2800" dirty="0"/>
              <a:t> yang </a:t>
            </a:r>
            <a:r>
              <a:rPr lang="en-US" sz="2800" dirty="0" err="1"/>
              <a:t>berlaku</a:t>
            </a:r>
            <a:r>
              <a:rPr lang="en-US" sz="2800" dirty="0" smtClean="0"/>
              <a:t>.</a:t>
            </a:r>
            <a:endParaRPr lang="id-ID" sz="2800" dirty="0" smtClean="0"/>
          </a:p>
          <a:p>
            <a:pPr>
              <a:buFont typeface="Wingdings 2" pitchFamily="18" charset="2"/>
              <a:buNone/>
            </a:pPr>
            <a:r>
              <a:rPr lang="id-ID" sz="2800" dirty="0" smtClean="0"/>
              <a:t>Contoh:</a:t>
            </a:r>
            <a:endParaRPr lang="id-ID" sz="2800" dirty="0"/>
          </a:p>
          <a:p>
            <a:pPr marL="0" indent="0">
              <a:buNone/>
            </a:pPr>
            <a:r>
              <a:rPr lang="en-US" sz="2800" b="1" dirty="0" err="1"/>
              <a:t>Waktu</a:t>
            </a:r>
            <a:r>
              <a:rPr lang="en-US" sz="2800" b="1" dirty="0"/>
              <a:t> </a:t>
            </a:r>
            <a:r>
              <a:rPr lang="en-US" sz="2800" b="1" dirty="0" err="1"/>
              <a:t>dan</a:t>
            </a:r>
            <a:r>
              <a:rPr lang="en-US" sz="2800" b="1" dirty="0"/>
              <a:t> </a:t>
            </a:r>
            <a:r>
              <a:rPr lang="en-US" sz="2800" b="1" dirty="0" err="1"/>
              <a:t>tempat</a:t>
            </a:r>
            <a:r>
              <a:rPr lang="en-US" sz="2800" dirty="0"/>
              <a:t> kami </a:t>
            </a:r>
            <a:r>
              <a:rPr lang="en-US" sz="2800" dirty="0" err="1" smtClean="0"/>
              <a:t>persilakan</a:t>
            </a:r>
            <a:r>
              <a:rPr lang="en-US" sz="2800" dirty="0" smtClean="0"/>
              <a:t>.</a:t>
            </a:r>
            <a:r>
              <a:rPr lang="id-ID" sz="2800" dirty="0" smtClean="0"/>
              <a:t> (tidak logis)</a:t>
            </a:r>
          </a:p>
          <a:p>
            <a:pPr marL="0" indent="0">
              <a:buNone/>
            </a:pPr>
            <a:r>
              <a:rPr lang="en-US" sz="2800" b="1" dirty="0" err="1" smtClean="0"/>
              <a:t>Bapak</a:t>
            </a:r>
            <a:r>
              <a:rPr lang="en-US" sz="2800" b="1" dirty="0" smtClean="0"/>
              <a:t> </a:t>
            </a:r>
            <a:r>
              <a:rPr lang="en-US" sz="2800" b="1" dirty="0" err="1"/>
              <a:t>Menteri</a:t>
            </a:r>
            <a:r>
              <a:rPr lang="en-US" sz="2800" dirty="0"/>
              <a:t> kami </a:t>
            </a:r>
            <a:r>
              <a:rPr lang="en-US" sz="2800" dirty="0" err="1"/>
              <a:t>persilakan</a:t>
            </a:r>
            <a:r>
              <a:rPr lang="en-US" sz="2800" dirty="0" smtClean="0"/>
              <a:t>.</a:t>
            </a:r>
            <a:r>
              <a:rPr lang="id-ID" sz="2800" dirty="0" smtClean="0"/>
              <a:t> (logis)</a:t>
            </a:r>
          </a:p>
          <a:p>
            <a:pPr marL="0" indent="0">
              <a:buNone/>
            </a:pPr>
            <a:endParaRPr lang="id-ID" sz="2800" dirty="0"/>
          </a:p>
          <a:p>
            <a:pPr marL="0" indent="0">
              <a:buNone/>
            </a:pPr>
            <a:r>
              <a:rPr lang="id-ID" sz="2800" dirty="0" smtClean="0"/>
              <a:t>Untuk </a:t>
            </a:r>
            <a:r>
              <a:rPr lang="id-ID" sz="2800" b="1" dirty="0" smtClean="0"/>
              <a:t>mempersingkat</a:t>
            </a:r>
            <a:r>
              <a:rPr lang="id-ID" sz="2800" dirty="0" smtClean="0"/>
              <a:t> waktu, kami teruskan acara ini. (tidak efektif)</a:t>
            </a:r>
          </a:p>
          <a:p>
            <a:pPr marL="0" indent="0">
              <a:buNone/>
            </a:pPr>
            <a:r>
              <a:rPr lang="id-ID" sz="2800" dirty="0" smtClean="0"/>
              <a:t>Untuk </a:t>
            </a:r>
            <a:r>
              <a:rPr lang="id-ID" sz="2800" b="1" dirty="0" smtClean="0"/>
              <a:t>menghemat</a:t>
            </a:r>
            <a:r>
              <a:rPr lang="id-ID" sz="2800" dirty="0" smtClean="0"/>
              <a:t> waktu, </a:t>
            </a:r>
            <a:r>
              <a:rPr lang="en-US" sz="2800" dirty="0" err="1" smtClean="0"/>
              <a:t>ka</a:t>
            </a:r>
            <a:r>
              <a:rPr lang="id-ID" sz="2800" dirty="0" smtClean="0"/>
              <a:t>mi teruskan acara ini. (efektif)</a:t>
            </a:r>
            <a:endParaRPr lang="id-ID" sz="2800" dirty="0"/>
          </a:p>
          <a:p>
            <a:endParaRPr lang="id-ID" sz="2800" dirty="0"/>
          </a:p>
        </p:txBody>
      </p:sp>
    </p:spTree>
    <p:extLst>
      <p:ext uri="{BB962C8B-B14F-4D97-AF65-F5344CB8AC3E}">
        <p14:creationId xmlns:p14="http://schemas.microsoft.com/office/powerpoint/2010/main" val="3414664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838200"/>
          </a:xfrm>
        </p:spPr>
        <p:txBody>
          <a:bodyPr/>
          <a:lstStyle/>
          <a:p>
            <a:r>
              <a:rPr lang="id-ID" b="1" dirty="0" smtClean="0">
                <a:latin typeface="Cambria" pitchFamily="18" charset="0"/>
              </a:rPr>
              <a:t>Pola Kalimat Dasar</a:t>
            </a:r>
            <a:endParaRPr lang="id-ID" b="1" dirty="0">
              <a:latin typeface="Cambria" pitchFamily="18" charset="0"/>
            </a:endParaRPr>
          </a:p>
        </p:txBody>
      </p:sp>
      <p:sp>
        <p:nvSpPr>
          <p:cNvPr id="3" name="Content Placeholder 2"/>
          <p:cNvSpPr>
            <a:spLocks noGrp="1"/>
          </p:cNvSpPr>
          <p:nvPr>
            <p:ph idx="1"/>
          </p:nvPr>
        </p:nvSpPr>
        <p:spPr>
          <a:xfrm>
            <a:off x="203200" y="762001"/>
            <a:ext cx="11785600" cy="6095999"/>
          </a:xfrm>
        </p:spPr>
        <p:txBody>
          <a:bodyPr>
            <a:noAutofit/>
          </a:bodyPr>
          <a:lstStyle/>
          <a:p>
            <a:pPr marL="514350" indent="-514350">
              <a:buFont typeface="+mj-lt"/>
              <a:buAutoNum type="arabicPeriod"/>
            </a:pPr>
            <a:r>
              <a:rPr lang="id-ID" b="1" dirty="0">
                <a:latin typeface="Cambria" pitchFamily="18" charset="0"/>
              </a:rPr>
              <a:t>Kalimat Dasar Berpola S </a:t>
            </a:r>
            <a:r>
              <a:rPr lang="id-ID" b="1" dirty="0" smtClean="0">
                <a:latin typeface="Cambria" pitchFamily="18" charset="0"/>
              </a:rPr>
              <a:t>P</a:t>
            </a:r>
          </a:p>
          <a:p>
            <a:pPr marL="0" indent="0">
              <a:buNone/>
            </a:pPr>
            <a:r>
              <a:rPr lang="id-ID" b="1" dirty="0" smtClean="0">
                <a:latin typeface="Cambria" pitchFamily="18" charset="0"/>
              </a:rPr>
              <a:t>Kategori kata: KB+KK, KK+ KS, KB+Kbil</a:t>
            </a:r>
          </a:p>
          <a:p>
            <a:pPr marL="0" indent="0">
              <a:buNone/>
            </a:pPr>
            <a:r>
              <a:rPr lang="id-ID" dirty="0" smtClean="0">
                <a:latin typeface="Cambria" pitchFamily="18" charset="0"/>
              </a:rPr>
              <a:t>Kalimat </a:t>
            </a:r>
            <a:r>
              <a:rPr lang="id-ID" dirty="0">
                <a:latin typeface="Cambria" pitchFamily="18" charset="0"/>
              </a:rPr>
              <a:t>dasar tipe ini memiliki unsur subjek dan </a:t>
            </a:r>
            <a:r>
              <a:rPr lang="id-ID" dirty="0" smtClean="0">
                <a:latin typeface="Cambria" pitchFamily="18" charset="0"/>
              </a:rPr>
              <a:t>predikat.</a:t>
            </a:r>
          </a:p>
          <a:p>
            <a:pPr marL="0" indent="0">
              <a:buNone/>
            </a:pPr>
            <a:r>
              <a:rPr lang="id-ID" dirty="0" smtClean="0">
                <a:latin typeface="Cambria" pitchFamily="18" charset="0"/>
              </a:rPr>
              <a:t>Predikat </a:t>
            </a:r>
            <a:r>
              <a:rPr lang="id-ID" dirty="0">
                <a:latin typeface="Cambria" pitchFamily="18" charset="0"/>
              </a:rPr>
              <a:t>kalimat untuk tipe ini dapat berupa kata </a:t>
            </a:r>
            <a:r>
              <a:rPr lang="id-ID" dirty="0" smtClean="0">
                <a:latin typeface="Cambria" pitchFamily="18" charset="0"/>
              </a:rPr>
              <a:t>kerja</a:t>
            </a:r>
            <a:r>
              <a:rPr lang="id-ID" dirty="0">
                <a:latin typeface="Cambria" pitchFamily="18" charset="0"/>
              </a:rPr>
              <a:t>, kata benda, kata sifat, atau kata </a:t>
            </a:r>
            <a:r>
              <a:rPr lang="id-ID" dirty="0" smtClean="0">
                <a:latin typeface="Cambria" pitchFamily="18" charset="0"/>
              </a:rPr>
              <a:t>bilangan</a:t>
            </a:r>
          </a:p>
          <a:p>
            <a:pPr marL="0" indent="0">
              <a:buNone/>
            </a:pPr>
            <a:r>
              <a:rPr lang="id-ID" dirty="0" smtClean="0">
                <a:latin typeface="Cambria" pitchFamily="18" charset="0"/>
              </a:rPr>
              <a:t>Misalnya:</a:t>
            </a:r>
          </a:p>
          <a:p>
            <a:pPr marL="514350" indent="-514350">
              <a:buAutoNum type="arabicPeriod"/>
            </a:pPr>
            <a:r>
              <a:rPr lang="id-ID" u="sng" dirty="0" smtClean="0">
                <a:latin typeface="Cambria" pitchFamily="18" charset="0"/>
              </a:rPr>
              <a:t>Mereka</a:t>
            </a:r>
            <a:r>
              <a:rPr lang="id-ID" dirty="0" smtClean="0">
                <a:latin typeface="Cambria" pitchFamily="18" charset="0"/>
              </a:rPr>
              <a:t>  </a:t>
            </a:r>
            <a:r>
              <a:rPr lang="id-ID" u="sng" dirty="0" smtClean="0">
                <a:latin typeface="Cambria" pitchFamily="18" charset="0"/>
              </a:rPr>
              <a:t>sedang berenang</a:t>
            </a:r>
            <a:r>
              <a:rPr lang="id-ID" dirty="0" smtClean="0">
                <a:latin typeface="Cambria" pitchFamily="18" charset="0"/>
              </a:rPr>
              <a:t>.</a:t>
            </a:r>
          </a:p>
          <a:p>
            <a:pPr marL="0" indent="0">
              <a:buNone/>
            </a:pPr>
            <a:r>
              <a:rPr lang="id-ID" dirty="0" smtClean="0">
                <a:latin typeface="Cambria" pitchFamily="18" charset="0"/>
              </a:rPr>
              <a:t>	S	P (kata kerja)</a:t>
            </a:r>
          </a:p>
          <a:p>
            <a:pPr marL="514350" indent="-514350">
              <a:buFont typeface="+mj-lt"/>
              <a:buAutoNum type="arabicPeriod" startAt="2"/>
            </a:pPr>
            <a:r>
              <a:rPr lang="id-ID" u="sng" dirty="0" smtClean="0">
                <a:latin typeface="Cambria" pitchFamily="18" charset="0"/>
              </a:rPr>
              <a:t>Ayahnya</a:t>
            </a:r>
            <a:r>
              <a:rPr lang="id-ID" dirty="0" smtClean="0">
                <a:latin typeface="Cambria" pitchFamily="18" charset="0"/>
              </a:rPr>
              <a:t>  </a:t>
            </a:r>
            <a:r>
              <a:rPr lang="id-ID" u="sng" dirty="0" smtClean="0">
                <a:latin typeface="Cambria" pitchFamily="18" charset="0"/>
              </a:rPr>
              <a:t>guru SMA</a:t>
            </a:r>
            <a:r>
              <a:rPr lang="id-ID" dirty="0" smtClean="0">
                <a:latin typeface="Cambria" pitchFamily="18" charset="0"/>
              </a:rPr>
              <a:t>.</a:t>
            </a:r>
          </a:p>
          <a:p>
            <a:pPr marL="0" indent="0">
              <a:buNone/>
            </a:pPr>
            <a:r>
              <a:rPr lang="id-ID" dirty="0">
                <a:latin typeface="Cambria" pitchFamily="18" charset="0"/>
              </a:rPr>
              <a:t>	</a:t>
            </a:r>
            <a:r>
              <a:rPr lang="id-ID" dirty="0" smtClean="0">
                <a:latin typeface="Cambria" pitchFamily="18" charset="0"/>
              </a:rPr>
              <a:t>S	P(kata benda)</a:t>
            </a:r>
          </a:p>
          <a:p>
            <a:pPr marL="514350" indent="-514350">
              <a:buFont typeface="+mj-lt"/>
              <a:buAutoNum type="arabicPeriod" startAt="3"/>
            </a:pPr>
            <a:r>
              <a:rPr lang="id-ID" u="sng" dirty="0" smtClean="0">
                <a:latin typeface="Cambria" pitchFamily="18" charset="0"/>
              </a:rPr>
              <a:t>Gambar itu</a:t>
            </a:r>
            <a:r>
              <a:rPr lang="id-ID" dirty="0" smtClean="0">
                <a:latin typeface="Cambria" pitchFamily="18" charset="0"/>
              </a:rPr>
              <a:t> </a:t>
            </a:r>
            <a:r>
              <a:rPr lang="id-ID" u="sng" dirty="0" smtClean="0">
                <a:latin typeface="Cambria" pitchFamily="18" charset="0"/>
              </a:rPr>
              <a:t>bagus</a:t>
            </a:r>
          </a:p>
          <a:p>
            <a:pPr marL="0" indent="0">
              <a:buNone/>
            </a:pPr>
            <a:r>
              <a:rPr lang="id-ID" dirty="0">
                <a:latin typeface="Cambria" pitchFamily="18" charset="0"/>
              </a:rPr>
              <a:t>	</a:t>
            </a:r>
            <a:r>
              <a:rPr lang="id-ID" dirty="0" smtClean="0">
                <a:latin typeface="Cambria" pitchFamily="18" charset="0"/>
              </a:rPr>
              <a:t>S	    P (kata sifat)</a:t>
            </a:r>
          </a:p>
          <a:p>
            <a:pPr marL="514350" indent="-514350">
              <a:buFont typeface="+mj-lt"/>
              <a:buAutoNum type="arabicPeriod" startAt="4"/>
            </a:pPr>
            <a:r>
              <a:rPr lang="id-ID" u="sng" dirty="0" smtClean="0">
                <a:latin typeface="Cambria" pitchFamily="18" charset="0"/>
              </a:rPr>
              <a:t>Peserta </a:t>
            </a:r>
            <a:r>
              <a:rPr lang="id-ID" u="sng" dirty="0">
                <a:latin typeface="Cambria" pitchFamily="18" charset="0"/>
              </a:rPr>
              <a:t>penataran in</a:t>
            </a:r>
            <a:r>
              <a:rPr lang="id-ID" dirty="0">
                <a:latin typeface="Cambria" pitchFamily="18" charset="0"/>
              </a:rPr>
              <a:t>i / </a:t>
            </a:r>
            <a:r>
              <a:rPr lang="id-ID" u="sng" dirty="0">
                <a:latin typeface="Cambria" pitchFamily="18" charset="0"/>
              </a:rPr>
              <a:t>empat puluh orang</a:t>
            </a:r>
            <a:r>
              <a:rPr lang="id-ID" dirty="0">
                <a:latin typeface="Cambria" pitchFamily="18" charset="0"/>
              </a:rPr>
              <a:t>. </a:t>
            </a:r>
            <a:endParaRPr lang="id-ID" dirty="0" smtClean="0">
              <a:latin typeface="Cambria" pitchFamily="18" charset="0"/>
            </a:endParaRPr>
          </a:p>
          <a:p>
            <a:pPr marL="0" indent="0">
              <a:buNone/>
            </a:pPr>
            <a:r>
              <a:rPr lang="id-ID" dirty="0">
                <a:latin typeface="Cambria" pitchFamily="18" charset="0"/>
              </a:rPr>
              <a:t>	</a:t>
            </a:r>
            <a:r>
              <a:rPr lang="id-ID" dirty="0" smtClean="0">
                <a:latin typeface="Cambria" pitchFamily="18" charset="0"/>
              </a:rPr>
              <a:t>	</a:t>
            </a:r>
            <a:r>
              <a:rPr lang="id-ID" b="1" dirty="0" smtClean="0">
                <a:latin typeface="Cambria" pitchFamily="18" charset="0"/>
              </a:rPr>
              <a:t>S</a:t>
            </a:r>
            <a:r>
              <a:rPr lang="id-ID" dirty="0" smtClean="0">
                <a:latin typeface="Cambria" pitchFamily="18" charset="0"/>
              </a:rPr>
              <a:t> 	     </a:t>
            </a:r>
            <a:r>
              <a:rPr lang="id-ID" b="1" dirty="0" smtClean="0">
                <a:latin typeface="Cambria" pitchFamily="18" charset="0"/>
              </a:rPr>
              <a:t>P </a:t>
            </a:r>
            <a:r>
              <a:rPr lang="id-ID" b="1" dirty="0">
                <a:latin typeface="Cambria" pitchFamily="18" charset="0"/>
              </a:rPr>
              <a:t>(kata bilangan)</a:t>
            </a:r>
            <a:br>
              <a:rPr lang="id-ID" b="1" dirty="0">
                <a:latin typeface="Cambria" pitchFamily="18" charset="0"/>
              </a:rPr>
            </a:br>
            <a:r>
              <a:rPr lang="id-ID" b="1" dirty="0">
                <a:latin typeface="Cambria" pitchFamily="18" charset="0"/>
              </a:rPr>
              <a:t/>
            </a:r>
            <a:br>
              <a:rPr lang="id-ID" b="1" dirty="0">
                <a:latin typeface="Cambria" pitchFamily="18" charset="0"/>
              </a:rPr>
            </a:br>
            <a:endParaRPr lang="id-ID" b="1" dirty="0">
              <a:latin typeface="Cambria" pitchFamily="18" charset="0"/>
            </a:endParaRPr>
          </a:p>
        </p:txBody>
      </p:sp>
    </p:spTree>
    <p:extLst>
      <p:ext uri="{BB962C8B-B14F-4D97-AF65-F5344CB8AC3E}">
        <p14:creationId xmlns:p14="http://schemas.microsoft.com/office/powerpoint/2010/main" val="3892429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10972800" cy="2743200"/>
          </a:xfrm>
        </p:spPr>
        <p:txBody>
          <a:bodyPr>
            <a:noAutofit/>
          </a:bodyPr>
          <a:lstStyle/>
          <a:p>
            <a:pPr marL="514350" indent="-514350">
              <a:buFont typeface="+mj-lt"/>
              <a:buAutoNum type="arabicPeriod" startAt="2"/>
            </a:pPr>
            <a:r>
              <a:rPr lang="id-ID" sz="2400" b="1" dirty="0">
                <a:latin typeface="Cambria" pitchFamily="18" charset="0"/>
              </a:rPr>
              <a:t>Kalimat Dasar Berpola S </a:t>
            </a:r>
            <a:r>
              <a:rPr lang="id-ID" sz="2400" b="1" dirty="0" smtClean="0">
                <a:latin typeface="Cambria" pitchFamily="18" charset="0"/>
              </a:rPr>
              <a:t>P O</a:t>
            </a:r>
          </a:p>
          <a:p>
            <a:pPr marL="0" indent="0">
              <a:buNone/>
            </a:pPr>
            <a:r>
              <a:rPr lang="id-ID" sz="2400" b="1" dirty="0" smtClean="0">
                <a:latin typeface="Cambria" pitchFamily="18" charset="0"/>
              </a:rPr>
              <a:t>Kategori kata: KB1 + KK + KB2</a:t>
            </a:r>
          </a:p>
          <a:p>
            <a:pPr marL="0" indent="0">
              <a:buNone/>
            </a:pPr>
            <a:r>
              <a:rPr lang="id-ID" sz="2400" dirty="0" smtClean="0">
                <a:latin typeface="Cambria" pitchFamily="18" charset="0"/>
              </a:rPr>
              <a:t>Kalimat </a:t>
            </a:r>
            <a:r>
              <a:rPr lang="id-ID" sz="2400" dirty="0">
                <a:latin typeface="Cambria" pitchFamily="18" charset="0"/>
              </a:rPr>
              <a:t>dasar tipe ini memiliki unsur </a:t>
            </a:r>
            <a:r>
              <a:rPr lang="id-ID" sz="2400" dirty="0" smtClean="0">
                <a:latin typeface="Cambria" pitchFamily="18" charset="0"/>
              </a:rPr>
              <a:t>subjek, predikat, dan objek.</a:t>
            </a:r>
          </a:p>
          <a:p>
            <a:pPr marL="0" indent="0">
              <a:buNone/>
            </a:pPr>
            <a:r>
              <a:rPr lang="id-ID" sz="2400" dirty="0" smtClean="0">
                <a:latin typeface="Cambria" pitchFamily="18" charset="0"/>
              </a:rPr>
              <a:t>Misalnya:</a:t>
            </a:r>
          </a:p>
          <a:p>
            <a:pPr marL="0" indent="0">
              <a:buNone/>
            </a:pPr>
            <a:r>
              <a:rPr lang="id-ID" sz="2400" u="sng" dirty="0" smtClean="0">
                <a:latin typeface="Cambria" pitchFamily="18" charset="0"/>
              </a:rPr>
              <a:t>Mereka</a:t>
            </a:r>
            <a:r>
              <a:rPr lang="id-ID" sz="2400" dirty="0" smtClean="0">
                <a:latin typeface="Cambria" pitchFamily="18" charset="0"/>
              </a:rPr>
              <a:t>  </a:t>
            </a:r>
            <a:r>
              <a:rPr lang="id-ID" sz="2400" u="sng" dirty="0" smtClean="0">
                <a:latin typeface="Cambria" pitchFamily="18" charset="0"/>
              </a:rPr>
              <a:t>sedang menyusun</a:t>
            </a:r>
            <a:r>
              <a:rPr lang="id-ID" sz="2400" dirty="0" smtClean="0">
                <a:latin typeface="Cambria" pitchFamily="18" charset="0"/>
              </a:rPr>
              <a:t> </a:t>
            </a:r>
            <a:r>
              <a:rPr lang="id-ID" sz="2400" u="sng" dirty="0" smtClean="0">
                <a:latin typeface="Cambria" pitchFamily="18" charset="0"/>
              </a:rPr>
              <a:t>karangan ilmiah</a:t>
            </a:r>
          </a:p>
          <a:p>
            <a:pPr marL="0" indent="0">
              <a:buNone/>
            </a:pPr>
            <a:r>
              <a:rPr lang="id-ID" sz="2400" dirty="0">
                <a:latin typeface="Cambria" pitchFamily="18" charset="0"/>
              </a:rPr>
              <a:t> </a:t>
            </a:r>
            <a:r>
              <a:rPr lang="id-ID" sz="2400" dirty="0" smtClean="0">
                <a:latin typeface="Cambria" pitchFamily="18" charset="0"/>
              </a:rPr>
              <a:t>     S	         P (kata kerja)</a:t>
            </a:r>
            <a:r>
              <a:rPr lang="id-ID" sz="2400" dirty="0">
                <a:latin typeface="Cambria" pitchFamily="18" charset="0"/>
              </a:rPr>
              <a:t>	</a:t>
            </a:r>
            <a:r>
              <a:rPr lang="id-ID" sz="2400" dirty="0" smtClean="0">
                <a:latin typeface="Cambria" pitchFamily="18" charset="0"/>
              </a:rPr>
              <a:t>           O</a:t>
            </a:r>
          </a:p>
        </p:txBody>
      </p:sp>
      <p:sp>
        <p:nvSpPr>
          <p:cNvPr id="5" name="Content Placeholder 2"/>
          <p:cNvSpPr txBox="1">
            <a:spLocks/>
          </p:cNvSpPr>
          <p:nvPr/>
        </p:nvSpPr>
        <p:spPr>
          <a:xfrm>
            <a:off x="609600" y="3429000"/>
            <a:ext cx="109728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id-ID" sz="2400" b="1" dirty="0" smtClean="0">
                <a:latin typeface="Cambria" pitchFamily="18" charset="0"/>
              </a:rPr>
              <a:t>Kalimat Dasar Berpola S P Pel</a:t>
            </a:r>
          </a:p>
          <a:p>
            <a:pPr marL="0" indent="0">
              <a:buNone/>
            </a:pPr>
            <a:r>
              <a:rPr lang="id-ID" sz="2400" b="1" dirty="0" smtClean="0">
                <a:latin typeface="Cambria" pitchFamily="18" charset="0"/>
              </a:rPr>
              <a:t>Kategori kata: KB1 + KK + KB2</a:t>
            </a:r>
          </a:p>
          <a:p>
            <a:pPr marL="0" indent="0">
              <a:buFont typeface="Arial" pitchFamily="34" charset="0"/>
              <a:buNone/>
            </a:pPr>
            <a:r>
              <a:rPr lang="id-ID" sz="2400" dirty="0" smtClean="0">
                <a:latin typeface="Cambria" pitchFamily="18" charset="0"/>
              </a:rPr>
              <a:t>Kalimat dasar tipe ini memiliki unsur subjek, predikat, dan pelengkap.</a:t>
            </a:r>
          </a:p>
          <a:p>
            <a:pPr marL="0" indent="0">
              <a:buFont typeface="Arial" pitchFamily="34" charset="0"/>
              <a:buNone/>
            </a:pPr>
            <a:r>
              <a:rPr lang="id-ID" sz="2400" dirty="0" smtClean="0">
                <a:latin typeface="Cambria" pitchFamily="18" charset="0"/>
              </a:rPr>
              <a:t>Misalnya:</a:t>
            </a:r>
          </a:p>
          <a:p>
            <a:pPr marL="0" indent="0">
              <a:buNone/>
            </a:pPr>
            <a:r>
              <a:rPr lang="id-ID" sz="2400" u="sng" dirty="0" smtClean="0">
                <a:latin typeface="Cambria" pitchFamily="18" charset="0"/>
              </a:rPr>
              <a:t>Anaknya</a:t>
            </a:r>
            <a:r>
              <a:rPr lang="id-ID" sz="2400" dirty="0" smtClean="0">
                <a:latin typeface="Cambria" pitchFamily="18" charset="0"/>
              </a:rPr>
              <a:t> / </a:t>
            </a:r>
            <a:r>
              <a:rPr lang="id-ID" sz="2400" u="sng" dirty="0" smtClean="0">
                <a:latin typeface="Cambria" pitchFamily="18" charset="0"/>
              </a:rPr>
              <a:t>beternak</a:t>
            </a:r>
            <a:r>
              <a:rPr lang="id-ID" sz="2400" dirty="0" smtClean="0">
                <a:latin typeface="Cambria" pitchFamily="18" charset="0"/>
              </a:rPr>
              <a:t> / </a:t>
            </a:r>
            <a:r>
              <a:rPr lang="id-ID" sz="2400" u="sng" dirty="0" smtClean="0">
                <a:latin typeface="Cambria" pitchFamily="18" charset="0"/>
              </a:rPr>
              <a:t>ayam</a:t>
            </a:r>
          </a:p>
          <a:p>
            <a:pPr marL="0" indent="0">
              <a:buFont typeface="Arial" pitchFamily="34" charset="0"/>
              <a:buNone/>
            </a:pPr>
            <a:r>
              <a:rPr lang="id-ID" sz="2400" dirty="0">
                <a:latin typeface="Cambria" pitchFamily="18" charset="0"/>
              </a:rPr>
              <a:t> </a:t>
            </a:r>
            <a:r>
              <a:rPr lang="id-ID" sz="2400" dirty="0" smtClean="0">
                <a:latin typeface="Cambria" pitchFamily="18" charset="0"/>
              </a:rPr>
              <a:t>     S	              P	     Pel</a:t>
            </a:r>
          </a:p>
        </p:txBody>
      </p:sp>
    </p:spTree>
    <p:extLst>
      <p:ext uri="{BB962C8B-B14F-4D97-AF65-F5344CB8AC3E}">
        <p14:creationId xmlns:p14="http://schemas.microsoft.com/office/powerpoint/2010/main" val="1429586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10972800" cy="2743200"/>
          </a:xfrm>
        </p:spPr>
        <p:txBody>
          <a:bodyPr>
            <a:noAutofit/>
          </a:bodyPr>
          <a:lstStyle/>
          <a:p>
            <a:pPr marL="514350" indent="-514350">
              <a:buFont typeface="+mj-lt"/>
              <a:buAutoNum type="arabicPeriod" startAt="4"/>
            </a:pPr>
            <a:r>
              <a:rPr lang="id-ID" sz="2400" b="1" dirty="0">
                <a:latin typeface="Cambria" pitchFamily="18" charset="0"/>
              </a:rPr>
              <a:t>Kalimat Dasar Berpola S </a:t>
            </a:r>
            <a:r>
              <a:rPr lang="id-ID" sz="2400" b="1" dirty="0" smtClean="0">
                <a:latin typeface="Cambria" pitchFamily="18" charset="0"/>
              </a:rPr>
              <a:t>P O Pel</a:t>
            </a:r>
          </a:p>
          <a:p>
            <a:pPr marL="0" indent="0">
              <a:buNone/>
            </a:pPr>
            <a:r>
              <a:rPr lang="id-ID" sz="2400" b="1" dirty="0" smtClean="0">
                <a:latin typeface="Cambria" pitchFamily="18" charset="0"/>
              </a:rPr>
              <a:t>Kategori kata: KB1 + KK + KB2 + KB3</a:t>
            </a:r>
          </a:p>
          <a:p>
            <a:pPr marL="0" indent="0">
              <a:buNone/>
            </a:pPr>
            <a:r>
              <a:rPr lang="id-ID" sz="2400" dirty="0" smtClean="0">
                <a:latin typeface="Cambria" pitchFamily="18" charset="0"/>
              </a:rPr>
              <a:t>Kalimat </a:t>
            </a:r>
            <a:r>
              <a:rPr lang="id-ID" sz="2400" dirty="0">
                <a:latin typeface="Cambria" pitchFamily="18" charset="0"/>
              </a:rPr>
              <a:t>dasar tipe ini memiliki unsur </a:t>
            </a:r>
            <a:r>
              <a:rPr lang="id-ID" sz="2400" dirty="0" smtClean="0">
                <a:latin typeface="Cambria" pitchFamily="18" charset="0"/>
              </a:rPr>
              <a:t>subjek, predikat, objek dan pelengkap.</a:t>
            </a:r>
          </a:p>
          <a:p>
            <a:pPr marL="0" indent="0">
              <a:buNone/>
            </a:pPr>
            <a:r>
              <a:rPr lang="id-ID" sz="2400" dirty="0" smtClean="0">
                <a:latin typeface="Cambria" pitchFamily="18" charset="0"/>
              </a:rPr>
              <a:t>Misalnya:</a:t>
            </a:r>
          </a:p>
          <a:p>
            <a:pPr marL="0" indent="0">
              <a:buNone/>
            </a:pPr>
            <a:r>
              <a:rPr lang="id-ID" sz="2400" u="sng" dirty="0" smtClean="0">
                <a:latin typeface="Cambria" pitchFamily="18" charset="0"/>
              </a:rPr>
              <a:t>Dia</a:t>
            </a:r>
            <a:r>
              <a:rPr lang="id-ID" sz="2400" dirty="0" smtClean="0">
                <a:latin typeface="Cambria" pitchFamily="18" charset="0"/>
              </a:rPr>
              <a:t> /</a:t>
            </a:r>
            <a:r>
              <a:rPr lang="id-ID" sz="2400" u="sng" dirty="0" smtClean="0">
                <a:latin typeface="Cambria" pitchFamily="18" charset="0"/>
              </a:rPr>
              <a:t>mengirimi</a:t>
            </a:r>
            <a:r>
              <a:rPr lang="id-ID" sz="2400" dirty="0" smtClean="0">
                <a:latin typeface="Cambria" pitchFamily="18" charset="0"/>
              </a:rPr>
              <a:t> / </a:t>
            </a:r>
            <a:r>
              <a:rPr lang="id-ID" sz="2400" u="sng" dirty="0" smtClean="0">
                <a:latin typeface="Cambria" pitchFamily="18" charset="0"/>
              </a:rPr>
              <a:t>saya</a:t>
            </a:r>
            <a:r>
              <a:rPr lang="id-ID" sz="2400" dirty="0" smtClean="0">
                <a:latin typeface="Cambria" pitchFamily="18" charset="0"/>
              </a:rPr>
              <a:t> / </a:t>
            </a:r>
            <a:r>
              <a:rPr lang="id-ID" sz="2400" u="sng" dirty="0" smtClean="0">
                <a:latin typeface="Cambria" pitchFamily="18" charset="0"/>
              </a:rPr>
              <a:t>surat</a:t>
            </a:r>
          </a:p>
          <a:p>
            <a:pPr marL="0" indent="0">
              <a:buNone/>
            </a:pPr>
            <a:r>
              <a:rPr lang="id-ID" sz="2400" dirty="0" smtClean="0">
                <a:latin typeface="Cambria" pitchFamily="18" charset="0"/>
              </a:rPr>
              <a:t> S	       P </a:t>
            </a:r>
            <a:r>
              <a:rPr lang="id-ID" sz="2400" dirty="0">
                <a:latin typeface="Cambria" pitchFamily="18" charset="0"/>
              </a:rPr>
              <a:t>	</a:t>
            </a:r>
            <a:r>
              <a:rPr lang="id-ID" sz="2400" dirty="0" smtClean="0">
                <a:latin typeface="Cambria" pitchFamily="18" charset="0"/>
              </a:rPr>
              <a:t>           O        Pel</a:t>
            </a:r>
          </a:p>
        </p:txBody>
      </p:sp>
      <p:sp>
        <p:nvSpPr>
          <p:cNvPr id="5" name="Content Placeholder 2"/>
          <p:cNvSpPr txBox="1">
            <a:spLocks/>
          </p:cNvSpPr>
          <p:nvPr/>
        </p:nvSpPr>
        <p:spPr>
          <a:xfrm>
            <a:off x="609600" y="3429000"/>
            <a:ext cx="109728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5"/>
            </a:pPr>
            <a:r>
              <a:rPr lang="id-ID" sz="2400" b="1" dirty="0" smtClean="0">
                <a:latin typeface="Cambria" pitchFamily="18" charset="0"/>
              </a:rPr>
              <a:t>Kalimat Dasar Berpola S P K</a:t>
            </a:r>
          </a:p>
          <a:p>
            <a:pPr marL="0" indent="0">
              <a:buNone/>
            </a:pPr>
            <a:r>
              <a:rPr lang="id-ID" sz="2400" b="1" dirty="0" smtClean="0">
                <a:latin typeface="Cambria" pitchFamily="18" charset="0"/>
              </a:rPr>
              <a:t>Kategori kata: KB + KK + (KD + KB)</a:t>
            </a:r>
          </a:p>
          <a:p>
            <a:pPr marL="0" indent="0">
              <a:buFont typeface="Arial" pitchFamily="34" charset="0"/>
              <a:buNone/>
            </a:pPr>
            <a:r>
              <a:rPr lang="id-ID" sz="2400" dirty="0" smtClean="0">
                <a:latin typeface="Cambria" pitchFamily="18" charset="0"/>
              </a:rPr>
              <a:t>Kalimat dasar tipe ini memiliki unsur subjek, predikat, dan keterangan.</a:t>
            </a:r>
          </a:p>
          <a:p>
            <a:pPr marL="0" indent="0">
              <a:buFont typeface="Arial" pitchFamily="34" charset="0"/>
              <a:buNone/>
            </a:pPr>
            <a:r>
              <a:rPr lang="id-ID" sz="2400" dirty="0" smtClean="0">
                <a:latin typeface="Cambria" pitchFamily="18" charset="0"/>
              </a:rPr>
              <a:t>Misalnya:</a:t>
            </a:r>
          </a:p>
          <a:p>
            <a:pPr marL="0" indent="0">
              <a:buNone/>
            </a:pPr>
            <a:r>
              <a:rPr lang="id-ID" sz="2400" u="sng" dirty="0" smtClean="0">
                <a:latin typeface="Cambria" pitchFamily="18" charset="0"/>
              </a:rPr>
              <a:t>Mereka</a:t>
            </a:r>
            <a:r>
              <a:rPr lang="id-ID" sz="2400" dirty="0" smtClean="0">
                <a:latin typeface="Cambria" pitchFamily="18" charset="0"/>
              </a:rPr>
              <a:t> / </a:t>
            </a:r>
            <a:r>
              <a:rPr lang="id-ID" sz="2400" u="sng" dirty="0" smtClean="0">
                <a:latin typeface="Cambria" pitchFamily="18" charset="0"/>
              </a:rPr>
              <a:t>berasal</a:t>
            </a:r>
            <a:r>
              <a:rPr lang="id-ID" sz="2400" dirty="0" smtClean="0">
                <a:latin typeface="Cambria" pitchFamily="18" charset="0"/>
              </a:rPr>
              <a:t> / </a:t>
            </a:r>
            <a:r>
              <a:rPr lang="id-ID" sz="2400" u="sng" dirty="0" smtClean="0">
                <a:latin typeface="Cambria" pitchFamily="18" charset="0"/>
              </a:rPr>
              <a:t>dari Surabaya</a:t>
            </a:r>
          </a:p>
          <a:p>
            <a:pPr marL="0" indent="0">
              <a:buNone/>
            </a:pPr>
            <a:r>
              <a:rPr lang="id-ID" sz="2400" dirty="0">
                <a:latin typeface="Cambria" pitchFamily="18" charset="0"/>
              </a:rPr>
              <a:t> </a:t>
            </a:r>
            <a:r>
              <a:rPr lang="id-ID" sz="2400" dirty="0" smtClean="0">
                <a:latin typeface="Cambria" pitchFamily="18" charset="0"/>
              </a:rPr>
              <a:t>     S	           P	     	       K</a:t>
            </a:r>
          </a:p>
        </p:txBody>
      </p:sp>
    </p:spTree>
    <p:extLst>
      <p:ext uri="{BB962C8B-B14F-4D97-AF65-F5344CB8AC3E}">
        <p14:creationId xmlns:p14="http://schemas.microsoft.com/office/powerpoint/2010/main" val="3942338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10972800" cy="2743200"/>
          </a:xfrm>
        </p:spPr>
        <p:txBody>
          <a:bodyPr>
            <a:noAutofit/>
          </a:bodyPr>
          <a:lstStyle/>
          <a:p>
            <a:pPr marL="514350" indent="-514350">
              <a:buFont typeface="+mj-lt"/>
              <a:buAutoNum type="arabicPeriod" startAt="6"/>
            </a:pPr>
            <a:r>
              <a:rPr lang="id-ID" sz="2400" b="1" dirty="0">
                <a:latin typeface="Cambria" pitchFamily="18" charset="0"/>
              </a:rPr>
              <a:t>Kalimat Dasar Berpola S </a:t>
            </a:r>
            <a:r>
              <a:rPr lang="id-ID" sz="2400" b="1" dirty="0" smtClean="0">
                <a:latin typeface="Cambria" pitchFamily="18" charset="0"/>
              </a:rPr>
              <a:t>P O K</a:t>
            </a:r>
          </a:p>
          <a:p>
            <a:pPr marL="0" indent="0">
              <a:buNone/>
            </a:pPr>
            <a:r>
              <a:rPr lang="id-ID" sz="2400" b="1" dirty="0" smtClean="0">
                <a:latin typeface="Cambria" pitchFamily="18" charset="0"/>
              </a:rPr>
              <a:t>Kategori kata: KB1 + KK + KB2 + (KD + KB)</a:t>
            </a:r>
          </a:p>
          <a:p>
            <a:pPr marL="0" indent="0">
              <a:buNone/>
            </a:pPr>
            <a:r>
              <a:rPr lang="id-ID" sz="2400" dirty="0" smtClean="0">
                <a:latin typeface="Cambria" pitchFamily="18" charset="0"/>
              </a:rPr>
              <a:t>Kalimat </a:t>
            </a:r>
            <a:r>
              <a:rPr lang="id-ID" sz="2400" dirty="0">
                <a:latin typeface="Cambria" pitchFamily="18" charset="0"/>
              </a:rPr>
              <a:t>dasar tipe ini memiliki unsur </a:t>
            </a:r>
            <a:r>
              <a:rPr lang="id-ID" sz="2400" dirty="0" smtClean="0">
                <a:latin typeface="Cambria" pitchFamily="18" charset="0"/>
              </a:rPr>
              <a:t>subjek, predikat, objek dan keterangan.</a:t>
            </a:r>
          </a:p>
          <a:p>
            <a:pPr marL="0" indent="0">
              <a:buNone/>
            </a:pPr>
            <a:r>
              <a:rPr lang="id-ID" sz="2400" dirty="0" smtClean="0">
                <a:latin typeface="Cambria" pitchFamily="18" charset="0"/>
              </a:rPr>
              <a:t>Misalnya:</a:t>
            </a:r>
          </a:p>
          <a:p>
            <a:pPr marL="0" indent="0">
              <a:buNone/>
            </a:pPr>
            <a:r>
              <a:rPr lang="id-ID" sz="2400" u="sng" dirty="0" smtClean="0">
                <a:latin typeface="Cambria" pitchFamily="18" charset="0"/>
              </a:rPr>
              <a:t>Kami</a:t>
            </a:r>
            <a:r>
              <a:rPr lang="id-ID" sz="2400" dirty="0" smtClean="0">
                <a:latin typeface="Cambria" pitchFamily="18" charset="0"/>
              </a:rPr>
              <a:t> /</a:t>
            </a:r>
            <a:r>
              <a:rPr lang="id-ID" sz="2400" u="sng" dirty="0" smtClean="0">
                <a:latin typeface="Cambria" pitchFamily="18" charset="0"/>
              </a:rPr>
              <a:t>memasukkan</a:t>
            </a:r>
            <a:r>
              <a:rPr lang="id-ID" sz="2400" dirty="0" smtClean="0">
                <a:latin typeface="Cambria" pitchFamily="18" charset="0"/>
              </a:rPr>
              <a:t> / </a:t>
            </a:r>
            <a:r>
              <a:rPr lang="id-ID" sz="2400" u="sng" dirty="0" smtClean="0">
                <a:latin typeface="Cambria" pitchFamily="18" charset="0"/>
              </a:rPr>
              <a:t>pakaian</a:t>
            </a:r>
            <a:r>
              <a:rPr lang="id-ID" sz="2400" dirty="0" smtClean="0">
                <a:latin typeface="Cambria" pitchFamily="18" charset="0"/>
              </a:rPr>
              <a:t> / </a:t>
            </a:r>
            <a:r>
              <a:rPr lang="id-ID" sz="2400" u="sng" dirty="0" smtClean="0">
                <a:latin typeface="Cambria" pitchFamily="18" charset="0"/>
              </a:rPr>
              <a:t>ke dalam lemari</a:t>
            </a:r>
          </a:p>
          <a:p>
            <a:pPr marL="0" indent="0">
              <a:buNone/>
            </a:pPr>
            <a:r>
              <a:rPr lang="id-ID" sz="2400" dirty="0" smtClean="0">
                <a:latin typeface="Cambria" pitchFamily="18" charset="0"/>
              </a:rPr>
              <a:t> S	       P </a:t>
            </a:r>
            <a:r>
              <a:rPr lang="id-ID" sz="2400" dirty="0">
                <a:latin typeface="Cambria" pitchFamily="18" charset="0"/>
              </a:rPr>
              <a:t>	</a:t>
            </a:r>
            <a:r>
              <a:rPr lang="id-ID" sz="2400" dirty="0" smtClean="0">
                <a:latin typeface="Cambria" pitchFamily="18" charset="0"/>
              </a:rPr>
              <a:t>           	          O		          K</a:t>
            </a:r>
          </a:p>
          <a:p>
            <a:pPr marL="0" indent="0">
              <a:buNone/>
            </a:pPr>
            <a:r>
              <a:rPr lang="fi-FI" sz="2400" dirty="0"/>
              <a:t/>
            </a:r>
            <a:br>
              <a:rPr lang="fi-FI" sz="2400" dirty="0"/>
            </a:br>
            <a:r>
              <a:rPr lang="fi-FI" sz="2400" dirty="0"/>
              <a:t/>
            </a:r>
            <a:br>
              <a:rPr lang="fi-FI" sz="2400" dirty="0"/>
            </a:br>
            <a:endParaRPr lang="id-ID" sz="2400" dirty="0" smtClean="0">
              <a:latin typeface="Cambria" pitchFamily="18" charset="0"/>
            </a:endParaRPr>
          </a:p>
        </p:txBody>
      </p:sp>
    </p:spTree>
    <p:extLst>
      <p:ext uri="{BB962C8B-B14F-4D97-AF65-F5344CB8AC3E}">
        <p14:creationId xmlns:p14="http://schemas.microsoft.com/office/powerpoint/2010/main" val="1123129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
            <a:ext cx="8770571" cy="1433384"/>
          </a:xfrm>
        </p:spPr>
        <p:txBody>
          <a:bodyPr>
            <a:normAutofit/>
          </a:bodyPr>
          <a:lstStyle/>
          <a:p>
            <a:r>
              <a:rPr lang="en-US" dirty="0" err="1" smtClean="0"/>
              <a:t>Makalah</a:t>
            </a:r>
            <a:r>
              <a:rPr lang="en-US" dirty="0" smtClean="0"/>
              <a:t/>
            </a:r>
            <a:br>
              <a:rPr lang="en-US" dirty="0" smtClean="0"/>
            </a:br>
            <a:endParaRPr lang="en-US" dirty="0"/>
          </a:p>
        </p:txBody>
      </p:sp>
      <p:sp>
        <p:nvSpPr>
          <p:cNvPr id="3" name="Content Placeholder 2"/>
          <p:cNvSpPr>
            <a:spLocks noGrp="1"/>
          </p:cNvSpPr>
          <p:nvPr>
            <p:ph idx="1"/>
          </p:nvPr>
        </p:nvSpPr>
        <p:spPr>
          <a:xfrm>
            <a:off x="543698" y="815546"/>
            <a:ext cx="11160574" cy="6042453"/>
          </a:xfrm>
        </p:spPr>
        <p:txBody>
          <a:bodyPr>
            <a:noAutofit/>
          </a:bodyPr>
          <a:lstStyle/>
          <a:p>
            <a:pPr marL="0" indent="0">
              <a:buNone/>
            </a:pPr>
            <a:r>
              <a:rPr lang="en-US" sz="2400" dirty="0" err="1" smtClean="0"/>
              <a:t>Makalah</a:t>
            </a:r>
            <a:r>
              <a:rPr lang="en-US" sz="2400" dirty="0" smtClean="0"/>
              <a:t> </a:t>
            </a:r>
            <a:r>
              <a:rPr lang="en-US" sz="2400" dirty="0" err="1" smtClean="0"/>
              <a:t>adalah</a:t>
            </a:r>
            <a:r>
              <a:rPr lang="en-US" sz="2400" dirty="0" smtClean="0"/>
              <a:t> </a:t>
            </a:r>
            <a:r>
              <a:rPr lang="en-US" sz="2400" dirty="0" err="1" smtClean="0"/>
              <a:t>membahas</a:t>
            </a:r>
            <a:r>
              <a:rPr lang="en-US" sz="2400" dirty="0" smtClean="0"/>
              <a:t> </a:t>
            </a:r>
            <a:r>
              <a:rPr lang="en-US" sz="2400" dirty="0" err="1" smtClean="0"/>
              <a:t>sebuah</a:t>
            </a:r>
            <a:r>
              <a:rPr lang="en-US" sz="2400" dirty="0" smtClean="0"/>
              <a:t> </a:t>
            </a:r>
            <a:r>
              <a:rPr lang="en-US" sz="2400" dirty="0" err="1" smtClean="0"/>
              <a:t>topik</a:t>
            </a:r>
            <a:r>
              <a:rPr lang="en-US" sz="2400" dirty="0" smtClean="0"/>
              <a:t> yang </a:t>
            </a:r>
            <a:r>
              <a:rPr lang="en-US" sz="2400" dirty="0" err="1" smtClean="0"/>
              <a:t>terkait</a:t>
            </a:r>
            <a:r>
              <a:rPr lang="en-US" sz="2400" dirty="0" smtClean="0"/>
              <a:t> </a:t>
            </a:r>
            <a:r>
              <a:rPr lang="en-US" sz="2400" dirty="0" err="1" smtClean="0"/>
              <a:t>dengan</a:t>
            </a:r>
            <a:r>
              <a:rPr lang="en-US" sz="2400" dirty="0" smtClean="0"/>
              <a:t> </a:t>
            </a:r>
            <a:r>
              <a:rPr lang="en-US" sz="2400" dirty="0" err="1" smtClean="0"/>
              <a:t>perkuliahan</a:t>
            </a:r>
            <a:r>
              <a:rPr lang="en-US" sz="2400" dirty="0" smtClean="0"/>
              <a:t> </a:t>
            </a:r>
            <a:r>
              <a:rPr lang="en-US" sz="2400" dirty="0" err="1" smtClean="0"/>
              <a:t>atau</a:t>
            </a:r>
            <a:r>
              <a:rPr lang="en-US" sz="2400" dirty="0" smtClean="0"/>
              <a:t> </a:t>
            </a:r>
            <a:r>
              <a:rPr lang="en-US" sz="2400" dirty="0" err="1" smtClean="0"/>
              <a:t>tema</a:t>
            </a:r>
            <a:r>
              <a:rPr lang="en-US" sz="2400" dirty="0" smtClean="0"/>
              <a:t> </a:t>
            </a:r>
            <a:r>
              <a:rPr lang="en-US" sz="2400" dirty="0" err="1" smtClean="0"/>
              <a:t>dalam</a:t>
            </a:r>
            <a:r>
              <a:rPr lang="en-US" sz="2400" dirty="0" smtClean="0"/>
              <a:t> </a:t>
            </a:r>
            <a:r>
              <a:rPr lang="en-US" sz="2400" dirty="0" err="1" smtClean="0"/>
              <a:t>suatu</a:t>
            </a:r>
            <a:r>
              <a:rPr lang="en-US" sz="2400" dirty="0" smtClean="0"/>
              <a:t> seminar, </a:t>
            </a:r>
            <a:r>
              <a:rPr lang="en-US" sz="2400" dirty="0" err="1" smtClean="0"/>
              <a:t>simposium</a:t>
            </a:r>
            <a:r>
              <a:rPr lang="en-US" sz="2400" dirty="0" smtClean="0"/>
              <a:t>, </a:t>
            </a:r>
            <a:r>
              <a:rPr lang="en-US" sz="2400" dirty="0" err="1" smtClean="0"/>
              <a:t>kongres</a:t>
            </a:r>
            <a:r>
              <a:rPr lang="en-US" sz="2400" dirty="0" smtClean="0"/>
              <a:t>, </a:t>
            </a:r>
            <a:r>
              <a:rPr lang="en-US" sz="2400" dirty="0" err="1" smtClean="0"/>
              <a:t>atau</a:t>
            </a:r>
            <a:r>
              <a:rPr lang="en-US" sz="2400" dirty="0" smtClean="0"/>
              <a:t> seminar </a:t>
            </a:r>
            <a:r>
              <a:rPr lang="en-US" sz="2400" dirty="0" err="1" smtClean="0"/>
              <a:t>dan</a:t>
            </a:r>
            <a:r>
              <a:rPr lang="en-US" sz="2400" dirty="0" smtClean="0"/>
              <a:t> </a:t>
            </a:r>
            <a:r>
              <a:rPr lang="en-US" sz="2400" dirty="0" err="1" smtClean="0"/>
              <a:t>lokakarya</a:t>
            </a:r>
            <a:r>
              <a:rPr lang="en-US" sz="2400" dirty="0" smtClean="0"/>
              <a:t> (</a:t>
            </a:r>
            <a:r>
              <a:rPr lang="en-US" sz="2400" dirty="0" err="1" smtClean="0"/>
              <a:t>widjono</a:t>
            </a:r>
            <a:r>
              <a:rPr lang="en-US" sz="2400" dirty="0" smtClean="0"/>
              <a:t>, 2007). </a:t>
            </a:r>
          </a:p>
          <a:p>
            <a:pPr marL="0" indent="0">
              <a:buNone/>
            </a:pPr>
            <a:endParaRPr lang="en-US" sz="2400" dirty="0"/>
          </a:p>
          <a:p>
            <a:pPr marL="0" indent="0">
              <a:buNone/>
            </a:pPr>
            <a:r>
              <a:rPr lang="en-US" sz="2400" dirty="0" err="1"/>
              <a:t>Makalah</a:t>
            </a:r>
            <a:r>
              <a:rPr lang="en-US" sz="2400" dirty="0"/>
              <a:t> </a:t>
            </a:r>
            <a:r>
              <a:rPr lang="en-US" sz="2400" dirty="0" err="1"/>
              <a:t>adalah</a:t>
            </a:r>
            <a:r>
              <a:rPr lang="en-US" sz="2400" dirty="0"/>
              <a:t> </a:t>
            </a:r>
            <a:r>
              <a:rPr lang="en-US" sz="2400" dirty="0" err="1"/>
              <a:t>Karya</a:t>
            </a:r>
            <a:r>
              <a:rPr lang="en-US" sz="2400" dirty="0"/>
              <a:t> </a:t>
            </a:r>
            <a:r>
              <a:rPr lang="en-US" sz="2400" dirty="0" err="1"/>
              <a:t>ilmiah</a:t>
            </a:r>
            <a:r>
              <a:rPr lang="en-US" sz="2400" dirty="0"/>
              <a:t> </a:t>
            </a:r>
            <a:r>
              <a:rPr lang="en-US" sz="2400" dirty="0" err="1"/>
              <a:t>berisi</a:t>
            </a:r>
            <a:r>
              <a:rPr lang="en-US" sz="2400" dirty="0"/>
              <a:t> </a:t>
            </a:r>
            <a:r>
              <a:rPr lang="en-US" sz="2400" dirty="0" err="1"/>
              <a:t>uraian</a:t>
            </a:r>
            <a:r>
              <a:rPr lang="en-US" sz="2400" dirty="0"/>
              <a:t> </a:t>
            </a:r>
            <a:r>
              <a:rPr lang="en-US" sz="2400" dirty="0" err="1"/>
              <a:t>dari</a:t>
            </a:r>
            <a:r>
              <a:rPr lang="en-US" sz="2400" dirty="0"/>
              <a:t> </a:t>
            </a:r>
            <a:r>
              <a:rPr lang="en-US" sz="2400" dirty="0" err="1"/>
              <a:t>topik</a:t>
            </a:r>
            <a:r>
              <a:rPr lang="en-US" sz="2400" dirty="0"/>
              <a:t> yang </a:t>
            </a:r>
            <a:r>
              <a:rPr lang="en-US" sz="2400" dirty="0" err="1"/>
              <a:t>membahas</a:t>
            </a:r>
            <a:r>
              <a:rPr lang="en-US" sz="2400" dirty="0"/>
              <a:t> </a:t>
            </a:r>
            <a:r>
              <a:rPr lang="en-US" sz="2400" dirty="0" err="1"/>
              <a:t>dari</a:t>
            </a:r>
            <a:r>
              <a:rPr lang="en-US" sz="2400" dirty="0"/>
              <a:t> </a:t>
            </a:r>
            <a:r>
              <a:rPr lang="en-US" sz="2400" dirty="0" err="1"/>
              <a:t>suatu</a:t>
            </a:r>
            <a:r>
              <a:rPr lang="en-US" sz="2400" dirty="0"/>
              <a:t> </a:t>
            </a:r>
            <a:r>
              <a:rPr lang="en-US" sz="2400" dirty="0" err="1"/>
              <a:t>permasalahan</a:t>
            </a:r>
            <a:r>
              <a:rPr lang="en-US" sz="2400" dirty="0"/>
              <a:t> yang </a:t>
            </a:r>
            <a:r>
              <a:rPr lang="en-US" sz="2400" dirty="0" err="1"/>
              <a:t>akan</a:t>
            </a:r>
            <a:r>
              <a:rPr lang="en-US" sz="2400" dirty="0"/>
              <a:t> </a:t>
            </a:r>
            <a:r>
              <a:rPr lang="en-US" sz="2400" dirty="0" err="1"/>
              <a:t>disampaikan</a:t>
            </a:r>
            <a:r>
              <a:rPr lang="en-US" sz="2400" dirty="0"/>
              <a:t> </a:t>
            </a:r>
            <a:r>
              <a:rPr lang="en-US" sz="2400" dirty="0" err="1"/>
              <a:t>dalam</a:t>
            </a:r>
            <a:r>
              <a:rPr lang="en-US" sz="2400" dirty="0"/>
              <a:t> </a:t>
            </a:r>
            <a:r>
              <a:rPr lang="en-US" sz="2400" dirty="0" err="1"/>
              <a:t>suatu</a:t>
            </a:r>
            <a:r>
              <a:rPr lang="en-US" sz="2400" dirty="0"/>
              <a:t> seminar. </a:t>
            </a:r>
            <a:r>
              <a:rPr lang="en-US" sz="2400" dirty="0" err="1"/>
              <a:t>Makalah</a:t>
            </a:r>
            <a:r>
              <a:rPr lang="en-US" sz="2400" dirty="0"/>
              <a:t>  </a:t>
            </a:r>
            <a:r>
              <a:rPr lang="en-US" sz="2400" dirty="0" err="1"/>
              <a:t>merupakan</a:t>
            </a:r>
            <a:r>
              <a:rPr lang="en-US" sz="2400" dirty="0"/>
              <a:t> </a:t>
            </a:r>
            <a:r>
              <a:rPr lang="en-US" sz="2400" dirty="0" err="1"/>
              <a:t>suatu</a:t>
            </a:r>
            <a:r>
              <a:rPr lang="en-US" sz="2400" dirty="0"/>
              <a:t> </a:t>
            </a:r>
            <a:r>
              <a:rPr lang="en-US" sz="2400" dirty="0" err="1"/>
              <a:t>bentuk</a:t>
            </a:r>
            <a:r>
              <a:rPr lang="en-US" sz="2400" dirty="0"/>
              <a:t> </a:t>
            </a:r>
            <a:r>
              <a:rPr lang="en-US" sz="2400" dirty="0" err="1"/>
              <a:t>dari</a:t>
            </a:r>
            <a:r>
              <a:rPr lang="en-US" sz="2400" dirty="0"/>
              <a:t> </a:t>
            </a:r>
            <a:r>
              <a:rPr lang="en-US" sz="2400" dirty="0" err="1"/>
              <a:t>karya</a:t>
            </a:r>
            <a:r>
              <a:rPr lang="en-US" sz="2400" dirty="0"/>
              <a:t> </a:t>
            </a:r>
            <a:r>
              <a:rPr lang="en-US" sz="2400" dirty="0" err="1"/>
              <a:t>tulis</a:t>
            </a:r>
            <a:r>
              <a:rPr lang="en-US" sz="2400" dirty="0"/>
              <a:t>  </a:t>
            </a:r>
            <a:r>
              <a:rPr lang="en-US" sz="2400" dirty="0" err="1"/>
              <a:t>tentang</a:t>
            </a:r>
            <a:r>
              <a:rPr lang="en-US" sz="2400" dirty="0"/>
              <a:t> </a:t>
            </a:r>
            <a:r>
              <a:rPr lang="en-US" sz="2400" dirty="0" err="1"/>
              <a:t>pokok</a:t>
            </a:r>
            <a:r>
              <a:rPr lang="en-US" sz="2400" dirty="0"/>
              <a:t> </a:t>
            </a:r>
            <a:r>
              <a:rPr lang="en-US" sz="2400" dirty="0" err="1"/>
              <a:t>dari</a:t>
            </a:r>
            <a:r>
              <a:rPr lang="en-US" sz="2400" dirty="0"/>
              <a:t> </a:t>
            </a:r>
            <a:r>
              <a:rPr lang="en-US" sz="2400" dirty="0" err="1"/>
              <a:t>suatu</a:t>
            </a:r>
            <a:r>
              <a:rPr lang="en-US" sz="2400" dirty="0"/>
              <a:t> </a:t>
            </a:r>
            <a:r>
              <a:rPr lang="en-US" sz="2400" dirty="0" err="1"/>
              <a:t>permasalahan</a:t>
            </a:r>
            <a:r>
              <a:rPr lang="en-US" sz="2400" dirty="0"/>
              <a:t>. </a:t>
            </a:r>
            <a:r>
              <a:rPr lang="en-US" sz="2400" dirty="0" err="1"/>
              <a:t>Makalah</a:t>
            </a:r>
            <a:r>
              <a:rPr lang="en-US" sz="2400" dirty="0"/>
              <a:t> </a:t>
            </a:r>
            <a:r>
              <a:rPr lang="en-US" sz="2400" dirty="0" err="1"/>
              <a:t>lebih</a:t>
            </a:r>
            <a:r>
              <a:rPr lang="en-US" sz="2400" dirty="0"/>
              <a:t> </a:t>
            </a:r>
            <a:r>
              <a:rPr lang="en-US" sz="2400" dirty="0" err="1"/>
              <a:t>memfokuskan</a:t>
            </a:r>
            <a:r>
              <a:rPr lang="en-US" sz="2400" dirty="0"/>
              <a:t> </a:t>
            </a:r>
            <a:r>
              <a:rPr lang="en-US" sz="2400" dirty="0" err="1"/>
              <a:t>kepada</a:t>
            </a:r>
            <a:r>
              <a:rPr lang="en-US" sz="2400" dirty="0"/>
              <a:t> </a:t>
            </a:r>
            <a:r>
              <a:rPr lang="en-US" sz="2400" dirty="0" err="1"/>
              <a:t>karya</a:t>
            </a:r>
            <a:r>
              <a:rPr lang="en-US" sz="2400" dirty="0"/>
              <a:t> </a:t>
            </a:r>
            <a:r>
              <a:rPr lang="en-US" sz="2400" dirty="0" err="1"/>
              <a:t>tulis</a:t>
            </a:r>
            <a:r>
              <a:rPr lang="en-US" sz="2400" dirty="0"/>
              <a:t> yang </a:t>
            </a:r>
            <a:r>
              <a:rPr lang="en-US" sz="2400" dirty="0" err="1"/>
              <a:t>dibicarakan</a:t>
            </a:r>
            <a:r>
              <a:rPr lang="en-US" sz="2400" dirty="0"/>
              <a:t> </a:t>
            </a:r>
            <a:r>
              <a:rPr lang="en-US" sz="2400" dirty="0" err="1"/>
              <a:t>dimuka</a:t>
            </a:r>
            <a:r>
              <a:rPr lang="en-US" sz="2400" dirty="0"/>
              <a:t> </a:t>
            </a:r>
            <a:r>
              <a:rPr lang="en-US" sz="2400" dirty="0" err="1"/>
              <a:t>umum</a:t>
            </a:r>
            <a:r>
              <a:rPr lang="en-US" sz="2400" dirty="0"/>
              <a:t> </a:t>
            </a:r>
            <a:r>
              <a:rPr lang="en-US" sz="2400" dirty="0" err="1"/>
              <a:t>dalam</a:t>
            </a:r>
            <a:r>
              <a:rPr lang="en-US" sz="2400" dirty="0"/>
              <a:t> </a:t>
            </a:r>
            <a:r>
              <a:rPr lang="en-US" sz="2400" dirty="0" err="1"/>
              <a:t>bentuk</a:t>
            </a:r>
            <a:r>
              <a:rPr lang="en-US" sz="2400" dirty="0"/>
              <a:t> seminar, </a:t>
            </a:r>
            <a:r>
              <a:rPr lang="en-US" sz="2400" dirty="0" err="1"/>
              <a:t>diskusi</a:t>
            </a:r>
            <a:r>
              <a:rPr lang="en-US" sz="2400" dirty="0"/>
              <a:t> </a:t>
            </a:r>
            <a:r>
              <a:rPr lang="en-US" sz="2400" dirty="0" err="1"/>
              <a:t>atau</a:t>
            </a:r>
            <a:r>
              <a:rPr lang="en-US" sz="2400" dirty="0"/>
              <a:t> </a:t>
            </a:r>
            <a:r>
              <a:rPr lang="en-US" sz="2400" dirty="0" err="1"/>
              <a:t>lokakarya</a:t>
            </a:r>
            <a:r>
              <a:rPr lang="id-ID" sz="2400" dirty="0"/>
              <a:t> (Ismail, 2007</a:t>
            </a:r>
            <a:r>
              <a:rPr lang="id-ID" sz="2400" dirty="0" smtClean="0"/>
              <a:t>).</a:t>
            </a:r>
            <a:endParaRPr lang="en-US" sz="2400" dirty="0" smtClean="0"/>
          </a:p>
          <a:p>
            <a:pPr marL="0" indent="0">
              <a:buNone/>
            </a:pPr>
            <a:endParaRPr lang="en-US" sz="2400" dirty="0"/>
          </a:p>
          <a:p>
            <a:pPr marL="0" indent="0">
              <a:buNone/>
            </a:pPr>
            <a:endParaRPr lang="en-US" sz="2400" dirty="0" smtClean="0"/>
          </a:p>
          <a:p>
            <a:pPr marL="0" indent="0">
              <a:buNone/>
            </a:pPr>
            <a:r>
              <a:rPr lang="en-US" sz="2400" dirty="0" err="1"/>
              <a:t>Makalah</a:t>
            </a:r>
            <a:r>
              <a:rPr lang="en-US" sz="2400" dirty="0"/>
              <a:t> </a:t>
            </a:r>
            <a:r>
              <a:rPr lang="en-US" sz="2400" dirty="0" err="1"/>
              <a:t>umumnya</a:t>
            </a:r>
            <a:r>
              <a:rPr lang="en-US" sz="2400" dirty="0"/>
              <a:t> </a:t>
            </a:r>
            <a:r>
              <a:rPr lang="en-US" sz="2400" dirty="0" err="1"/>
              <a:t>slalu</a:t>
            </a:r>
            <a:r>
              <a:rPr lang="en-US" sz="2400" dirty="0"/>
              <a:t> </a:t>
            </a:r>
            <a:r>
              <a:rPr lang="en-US" sz="2400" dirty="0" err="1"/>
              <a:t>membahas</a:t>
            </a:r>
            <a:r>
              <a:rPr lang="en-US" sz="2400" dirty="0"/>
              <a:t> </a:t>
            </a:r>
            <a:r>
              <a:rPr lang="en-US" sz="2400" dirty="0" err="1"/>
              <a:t>mengenai</a:t>
            </a:r>
            <a:r>
              <a:rPr lang="en-US" sz="2400" dirty="0"/>
              <a:t> </a:t>
            </a:r>
            <a:r>
              <a:rPr lang="en-US" sz="2400" dirty="0" err="1"/>
              <a:t>permasalahan</a:t>
            </a:r>
            <a:r>
              <a:rPr lang="en-US" sz="2400" dirty="0"/>
              <a:t> </a:t>
            </a:r>
            <a:r>
              <a:rPr lang="en-US" sz="2400" dirty="0" err="1"/>
              <a:t>dengan</a:t>
            </a:r>
            <a:r>
              <a:rPr lang="en-US" sz="2400" dirty="0"/>
              <a:t> </a:t>
            </a:r>
            <a:r>
              <a:rPr lang="en-US" sz="2400" dirty="0" err="1"/>
              <a:t>analisis</a:t>
            </a:r>
            <a:r>
              <a:rPr lang="en-US" sz="2400" dirty="0"/>
              <a:t> yang </a:t>
            </a:r>
            <a:r>
              <a:rPr lang="en-US" sz="2400" dirty="0" err="1"/>
              <a:t>sangat</a:t>
            </a:r>
            <a:r>
              <a:rPr lang="en-US" sz="2400" dirty="0"/>
              <a:t> </a:t>
            </a:r>
            <a:r>
              <a:rPr lang="en-US" sz="2400" dirty="0" err="1"/>
              <a:t>objektif</a:t>
            </a:r>
            <a:r>
              <a:rPr lang="en-US" sz="2400" dirty="0"/>
              <a:t>, </a:t>
            </a:r>
            <a:r>
              <a:rPr lang="en-US" sz="2400" dirty="0" err="1"/>
              <a:t>dan</a:t>
            </a:r>
            <a:r>
              <a:rPr lang="en-US" sz="2400" dirty="0"/>
              <a:t> </a:t>
            </a:r>
            <a:r>
              <a:rPr lang="en-US" sz="2400" dirty="0" err="1"/>
              <a:t>biasanya</a:t>
            </a:r>
            <a:r>
              <a:rPr lang="en-US" sz="2400" dirty="0"/>
              <a:t> </a:t>
            </a:r>
            <a:r>
              <a:rPr lang="en-US" sz="2400" dirty="0" err="1"/>
              <a:t>makalah</a:t>
            </a:r>
            <a:r>
              <a:rPr lang="en-US" sz="2400" dirty="0"/>
              <a:t> </a:t>
            </a:r>
            <a:r>
              <a:rPr lang="en-US" sz="2400" dirty="0" err="1"/>
              <a:t>slalu</a:t>
            </a:r>
            <a:r>
              <a:rPr lang="en-US" sz="2400" dirty="0"/>
              <a:t> </a:t>
            </a:r>
            <a:r>
              <a:rPr lang="en-US" sz="2400" dirty="0" err="1"/>
              <a:t>dibuat</a:t>
            </a:r>
            <a:r>
              <a:rPr lang="en-US" sz="2400" dirty="0"/>
              <a:t> </a:t>
            </a:r>
            <a:r>
              <a:rPr lang="en-US" sz="2400" dirty="0" err="1"/>
              <a:t>oleh</a:t>
            </a:r>
            <a:r>
              <a:rPr lang="en-US" sz="2400" dirty="0"/>
              <a:t> </a:t>
            </a:r>
            <a:r>
              <a:rPr lang="en-US" sz="2400" dirty="0" err="1"/>
              <a:t>para</a:t>
            </a:r>
            <a:r>
              <a:rPr lang="en-US" sz="2400" dirty="0"/>
              <a:t> </a:t>
            </a:r>
            <a:r>
              <a:rPr lang="en-US" sz="2400" dirty="0" err="1"/>
              <a:t>pelajar</a:t>
            </a:r>
            <a:r>
              <a:rPr lang="en-US" sz="2400" dirty="0"/>
              <a:t> </a:t>
            </a:r>
            <a:r>
              <a:rPr lang="en-US" sz="2400" dirty="0" err="1"/>
              <a:t>atau</a:t>
            </a:r>
            <a:r>
              <a:rPr lang="en-US" sz="2400" dirty="0"/>
              <a:t> </a:t>
            </a:r>
            <a:r>
              <a:rPr lang="en-US" sz="2400" dirty="0" err="1"/>
              <a:t>mahasiswa</a:t>
            </a:r>
            <a:endParaRPr lang="en-US" sz="2400" dirty="0"/>
          </a:p>
          <a:p>
            <a:pPr marL="0" indent="0">
              <a:buNone/>
            </a:pPr>
            <a:r>
              <a:rPr lang="id-ID" sz="2400" dirty="0"/>
              <a:t>(Juhara, 2009).</a:t>
            </a:r>
            <a:endParaRPr lang="en-US" sz="2400" dirty="0"/>
          </a:p>
          <a:p>
            <a:pPr marL="0" indent="0">
              <a:buNone/>
            </a:pP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147021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478169"/>
          </a:xfrm>
        </p:spPr>
        <p:txBody>
          <a:bodyPr/>
          <a:lstStyle/>
          <a:p>
            <a:r>
              <a:rPr lang="en-US" dirty="0" err="1" smtClean="0"/>
              <a:t>Jenis-jenis</a:t>
            </a:r>
            <a:r>
              <a:rPr lang="en-US" dirty="0" smtClean="0"/>
              <a:t> </a:t>
            </a:r>
            <a:r>
              <a:rPr lang="en-US" dirty="0" err="1" smtClean="0"/>
              <a:t>makalah</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9206963"/>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438399" y="5141398"/>
            <a:ext cx="3766457" cy="762645"/>
          </a:xfrm>
          <a:prstGeom prst="rect">
            <a:avLst/>
          </a:prstGeom>
        </p:spPr>
        <p:txBody>
          <a:bodyPr wrap="square">
            <a:spAutoFit/>
          </a:bodyPr>
          <a:lstStyle/>
          <a:p>
            <a:pPr lvl="0">
              <a:lnSpc>
                <a:spcPct val="99000"/>
              </a:lnSpc>
              <a:spcBef>
                <a:spcPct val="0"/>
              </a:spcBef>
            </a:pPr>
            <a:r>
              <a:rPr lang="en-US" sz="3200" dirty="0">
                <a:solidFill>
                  <a:srgbClr val="121316">
                    <a:lumMod val="75000"/>
                    <a:lumOff val="25000"/>
                  </a:srgbClr>
                </a:solidFill>
                <a:latin typeface="Century Schoolbook"/>
                <a:ea typeface="+mj-ea"/>
                <a:cs typeface="+mj-cs"/>
              </a:rPr>
              <a:t>Ismail (2007</a:t>
            </a:r>
            <a:r>
              <a:rPr lang="en-US" sz="4400" dirty="0">
                <a:solidFill>
                  <a:srgbClr val="121316">
                    <a:lumMod val="75000"/>
                    <a:lumOff val="25000"/>
                  </a:srgbClr>
                </a:solidFill>
                <a:latin typeface="Century Schoolbook"/>
                <a:ea typeface="+mj-ea"/>
                <a:cs typeface="+mj-cs"/>
              </a:rPr>
              <a:t>) </a:t>
            </a:r>
          </a:p>
        </p:txBody>
      </p:sp>
    </p:spTree>
    <p:extLst>
      <p:ext uri="{BB962C8B-B14F-4D97-AF65-F5344CB8AC3E}">
        <p14:creationId xmlns:p14="http://schemas.microsoft.com/office/powerpoint/2010/main" val="2029164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378372"/>
            <a:ext cx="8770571" cy="756745"/>
          </a:xfrm>
        </p:spPr>
        <p:txBody>
          <a:bodyPr>
            <a:noAutofit/>
          </a:bodyPr>
          <a:lstStyle/>
          <a:p>
            <a:r>
              <a:rPr lang="en-US" dirty="0" err="1" smtClean="0"/>
              <a:t>Terima</a:t>
            </a:r>
            <a:r>
              <a:rPr lang="en-US" dirty="0" smtClean="0"/>
              <a:t> </a:t>
            </a:r>
            <a:r>
              <a:rPr lang="en-US" dirty="0" err="1" smtClean="0"/>
              <a:t>Kasih</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ownload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049" y="2557462"/>
            <a:ext cx="8798010" cy="404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4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576" y="568345"/>
            <a:ext cx="9310695" cy="1560716"/>
          </a:xfrm>
        </p:spPr>
        <p:txBody>
          <a:bodyPr/>
          <a:lstStyle/>
          <a:p>
            <a:r>
              <a:rPr lang="en-US" dirty="0" err="1" smtClean="0"/>
              <a:t>Fungsi</a:t>
            </a:r>
            <a:r>
              <a:rPr lang="en-US" dirty="0" smtClean="0"/>
              <a:t> </a:t>
            </a:r>
            <a:r>
              <a:rPr lang="en-US" dirty="0" err="1" smtClean="0"/>
              <a:t>dan</a:t>
            </a:r>
            <a:r>
              <a:rPr lang="en-US" dirty="0" smtClean="0"/>
              <a:t> </a:t>
            </a:r>
            <a:r>
              <a:rPr lang="en-US" dirty="0" err="1" smtClean="0"/>
              <a:t>kedudukan</a:t>
            </a:r>
            <a:r>
              <a:rPr lang="en-US" dirty="0" smtClean="0"/>
              <a:t> </a:t>
            </a:r>
            <a:r>
              <a:rPr lang="en-US" dirty="0" err="1" smtClean="0"/>
              <a:t>Bahasa</a:t>
            </a:r>
            <a:endParaRPr lang="en-US" dirty="0"/>
          </a:p>
        </p:txBody>
      </p:sp>
      <p:sp>
        <p:nvSpPr>
          <p:cNvPr id="3" name="Content Placeholder 2"/>
          <p:cNvSpPr>
            <a:spLocks noGrp="1"/>
          </p:cNvSpPr>
          <p:nvPr>
            <p:ph idx="1"/>
          </p:nvPr>
        </p:nvSpPr>
        <p:spPr>
          <a:xfrm>
            <a:off x="2329544" y="2438400"/>
            <a:ext cx="3483427" cy="3651504"/>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US" dirty="0" err="1" smtClean="0"/>
              <a:t>Santoso</a:t>
            </a:r>
            <a:r>
              <a:rPr lang="en-US" dirty="0" smtClean="0"/>
              <a:t>, </a:t>
            </a:r>
            <a:r>
              <a:rPr lang="en-US" dirty="0" err="1" smtClean="0"/>
              <a:t>dkk</a:t>
            </a:r>
            <a:r>
              <a:rPr lang="en-US" dirty="0" smtClean="0"/>
              <a:t> 2004</a:t>
            </a:r>
          </a:p>
          <a:p>
            <a:pPr marL="457200" indent="-457200">
              <a:buAutoNum type="arabicPeriod"/>
            </a:pPr>
            <a:r>
              <a:rPr lang="en-US" dirty="0" err="1" smtClean="0"/>
              <a:t>Fungsi</a:t>
            </a:r>
            <a:r>
              <a:rPr lang="en-US" dirty="0" smtClean="0"/>
              <a:t> </a:t>
            </a:r>
            <a:r>
              <a:rPr lang="en-US" dirty="0" err="1" smtClean="0"/>
              <a:t>Informasi</a:t>
            </a:r>
            <a:endParaRPr lang="en-US" dirty="0" smtClean="0"/>
          </a:p>
          <a:p>
            <a:pPr marL="457200" indent="-457200">
              <a:buAutoNum type="arabicPeriod"/>
            </a:pPr>
            <a:r>
              <a:rPr lang="en-US" dirty="0" err="1" smtClean="0"/>
              <a:t>Fungsi</a:t>
            </a:r>
            <a:r>
              <a:rPr lang="en-US" dirty="0" smtClean="0"/>
              <a:t> </a:t>
            </a:r>
            <a:r>
              <a:rPr lang="en-US" dirty="0" err="1" smtClean="0"/>
              <a:t>ekspresi</a:t>
            </a:r>
            <a:r>
              <a:rPr lang="en-US" dirty="0" smtClean="0"/>
              <a:t> </a:t>
            </a:r>
            <a:r>
              <a:rPr lang="en-US" dirty="0" err="1" smtClean="0"/>
              <a:t>diri</a:t>
            </a:r>
            <a:endParaRPr lang="en-US" dirty="0" smtClean="0"/>
          </a:p>
          <a:p>
            <a:pPr marL="457200" indent="-457200">
              <a:buAutoNum type="arabicPeriod"/>
            </a:pPr>
            <a:r>
              <a:rPr lang="en-US" dirty="0" err="1" smtClean="0"/>
              <a:t>Fungsi</a:t>
            </a:r>
            <a:r>
              <a:rPr lang="en-US" dirty="0" smtClean="0"/>
              <a:t> </a:t>
            </a:r>
            <a:r>
              <a:rPr lang="en-US" dirty="0" err="1" smtClean="0"/>
              <a:t>adaptasi</a:t>
            </a:r>
            <a:r>
              <a:rPr lang="en-US" dirty="0" smtClean="0"/>
              <a:t> </a:t>
            </a:r>
            <a:r>
              <a:rPr lang="en-US" dirty="0" err="1" smtClean="0"/>
              <a:t>dan</a:t>
            </a:r>
            <a:r>
              <a:rPr lang="en-US" dirty="0" smtClean="0"/>
              <a:t> </a:t>
            </a:r>
            <a:r>
              <a:rPr lang="en-US" dirty="0" err="1" smtClean="0"/>
              <a:t>integrasi</a:t>
            </a:r>
            <a:r>
              <a:rPr lang="en-US" dirty="0" smtClean="0"/>
              <a:t> </a:t>
            </a:r>
          </a:p>
          <a:p>
            <a:pPr marL="457200" indent="-457200">
              <a:buAutoNum type="arabicPeriod"/>
            </a:pPr>
            <a:r>
              <a:rPr lang="en-US" dirty="0" err="1" smtClean="0"/>
              <a:t>Fungsi</a:t>
            </a:r>
            <a:r>
              <a:rPr lang="en-US" dirty="0" smtClean="0"/>
              <a:t> </a:t>
            </a:r>
            <a:r>
              <a:rPr lang="en-US" dirty="0" err="1" smtClean="0"/>
              <a:t>kontrol</a:t>
            </a:r>
            <a:r>
              <a:rPr lang="en-US" dirty="0" smtClean="0"/>
              <a:t> </a:t>
            </a:r>
            <a:r>
              <a:rPr lang="en-US" dirty="0" err="1" smtClean="0"/>
              <a:t>sosial</a:t>
            </a:r>
            <a:endParaRPr lang="en-US" dirty="0" smtClean="0"/>
          </a:p>
          <a:p>
            <a:pPr marL="0" indent="0">
              <a:buNone/>
            </a:pPr>
            <a:r>
              <a:rPr lang="en-US" dirty="0" err="1" smtClean="0"/>
              <a:t>Hallyday</a:t>
            </a:r>
            <a:r>
              <a:rPr lang="en-US" dirty="0" smtClean="0"/>
              <a:t> 1992</a:t>
            </a:r>
          </a:p>
          <a:p>
            <a:pPr marL="457200" indent="-457200">
              <a:buAutoNum type="arabicPeriod"/>
            </a:pPr>
            <a:r>
              <a:rPr lang="en-US" dirty="0" err="1" smtClean="0"/>
              <a:t>Fungsi</a:t>
            </a:r>
            <a:r>
              <a:rPr lang="en-US" dirty="0" smtClean="0"/>
              <a:t> instrumental</a:t>
            </a:r>
          </a:p>
          <a:p>
            <a:pPr marL="457200" indent="-457200">
              <a:buAutoNum type="arabicPeriod"/>
            </a:pPr>
            <a:r>
              <a:rPr lang="en-US" dirty="0" err="1" smtClean="0"/>
              <a:t>Fungsi</a:t>
            </a:r>
            <a:r>
              <a:rPr lang="en-US" dirty="0" smtClean="0"/>
              <a:t> </a:t>
            </a:r>
            <a:r>
              <a:rPr lang="en-US" dirty="0" err="1" smtClean="0"/>
              <a:t>imajinatif</a:t>
            </a:r>
            <a:endParaRPr lang="en-US" dirty="0"/>
          </a:p>
        </p:txBody>
      </p:sp>
      <p:sp>
        <p:nvSpPr>
          <p:cNvPr id="5" name="Rectangle 4"/>
          <p:cNvSpPr/>
          <p:nvPr/>
        </p:nvSpPr>
        <p:spPr>
          <a:xfrm>
            <a:off x="6074229" y="2307771"/>
            <a:ext cx="2612571" cy="3635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Fungsi</a:t>
            </a:r>
            <a:r>
              <a:rPr lang="en-US" sz="2000" dirty="0" smtClean="0">
                <a:solidFill>
                  <a:schemeClr val="tx1"/>
                </a:solidFill>
              </a:rPr>
              <a:t> </a:t>
            </a:r>
            <a:r>
              <a:rPr lang="en-US" sz="2000" dirty="0" err="1" smtClean="0">
                <a:solidFill>
                  <a:schemeClr val="tx1"/>
                </a:solidFill>
              </a:rPr>
              <a:t>khusus</a:t>
            </a:r>
            <a:r>
              <a:rPr lang="en-US" sz="2000" dirty="0" smtClean="0">
                <a:solidFill>
                  <a:schemeClr val="tx1"/>
                </a:solidFill>
              </a:rPr>
              <a:t> :</a:t>
            </a:r>
          </a:p>
          <a:p>
            <a:pPr marL="457200" indent="-457200" algn="ctr">
              <a:buAutoNum type="arabicPeriod"/>
            </a:pPr>
            <a:r>
              <a:rPr lang="en-US" sz="2000" dirty="0" err="1" smtClean="0">
                <a:solidFill>
                  <a:schemeClr val="tx1"/>
                </a:solidFill>
              </a:rPr>
              <a:t>Bahasa</a:t>
            </a:r>
            <a:r>
              <a:rPr lang="en-US" sz="2000" dirty="0" smtClean="0">
                <a:solidFill>
                  <a:schemeClr val="tx1"/>
                </a:solidFill>
              </a:rPr>
              <a:t> </a:t>
            </a:r>
            <a:r>
              <a:rPr lang="en-US" sz="2000" dirty="0" err="1" smtClean="0">
                <a:solidFill>
                  <a:schemeClr val="tx1"/>
                </a:solidFill>
              </a:rPr>
              <a:t>resmi</a:t>
            </a:r>
            <a:r>
              <a:rPr lang="en-US" sz="2000" dirty="0" smtClean="0">
                <a:solidFill>
                  <a:schemeClr val="tx1"/>
                </a:solidFill>
              </a:rPr>
              <a:t> </a:t>
            </a:r>
            <a:r>
              <a:rPr lang="en-US" sz="2000" dirty="0" err="1" smtClean="0">
                <a:solidFill>
                  <a:schemeClr val="tx1"/>
                </a:solidFill>
              </a:rPr>
              <a:t>kenegaraan</a:t>
            </a:r>
            <a:endParaRPr lang="en-US" sz="2000" dirty="0" smtClean="0">
              <a:solidFill>
                <a:schemeClr val="tx1"/>
              </a:solidFill>
            </a:endParaRPr>
          </a:p>
          <a:p>
            <a:pPr marL="457200" indent="-457200" algn="ctr">
              <a:buAutoNum type="arabicPeriod"/>
            </a:pPr>
            <a:r>
              <a:rPr lang="en-US" sz="2000" dirty="0" err="1" smtClean="0">
                <a:solidFill>
                  <a:schemeClr val="tx1"/>
                </a:solidFill>
              </a:rPr>
              <a:t>Bahasa</a:t>
            </a:r>
            <a:r>
              <a:rPr lang="en-US" sz="2000" dirty="0" smtClean="0">
                <a:solidFill>
                  <a:schemeClr val="tx1"/>
                </a:solidFill>
              </a:rPr>
              <a:t> </a:t>
            </a:r>
            <a:r>
              <a:rPr lang="en-US" sz="2000" dirty="0" err="1" smtClean="0">
                <a:solidFill>
                  <a:schemeClr val="tx1"/>
                </a:solidFill>
              </a:rPr>
              <a:t>pengantar</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dunia</a:t>
            </a:r>
            <a:r>
              <a:rPr lang="en-US" sz="2000" dirty="0" smtClean="0">
                <a:solidFill>
                  <a:schemeClr val="tx1"/>
                </a:solidFill>
              </a:rPr>
              <a:t> </a:t>
            </a:r>
            <a:r>
              <a:rPr lang="en-US" sz="2000" dirty="0" err="1" smtClean="0">
                <a:solidFill>
                  <a:schemeClr val="tx1"/>
                </a:solidFill>
              </a:rPr>
              <a:t>pendidikan</a:t>
            </a:r>
            <a:endParaRPr lang="en-US" sz="2000" dirty="0" smtClean="0">
              <a:solidFill>
                <a:schemeClr val="tx1"/>
              </a:solidFill>
            </a:endParaRPr>
          </a:p>
          <a:p>
            <a:pPr marL="457200" indent="-457200" algn="ctr">
              <a:buAutoNum type="arabicPeriod"/>
            </a:pPr>
            <a:r>
              <a:rPr lang="en-US" sz="2000" dirty="0" err="1" smtClean="0">
                <a:solidFill>
                  <a:schemeClr val="tx1"/>
                </a:solidFill>
              </a:rPr>
              <a:t>Alat</a:t>
            </a:r>
            <a:r>
              <a:rPr lang="en-US" sz="2000" dirty="0" smtClean="0">
                <a:solidFill>
                  <a:schemeClr val="tx1"/>
                </a:solidFill>
              </a:rPr>
              <a:t> </a:t>
            </a:r>
            <a:r>
              <a:rPr lang="en-US" sz="2000" dirty="0" err="1" smtClean="0">
                <a:solidFill>
                  <a:schemeClr val="tx1"/>
                </a:solidFill>
              </a:rPr>
              <a:t>pemersatu</a:t>
            </a:r>
            <a:r>
              <a:rPr lang="en-US" sz="2000" dirty="0" smtClean="0">
                <a:solidFill>
                  <a:schemeClr val="tx1"/>
                </a:solidFill>
              </a:rPr>
              <a:t> </a:t>
            </a:r>
            <a:r>
              <a:rPr lang="en-US" sz="2000" dirty="0" err="1" smtClean="0">
                <a:solidFill>
                  <a:schemeClr val="tx1"/>
                </a:solidFill>
              </a:rPr>
              <a:t>bangsa</a:t>
            </a:r>
            <a:endParaRPr lang="en-US" sz="2000" dirty="0" smtClean="0">
              <a:solidFill>
                <a:schemeClr val="tx1"/>
              </a:solidFill>
            </a:endParaRPr>
          </a:p>
          <a:p>
            <a:pPr marL="457200" indent="-457200" algn="ctr">
              <a:buAutoNum type="arabicPeriod"/>
            </a:pPr>
            <a:r>
              <a:rPr lang="en-US" sz="2000" dirty="0" err="1" smtClean="0">
                <a:solidFill>
                  <a:schemeClr val="tx1"/>
                </a:solidFill>
              </a:rPr>
              <a:t>Alat</a:t>
            </a:r>
            <a:r>
              <a:rPr lang="en-US" sz="2000" dirty="0" smtClean="0">
                <a:solidFill>
                  <a:schemeClr val="tx1"/>
                </a:solidFill>
              </a:rPr>
              <a:t> </a:t>
            </a:r>
            <a:r>
              <a:rPr lang="en-US" sz="2000" dirty="0" err="1" smtClean="0">
                <a:solidFill>
                  <a:schemeClr val="tx1"/>
                </a:solidFill>
              </a:rPr>
              <a:t>pengembangan</a:t>
            </a:r>
            <a:r>
              <a:rPr lang="en-US" sz="2000" dirty="0" smtClean="0">
                <a:solidFill>
                  <a:schemeClr val="tx1"/>
                </a:solidFill>
              </a:rPr>
              <a:t> </a:t>
            </a:r>
            <a:r>
              <a:rPr lang="en-US" sz="2000" dirty="0" err="1" smtClean="0">
                <a:solidFill>
                  <a:schemeClr val="tx1"/>
                </a:solidFill>
              </a:rPr>
              <a:t>kebudayaan</a:t>
            </a:r>
            <a:endParaRPr lang="en-US" sz="2000" dirty="0" smtClean="0">
              <a:solidFill>
                <a:schemeClr val="tx1"/>
              </a:solidFill>
            </a:endParaRPr>
          </a:p>
          <a:p>
            <a:pPr algn="ctr"/>
            <a:endParaRPr lang="en-US" sz="2000" dirty="0">
              <a:solidFill>
                <a:schemeClr val="tx1"/>
              </a:solidFill>
            </a:endParaRPr>
          </a:p>
        </p:txBody>
      </p:sp>
      <p:sp>
        <p:nvSpPr>
          <p:cNvPr id="7" name="Rectangle 6"/>
          <p:cNvSpPr/>
          <p:nvPr/>
        </p:nvSpPr>
        <p:spPr>
          <a:xfrm>
            <a:off x="8948056" y="2449284"/>
            <a:ext cx="2699658" cy="34943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Kedudukan</a:t>
            </a:r>
            <a:r>
              <a:rPr lang="en-US" sz="2400" dirty="0" smtClean="0">
                <a:solidFill>
                  <a:schemeClr val="tx1"/>
                </a:solidFill>
              </a:rPr>
              <a:t> </a:t>
            </a:r>
            <a:r>
              <a:rPr lang="en-US" sz="2400" dirty="0" err="1" smtClean="0">
                <a:solidFill>
                  <a:schemeClr val="tx1"/>
                </a:solidFill>
              </a:rPr>
              <a:t>bahasa</a:t>
            </a:r>
            <a:r>
              <a:rPr lang="en-US" sz="2400" dirty="0" smtClean="0">
                <a:solidFill>
                  <a:schemeClr val="tx1"/>
                </a:solidFill>
              </a:rPr>
              <a:t> </a:t>
            </a:r>
            <a:r>
              <a:rPr lang="en-US" sz="2400" dirty="0" err="1" smtClean="0">
                <a:solidFill>
                  <a:schemeClr val="tx1"/>
                </a:solidFill>
              </a:rPr>
              <a:t>indonesia</a:t>
            </a:r>
            <a:r>
              <a:rPr lang="en-US" sz="2400" dirty="0" smtClean="0">
                <a:solidFill>
                  <a:schemeClr val="tx1"/>
                </a:solidFill>
              </a:rPr>
              <a:t> </a:t>
            </a:r>
          </a:p>
          <a:p>
            <a:pPr marL="457200" indent="-457200" algn="ctr">
              <a:buAutoNum type="arabicPeriod"/>
            </a:pPr>
            <a:r>
              <a:rPr lang="en-US" sz="2400" dirty="0" err="1" smtClean="0">
                <a:solidFill>
                  <a:schemeClr val="tx1"/>
                </a:solidFill>
              </a:rPr>
              <a:t>Bahasa</a:t>
            </a:r>
            <a:r>
              <a:rPr lang="en-US" sz="2400" dirty="0" smtClean="0">
                <a:solidFill>
                  <a:schemeClr val="tx1"/>
                </a:solidFill>
              </a:rPr>
              <a:t> </a:t>
            </a:r>
            <a:r>
              <a:rPr lang="en-US" sz="2400" dirty="0" err="1" smtClean="0">
                <a:solidFill>
                  <a:schemeClr val="tx1"/>
                </a:solidFill>
              </a:rPr>
              <a:t>nasional</a:t>
            </a:r>
            <a:endParaRPr lang="en-US" sz="2400" dirty="0" smtClean="0">
              <a:solidFill>
                <a:schemeClr val="tx1"/>
              </a:solidFill>
            </a:endParaRPr>
          </a:p>
          <a:p>
            <a:pPr marL="457200" indent="-457200" algn="ctr">
              <a:buAutoNum type="arabicPeriod"/>
            </a:pPr>
            <a:r>
              <a:rPr lang="en-US" sz="2400" dirty="0" err="1" smtClean="0">
                <a:solidFill>
                  <a:schemeClr val="tx1"/>
                </a:solidFill>
              </a:rPr>
              <a:t>Bahasa</a:t>
            </a:r>
            <a:r>
              <a:rPr lang="en-US" sz="2400" dirty="0" smtClean="0">
                <a:solidFill>
                  <a:schemeClr val="tx1"/>
                </a:solidFill>
              </a:rPr>
              <a:t> Negara</a:t>
            </a:r>
            <a:endParaRPr lang="en-US" sz="2400" dirty="0">
              <a:solidFill>
                <a:schemeClr val="tx1"/>
              </a:solidFill>
            </a:endParaRPr>
          </a:p>
        </p:txBody>
      </p:sp>
    </p:spTree>
    <p:extLst>
      <p:ext uri="{BB962C8B-B14F-4D97-AF65-F5344CB8AC3E}">
        <p14:creationId xmlns:p14="http://schemas.microsoft.com/office/powerpoint/2010/main" val="355932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GARIS BESAR KEGIATAN</a:t>
            </a:r>
          </a:p>
        </p:txBody>
      </p:sp>
      <p:sp>
        <p:nvSpPr>
          <p:cNvPr id="3" name="Google Shape;124;p16"/>
          <p:cNvSpPr txBox="1"/>
          <p:nvPr/>
        </p:nvSpPr>
        <p:spPr>
          <a:xfrm>
            <a:off x="203200" y="1525350"/>
            <a:ext cx="3953933" cy="1562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lIns="91425" tIns="45700" rIns="91425" bIns="45700"/>
          <a:lstStyle/>
          <a:p>
            <a:pPr>
              <a:spcBef>
                <a:spcPts val="0"/>
              </a:spcBef>
              <a:spcAft>
                <a:spcPts val="0"/>
              </a:spcAft>
              <a:defRPr/>
            </a:pPr>
            <a:r>
              <a:rPr lang="en-US" sz="2200" b="1" i="1" dirty="0">
                <a:solidFill>
                  <a:srgbClr val="006142"/>
                </a:solidFill>
                <a:latin typeface="Calibri" panose="020F0502020204030204" pitchFamily="34" charset="0"/>
                <a:ea typeface="Cambria"/>
                <a:cs typeface="Calibri" panose="020F0502020204030204" pitchFamily="34" charset="0"/>
                <a:sym typeface="Cambria"/>
              </a:rPr>
              <a:t>Introduction</a:t>
            </a:r>
            <a:r>
              <a:rPr lang="en-US" sz="2200" b="1" dirty="0">
                <a:solidFill>
                  <a:srgbClr val="006142"/>
                </a:solidFill>
                <a:latin typeface="Calibri" panose="020F0502020204030204" pitchFamily="34" charset="0"/>
                <a:ea typeface="Cambria"/>
                <a:cs typeface="Calibri" panose="020F0502020204030204" pitchFamily="34" charset="0"/>
                <a:sym typeface="Cambria"/>
              </a:rPr>
              <a:t> - 5’</a:t>
            </a:r>
            <a:endParaRPr sz="2200" dirty="0">
              <a:solidFill>
                <a:srgbClr val="006142"/>
              </a:solidFill>
              <a:latin typeface="Calibri" panose="020F0502020204030204" pitchFamily="34" charset="0"/>
              <a:ea typeface="Cambria"/>
              <a:cs typeface="Calibri" panose="020F0502020204030204" pitchFamily="34" charset="0"/>
              <a:sym typeface="Cambria"/>
            </a:endParaRPr>
          </a:p>
          <a:p>
            <a:pPr>
              <a:spcBef>
                <a:spcPts val="0"/>
              </a:spcBef>
              <a:spcAft>
                <a:spcPts val="0"/>
              </a:spcAft>
              <a:defRPr/>
            </a:pPr>
            <a:r>
              <a:rPr lang="en-US" dirty="0" err="1">
                <a:solidFill>
                  <a:schemeClr val="dk1"/>
                </a:solidFill>
                <a:latin typeface="Calibri" panose="020F0502020204030204" pitchFamily="34" charset="0"/>
                <a:ea typeface="Cambria"/>
                <a:cs typeface="Calibri" panose="020F0502020204030204" pitchFamily="34" charset="0"/>
                <a:sym typeface="Cambria"/>
              </a:rPr>
              <a:t>Dosen</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menyampaikan</a:t>
            </a:r>
            <a:r>
              <a:rPr lang="en-US" dirty="0">
                <a:solidFill>
                  <a:schemeClr val="dk1"/>
                </a:solidFill>
                <a:latin typeface="Calibri" panose="020F0502020204030204" pitchFamily="34" charset="0"/>
                <a:ea typeface="Cambria"/>
                <a:cs typeface="Calibri" panose="020F0502020204030204" pitchFamily="34" charset="0"/>
                <a:sym typeface="Cambria"/>
              </a:rPr>
              <a:t>:</a:t>
            </a:r>
            <a:endParaRPr dirty="0">
              <a:latin typeface="Calibri" panose="020F0502020204030204" pitchFamily="34" charset="0"/>
              <a:cs typeface="Calibri" panose="020F0502020204030204" pitchFamily="34" charset="0"/>
            </a:endParaRPr>
          </a:p>
          <a:p>
            <a:pPr marL="285750" indent="-285750">
              <a:spcBef>
                <a:spcPts val="0"/>
              </a:spcBef>
              <a:spcAft>
                <a:spcPts val="0"/>
              </a:spcAft>
              <a:buClr>
                <a:schemeClr val="dk1"/>
              </a:buClr>
              <a:buSzPts val="1800"/>
              <a:buFont typeface="Arial"/>
              <a:buChar char="•"/>
              <a:defRPr/>
            </a:pPr>
            <a:r>
              <a:rPr lang="en-US" dirty="0" err="1">
                <a:solidFill>
                  <a:schemeClr val="dk1"/>
                </a:solidFill>
                <a:latin typeface="Calibri" panose="020F0502020204030204" pitchFamily="34" charset="0"/>
                <a:ea typeface="Cambria"/>
                <a:cs typeface="Calibri" panose="020F0502020204030204" pitchFamily="34" charset="0"/>
                <a:sym typeface="Cambria"/>
              </a:rPr>
              <a:t>Latar</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Belakang</a:t>
            </a:r>
            <a:endParaRPr dirty="0">
              <a:solidFill>
                <a:schemeClr val="dk1"/>
              </a:solidFill>
              <a:latin typeface="Calibri" panose="020F0502020204030204" pitchFamily="34" charset="0"/>
              <a:ea typeface="Cambria"/>
              <a:cs typeface="Calibri" panose="020F0502020204030204" pitchFamily="34" charset="0"/>
              <a:sym typeface="Cambria"/>
            </a:endParaRPr>
          </a:p>
          <a:p>
            <a:pPr marL="285750" indent="-285750">
              <a:spcBef>
                <a:spcPts val="0"/>
              </a:spcBef>
              <a:spcAft>
                <a:spcPts val="0"/>
              </a:spcAft>
              <a:buClr>
                <a:schemeClr val="dk1"/>
              </a:buClr>
              <a:buSzPts val="1800"/>
              <a:buFont typeface="Arial"/>
              <a:buChar char="•"/>
              <a:defRPr/>
            </a:pPr>
            <a:r>
              <a:rPr lang="en-US" dirty="0" err="1">
                <a:solidFill>
                  <a:schemeClr val="dk1"/>
                </a:solidFill>
                <a:latin typeface="Calibri" panose="020F0502020204030204" pitchFamily="34" charset="0"/>
                <a:ea typeface="Cambria"/>
                <a:cs typeface="Calibri" panose="020F0502020204030204" pitchFamily="34" charset="0"/>
                <a:sym typeface="Cambria"/>
              </a:rPr>
              <a:t>Tujuan</a:t>
            </a:r>
            <a:endParaRPr dirty="0">
              <a:solidFill>
                <a:schemeClr val="dk1"/>
              </a:solidFill>
              <a:latin typeface="Calibri" panose="020F0502020204030204" pitchFamily="34" charset="0"/>
              <a:ea typeface="Cambria"/>
              <a:cs typeface="Calibri" panose="020F0502020204030204" pitchFamily="34" charset="0"/>
              <a:sym typeface="Cambria"/>
            </a:endParaRPr>
          </a:p>
          <a:p>
            <a:pPr marL="285750" indent="-285750">
              <a:spcBef>
                <a:spcPts val="0"/>
              </a:spcBef>
              <a:spcAft>
                <a:spcPts val="0"/>
              </a:spcAft>
              <a:buClr>
                <a:schemeClr val="dk1"/>
              </a:buClr>
              <a:buSzPts val="1800"/>
              <a:buFont typeface="Arial"/>
              <a:buChar char="•"/>
              <a:defRPr/>
            </a:pPr>
            <a:r>
              <a:rPr lang="en-US" dirty="0" err="1">
                <a:solidFill>
                  <a:schemeClr val="dk1"/>
                </a:solidFill>
                <a:latin typeface="Calibri" panose="020F0502020204030204" pitchFamily="34" charset="0"/>
                <a:ea typeface="Cambria"/>
                <a:cs typeface="Calibri" panose="020F0502020204030204" pitchFamily="34" charset="0"/>
                <a:sym typeface="Cambria"/>
              </a:rPr>
              <a:t>Garis</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Besar</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Pembelajaran</a:t>
            </a:r>
            <a:endParaRPr dirty="0">
              <a:solidFill>
                <a:schemeClr val="dk1"/>
              </a:solidFill>
              <a:latin typeface="Calibri" panose="020F0502020204030204" pitchFamily="34" charset="0"/>
              <a:ea typeface="Cambria"/>
              <a:cs typeface="Calibri" panose="020F0502020204030204" pitchFamily="34" charset="0"/>
              <a:sym typeface="Cambria"/>
            </a:endParaRPr>
          </a:p>
          <a:p>
            <a:pPr>
              <a:spcBef>
                <a:spcPts val="0"/>
              </a:spcBef>
              <a:spcAft>
                <a:spcPts val="0"/>
              </a:spcAft>
              <a:defRPr/>
            </a:pPr>
            <a:endParaRPr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7412" name="Google Shape;120;p16"/>
          <p:cNvSpPr>
            <a:spLocks noChangeArrowheads="1"/>
          </p:cNvSpPr>
          <p:nvPr/>
        </p:nvSpPr>
        <p:spPr bwMode="auto">
          <a:xfrm>
            <a:off x="4292601" y="2187786"/>
            <a:ext cx="488951" cy="457200"/>
          </a:xfrm>
          <a:prstGeom prst="rightArrow">
            <a:avLst>
              <a:gd name="adj1" fmla="val 50000"/>
              <a:gd name="adj2" fmla="val 50000"/>
            </a:avLst>
          </a:prstGeom>
          <a:solidFill>
            <a:srgbClr val="9B8542"/>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lIns="91425" tIns="45700" rIns="91425" bIns="45700" anchor="ctr"/>
          <a:lstStyle/>
          <a:p>
            <a:pPr algn="ctr"/>
            <a:endParaRPr lang="en-US">
              <a:solidFill>
                <a:srgbClr val="FFFFFF"/>
              </a:solidFill>
              <a:sym typeface="Arial" charset="0"/>
            </a:endParaRPr>
          </a:p>
        </p:txBody>
      </p:sp>
      <p:sp>
        <p:nvSpPr>
          <p:cNvPr id="17413" name="Google Shape;123;p16"/>
          <p:cNvSpPr txBox="1">
            <a:spLocks noChangeArrowheads="1"/>
          </p:cNvSpPr>
          <p:nvPr/>
        </p:nvSpPr>
        <p:spPr bwMode="auto">
          <a:xfrm>
            <a:off x="4910668" y="1529202"/>
            <a:ext cx="4864703" cy="1547812"/>
          </a:xfrm>
          <a:prstGeom prst="rect">
            <a:avLst/>
          </a:prstGeom>
          <a:solidFill>
            <a:srgbClr val="FFFFFF"/>
          </a:solidFill>
          <a:ln w="9525">
            <a:solidFill>
              <a:srgbClr val="000000"/>
            </a:solidFill>
            <a:miter lim="800000"/>
            <a:headEnd type="none" w="sm" len="sm"/>
            <a:tailEnd type="none" w="sm" len="sm"/>
          </a:ln>
        </p:spPr>
        <p:txBody>
          <a:bodyPr lIns="91425" tIns="45700" rIns="91425" bIns="457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b="1" i="1" dirty="0">
                <a:solidFill>
                  <a:srgbClr val="006142"/>
                </a:solidFill>
                <a:latin typeface="Calibri" pitchFamily="34" charset="0"/>
                <a:ea typeface="Cambria" pitchFamily="18" charset="0"/>
                <a:cs typeface="Calibri" pitchFamily="34" charset="0"/>
                <a:sym typeface="Cambria" pitchFamily="18" charset="0"/>
              </a:rPr>
              <a:t>Connection</a:t>
            </a:r>
            <a:r>
              <a:rPr lang="en-US" sz="2200" b="1" dirty="0">
                <a:solidFill>
                  <a:srgbClr val="006142"/>
                </a:solidFill>
                <a:latin typeface="Calibri" pitchFamily="34" charset="0"/>
                <a:ea typeface="Cambria" pitchFamily="18" charset="0"/>
                <a:cs typeface="Calibri" pitchFamily="34" charset="0"/>
                <a:sym typeface="Cambria" pitchFamily="18" charset="0"/>
              </a:rPr>
              <a:t> – 15’</a:t>
            </a:r>
            <a:endParaRPr lang="en-US" sz="2200" dirty="0">
              <a:solidFill>
                <a:srgbClr val="006142"/>
              </a:solidFill>
              <a:latin typeface="Calibri" pitchFamily="34" charset="0"/>
              <a:ea typeface="Cambria" pitchFamily="18" charset="0"/>
              <a:cs typeface="Calibri" pitchFamily="34" charset="0"/>
              <a:sym typeface="Cambria" pitchFamily="18" charset="0"/>
            </a:endParaRPr>
          </a:p>
          <a:p>
            <a:pPr eaLnBrk="1" hangingPunct="1"/>
            <a:r>
              <a:rPr lang="en-US" dirty="0" err="1">
                <a:solidFill>
                  <a:srgbClr val="000000"/>
                </a:solidFill>
                <a:latin typeface="Calibri" pitchFamily="34" charset="0"/>
                <a:ea typeface="Cambria" pitchFamily="18" charset="0"/>
                <a:cs typeface="Calibri" pitchFamily="34" charset="0"/>
                <a:sym typeface="Cambria" pitchFamily="18" charset="0"/>
              </a:rPr>
              <a:t>Urun</a:t>
            </a:r>
            <a:r>
              <a:rPr lang="en-US" dirty="0">
                <a:solidFill>
                  <a:srgbClr val="000000"/>
                </a:solidFill>
                <a:latin typeface="Calibri" pitchFamily="34" charset="0"/>
                <a:ea typeface="Cambria" pitchFamily="18" charset="0"/>
                <a:cs typeface="Calibri" pitchFamily="34" charset="0"/>
                <a:sym typeface="Cambria" pitchFamily="18" charset="0"/>
              </a:rPr>
              <a:t> </a:t>
            </a:r>
            <a:r>
              <a:rPr lang="en-US" dirty="0" err="1">
                <a:solidFill>
                  <a:srgbClr val="000000"/>
                </a:solidFill>
                <a:latin typeface="Calibri" pitchFamily="34" charset="0"/>
                <a:ea typeface="Cambria" pitchFamily="18" charset="0"/>
                <a:cs typeface="Calibri" pitchFamily="34" charset="0"/>
                <a:sym typeface="Cambria" pitchFamily="18" charset="0"/>
              </a:rPr>
              <a:t>Pengetahuan</a:t>
            </a:r>
            <a:r>
              <a:rPr lang="en-US" dirty="0">
                <a:solidFill>
                  <a:srgbClr val="000000"/>
                </a:solidFill>
                <a:latin typeface="Calibri" pitchFamily="34" charset="0"/>
                <a:ea typeface="Cambria" pitchFamily="18" charset="0"/>
                <a:cs typeface="Calibri" pitchFamily="34" charset="0"/>
                <a:sym typeface="Cambria" pitchFamily="18" charset="0"/>
              </a:rPr>
              <a:t> </a:t>
            </a:r>
            <a:r>
              <a:rPr lang="en-US" dirty="0" err="1">
                <a:solidFill>
                  <a:srgbClr val="000000"/>
                </a:solidFill>
                <a:latin typeface="Calibri" pitchFamily="34" charset="0"/>
                <a:ea typeface="Cambria" pitchFamily="18" charset="0"/>
                <a:cs typeface="Calibri" pitchFamily="34" charset="0"/>
                <a:sym typeface="Cambria" pitchFamily="18" charset="0"/>
              </a:rPr>
              <a:t>tentang</a:t>
            </a:r>
            <a:r>
              <a:rPr lang="en-US" dirty="0">
                <a:solidFill>
                  <a:srgbClr val="000000"/>
                </a:solidFill>
                <a:latin typeface="Calibri" pitchFamily="34" charset="0"/>
                <a:ea typeface="Cambria" pitchFamily="18" charset="0"/>
                <a:cs typeface="Calibri" pitchFamily="34" charset="0"/>
                <a:sym typeface="Cambria" pitchFamily="18" charset="0"/>
              </a:rPr>
              <a:t>  </a:t>
            </a:r>
            <a:r>
              <a:rPr lang="en-US" dirty="0" err="1" smtClean="0">
                <a:solidFill>
                  <a:srgbClr val="000000"/>
                </a:solidFill>
                <a:latin typeface="Calibri" pitchFamily="34" charset="0"/>
                <a:ea typeface="Cambria" pitchFamily="18" charset="0"/>
                <a:cs typeface="Calibri" pitchFamily="34" charset="0"/>
                <a:sym typeface="Cambria" pitchFamily="18" charset="0"/>
              </a:rPr>
              <a:t>hakikat</a:t>
            </a:r>
            <a:r>
              <a:rPr lang="en-US" dirty="0" smtClean="0">
                <a:solidFill>
                  <a:srgbClr val="000000"/>
                </a:solidFill>
                <a:latin typeface="Calibri" pitchFamily="34" charset="0"/>
                <a:ea typeface="Cambria" pitchFamily="18" charset="0"/>
                <a:cs typeface="Calibri" pitchFamily="34" charset="0"/>
                <a:sym typeface="Cambria" pitchFamily="18" charset="0"/>
              </a:rPr>
              <a:t> </a:t>
            </a:r>
            <a:r>
              <a:rPr lang="en-US" dirty="0" err="1" smtClean="0">
                <a:solidFill>
                  <a:srgbClr val="000000"/>
                </a:solidFill>
                <a:latin typeface="Calibri" pitchFamily="34" charset="0"/>
                <a:ea typeface="Cambria" pitchFamily="18" charset="0"/>
                <a:cs typeface="Calibri" pitchFamily="34" charset="0"/>
                <a:sym typeface="Cambria" pitchFamily="18" charset="0"/>
              </a:rPr>
              <a:t>bahasa</a:t>
            </a:r>
            <a:endParaRPr lang="en-US" dirty="0">
              <a:solidFill>
                <a:srgbClr val="000000"/>
              </a:solidFill>
              <a:latin typeface="Calibri" pitchFamily="34" charset="0"/>
              <a:ea typeface="Cambria" pitchFamily="18" charset="0"/>
              <a:cs typeface="Calibri" pitchFamily="34" charset="0"/>
              <a:sym typeface="Cambria" pitchFamily="18" charset="0"/>
            </a:endParaRPr>
          </a:p>
          <a:p>
            <a:pPr eaLnBrk="1" hangingPunct="1"/>
            <a:r>
              <a:rPr lang="en-US" sz="1600" dirty="0" smtClean="0">
                <a:solidFill>
                  <a:srgbClr val="000000"/>
                </a:solidFill>
                <a:latin typeface="Calibri" pitchFamily="34" charset="0"/>
                <a:ea typeface="Cambria" pitchFamily="18" charset="0"/>
                <a:cs typeface="Calibri" pitchFamily="34" charset="0"/>
                <a:sym typeface="Cambria" pitchFamily="18" charset="0"/>
              </a:rPr>
              <a:t> </a:t>
            </a:r>
            <a:endParaRPr lang="en-US" sz="1600" dirty="0">
              <a:solidFill>
                <a:srgbClr val="000000"/>
              </a:solidFill>
              <a:latin typeface="Calibri" pitchFamily="34" charset="0"/>
              <a:ea typeface="Cambria" pitchFamily="18" charset="0"/>
              <a:cs typeface="Calibri" pitchFamily="34" charset="0"/>
              <a:sym typeface="Cambria" pitchFamily="18" charset="0"/>
            </a:endParaRPr>
          </a:p>
        </p:txBody>
      </p:sp>
      <p:sp>
        <p:nvSpPr>
          <p:cNvPr id="17414" name="Google Shape;125;p16"/>
          <p:cNvSpPr txBox="1">
            <a:spLocks noChangeArrowheads="1"/>
          </p:cNvSpPr>
          <p:nvPr/>
        </p:nvSpPr>
        <p:spPr bwMode="auto">
          <a:xfrm>
            <a:off x="425451" y="3483418"/>
            <a:ext cx="2804583" cy="2189163"/>
          </a:xfrm>
          <a:prstGeom prst="rect">
            <a:avLst/>
          </a:prstGeom>
          <a:solidFill>
            <a:srgbClr val="FFFFFF"/>
          </a:solidFill>
          <a:ln w="9525">
            <a:solidFill>
              <a:srgbClr val="000000"/>
            </a:solidFill>
            <a:miter lim="800000"/>
            <a:headEnd type="none" w="sm" len="sm"/>
            <a:tailEnd type="none" w="sm" len="sm"/>
          </a:ln>
        </p:spPr>
        <p:txBody>
          <a:bodyPr lIns="91425" tIns="45700" rIns="91425" bIns="457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b="1" i="1" dirty="0">
                <a:solidFill>
                  <a:srgbClr val="006142"/>
                </a:solidFill>
                <a:latin typeface="Calibri" pitchFamily="34" charset="0"/>
                <a:ea typeface="Cambria" pitchFamily="18" charset="0"/>
                <a:cs typeface="Calibri" pitchFamily="34" charset="0"/>
                <a:sym typeface="Cambria" pitchFamily="18" charset="0"/>
              </a:rPr>
              <a:t>Extension – 5’</a:t>
            </a:r>
            <a:endParaRPr lang="en-US" sz="2200" i="1" dirty="0">
              <a:solidFill>
                <a:srgbClr val="006142"/>
              </a:solidFill>
              <a:latin typeface="Calibri" pitchFamily="34" charset="0"/>
              <a:ea typeface="Cambria" pitchFamily="18" charset="0"/>
              <a:cs typeface="Calibri" pitchFamily="34" charset="0"/>
              <a:sym typeface="Cambria" pitchFamily="18" charset="0"/>
            </a:endParaRPr>
          </a:p>
          <a:p>
            <a:pPr eaLnBrk="1" hangingPunct="1"/>
            <a:r>
              <a:rPr lang="en-US" b="1" dirty="0">
                <a:solidFill>
                  <a:srgbClr val="000000"/>
                </a:solidFill>
                <a:latin typeface="Cambria" pitchFamily="18" charset="0"/>
                <a:ea typeface="Cambria" pitchFamily="18" charset="0"/>
                <a:cs typeface="Calibri" pitchFamily="34" charset="0"/>
                <a:sym typeface="Cambria" pitchFamily="18" charset="0"/>
              </a:rPr>
              <a:t> </a:t>
            </a:r>
            <a:r>
              <a:rPr lang="en-US" dirty="0">
                <a:solidFill>
                  <a:srgbClr val="000000"/>
                </a:solidFill>
                <a:latin typeface="Calibri" pitchFamily="34" charset="0"/>
                <a:ea typeface="Cambria" pitchFamily="18" charset="0"/>
                <a:cs typeface="Calibri" pitchFamily="34" charset="0"/>
                <a:sym typeface="Cambria" pitchFamily="18" charset="0"/>
              </a:rPr>
              <a:t> </a:t>
            </a:r>
            <a:endParaRPr lang="en-US" dirty="0">
              <a:latin typeface="Calibri" pitchFamily="34" charset="0"/>
              <a:ea typeface="Cambria" pitchFamily="18" charset="0"/>
              <a:cs typeface="Calibri" pitchFamily="34" charset="0"/>
            </a:endParaRPr>
          </a:p>
          <a:p>
            <a:r>
              <a:rPr lang="en-US" altLang="en-US" dirty="0">
                <a:latin typeface="Calibri" pitchFamily="34" charset="0"/>
                <a:ea typeface="Cambria" pitchFamily="18" charset="0"/>
                <a:cs typeface="Times New Roman" pitchFamily="18" charset="0"/>
              </a:rPr>
              <a:t>Saran </a:t>
            </a:r>
            <a:r>
              <a:rPr lang="en-US" altLang="en-US" dirty="0" err="1">
                <a:latin typeface="Calibri" pitchFamily="34" charset="0"/>
                <a:ea typeface="Cambria" pitchFamily="18" charset="0"/>
                <a:cs typeface="Times New Roman" pitchFamily="18" charset="0"/>
              </a:rPr>
              <a:t>tindak</a:t>
            </a:r>
            <a:r>
              <a:rPr lang="en-US" altLang="en-US" dirty="0">
                <a:latin typeface="Calibri" pitchFamily="34" charset="0"/>
                <a:ea typeface="Cambria" pitchFamily="18" charset="0"/>
                <a:cs typeface="Times New Roman" pitchFamily="18" charset="0"/>
              </a:rPr>
              <a:t> </a:t>
            </a:r>
            <a:r>
              <a:rPr lang="en-US" altLang="en-US" dirty="0" err="1">
                <a:latin typeface="Calibri" pitchFamily="34" charset="0"/>
                <a:ea typeface="Cambria" pitchFamily="18" charset="0"/>
                <a:cs typeface="Times New Roman" pitchFamily="18" charset="0"/>
              </a:rPr>
              <a:t>lanjut</a:t>
            </a:r>
            <a:r>
              <a:rPr lang="en-US" altLang="en-US" dirty="0">
                <a:latin typeface="Calibri" pitchFamily="34" charset="0"/>
                <a:ea typeface="Cambria" pitchFamily="18" charset="0"/>
                <a:cs typeface="Times New Roman" pitchFamily="18" charset="0"/>
              </a:rPr>
              <a:t>:</a:t>
            </a:r>
          </a:p>
          <a:p>
            <a:r>
              <a:rPr lang="en-US" altLang="en-US" dirty="0" err="1">
                <a:latin typeface="Calibri" pitchFamily="34" charset="0"/>
                <a:ea typeface="Cambria" pitchFamily="18" charset="0"/>
                <a:cs typeface="Times New Roman" pitchFamily="18" charset="0"/>
              </a:rPr>
              <a:t>Mengamati</a:t>
            </a:r>
            <a:r>
              <a:rPr lang="en-US" altLang="en-US" dirty="0">
                <a:latin typeface="Calibri" pitchFamily="34" charset="0"/>
                <a:ea typeface="Cambria" pitchFamily="18" charset="0"/>
                <a:cs typeface="Times New Roman" pitchFamily="18" charset="0"/>
              </a:rPr>
              <a:t> </a:t>
            </a:r>
            <a:r>
              <a:rPr lang="en-US" altLang="en-US" dirty="0" err="1" smtClean="0">
                <a:latin typeface="Calibri" pitchFamily="34" charset="0"/>
                <a:ea typeface="Cambria" pitchFamily="18" charset="0"/>
                <a:cs typeface="Times New Roman" pitchFamily="18" charset="0"/>
              </a:rPr>
              <a:t>hakikat</a:t>
            </a:r>
            <a:r>
              <a:rPr lang="en-US" altLang="en-US" dirty="0" smtClean="0">
                <a:latin typeface="Calibri" pitchFamily="34" charset="0"/>
                <a:ea typeface="Cambria" pitchFamily="18" charset="0"/>
                <a:cs typeface="Times New Roman" pitchFamily="18" charset="0"/>
              </a:rPr>
              <a:t> </a:t>
            </a:r>
            <a:r>
              <a:rPr lang="en-US" altLang="en-US" dirty="0" err="1" smtClean="0">
                <a:latin typeface="Calibri" pitchFamily="34" charset="0"/>
                <a:ea typeface="Cambria" pitchFamily="18" charset="0"/>
                <a:cs typeface="Times New Roman" pitchFamily="18" charset="0"/>
              </a:rPr>
              <a:t>bahasa</a:t>
            </a:r>
            <a:r>
              <a:rPr lang="en-US" altLang="en-US" dirty="0" smtClean="0">
                <a:latin typeface="Calibri" pitchFamily="34" charset="0"/>
                <a:ea typeface="Cambria" pitchFamily="18" charset="0"/>
                <a:cs typeface="Times New Roman" pitchFamily="18" charset="0"/>
              </a:rPr>
              <a:t>.</a:t>
            </a:r>
            <a:endParaRPr lang="en-US" altLang="en-US" dirty="0">
              <a:latin typeface="Calibri" pitchFamily="34" charset="0"/>
              <a:ea typeface="Cambria" pitchFamily="18" charset="0"/>
              <a:cs typeface="Times New Roman" pitchFamily="18" charset="0"/>
            </a:endParaRPr>
          </a:p>
        </p:txBody>
      </p:sp>
      <p:sp>
        <p:nvSpPr>
          <p:cNvPr id="17415" name="Google Shape;122;p16"/>
          <p:cNvSpPr>
            <a:spLocks noChangeArrowheads="1"/>
          </p:cNvSpPr>
          <p:nvPr/>
        </p:nvSpPr>
        <p:spPr bwMode="auto">
          <a:xfrm rot="10800000">
            <a:off x="3297767" y="4003675"/>
            <a:ext cx="520700" cy="457200"/>
          </a:xfrm>
          <a:prstGeom prst="rightArrow">
            <a:avLst>
              <a:gd name="adj1" fmla="val 50000"/>
              <a:gd name="adj2" fmla="val 50000"/>
            </a:avLst>
          </a:prstGeom>
          <a:solidFill>
            <a:srgbClr val="9B8542"/>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lIns="91425" tIns="45700" rIns="91425" bIns="45700" anchor="ctr"/>
          <a:lstStyle/>
          <a:p>
            <a:pPr algn="ctr"/>
            <a:endParaRPr lang="en-US">
              <a:solidFill>
                <a:srgbClr val="FFFFFF"/>
              </a:solidFill>
              <a:sym typeface="Arial" charset="0"/>
            </a:endParaRPr>
          </a:p>
        </p:txBody>
      </p:sp>
      <p:sp>
        <p:nvSpPr>
          <p:cNvPr id="8" name="Google Shape;127;p16"/>
          <p:cNvSpPr txBox="1"/>
          <p:nvPr/>
        </p:nvSpPr>
        <p:spPr>
          <a:xfrm>
            <a:off x="3930651" y="3435562"/>
            <a:ext cx="3291416" cy="290896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lIns="91425" tIns="45700" rIns="91425" bIns="45700"/>
          <a:lstStyle/>
          <a:p>
            <a:pPr>
              <a:spcBef>
                <a:spcPts val="0"/>
              </a:spcBef>
              <a:spcAft>
                <a:spcPts val="0"/>
              </a:spcAft>
              <a:defRPr/>
            </a:pPr>
            <a:r>
              <a:rPr lang="en-US" sz="2200" b="1" i="1" dirty="0">
                <a:solidFill>
                  <a:srgbClr val="006142"/>
                </a:solidFill>
                <a:latin typeface="Calibri" panose="020F0502020204030204" pitchFamily="34" charset="0"/>
                <a:ea typeface="Cambria"/>
                <a:cs typeface="Calibri" panose="020F0502020204030204" pitchFamily="34" charset="0"/>
                <a:sym typeface="Cambria"/>
              </a:rPr>
              <a:t>Reflection</a:t>
            </a:r>
            <a:r>
              <a:rPr lang="en-US" sz="2200" b="1" dirty="0">
                <a:solidFill>
                  <a:srgbClr val="006142"/>
                </a:solidFill>
                <a:latin typeface="Calibri" panose="020F0502020204030204" pitchFamily="34" charset="0"/>
                <a:ea typeface="Cambria"/>
                <a:cs typeface="Calibri" panose="020F0502020204030204" pitchFamily="34" charset="0"/>
                <a:sym typeface="Cambria"/>
              </a:rPr>
              <a:t> – 10’</a:t>
            </a:r>
            <a:endParaRPr sz="2200" dirty="0">
              <a:solidFill>
                <a:srgbClr val="006142"/>
              </a:solidFill>
              <a:latin typeface="Calibri" panose="020F0502020204030204" pitchFamily="34" charset="0"/>
              <a:ea typeface="Cambria"/>
              <a:cs typeface="Calibri" panose="020F0502020204030204" pitchFamily="34" charset="0"/>
              <a:sym typeface="Cambria"/>
            </a:endParaRPr>
          </a:p>
          <a:p>
            <a:pPr>
              <a:spcBef>
                <a:spcPts val="0"/>
              </a:spcBef>
              <a:spcAft>
                <a:spcPts val="0"/>
              </a:spcAft>
              <a:defRPr/>
            </a:pPr>
            <a:r>
              <a:rPr lang="en-US" dirty="0" err="1">
                <a:solidFill>
                  <a:schemeClr val="dk1"/>
                </a:solidFill>
                <a:latin typeface="Calibri" panose="020F0502020204030204" pitchFamily="34" charset="0"/>
                <a:ea typeface="Cambria"/>
                <a:cs typeface="Calibri" panose="020F0502020204030204" pitchFamily="34" charset="0"/>
                <a:sym typeface="Cambria"/>
              </a:rPr>
              <a:t>Peserta</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menjawab</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pertanyaan</a:t>
            </a:r>
            <a:r>
              <a:rPr lang="en-US" dirty="0">
                <a:solidFill>
                  <a:schemeClr val="dk1"/>
                </a:solidFill>
                <a:latin typeface="Calibri" panose="020F0502020204030204" pitchFamily="34" charset="0"/>
                <a:ea typeface="Cambria"/>
                <a:cs typeface="Calibri" panose="020F0502020204030204" pitchFamily="34" charset="0"/>
                <a:sym typeface="Cambria"/>
              </a:rPr>
              <a:t>:</a:t>
            </a:r>
            <a:endParaRPr dirty="0">
              <a:solidFill>
                <a:schemeClr val="dk1"/>
              </a:solidFill>
              <a:latin typeface="Calibri" panose="020F0502020204030204" pitchFamily="34" charset="0"/>
              <a:ea typeface="Cambria"/>
              <a:cs typeface="Calibri" panose="020F0502020204030204" pitchFamily="34" charset="0"/>
              <a:sym typeface="Cambria"/>
            </a:endParaRPr>
          </a:p>
          <a:p>
            <a:pPr marL="182563" indent="-182563">
              <a:spcBef>
                <a:spcPts val="0"/>
              </a:spcBef>
              <a:spcAft>
                <a:spcPts val="0"/>
              </a:spcAft>
              <a:buClr>
                <a:schemeClr val="dk1"/>
              </a:buClr>
              <a:buSzPts val="1600"/>
              <a:buFont typeface="Arial"/>
              <a:buChar char="•"/>
              <a:defRPr/>
            </a:pPr>
            <a:r>
              <a:rPr lang="en-US" dirty="0" err="1" smtClean="0">
                <a:solidFill>
                  <a:schemeClr val="dk1"/>
                </a:solidFill>
                <a:latin typeface="Calibri" panose="020F0502020204030204" pitchFamily="34" charset="0"/>
                <a:cs typeface="Calibri" panose="020F0502020204030204" pitchFamily="34" charset="0"/>
                <a:sym typeface="Cambria"/>
              </a:rPr>
              <a:t>Mengapa</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dengan</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mencermati</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hakikat</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bahasa</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kita</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bisa</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mengetahui</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karakteristik</a:t>
            </a:r>
            <a:r>
              <a:rPr lang="en-US" dirty="0" smtClean="0">
                <a:solidFill>
                  <a:schemeClr val="dk1"/>
                </a:solidFill>
                <a:latin typeface="Calibri" panose="020F0502020204030204" pitchFamily="34" charset="0"/>
                <a:cs typeface="Calibri" panose="020F0502020204030204" pitchFamily="34" charset="0"/>
                <a:sym typeface="Cambria"/>
              </a:rPr>
              <a:t> </a:t>
            </a:r>
            <a:r>
              <a:rPr lang="en-US" dirty="0" err="1" smtClean="0">
                <a:solidFill>
                  <a:schemeClr val="dk1"/>
                </a:solidFill>
                <a:latin typeface="Calibri" panose="020F0502020204030204" pitchFamily="34" charset="0"/>
                <a:cs typeface="Calibri" panose="020F0502020204030204" pitchFamily="34" charset="0"/>
                <a:sym typeface="Cambria"/>
              </a:rPr>
              <a:t>seseorang</a:t>
            </a:r>
            <a:r>
              <a:rPr lang="en-US" dirty="0" smtClean="0">
                <a:solidFill>
                  <a:schemeClr val="dk1"/>
                </a:solidFill>
                <a:latin typeface="Calibri" panose="020F0502020204030204" pitchFamily="34" charset="0"/>
                <a:cs typeface="Calibri" panose="020F0502020204030204" pitchFamily="34" charset="0"/>
                <a:sym typeface="Cambria"/>
              </a:rPr>
              <a:t>.</a:t>
            </a:r>
            <a:endParaRPr sz="1600" dirty="0">
              <a:solidFill>
                <a:schemeClr val="dk1"/>
              </a:solidFill>
              <a:latin typeface="Cambria"/>
              <a:ea typeface="Cambria"/>
              <a:cs typeface="Cambria"/>
              <a:sym typeface="Cambria"/>
            </a:endParaRPr>
          </a:p>
          <a:p>
            <a:pPr>
              <a:spcBef>
                <a:spcPts val="0"/>
              </a:spcBef>
              <a:spcAft>
                <a:spcPts val="0"/>
              </a:spcAft>
              <a:defRPr/>
            </a:pPr>
            <a:endParaRPr dirty="0">
              <a:solidFill>
                <a:schemeClr val="dk1"/>
              </a:solidFill>
              <a:latin typeface="Cambria"/>
              <a:ea typeface="Cambria"/>
              <a:cs typeface="Cambria"/>
              <a:sym typeface="Cambria"/>
            </a:endParaRPr>
          </a:p>
        </p:txBody>
      </p:sp>
      <p:sp>
        <p:nvSpPr>
          <p:cNvPr id="17417" name="Google Shape;128;p16"/>
          <p:cNvSpPr>
            <a:spLocks noChangeArrowheads="1"/>
          </p:cNvSpPr>
          <p:nvPr/>
        </p:nvSpPr>
        <p:spPr bwMode="auto">
          <a:xfrm rot="10800000">
            <a:off x="7315201" y="4063318"/>
            <a:ext cx="520700" cy="457200"/>
          </a:xfrm>
          <a:prstGeom prst="rightArrow">
            <a:avLst>
              <a:gd name="adj1" fmla="val 50000"/>
              <a:gd name="adj2" fmla="val 50000"/>
            </a:avLst>
          </a:prstGeom>
          <a:solidFill>
            <a:srgbClr val="9B8542"/>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lIns="91425" tIns="45700" rIns="91425" bIns="45700" anchor="ctr"/>
          <a:lstStyle/>
          <a:p>
            <a:pPr algn="ctr"/>
            <a:endParaRPr lang="en-US">
              <a:solidFill>
                <a:srgbClr val="FFFFFF"/>
              </a:solidFill>
              <a:sym typeface="Arial" charset="0"/>
            </a:endParaRPr>
          </a:p>
        </p:txBody>
      </p:sp>
      <p:sp>
        <p:nvSpPr>
          <p:cNvPr id="11" name="Google Shape;126;p16"/>
          <p:cNvSpPr txBox="1"/>
          <p:nvPr/>
        </p:nvSpPr>
        <p:spPr>
          <a:xfrm>
            <a:off x="7945967" y="3435786"/>
            <a:ext cx="4021667" cy="25415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lIns="91425" tIns="45700" rIns="91425" bIns="45700"/>
          <a:lstStyle/>
          <a:p>
            <a:pPr>
              <a:spcBef>
                <a:spcPts val="0"/>
              </a:spcBef>
              <a:spcAft>
                <a:spcPts val="0"/>
              </a:spcAft>
              <a:defRPr/>
            </a:pPr>
            <a:r>
              <a:rPr lang="en-US" b="1" i="1" dirty="0">
                <a:solidFill>
                  <a:srgbClr val="006142"/>
                </a:solidFill>
                <a:latin typeface="Calibri" panose="020F0502020204030204" pitchFamily="34" charset="0"/>
                <a:ea typeface="Cambria"/>
                <a:cs typeface="Calibri" panose="020F0502020204030204" pitchFamily="34" charset="0"/>
                <a:sym typeface="Cambria"/>
              </a:rPr>
              <a:t>Application </a:t>
            </a:r>
            <a:r>
              <a:rPr lang="en-US" b="1" dirty="0">
                <a:solidFill>
                  <a:srgbClr val="006142"/>
                </a:solidFill>
                <a:latin typeface="Calibri" panose="020F0502020204030204" pitchFamily="34" charset="0"/>
                <a:ea typeface="Cambria"/>
                <a:cs typeface="Calibri" panose="020F0502020204030204" pitchFamily="34" charset="0"/>
                <a:sym typeface="Cambria"/>
              </a:rPr>
              <a:t>– </a:t>
            </a:r>
            <a:r>
              <a:rPr lang="en-US" b="1" dirty="0" smtClean="0">
                <a:solidFill>
                  <a:srgbClr val="006142"/>
                </a:solidFill>
                <a:latin typeface="Calibri" panose="020F0502020204030204" pitchFamily="34" charset="0"/>
                <a:ea typeface="Cambria"/>
                <a:cs typeface="Calibri" panose="020F0502020204030204" pitchFamily="34" charset="0"/>
                <a:sym typeface="Cambria"/>
              </a:rPr>
              <a:t>65’</a:t>
            </a:r>
            <a:endParaRPr dirty="0">
              <a:solidFill>
                <a:srgbClr val="006142"/>
              </a:solidFill>
              <a:latin typeface="Calibri" panose="020F0502020204030204" pitchFamily="34" charset="0"/>
              <a:ea typeface="Cambria"/>
              <a:cs typeface="Calibri" panose="020F0502020204030204" pitchFamily="34" charset="0"/>
              <a:sym typeface="Cambria"/>
            </a:endParaRPr>
          </a:p>
          <a:p>
            <a:pPr marL="165100" indent="-165100">
              <a:spcBef>
                <a:spcPts val="0"/>
              </a:spcBef>
              <a:spcAft>
                <a:spcPts val="0"/>
              </a:spcAft>
              <a:buFont typeface="Arial" panose="020B0604020202020204" pitchFamily="34" charset="0"/>
              <a:buChar char="•"/>
              <a:defRPr/>
            </a:pPr>
            <a:r>
              <a:rPr lang="en-US" b="1" dirty="0" err="1">
                <a:solidFill>
                  <a:schemeClr val="dk1"/>
                </a:solidFill>
                <a:latin typeface="Calibri" panose="020F0502020204030204" pitchFamily="34" charset="0"/>
                <a:ea typeface="Cambria"/>
                <a:cs typeface="Calibri" panose="020F0502020204030204" pitchFamily="34" charset="0"/>
                <a:sym typeface="Cambria"/>
              </a:rPr>
              <a:t>Kegiatan</a:t>
            </a:r>
            <a:r>
              <a:rPr lang="en-US" b="1" dirty="0">
                <a:solidFill>
                  <a:schemeClr val="dk1"/>
                </a:solidFill>
                <a:latin typeface="Calibri" panose="020F0502020204030204" pitchFamily="34" charset="0"/>
                <a:ea typeface="Cambria"/>
                <a:cs typeface="Calibri" panose="020F0502020204030204" pitchFamily="34" charset="0"/>
                <a:sym typeface="Cambria"/>
              </a:rPr>
              <a:t> 1: </a:t>
            </a:r>
            <a:r>
              <a:rPr lang="en-US" dirty="0" err="1" smtClean="0">
                <a:solidFill>
                  <a:schemeClr val="dk1"/>
                </a:solidFill>
                <a:latin typeface="Calibri" panose="020F0502020204030204" pitchFamily="34" charset="0"/>
                <a:ea typeface="Cambria"/>
                <a:cs typeface="Calibri" panose="020F0502020204030204" pitchFamily="34" charset="0"/>
                <a:sym typeface="Cambria"/>
              </a:rPr>
              <a:t>Mengidentifikasi</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hakikat</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bahasa</a:t>
            </a:r>
            <a:endParaRPr lang="en-US" dirty="0" smtClean="0">
              <a:solidFill>
                <a:schemeClr val="dk1"/>
              </a:solidFill>
              <a:latin typeface="Calibri" panose="020F0502020204030204" pitchFamily="34" charset="0"/>
              <a:ea typeface="Cambria"/>
              <a:cs typeface="Calibri" panose="020F0502020204030204" pitchFamily="34" charset="0"/>
              <a:sym typeface="Cambria"/>
            </a:endParaRPr>
          </a:p>
          <a:p>
            <a:pPr marL="165100" indent="-165100">
              <a:spcBef>
                <a:spcPts val="0"/>
              </a:spcBef>
              <a:spcAft>
                <a:spcPts val="0"/>
              </a:spcAft>
              <a:buFont typeface="Arial" panose="020B0604020202020204" pitchFamily="34" charset="0"/>
              <a:buChar char="•"/>
              <a:defRPr/>
            </a:pPr>
            <a:r>
              <a:rPr lang="en-US" b="1" dirty="0" err="1" smtClean="0">
                <a:solidFill>
                  <a:schemeClr val="dk1"/>
                </a:solidFill>
                <a:latin typeface="Calibri" panose="020F0502020204030204" pitchFamily="34" charset="0"/>
                <a:ea typeface="Cambria"/>
                <a:cs typeface="Calibri" panose="020F0502020204030204" pitchFamily="34" charset="0"/>
                <a:sym typeface="Cambria"/>
              </a:rPr>
              <a:t>Kegiatan</a:t>
            </a:r>
            <a:r>
              <a:rPr lang="en-US" b="1" dirty="0" smtClean="0">
                <a:solidFill>
                  <a:schemeClr val="dk1"/>
                </a:solidFill>
                <a:latin typeface="Calibri" panose="020F0502020204030204" pitchFamily="34" charset="0"/>
                <a:ea typeface="Cambria"/>
                <a:cs typeface="Calibri" panose="020F0502020204030204" pitchFamily="34" charset="0"/>
                <a:sym typeface="Cambria"/>
              </a:rPr>
              <a:t> </a:t>
            </a:r>
            <a:r>
              <a:rPr lang="en-US" b="1" dirty="0">
                <a:solidFill>
                  <a:schemeClr val="dk1"/>
                </a:solidFill>
                <a:latin typeface="Calibri" panose="020F0502020204030204" pitchFamily="34" charset="0"/>
                <a:ea typeface="Cambria"/>
                <a:cs typeface="Calibri" panose="020F0502020204030204" pitchFamily="34" charset="0"/>
                <a:sym typeface="Cambria"/>
              </a:rPr>
              <a:t>2: </a:t>
            </a:r>
            <a:r>
              <a:rPr lang="en-US" dirty="0" err="1" smtClean="0">
                <a:solidFill>
                  <a:schemeClr val="dk1"/>
                </a:solidFill>
                <a:latin typeface="Calibri" panose="020F0502020204030204" pitchFamily="34" charset="0"/>
                <a:ea typeface="Cambria"/>
                <a:cs typeface="Calibri" panose="020F0502020204030204" pitchFamily="34" charset="0"/>
                <a:sym typeface="Cambria"/>
              </a:rPr>
              <a:t>Mengetahui</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aplikasinya</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hakikat</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bahasa</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dalam</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kehidupan</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sehari-hari</a:t>
            </a:r>
            <a:endParaRPr lang="en-US" dirty="0">
              <a:solidFill>
                <a:schemeClr val="dk1"/>
              </a:solidFill>
              <a:latin typeface="Calibri" panose="020F0502020204030204" pitchFamily="34" charset="0"/>
              <a:ea typeface="Cambria"/>
              <a:cs typeface="Calibri" panose="020F0502020204030204" pitchFamily="34" charset="0"/>
              <a:sym typeface="Cambria"/>
            </a:endParaRPr>
          </a:p>
          <a:p>
            <a:pPr marL="165100" indent="-165100">
              <a:spcBef>
                <a:spcPts val="0"/>
              </a:spcBef>
              <a:spcAft>
                <a:spcPts val="0"/>
              </a:spcAft>
              <a:buFont typeface="Arial" panose="020B0604020202020204" pitchFamily="34" charset="0"/>
              <a:buChar char="•"/>
              <a:defRPr/>
            </a:pPr>
            <a:r>
              <a:rPr lang="en-US" b="1" dirty="0" err="1">
                <a:solidFill>
                  <a:schemeClr val="dk1"/>
                </a:solidFill>
                <a:latin typeface="Calibri" panose="020F0502020204030204" pitchFamily="34" charset="0"/>
                <a:ea typeface="Cambria"/>
                <a:cs typeface="Calibri" panose="020F0502020204030204" pitchFamily="34" charset="0"/>
                <a:sym typeface="Cambria"/>
              </a:rPr>
              <a:t>Kegiatan</a:t>
            </a:r>
            <a:r>
              <a:rPr lang="en-US" b="1" dirty="0">
                <a:solidFill>
                  <a:schemeClr val="dk1"/>
                </a:solidFill>
                <a:latin typeface="Calibri" panose="020F0502020204030204" pitchFamily="34" charset="0"/>
                <a:ea typeface="Cambria"/>
                <a:cs typeface="Calibri" panose="020F0502020204030204" pitchFamily="34" charset="0"/>
                <a:sym typeface="Cambria"/>
              </a:rPr>
              <a:t> 3: </a:t>
            </a:r>
            <a:r>
              <a:rPr lang="en-US" dirty="0" err="1">
                <a:solidFill>
                  <a:schemeClr val="dk1"/>
                </a:solidFill>
                <a:latin typeface="Calibri" panose="020F0502020204030204" pitchFamily="34" charset="0"/>
                <a:ea typeface="Cambria"/>
                <a:cs typeface="Calibri" panose="020F0502020204030204" pitchFamily="34" charset="0"/>
                <a:sym typeface="Cambria"/>
              </a:rPr>
              <a:t>Memahami</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a:solidFill>
                  <a:schemeClr val="dk1"/>
                </a:solidFill>
                <a:latin typeface="Calibri" panose="020F0502020204030204" pitchFamily="34" charset="0"/>
                <a:ea typeface="Cambria"/>
                <a:cs typeface="Calibri" panose="020F0502020204030204" pitchFamily="34" charset="0"/>
                <a:sym typeface="Cambria"/>
              </a:rPr>
              <a:t>ciri-ciri</a:t>
            </a:r>
            <a:r>
              <a:rPr lang="en-US" dirty="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hakikat</a:t>
            </a:r>
            <a:r>
              <a:rPr lang="en-US" dirty="0" smtClean="0">
                <a:solidFill>
                  <a:schemeClr val="dk1"/>
                </a:solidFill>
                <a:latin typeface="Calibri" panose="020F0502020204030204" pitchFamily="34" charset="0"/>
                <a:ea typeface="Cambria"/>
                <a:cs typeface="Calibri" panose="020F0502020204030204" pitchFamily="34" charset="0"/>
                <a:sym typeface="Cambria"/>
              </a:rPr>
              <a:t> </a:t>
            </a:r>
            <a:r>
              <a:rPr lang="en-US" dirty="0" err="1" smtClean="0">
                <a:solidFill>
                  <a:schemeClr val="dk1"/>
                </a:solidFill>
                <a:latin typeface="Calibri" panose="020F0502020204030204" pitchFamily="34" charset="0"/>
                <a:ea typeface="Cambria"/>
                <a:cs typeface="Calibri" panose="020F0502020204030204" pitchFamily="34" charset="0"/>
                <a:sym typeface="Cambria"/>
              </a:rPr>
              <a:t>bahasa</a:t>
            </a:r>
            <a:endParaRPr lang="en-US" dirty="0">
              <a:solidFill>
                <a:schemeClr val="dk1"/>
              </a:solidFill>
              <a:latin typeface="Calibri" panose="020F0502020204030204" pitchFamily="34" charset="0"/>
              <a:ea typeface="Cambria"/>
              <a:cs typeface="Calibri" panose="020F0502020204030204" pitchFamily="34" charset="0"/>
              <a:sym typeface="Cambria"/>
            </a:endParaRPr>
          </a:p>
          <a:p>
            <a:pPr>
              <a:spcBef>
                <a:spcPts val="0"/>
              </a:spcBef>
              <a:spcAft>
                <a:spcPts val="0"/>
              </a:spcAft>
              <a:defRPr/>
            </a:pPr>
            <a:endParaRPr dirty="0">
              <a:solidFill>
                <a:schemeClr val="dk1"/>
              </a:solidFill>
              <a:latin typeface="Calibri" panose="020F0502020204030204" pitchFamily="34" charset="0"/>
              <a:ea typeface="Cambria"/>
              <a:cs typeface="Calibri" panose="020F0502020204030204" pitchFamily="34" charset="0"/>
              <a:sym typeface="Cambria"/>
            </a:endParaRPr>
          </a:p>
        </p:txBody>
      </p:sp>
    </p:spTree>
    <p:extLst>
      <p:ext uri="{BB962C8B-B14F-4D97-AF65-F5344CB8AC3E}">
        <p14:creationId xmlns:p14="http://schemas.microsoft.com/office/powerpoint/2010/main" val="87806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Ragam</a:t>
            </a:r>
            <a:r>
              <a:rPr lang="en-US" dirty="0" smtClean="0"/>
              <a:t> </a:t>
            </a:r>
            <a:r>
              <a:rPr lang="en-US" dirty="0" err="1"/>
              <a:t>B</a:t>
            </a:r>
            <a:r>
              <a:rPr lang="en-US" dirty="0" err="1" smtClean="0"/>
              <a:t>ahasa</a:t>
            </a:r>
            <a:endParaRPr lang="en-US" dirty="0"/>
          </a:p>
        </p:txBody>
      </p:sp>
      <p:graphicFrame>
        <p:nvGraphicFramePr>
          <p:cNvPr id="4" name="Diagram 3"/>
          <p:cNvGraphicFramePr/>
          <p:nvPr>
            <p:extLst>
              <p:ext uri="{D42A27DB-BD31-4B8C-83A1-F6EECF244321}">
                <p14:modId xmlns:p14="http://schemas.microsoft.com/office/powerpoint/2010/main" val="87275831"/>
              </p:ext>
            </p:extLst>
          </p:nvPr>
        </p:nvGraphicFramePr>
        <p:xfrm>
          <a:off x="1573967" y="1259175"/>
          <a:ext cx="9230610" cy="542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ard 7"/>
          <p:cNvSpPr/>
          <p:nvPr/>
        </p:nvSpPr>
        <p:spPr>
          <a:xfrm>
            <a:off x="5171607" y="1199213"/>
            <a:ext cx="5711252" cy="269823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err="1">
                <a:solidFill>
                  <a:srgbClr val="FFFF00"/>
                </a:solidFill>
                <a:latin typeface="Times New Roman" pitchFamily="18" charset="0"/>
                <a:cs typeface="Times New Roman" pitchFamily="18" charset="0"/>
              </a:rPr>
              <a:t>Menurut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Kridaklaksana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dalam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Silahidin</a:t>
            </a:r>
            <a:r>
              <a:rPr lang="en-US" sz="2400" dirty="0">
                <a:solidFill>
                  <a:srgbClr val="FFFF00"/>
                </a:solidFill>
                <a:latin typeface="Times New Roman" pitchFamily="18" charset="0"/>
                <a:cs typeface="Times New Roman" pitchFamily="18" charset="0"/>
              </a:rPr>
              <a:t>, 1991: 19) </a:t>
            </a:r>
            <a:r>
              <a:rPr lang="en-US" sz="2400" dirty="0" err="1">
                <a:solidFill>
                  <a:srgbClr val="FFFF00"/>
                </a:solidFill>
                <a:latin typeface="Times New Roman" pitchFamily="18" charset="0"/>
                <a:cs typeface="Times New Roman" pitchFamily="18" charset="0"/>
              </a:rPr>
              <a:t>Ragam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bahasa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adalah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variasi</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bahasa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menurut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pemakaian</a:t>
            </a:r>
            <a:r>
              <a:rPr lang="en-US" sz="2400" dirty="0">
                <a:solidFill>
                  <a:srgbClr val="FFFF00"/>
                </a:solidFill>
                <a:latin typeface="Times New Roman" pitchFamily="18" charset="0"/>
                <a:cs typeface="Times New Roman" pitchFamily="18" charset="0"/>
              </a:rPr>
              <a:t> yang </a:t>
            </a:r>
            <a:r>
              <a:rPr lang="en-US" sz="2400" dirty="0" err="1">
                <a:solidFill>
                  <a:srgbClr val="FFFF00"/>
                </a:solidFill>
                <a:latin typeface="Times New Roman" pitchFamily="18" charset="0"/>
                <a:cs typeface="Times New Roman" pitchFamily="18" charset="0"/>
              </a:rPr>
              <a:t>berbeda-beda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menurut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topik</a:t>
            </a:r>
            <a:r>
              <a:rPr lang="en-US" sz="2400" dirty="0">
                <a:solidFill>
                  <a:srgbClr val="FFFF00"/>
                </a:solidFill>
                <a:latin typeface="Times New Roman" pitchFamily="18" charset="0"/>
                <a:cs typeface="Times New Roman" pitchFamily="18" charset="0"/>
              </a:rPr>
              <a:t> yang </a:t>
            </a:r>
            <a:r>
              <a:rPr lang="en-US" sz="2400" dirty="0" err="1">
                <a:solidFill>
                  <a:srgbClr val="FFFF00"/>
                </a:solidFill>
                <a:latin typeface="Times New Roman" pitchFamily="18" charset="0"/>
                <a:cs typeface="Times New Roman" pitchFamily="18" charset="0"/>
              </a:rPr>
              <a:t>dibicarakan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dan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menurut</a:t>
            </a:r>
            <a:r>
              <a:rPr lang="en-US" sz="2400" dirty="0">
                <a:solidFill>
                  <a:srgbClr val="FFFF00"/>
                </a:solidFill>
                <a:latin typeface="Times New Roman" pitchFamily="18" charset="0"/>
                <a:cs typeface="Times New Roman" pitchFamily="18" charset="0"/>
              </a:rPr>
              <a:t> media </a:t>
            </a:r>
            <a:r>
              <a:rPr lang="en-US" sz="2400" dirty="0" err="1">
                <a:solidFill>
                  <a:srgbClr val="FFFF00"/>
                </a:solidFill>
                <a:latin typeface="Times New Roman" pitchFamily="18" charset="0"/>
                <a:cs typeface="Times New Roman" pitchFamily="18" charset="0"/>
              </a:rPr>
              <a:t>pembicaraanya</a:t>
            </a:r>
            <a:r>
              <a:rPr lang="en-US" sz="2400" dirty="0">
                <a:solidFill>
                  <a:srgbClr val="FFFF00"/>
                </a:solidFill>
                <a:latin typeface="Times New Roman" pitchFamily="18" charset="0"/>
                <a:cs typeface="Times New Roman" pitchFamily="18" charset="0"/>
              </a:rPr>
              <a:t>. </a:t>
            </a:r>
          </a:p>
          <a:p>
            <a:pPr algn="ctr"/>
            <a:endParaRPr lang="en-US" sz="2400" dirty="0">
              <a:solidFill>
                <a:srgbClr val="FFFF00"/>
              </a:solidFill>
            </a:endParaRPr>
          </a:p>
        </p:txBody>
      </p:sp>
      <p:sp>
        <p:nvSpPr>
          <p:cNvPr id="9" name="Flowchart: Alternate Process 8"/>
          <p:cNvSpPr/>
          <p:nvPr/>
        </p:nvSpPr>
        <p:spPr>
          <a:xfrm>
            <a:off x="1573967" y="3897442"/>
            <a:ext cx="4916774" cy="27282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FF00"/>
                </a:solidFill>
              </a:rPr>
              <a:t>Surat</a:t>
            </a:r>
            <a:r>
              <a:rPr lang="en-US" sz="2400" dirty="0">
                <a:solidFill>
                  <a:srgbClr val="FFFF00"/>
                </a:solidFill>
              </a:rPr>
              <a:t> Al-</a:t>
            </a:r>
            <a:r>
              <a:rPr lang="en-US" sz="2400" dirty="0" err="1">
                <a:solidFill>
                  <a:srgbClr val="FFFF00"/>
                </a:solidFill>
              </a:rPr>
              <a:t>hujurat</a:t>
            </a:r>
            <a:r>
              <a:rPr lang="en-US" sz="2400" dirty="0">
                <a:solidFill>
                  <a:srgbClr val="FFFF00"/>
                </a:solidFill>
              </a:rPr>
              <a:t> </a:t>
            </a:r>
            <a:r>
              <a:rPr lang="en-US" sz="2400" dirty="0" err="1">
                <a:solidFill>
                  <a:srgbClr val="FFFF00"/>
                </a:solidFill>
              </a:rPr>
              <a:t>ayat</a:t>
            </a:r>
            <a:r>
              <a:rPr lang="en-US" sz="2400" dirty="0">
                <a:solidFill>
                  <a:srgbClr val="FFFF00"/>
                </a:solidFill>
              </a:rPr>
              <a:t> 13 </a:t>
            </a:r>
          </a:p>
          <a:p>
            <a:pPr algn="just"/>
            <a:r>
              <a:rPr lang="en-US" sz="2400" dirty="0" err="1">
                <a:solidFill>
                  <a:srgbClr val="FFFF00"/>
                </a:solidFill>
              </a:rPr>
              <a:t>Hai</a:t>
            </a:r>
            <a:r>
              <a:rPr lang="en-US" sz="2400" dirty="0">
                <a:solidFill>
                  <a:srgbClr val="FFFF00"/>
                </a:solidFill>
              </a:rPr>
              <a:t> </a:t>
            </a:r>
            <a:r>
              <a:rPr lang="en-US" sz="2400" dirty="0" err="1">
                <a:solidFill>
                  <a:srgbClr val="FFFF00"/>
                </a:solidFill>
              </a:rPr>
              <a:t>manusia</a:t>
            </a:r>
            <a:r>
              <a:rPr lang="en-US" sz="2400" dirty="0">
                <a:solidFill>
                  <a:srgbClr val="FFFF00"/>
                </a:solidFill>
              </a:rPr>
              <a:t> </a:t>
            </a:r>
            <a:r>
              <a:rPr lang="en-US" sz="2400" dirty="0" err="1">
                <a:solidFill>
                  <a:srgbClr val="FFFF00"/>
                </a:solidFill>
              </a:rPr>
              <a:t>sesungguhnya</a:t>
            </a:r>
            <a:r>
              <a:rPr lang="en-US" sz="2400" dirty="0">
                <a:solidFill>
                  <a:srgbClr val="FFFF00"/>
                </a:solidFill>
              </a:rPr>
              <a:t> kami </a:t>
            </a:r>
            <a:r>
              <a:rPr lang="en-US" sz="2400" dirty="0" err="1">
                <a:solidFill>
                  <a:srgbClr val="FFFF00"/>
                </a:solidFill>
              </a:rPr>
              <a:t>menciptakan</a:t>
            </a:r>
            <a:r>
              <a:rPr lang="en-US" sz="2400" dirty="0">
                <a:solidFill>
                  <a:srgbClr val="FFFF00"/>
                </a:solidFill>
              </a:rPr>
              <a:t> </a:t>
            </a:r>
            <a:r>
              <a:rPr lang="en-US" sz="2400" dirty="0" err="1">
                <a:solidFill>
                  <a:srgbClr val="FFFF00"/>
                </a:solidFill>
              </a:rPr>
              <a:t>kamu</a:t>
            </a:r>
            <a:r>
              <a:rPr lang="en-US" sz="2400" dirty="0">
                <a:solidFill>
                  <a:srgbClr val="FFFF00"/>
                </a:solidFill>
              </a:rPr>
              <a:t> </a:t>
            </a:r>
            <a:r>
              <a:rPr lang="en-US" sz="2400" dirty="0" err="1">
                <a:solidFill>
                  <a:srgbClr val="FFFF00"/>
                </a:solidFill>
              </a:rPr>
              <a:t>dari</a:t>
            </a:r>
            <a:r>
              <a:rPr lang="en-US" sz="2400" dirty="0">
                <a:solidFill>
                  <a:srgbClr val="FFFF00"/>
                </a:solidFill>
              </a:rPr>
              <a:t> </a:t>
            </a:r>
            <a:r>
              <a:rPr lang="en-US" sz="2400" dirty="0" err="1">
                <a:solidFill>
                  <a:srgbClr val="FFFF00"/>
                </a:solidFill>
              </a:rPr>
              <a:t>seorang</a:t>
            </a:r>
            <a:r>
              <a:rPr lang="en-US" sz="2400" dirty="0">
                <a:solidFill>
                  <a:srgbClr val="FFFF00"/>
                </a:solidFill>
              </a:rPr>
              <a:t> </a:t>
            </a:r>
            <a:r>
              <a:rPr lang="en-US" sz="2400" dirty="0" err="1">
                <a:solidFill>
                  <a:srgbClr val="FFFF00"/>
                </a:solidFill>
              </a:rPr>
              <a:t>laki-laki</a:t>
            </a:r>
            <a:r>
              <a:rPr lang="en-US" sz="2400" dirty="0">
                <a:solidFill>
                  <a:srgbClr val="FFFF00"/>
                </a:solidFill>
              </a:rPr>
              <a:t> </a:t>
            </a:r>
            <a:r>
              <a:rPr lang="en-US" sz="2400" dirty="0" err="1">
                <a:solidFill>
                  <a:srgbClr val="FFFF00"/>
                </a:solidFill>
              </a:rPr>
              <a:t>dan</a:t>
            </a:r>
            <a:r>
              <a:rPr lang="en-US" sz="2400" dirty="0">
                <a:solidFill>
                  <a:srgbClr val="FFFF00"/>
                </a:solidFill>
              </a:rPr>
              <a:t> </a:t>
            </a:r>
            <a:r>
              <a:rPr lang="en-US" sz="2400" dirty="0" err="1">
                <a:solidFill>
                  <a:srgbClr val="FFFF00"/>
                </a:solidFill>
              </a:rPr>
              <a:t>seorang</a:t>
            </a:r>
            <a:r>
              <a:rPr lang="en-US" sz="2400" dirty="0">
                <a:solidFill>
                  <a:srgbClr val="FFFF00"/>
                </a:solidFill>
              </a:rPr>
              <a:t> </a:t>
            </a:r>
            <a:r>
              <a:rPr lang="en-US" sz="2400" dirty="0" err="1">
                <a:solidFill>
                  <a:srgbClr val="FFFF00"/>
                </a:solidFill>
              </a:rPr>
              <a:t>perempuan</a:t>
            </a:r>
            <a:r>
              <a:rPr lang="en-US" sz="2400" dirty="0">
                <a:solidFill>
                  <a:srgbClr val="FFFF00"/>
                </a:solidFill>
              </a:rPr>
              <a:t> </a:t>
            </a:r>
            <a:r>
              <a:rPr lang="en-US" sz="2400" dirty="0" err="1">
                <a:solidFill>
                  <a:srgbClr val="FFFF00"/>
                </a:solidFill>
              </a:rPr>
              <a:t>dan</a:t>
            </a:r>
            <a:r>
              <a:rPr lang="en-US" sz="2400" dirty="0">
                <a:solidFill>
                  <a:srgbClr val="FFFF00"/>
                </a:solidFill>
              </a:rPr>
              <a:t> </a:t>
            </a:r>
            <a:r>
              <a:rPr lang="en-US" sz="2400" dirty="0" err="1">
                <a:solidFill>
                  <a:srgbClr val="FFFF00"/>
                </a:solidFill>
              </a:rPr>
              <a:t>menjadikan</a:t>
            </a:r>
            <a:r>
              <a:rPr lang="en-US" sz="2400" dirty="0">
                <a:solidFill>
                  <a:srgbClr val="FFFF00"/>
                </a:solidFill>
              </a:rPr>
              <a:t> </a:t>
            </a:r>
            <a:r>
              <a:rPr lang="en-US" sz="2400" dirty="0" err="1">
                <a:solidFill>
                  <a:srgbClr val="FFFF00"/>
                </a:solidFill>
              </a:rPr>
              <a:t>kamu</a:t>
            </a:r>
            <a:r>
              <a:rPr lang="en-US" sz="2400" dirty="0">
                <a:solidFill>
                  <a:srgbClr val="FFFF00"/>
                </a:solidFill>
              </a:rPr>
              <a:t> </a:t>
            </a:r>
            <a:r>
              <a:rPr lang="en-US" sz="2400" dirty="0" err="1">
                <a:solidFill>
                  <a:srgbClr val="FFFF00"/>
                </a:solidFill>
              </a:rPr>
              <a:t>berbangsa-bangsa</a:t>
            </a:r>
            <a:r>
              <a:rPr lang="en-US" sz="2400" dirty="0">
                <a:solidFill>
                  <a:srgbClr val="FFFF00"/>
                </a:solidFill>
              </a:rPr>
              <a:t> </a:t>
            </a:r>
            <a:r>
              <a:rPr lang="en-US" sz="2400" dirty="0" err="1">
                <a:solidFill>
                  <a:srgbClr val="FFFF00"/>
                </a:solidFill>
              </a:rPr>
              <a:t>dan</a:t>
            </a:r>
            <a:r>
              <a:rPr lang="en-US" sz="2400" dirty="0">
                <a:solidFill>
                  <a:srgbClr val="FFFF00"/>
                </a:solidFill>
              </a:rPr>
              <a:t> </a:t>
            </a:r>
            <a:r>
              <a:rPr lang="en-US" sz="2400" dirty="0" err="1">
                <a:solidFill>
                  <a:srgbClr val="FFFF00"/>
                </a:solidFill>
              </a:rPr>
              <a:t>bersuku-suku</a:t>
            </a:r>
            <a:r>
              <a:rPr lang="en-US" sz="2400" dirty="0">
                <a:solidFill>
                  <a:srgbClr val="FFFF00"/>
                </a:solidFill>
              </a:rPr>
              <a:t> </a:t>
            </a:r>
            <a:r>
              <a:rPr lang="en-US" sz="2400" dirty="0" err="1">
                <a:solidFill>
                  <a:srgbClr val="FFFF00"/>
                </a:solidFill>
              </a:rPr>
              <a:t>supaya</a:t>
            </a:r>
            <a:r>
              <a:rPr lang="en-US" sz="2400" dirty="0">
                <a:solidFill>
                  <a:srgbClr val="FFFF00"/>
                </a:solidFill>
              </a:rPr>
              <a:t> </a:t>
            </a:r>
            <a:r>
              <a:rPr lang="en-US" sz="2400" dirty="0" err="1">
                <a:solidFill>
                  <a:srgbClr val="FFFF00"/>
                </a:solidFill>
              </a:rPr>
              <a:t>kamu</a:t>
            </a:r>
            <a:r>
              <a:rPr lang="en-US" sz="2400" dirty="0">
                <a:solidFill>
                  <a:srgbClr val="FFFF00"/>
                </a:solidFill>
              </a:rPr>
              <a:t> </a:t>
            </a:r>
            <a:r>
              <a:rPr lang="en-US" sz="2400" dirty="0" err="1">
                <a:solidFill>
                  <a:srgbClr val="FFFF00"/>
                </a:solidFill>
              </a:rPr>
              <a:t>saling</a:t>
            </a:r>
            <a:r>
              <a:rPr lang="en-US" sz="2400" dirty="0">
                <a:solidFill>
                  <a:srgbClr val="FFFF00"/>
                </a:solidFill>
              </a:rPr>
              <a:t> </a:t>
            </a:r>
            <a:r>
              <a:rPr lang="en-US" sz="2400" dirty="0" err="1">
                <a:solidFill>
                  <a:srgbClr val="FFFF00"/>
                </a:solidFill>
              </a:rPr>
              <a:t>kenal</a:t>
            </a:r>
            <a:r>
              <a:rPr lang="en-US" sz="2400" dirty="0">
                <a:solidFill>
                  <a:srgbClr val="FFFF00"/>
                </a:solidFill>
              </a:rPr>
              <a:t> </a:t>
            </a:r>
            <a:r>
              <a:rPr lang="en-US" sz="2400" dirty="0" err="1">
                <a:solidFill>
                  <a:srgbClr val="FFFF00"/>
                </a:solidFill>
              </a:rPr>
              <a:t>mengenal</a:t>
            </a:r>
            <a:r>
              <a:rPr lang="en-US" sz="2400" dirty="0">
                <a:solidFill>
                  <a:srgbClr val="FFFF00"/>
                </a:solidFill>
              </a:rPr>
              <a:t>.</a:t>
            </a:r>
          </a:p>
          <a:p>
            <a:pPr algn="ctr"/>
            <a:endParaRPr lang="en-US" dirty="0"/>
          </a:p>
        </p:txBody>
      </p:sp>
    </p:spTree>
    <p:extLst>
      <p:ext uri="{BB962C8B-B14F-4D97-AF65-F5344CB8AC3E}">
        <p14:creationId xmlns:p14="http://schemas.microsoft.com/office/powerpoint/2010/main" val="316641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440" y="568345"/>
            <a:ext cx="8770571" cy="1560716"/>
          </a:xfrm>
        </p:spPr>
        <p:txBody>
          <a:bodyPr/>
          <a:lstStyle/>
          <a:p>
            <a:r>
              <a:rPr lang="en-US" dirty="0" smtClean="0"/>
              <a:t>RAGAM BAHASA</a:t>
            </a:r>
            <a:endParaRPr lang="en-US" dirty="0"/>
          </a:p>
        </p:txBody>
      </p:sp>
      <p:sp>
        <p:nvSpPr>
          <p:cNvPr id="3" name="Content Placeholder 2"/>
          <p:cNvSpPr>
            <a:spLocks noGrp="1"/>
          </p:cNvSpPr>
          <p:nvPr>
            <p:ph idx="1"/>
          </p:nvPr>
        </p:nvSpPr>
        <p:spPr>
          <a:xfrm>
            <a:off x="1714524" y="2438400"/>
            <a:ext cx="8770571" cy="3651504"/>
          </a:xfrm>
        </p:spPr>
        <p:txBody>
          <a:bodyPr>
            <a:normAutofit/>
          </a:bodyPr>
          <a:lstStyle/>
          <a:p>
            <a:pPr marL="0" indent="0" algn="just">
              <a:buNone/>
            </a:pPr>
            <a:r>
              <a:rPr lang="en-US" sz="6000" baseline="-25000" dirty="0" err="1" smtClean="0"/>
              <a:t>Doyin</a:t>
            </a:r>
            <a:r>
              <a:rPr lang="en-US" sz="6000" baseline="-25000" dirty="0" smtClean="0"/>
              <a:t> (2005) </a:t>
            </a:r>
            <a:r>
              <a:rPr lang="en-US" sz="6000" baseline="-25000" dirty="0" err="1" smtClean="0"/>
              <a:t>ragam</a:t>
            </a:r>
            <a:r>
              <a:rPr lang="en-US" sz="6000" baseline="-25000" dirty="0" smtClean="0"/>
              <a:t> </a:t>
            </a:r>
            <a:r>
              <a:rPr lang="en-US" sz="6000" baseline="-25000" dirty="0" err="1" smtClean="0"/>
              <a:t>sosial</a:t>
            </a:r>
            <a:r>
              <a:rPr lang="en-US" sz="6000" baseline="-25000" dirty="0" smtClean="0"/>
              <a:t>  </a:t>
            </a:r>
            <a:r>
              <a:rPr lang="en-US" sz="6000" baseline="-25000" dirty="0" err="1" smtClean="0"/>
              <a:t>adalah</a:t>
            </a:r>
            <a:r>
              <a:rPr lang="en-US" sz="6000" baseline="-25000" dirty="0" smtClean="0"/>
              <a:t>  </a:t>
            </a:r>
            <a:r>
              <a:rPr lang="en-US" sz="6000" baseline="-25000" dirty="0" err="1" smtClean="0"/>
              <a:t>ragam</a:t>
            </a:r>
            <a:r>
              <a:rPr lang="en-US" sz="6000" baseline="-25000" dirty="0" smtClean="0"/>
              <a:t> </a:t>
            </a:r>
            <a:r>
              <a:rPr lang="en-US" sz="6000" baseline="-25000" dirty="0" err="1" smtClean="0"/>
              <a:t>bahasa</a:t>
            </a:r>
            <a:r>
              <a:rPr lang="en-US" sz="6000" baseline="-25000" dirty="0" smtClean="0"/>
              <a:t> yang </a:t>
            </a:r>
            <a:r>
              <a:rPr lang="en-US" sz="6000" baseline="-25000" dirty="0" err="1" smtClean="0"/>
              <a:t>sebagai</a:t>
            </a:r>
            <a:r>
              <a:rPr lang="en-US" sz="6000" baseline="-25000" dirty="0" smtClean="0"/>
              <a:t> </a:t>
            </a:r>
            <a:r>
              <a:rPr lang="en-US" sz="6000" baseline="-25000" dirty="0" err="1" smtClean="0"/>
              <a:t>norma</a:t>
            </a:r>
            <a:r>
              <a:rPr lang="en-US" sz="6000" baseline="-25000" dirty="0" smtClean="0"/>
              <a:t> </a:t>
            </a:r>
            <a:r>
              <a:rPr lang="en-US" sz="6000" baseline="-25000" dirty="0" err="1" smtClean="0"/>
              <a:t>dan</a:t>
            </a:r>
            <a:r>
              <a:rPr lang="en-US" sz="6000" baseline="-25000" dirty="0" smtClean="0"/>
              <a:t> </a:t>
            </a:r>
            <a:r>
              <a:rPr lang="en-US" sz="6000" baseline="-25000" dirty="0" err="1" smtClean="0"/>
              <a:t>kaidahnya</a:t>
            </a:r>
            <a:r>
              <a:rPr lang="en-US" sz="6000" baseline="-25000" dirty="0" smtClean="0"/>
              <a:t> </a:t>
            </a:r>
            <a:r>
              <a:rPr lang="en-US" sz="6000" baseline="-25000" dirty="0" err="1" smtClean="0"/>
              <a:t>didasarkan</a:t>
            </a:r>
            <a:r>
              <a:rPr lang="en-US" sz="6000" baseline="-25000" dirty="0" smtClean="0"/>
              <a:t> </a:t>
            </a:r>
            <a:r>
              <a:rPr lang="en-US" sz="6000" baseline="-25000" dirty="0" err="1" smtClean="0"/>
              <a:t>atas</a:t>
            </a:r>
            <a:r>
              <a:rPr lang="en-US" sz="6000" baseline="-25000" dirty="0" smtClean="0"/>
              <a:t> </a:t>
            </a:r>
            <a:r>
              <a:rPr lang="en-US" sz="6000" baseline="-25000" dirty="0" err="1" smtClean="0"/>
              <a:t>kesepakatan</a:t>
            </a:r>
            <a:r>
              <a:rPr lang="en-US" sz="6000" baseline="-25000" dirty="0" smtClean="0"/>
              <a:t> </a:t>
            </a:r>
            <a:r>
              <a:rPr lang="en-US" sz="6000" baseline="-25000" dirty="0" err="1" smtClean="0"/>
              <a:t>bersama</a:t>
            </a:r>
            <a:r>
              <a:rPr lang="en-US" sz="6000" baseline="-25000" dirty="0" smtClean="0"/>
              <a:t> </a:t>
            </a:r>
            <a:r>
              <a:rPr lang="en-US" sz="6000" baseline="-25000" dirty="0" err="1" smtClean="0"/>
              <a:t>dalam</a:t>
            </a:r>
            <a:r>
              <a:rPr lang="en-US" sz="6000" baseline="-25000" dirty="0" smtClean="0"/>
              <a:t> </a:t>
            </a:r>
            <a:r>
              <a:rPr lang="en-US" sz="6000" baseline="-25000" dirty="0" err="1" smtClean="0"/>
              <a:t>lingkungan</a:t>
            </a:r>
            <a:r>
              <a:rPr lang="en-US" sz="6000" baseline="-25000" dirty="0" smtClean="0"/>
              <a:t> </a:t>
            </a:r>
            <a:r>
              <a:rPr lang="en-US" sz="6000" baseline="-25000" dirty="0" err="1" smtClean="0"/>
              <a:t>sosial</a:t>
            </a:r>
            <a:r>
              <a:rPr lang="en-US" sz="6000" baseline="-25000" dirty="0" smtClean="0"/>
              <a:t> </a:t>
            </a:r>
            <a:r>
              <a:rPr lang="en-US" sz="6000" baseline="-25000" dirty="0" err="1" smtClean="0"/>
              <a:t>yg</a:t>
            </a:r>
            <a:r>
              <a:rPr lang="en-US" sz="6000" baseline="-25000" dirty="0" smtClean="0"/>
              <a:t> </a:t>
            </a:r>
            <a:r>
              <a:rPr lang="en-US" sz="6000" baseline="-25000" dirty="0" err="1" smtClean="0"/>
              <a:t>lebis</a:t>
            </a:r>
            <a:r>
              <a:rPr lang="en-US" sz="6000" baseline="-25000" dirty="0" smtClean="0"/>
              <a:t> </a:t>
            </a:r>
            <a:r>
              <a:rPr lang="en-US" sz="6000" baseline="-25000" dirty="0" err="1" smtClean="0"/>
              <a:t>kecil</a:t>
            </a:r>
            <a:r>
              <a:rPr lang="en-US" sz="6000" baseline="-25000" dirty="0" smtClean="0"/>
              <a:t>.</a:t>
            </a:r>
            <a:endParaRPr lang="en-US" sz="6000" baseline="-25000" dirty="0"/>
          </a:p>
        </p:txBody>
      </p:sp>
    </p:spTree>
    <p:extLst>
      <p:ext uri="{BB962C8B-B14F-4D97-AF65-F5344CB8AC3E}">
        <p14:creationId xmlns:p14="http://schemas.microsoft.com/office/powerpoint/2010/main" val="260556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Karakteristik</a:t>
            </a:r>
            <a:r>
              <a:rPr lang="en-US" dirty="0" smtClean="0"/>
              <a:t> </a:t>
            </a:r>
            <a:r>
              <a:rPr lang="en-US" dirty="0" err="1" smtClean="0"/>
              <a:t>Ragam</a:t>
            </a:r>
            <a:r>
              <a:rPr lang="en-US" dirty="0" smtClean="0"/>
              <a:t> </a:t>
            </a:r>
            <a:r>
              <a:rPr lang="en-US" dirty="0" err="1" smtClean="0"/>
              <a:t>Bahasa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5866770"/>
              </p:ext>
            </p:extLst>
          </p:nvPr>
        </p:nvGraphicFramePr>
        <p:xfrm>
          <a:off x="1525029" y="1498076"/>
          <a:ext cx="10312743" cy="510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128" y="2825710"/>
            <a:ext cx="1830200" cy="107212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5272" y="5516572"/>
            <a:ext cx="1830200" cy="98163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5272" y="4068286"/>
            <a:ext cx="1830200" cy="1144690"/>
          </a:xfrm>
          <a:prstGeom prst="rect">
            <a:avLst/>
          </a:prstGeom>
        </p:spPr>
      </p:pic>
    </p:spTree>
    <p:extLst>
      <p:ext uri="{BB962C8B-B14F-4D97-AF65-F5344CB8AC3E}">
        <p14:creationId xmlns:p14="http://schemas.microsoft.com/office/powerpoint/2010/main" val="333712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
  <TotalTime>3882</TotalTime>
  <Words>1986</Words>
  <Application>Microsoft Office PowerPoint</Application>
  <PresentationFormat>Custom</PresentationFormat>
  <Paragraphs>367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Feathered</vt:lpstr>
      <vt:lpstr> Hakikat Bahasa       Elvina, S.Pd., M.Pd</vt:lpstr>
      <vt:lpstr>Pentingnya Bahasa</vt:lpstr>
      <vt:lpstr>PowerPoint Presentation</vt:lpstr>
      <vt:lpstr>Alasan Bahasa Melayu dijadikan Bahasa Indonesia</vt:lpstr>
      <vt:lpstr>Fungsi dan kedudukan Bahasa</vt:lpstr>
      <vt:lpstr>GARIS BESAR KEGIATAN</vt:lpstr>
      <vt:lpstr>Ragam Bahasa</vt:lpstr>
      <vt:lpstr>RAGAM BAHASA</vt:lpstr>
      <vt:lpstr>Karakteristik Ragam Bahasa</vt:lpstr>
      <vt:lpstr>PowerPoint Presentation</vt:lpstr>
      <vt:lpstr>Bahasa Indonesia Yang Baik Dan Benar</vt:lpstr>
      <vt:lpstr>EJAAN BAHASA INDONESIA (EBI)</vt:lpstr>
      <vt:lpstr>Pengertian Ejaan Bahasa Indonesia</vt:lpstr>
      <vt:lpstr>PowerPoint Presentation</vt:lpstr>
      <vt:lpstr>Sejarah Ejaan Bahasa Indonesia</vt:lpstr>
      <vt:lpstr>Perbedaan EBI dengan EYD</vt:lpstr>
      <vt:lpstr>Ruang lingkup Ejaan Bahasa Indonesia</vt:lpstr>
      <vt:lpstr>Diksi</vt:lpstr>
      <vt:lpstr>PowerPoint Presentation</vt:lpstr>
      <vt:lpstr>Diksi</vt:lpstr>
      <vt:lpstr>Kata ilmiah, kata populer, jargon, dan slang</vt:lpstr>
      <vt:lpstr>Idiomatik</vt:lpstr>
      <vt:lpstr>KALIMAT</vt:lpstr>
      <vt:lpstr>KALIMAT EFEKTIF</vt:lpstr>
      <vt:lpstr>SYARAT-SYARAT KALIMAT EFEKTIF</vt:lpstr>
      <vt:lpstr>CIRI-CIRI KALIMAT EFEKTIF</vt:lpstr>
      <vt:lpstr>1. Kesepadanan/Keutuhan</vt:lpstr>
      <vt:lpstr>Mempunyai subjek dan predikat dengan jelas</vt:lpstr>
      <vt:lpstr>Tidak terdapat subjek yang ganda</vt:lpstr>
      <vt:lpstr>Menempatkan kata penghubung intrakalimat tunggal pada awal kalimat</vt:lpstr>
      <vt:lpstr>Predikat kalimat tidak didahului oleh kata yang</vt:lpstr>
      <vt:lpstr>2. Kesejajaran/ Paralel</vt:lpstr>
      <vt:lpstr>3. Ketegasan</vt:lpstr>
      <vt:lpstr>Meletakkan kata yang ditonjolkan itu di depan kalimat (di awal kalimat)</vt:lpstr>
      <vt:lpstr>Membuat urutan kata yang bertahap</vt:lpstr>
      <vt:lpstr>PowerPoint Presentation</vt:lpstr>
      <vt:lpstr>4. Kehematan</vt:lpstr>
      <vt:lpstr>5. Kecermatan</vt:lpstr>
      <vt:lpstr>6. Kepaduan</vt:lpstr>
      <vt:lpstr>7. Kelogisan</vt:lpstr>
      <vt:lpstr>Pola Kalimat Dasar</vt:lpstr>
      <vt:lpstr>PowerPoint Presentation</vt:lpstr>
      <vt:lpstr>PowerPoint Presentation</vt:lpstr>
      <vt:lpstr>PowerPoint Presentation</vt:lpstr>
      <vt:lpstr>Makalah </vt:lpstr>
      <vt:lpstr>Jenis-jenis makalah </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Utari Elfita 1706110025</dc:title>
  <dc:creator>TOSHIBA</dc:creator>
  <cp:lastModifiedBy>vina</cp:lastModifiedBy>
  <cp:revision>110</cp:revision>
  <dcterms:created xsi:type="dcterms:W3CDTF">2017-10-19T22:21:21Z</dcterms:created>
  <dcterms:modified xsi:type="dcterms:W3CDTF">2020-04-21T15:43:41Z</dcterms:modified>
</cp:coreProperties>
</file>