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sldIdLst>
    <p:sldId id="304" r:id="rId5"/>
    <p:sldId id="314" r:id="rId6"/>
    <p:sldId id="308" r:id="rId7"/>
    <p:sldId id="288" r:id="rId8"/>
    <p:sldId id="299" r:id="rId9"/>
    <p:sldId id="325" r:id="rId10"/>
    <p:sldId id="317" r:id="rId11"/>
    <p:sldId id="335" r:id="rId12"/>
    <p:sldId id="336" r:id="rId13"/>
    <p:sldId id="30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6" d="100"/>
          <a:sy n="86" d="100"/>
        </p:scale>
        <p:origin x="562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1/20/2024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1869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3141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70894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92682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Judul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d-ID"/>
              <a:t>Klik untuk mengedit gaya subjudul Master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id-ID"/>
              <a:t>Klik ikon untuk menambahkan gambar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 Kon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Konten dengan Keteranga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d-ID"/>
              <a:t>Klik untuk mengedit gaya judul Master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d-ID"/>
              <a:t>Klik untuk edit gaya teks Master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id-ID"/>
              <a:t>Klik untuk mengedit gaya judul Master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d-ID"/>
              <a:t>Klik untuk mengedit gaya judul Master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d-ID"/>
              <a:t>Klik untuk edit gaya teks Master</a:t>
            </a:r>
          </a:p>
          <a:p>
            <a:pPr lvl="1"/>
            <a:r>
              <a:rPr lang="id-ID"/>
              <a:t>Tingkat kedua</a:t>
            </a:r>
          </a:p>
          <a:p>
            <a:pPr lvl="2"/>
            <a:r>
              <a:rPr lang="id-ID"/>
              <a:t>Tingkat ketiga</a:t>
            </a:r>
          </a:p>
          <a:p>
            <a:pPr lvl="3"/>
            <a:r>
              <a:rPr lang="id-ID"/>
              <a:t>Tingkat keempat</a:t>
            </a:r>
          </a:p>
          <a:p>
            <a:pPr lvl="4"/>
            <a:r>
              <a:rPr lang="id-ID"/>
              <a:t>Tingkat kelima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797118" y="1874520"/>
            <a:ext cx="5459767" cy="1547583"/>
          </a:xfrm>
        </p:spPr>
        <p:txBody>
          <a:bodyPr>
            <a:noAutofit/>
          </a:bodyPr>
          <a:lstStyle/>
          <a:p>
            <a:r>
              <a:rPr lang="sv-SE" sz="2800" dirty="0"/>
              <a:t>Uslub AlQur’an</a:t>
            </a:r>
            <a:br>
              <a:rPr lang="sv-SE" sz="2800" dirty="0"/>
            </a:br>
            <a:r>
              <a:rPr lang="sv-SE" sz="2800" dirty="0"/>
              <a:t>(Amsal AlQur’an dan</a:t>
            </a:r>
            <a:br>
              <a:rPr lang="sv-SE" sz="2800" dirty="0"/>
            </a:br>
            <a:r>
              <a:rPr lang="sv-SE" sz="2800" dirty="0"/>
              <a:t>Aqsam AlQur’an)</a:t>
            </a:r>
            <a:endParaRPr lang="en-US" sz="2800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ID" dirty="0"/>
              <a:t>ARIF MARSAL, Lc., MA.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5257800" cy="1325563"/>
          </a:xfrm>
        </p:spPr>
        <p:txBody>
          <a:bodyPr>
            <a:normAutofit fontScale="90000"/>
          </a:bodyPr>
          <a:lstStyle/>
          <a:p>
            <a:r>
              <a:rPr lang="en-ID" dirty="0" err="1"/>
              <a:t>Uslub-uslub</a:t>
            </a:r>
            <a:r>
              <a:rPr lang="en-ID" dirty="0"/>
              <a:t> yang </a:t>
            </a:r>
            <a:r>
              <a:rPr lang="en-ID" dirty="0" err="1"/>
              <a:t>digunakan</a:t>
            </a:r>
            <a:r>
              <a:rPr lang="en-ID" dirty="0"/>
              <a:t> al-Quran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16352"/>
            <a:ext cx="4621568" cy="3539998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Uslub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metode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analisis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pendekatan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refrensif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menyusun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kalimat-kalimatnya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pemilihan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lafadz-lafadznya.Uslub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mempunyai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karakteristik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yaitu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: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sentuhan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lafadz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melalui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keindahan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intonasi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 dan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keindahan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bahasa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Al-Qur’an,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dapat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diterima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semua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lapisan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masyarakat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, Al-Qur’an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akal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perasaan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keserasian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rangkaian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kalimat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Al-Qur’an dan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kekayaan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seni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sz="1800" b="0" i="0" dirty="0" err="1">
                <a:solidFill>
                  <a:srgbClr val="444340"/>
                </a:solidFill>
                <a:effectLst/>
                <a:latin typeface="Noticia Text"/>
              </a:rPr>
              <a:t>redaksional</a:t>
            </a:r>
            <a:r>
              <a:rPr lang="en-ID" sz="1800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  <a:endParaRPr lang="en-ID" b="0" i="0" dirty="0">
              <a:solidFill>
                <a:srgbClr val="212121"/>
              </a:solidFill>
              <a:effectLst/>
              <a:latin typeface="Amiri"/>
            </a:endParaRP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825623"/>
            <a:ext cx="8134077" cy="5601809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l"/>
            <a:r>
              <a:rPr lang="en-ID" b="0" i="0" dirty="0">
                <a:effectLst/>
                <a:latin typeface="Times New Roman" panose="02020603050405020304" pitchFamily="18" charset="0"/>
              </a:rPr>
              <a:t>Al-Qur’an di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menyuruh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melarang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memberi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pilihan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kepada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hamba,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tidak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hanya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memakai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semacam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saja.Berikut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ini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uslub-uslub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terdapat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di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antara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lain: </a:t>
            </a:r>
          </a:p>
          <a:p>
            <a:pPr marL="342900" indent="-342900" algn="l">
              <a:buAutoNum type="alphaLcPeriod"/>
            </a:pPr>
            <a:r>
              <a:rPr lang="en-ID" b="0" i="0" dirty="0" err="1">
                <a:effectLst/>
                <a:latin typeface="Times New Roman" panose="02020603050405020304" pitchFamily="18" charset="0"/>
              </a:rPr>
              <a:t>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Menyuruh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Suatu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perbuatan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menuntut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kita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mengerjakan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suatu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pekerjaan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menggunakan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sepuluh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macam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salah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yaitu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pertama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menyuruh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dengan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jelas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[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]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menggunakan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kata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suruhan,seperti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firman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Allah SWT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Surah An-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Nahl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:90).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Kedua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menerangkan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bahwa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perbuatan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diperintahkan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diwajibkan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kepada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yang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dikenai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hukum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. (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Q.S.Al;Baqarah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: 178). </a:t>
            </a:r>
          </a:p>
          <a:p>
            <a:pPr marL="342900" indent="-342900" algn="l">
              <a:buAutoNum type="alphaLcPeriod"/>
            </a:pPr>
            <a:r>
              <a:rPr lang="en-ID" b="0" i="0" dirty="0" err="1">
                <a:effectLst/>
                <a:latin typeface="Times New Roman" panose="02020603050405020304" pitchFamily="18" charset="0"/>
              </a:rPr>
              <a:t>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Mencegah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Suatu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Perbuatan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Dalam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mengungkapkan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larangan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Al-Qur’an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menggunakan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sembilan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uslub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salah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satu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yaitu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pertama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dengan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jelas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memakai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kata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mencegah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seperti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: ……</a:t>
            </a:r>
            <a:r>
              <a:rPr lang="ar-AE" b="0" i="0" dirty="0">
                <a:effectLst/>
                <a:latin typeface="Times New Roman" panose="02020603050405020304" pitchFamily="18" charset="0"/>
              </a:rPr>
              <a:t>وَيَنْهَىٰ عَنِ الْفَحْشَآِءِ وَلْمُنكَرِ وَلْبَغْيَ….. “….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dan Allah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melarang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dari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perbuatan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keji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,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kemungkaran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 dan </a:t>
            </a:r>
            <a:r>
              <a:rPr lang="en-ID" b="0" i="0" dirty="0" err="1">
                <a:effectLst/>
                <a:latin typeface="Times New Roman" panose="02020603050405020304" pitchFamily="18" charset="0"/>
              </a:rPr>
              <a:t>permusuhan</a:t>
            </a:r>
            <a:r>
              <a:rPr lang="en-ID" b="0" i="0" dirty="0">
                <a:effectLst/>
                <a:latin typeface="Times New Roman" panose="02020603050405020304" pitchFamily="18" charset="0"/>
              </a:rPr>
              <a:t>….(Q.S.An-Nahl:90).</a:t>
            </a:r>
          </a:p>
          <a:p>
            <a:pPr marL="342900" indent="-342900" algn="l">
              <a:buAutoNum type="alphaLcPeriod"/>
            </a:pPr>
            <a:endParaRPr lang="en-ID" dirty="0">
              <a:latin typeface="Times New Roman" panose="02020603050405020304" pitchFamily="18" charset="0"/>
            </a:endParaRPr>
          </a:p>
          <a:p>
            <a:pPr algn="l" fontAlgn="base"/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Pembahasan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uslub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meliputi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: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1.      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Amstalul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Perumpamaan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Al-Qur’an)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2.      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Jadadul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Pembantahan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Al-Qur’an) 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3.      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Aqsamul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Sumpah-sumpah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Al-Qur’an)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4.      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Qasasul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Kisah-kisah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Al-Qur’an)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5.      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Balaghatul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Qur’an.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Namun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kami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spesifik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membahas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menguraikan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tentang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amtsalul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Aqsamul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Qur’an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saja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</a:p>
          <a:p>
            <a:pPr marL="342900" indent="-342900" algn="l">
              <a:buAutoNum type="alphaLcPeriod"/>
            </a:pPr>
            <a:endParaRPr lang="en-ID" b="0" i="0" dirty="0">
              <a:effectLst/>
              <a:latin typeface="Times New Roman" panose="02020603050405020304" pitchFamily="18" charset="0"/>
            </a:endParaRPr>
          </a:p>
          <a:p>
            <a:pPr algn="l"/>
            <a:endParaRPr lang="en-ID" b="0" i="0" dirty="0">
              <a:effectLst/>
              <a:latin typeface="Times New Roman" panose="02020603050405020304" pitchFamily="18" charset="0"/>
            </a:endParaRP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0260" y="1412690"/>
            <a:ext cx="7806631" cy="3256964"/>
          </a:xfrm>
        </p:spPr>
        <p:txBody>
          <a:bodyPr>
            <a:normAutofit/>
          </a:bodyPr>
          <a:lstStyle/>
          <a:p>
            <a:r>
              <a:rPr lang="en-ID" dirty="0" err="1"/>
              <a:t>Pengertian</a:t>
            </a:r>
            <a:r>
              <a:rPr lang="en-ID" dirty="0"/>
              <a:t> </a:t>
            </a:r>
            <a:r>
              <a:rPr lang="en-ID" dirty="0" err="1"/>
              <a:t>amsal</a:t>
            </a:r>
            <a:r>
              <a:rPr lang="en-ID" dirty="0"/>
              <a:t> al-Quran, </a:t>
            </a:r>
            <a:r>
              <a:rPr lang="en-ID" dirty="0" err="1"/>
              <a:t>pembagian</a:t>
            </a:r>
            <a:r>
              <a:rPr lang="en-ID" dirty="0"/>
              <a:t> dan </a:t>
            </a:r>
            <a:r>
              <a:rPr lang="en-ID" dirty="0" err="1"/>
              <a:t>contohcontohnya</a:t>
            </a:r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1"/>
            <a:ext cx="11101220" cy="5510180"/>
          </a:xfrm>
        </p:spPr>
        <p:txBody>
          <a:bodyPr>
            <a:normAutofit/>
          </a:bodyPr>
          <a:lstStyle/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Kata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merupakan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jamak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matsal.Secara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harfiah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syabah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serupa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seperti.Dalam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Arab, kata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selalu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digunakan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menyamakan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lain,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tergambar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ungkapan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ar-AE" b="0" i="0" dirty="0">
                <a:solidFill>
                  <a:srgbClr val="000000"/>
                </a:solidFill>
                <a:effectLst/>
                <a:latin typeface="-apple-system"/>
              </a:rPr>
              <a:t>اَنْتَ مِثْلُ  الشَّمْسِ (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Anda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bagaikan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matahari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Ungkapan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bermaksud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menyamakn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seseorang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matahari.Maka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ilmu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balaghah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mitslu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salah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tasybih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sama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kaf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syibh.Berdasarkan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harfiah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ini,istilah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perumpamaan-perumpamaan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Al-Qur’an.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As-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Sayuti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membagi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2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macam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yaitu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musharrahah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jelas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kaminah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(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menyimpan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). </a:t>
            </a: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Musharrahah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dalamnya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menggunakan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lafal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atau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menunjukkan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tasybih.setiap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menggunakan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kata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disebut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musharrahah.Hal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seperti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dalam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Surah Al-Baqarah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ayat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17dan 19,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menggambarkan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karakteristik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orang-orang munafiq.</a:t>
            </a:r>
          </a:p>
          <a:p>
            <a:pPr algn="just"/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Amtsal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kaminah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adalah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suatu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matsal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menyimpan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makna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peribahasa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bias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terdapat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kalangan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masyarakat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Arab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diungkapkan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bahasa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-apple-system"/>
              </a:rPr>
              <a:t>indah</a:t>
            </a:r>
            <a:r>
              <a:rPr lang="en-ID" b="0" i="0" dirty="0">
                <a:solidFill>
                  <a:srgbClr val="000000"/>
                </a:solidFill>
                <a:effectLst/>
                <a:latin typeface="-apple-system"/>
              </a:rPr>
              <a:t>.</a:t>
            </a:r>
          </a:p>
          <a:p>
            <a:pPr algn="just"/>
            <a:endParaRPr lang="en-ID" dirty="0">
              <a:solidFill>
                <a:srgbClr val="000000"/>
              </a:solidFill>
              <a:latin typeface="-apple-system"/>
            </a:endParaRPr>
          </a:p>
          <a:p>
            <a:pPr algn="just"/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417250"/>
            <a:ext cx="11101220" cy="5145055"/>
          </a:xfrm>
        </p:spPr>
        <p:txBody>
          <a:bodyPr>
            <a:normAutofit/>
          </a:bodyPr>
          <a:lstStyle/>
          <a:p>
            <a:pPr algn="l" fontAlgn="base"/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Berikut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dijelaskan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beberapa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peribahasa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Arab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sesuai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Al-Qur’an.</a:t>
            </a:r>
            <a:b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</a:b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1.      </a:t>
            </a:r>
            <a:r>
              <a:rPr lang="ar-AE" b="1" i="0" dirty="0">
                <a:solidFill>
                  <a:srgbClr val="444340"/>
                </a:solidFill>
                <a:effectLst/>
                <a:latin typeface="inherit"/>
              </a:rPr>
              <a:t>مَنْ جَهَلَ شَيْئًا عَادَاهُ  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(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orang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tidak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mengetahui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menentang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).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Matsal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orang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tidak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mengetahui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biasanya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mengingkari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menentang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itu.Dalam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peribahasa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Indonesia</a:t>
            </a:r>
            <a:r>
              <a:rPr lang="en-ID" b="1" i="0" dirty="0">
                <a:solidFill>
                  <a:srgbClr val="444340"/>
                </a:solidFill>
                <a:effectLst/>
                <a:latin typeface="inherit"/>
              </a:rPr>
              <a:t>,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“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kenal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cinta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cinta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sayang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”.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peribahasa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tergambar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pula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Surah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Yunus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39 dan Surah Al-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Ahqaf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11.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2.      </a:t>
            </a:r>
            <a:r>
              <a:rPr lang="ar-AE" b="1" i="0" dirty="0">
                <a:solidFill>
                  <a:srgbClr val="444340"/>
                </a:solidFill>
                <a:effectLst/>
                <a:latin typeface="inherit"/>
              </a:rPr>
              <a:t>كَمَا تَدِيْنُ تَدَان  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(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sebagaimana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kamu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berpiutang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kamu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dibayar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).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Indonesia,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peribahasa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“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tangan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mencencang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bahu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memikul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”.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peribahasa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surah An-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Nisa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’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123.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50698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 fontScale="90000"/>
          </a:bodyPr>
          <a:lstStyle/>
          <a:p>
            <a:pPr algn="ctr"/>
            <a:r>
              <a:rPr lang="en-ID" dirty="0" err="1"/>
              <a:t>Pengertian</a:t>
            </a:r>
            <a:r>
              <a:rPr lang="en-ID" dirty="0"/>
              <a:t> </a:t>
            </a:r>
            <a:r>
              <a:rPr lang="en-ID" dirty="0" err="1"/>
              <a:t>Aqsam</a:t>
            </a:r>
            <a:r>
              <a:rPr lang="en-ID" dirty="0"/>
              <a:t> al-Quran, </a:t>
            </a:r>
            <a:r>
              <a:rPr lang="en-ID" dirty="0" err="1"/>
              <a:t>pembagian</a:t>
            </a:r>
            <a:r>
              <a:rPr lang="en-ID" dirty="0"/>
              <a:t> </a:t>
            </a:r>
            <a:r>
              <a:rPr lang="en-ID" dirty="0" err="1"/>
              <a:t>beserta</a:t>
            </a:r>
            <a:r>
              <a:rPr lang="en-ID" dirty="0"/>
              <a:t> </a:t>
            </a:r>
            <a:r>
              <a:rPr lang="en-ID" dirty="0" err="1"/>
              <a:t>contohcontohnya</a:t>
            </a:r>
            <a:endParaRPr lang="en-ID" b="1" i="0" dirty="0">
              <a:solidFill>
                <a:srgbClr val="333333"/>
              </a:solidFill>
              <a:effectLst/>
              <a:latin typeface="Open Sans" panose="020B060603050402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merupakan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bentuk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jamak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qasam.Kata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semakna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yamin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dan al-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hilf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berarti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sumpah.Ketiga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kata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arti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digunakan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Al-Qur’an.</a:t>
            </a:r>
            <a:r>
              <a:rPr lang="en-ID" baseline="30000" dirty="0">
                <a:solidFill>
                  <a:srgbClr val="444340"/>
                </a:solidFill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secara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harfiah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berarti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ungkapan-ungkapan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di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Al-Qur’an.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Secara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istilah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berarti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ungkapan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bertujuan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untuk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menguatkan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terletak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setelahnya.Jika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disampaikan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ingin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dikuatkan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bahwa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benar-benar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terjadi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biasanya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digunakan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sumpah.Sumpah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tidak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hanya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Arab,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tetapi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juga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lainnya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termasuk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Indonesia.</a:t>
            </a:r>
          </a:p>
          <a:p>
            <a:pPr algn="l"/>
            <a:endParaRPr lang="en-ID" dirty="0">
              <a:solidFill>
                <a:srgbClr val="444340"/>
              </a:solidFill>
              <a:latin typeface="Noticia Text"/>
            </a:endParaRPr>
          </a:p>
          <a:p>
            <a:pPr algn="l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Hal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seperti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para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pejabat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ketika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diangkat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menduduki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jabatan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bahwa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benar-benar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melaksanakan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amanah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diembannya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.”Demi Allah,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bahwa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benar-benar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menjalankan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pemerintahan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korupsi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”.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bahasa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Arab,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misalnya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   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وَاللّٰهِ إنِّيْ مُسْلِمٌ (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Demi Allah,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sesungguhnya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seorang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muslim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).Kata “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benar-benar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menjalankan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pemerintahan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korupsi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”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contoh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pertama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dan 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إِنِّيْ مُسْلِمٌ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contoh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kedua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ungkapan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kalimat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ingin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dikuatkan.Sedangkan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kata “demi Allah”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contoh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pertama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dan 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وَالّٰلهِ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contoh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kedua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merupakan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kalimat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sering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digunakan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baik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nama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Allah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maupun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lainnya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6015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 fontScale="90000"/>
          </a:bodyPr>
          <a:lstStyle/>
          <a:p>
            <a:pPr algn="ctr"/>
            <a:r>
              <a:rPr lang="en-ID" dirty="0" err="1"/>
              <a:t>Pengertian</a:t>
            </a:r>
            <a:r>
              <a:rPr lang="en-ID" dirty="0"/>
              <a:t> </a:t>
            </a:r>
            <a:r>
              <a:rPr lang="en-ID" dirty="0" err="1"/>
              <a:t>Aqsam</a:t>
            </a:r>
            <a:r>
              <a:rPr lang="en-ID" dirty="0"/>
              <a:t> al-Quran, </a:t>
            </a:r>
            <a:r>
              <a:rPr lang="en-ID" dirty="0" err="1"/>
              <a:t>pembagian</a:t>
            </a:r>
            <a:r>
              <a:rPr lang="en-ID" dirty="0"/>
              <a:t> </a:t>
            </a:r>
            <a:r>
              <a:rPr lang="en-ID" dirty="0" err="1"/>
              <a:t>beserta</a:t>
            </a:r>
            <a:r>
              <a:rPr lang="en-ID" dirty="0"/>
              <a:t> </a:t>
            </a:r>
            <a:r>
              <a:rPr lang="en-ID" dirty="0" err="1"/>
              <a:t>contohcontohnya</a:t>
            </a:r>
            <a:endParaRPr lang="en-ID" b="1" i="0" dirty="0">
              <a:solidFill>
                <a:srgbClr val="333333"/>
              </a:solidFill>
              <a:effectLst/>
              <a:latin typeface="Open Sans" panose="020B060603050402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Orang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ketika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sebenarnya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mengagungkan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memandang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utama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dijadikan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).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Allah-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Paling Agung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utama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segala-galanya.Nabi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bersabda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: </a:t>
            </a:r>
            <a:r>
              <a:rPr lang="ar-AE" b="1" i="0" dirty="0">
                <a:solidFill>
                  <a:srgbClr val="444340"/>
                </a:solidFill>
                <a:effectLst/>
                <a:latin typeface="Noticia Text"/>
              </a:rPr>
              <a:t>مَنْ حَلَفَ بِغَيْرِ الّٰلهِ فَقَدْ أوْ أشْرك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Siapa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saja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selain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Allah,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sesungguhnya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kafir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mempersekutukan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  (Allah).</a:t>
            </a:r>
          </a:p>
          <a:p>
            <a:pPr algn="l"/>
            <a:endParaRPr lang="en-ID" dirty="0">
              <a:solidFill>
                <a:srgbClr val="444340"/>
              </a:solidFill>
              <a:latin typeface="Noticia Text"/>
            </a:endParaRPr>
          </a:p>
          <a:p>
            <a:pPr algn="l"/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Untuk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keabsahan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perlu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tiga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didalamnya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baik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disebutkan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secara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nyata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maupun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tidak.Ketiga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tersebut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fi’il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ditransitifkan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huruf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’,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‘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alaih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seperti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surah Al-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An’am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109. </a:t>
            </a:r>
            <a:r>
              <a:rPr lang="ar-AE" b="1" i="0" dirty="0">
                <a:solidFill>
                  <a:srgbClr val="444340"/>
                </a:solidFill>
                <a:effectLst/>
                <a:latin typeface="Noticia Text"/>
              </a:rPr>
              <a:t>وَأَقْسَمُوأبِاللّٰهِ جَهْدَأَيْمَٰنٰهِمْ لَئِنْ جَاَءَتْهُمْ ءَايَةٌ لَّيُؤْ مِنُنَّ بِهَا</a:t>
            </a:r>
            <a:r>
              <a:rPr lang="ar-AE" b="0" i="0" dirty="0">
                <a:solidFill>
                  <a:srgbClr val="444340"/>
                </a:solidFill>
                <a:effectLst/>
                <a:latin typeface="Noticia Text"/>
              </a:rPr>
              <a:t>         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Mereka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nama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Allah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dengan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segala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kesungguhan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bahwa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jika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datang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kepada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mereka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mukjizat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mereka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benar-benar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beriman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kepadanya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  <a:br>
              <a:rPr lang="en-ID" dirty="0"/>
            </a:b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pertama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fi’il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ini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aqsamu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kedua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lafal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jalalah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yaitu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Allah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ketiga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‘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alaih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penggalan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la’in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ja’at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hum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ayatun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layu’minunna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biha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  <a:endParaRPr lang="en-ID" b="0" i="0" dirty="0">
              <a:solidFill>
                <a:srgbClr val="000000"/>
              </a:solidFill>
              <a:effectLst/>
              <a:latin typeface="-apple-system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95231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 fontScale="90000"/>
          </a:bodyPr>
          <a:lstStyle/>
          <a:p>
            <a:pPr algn="ctr"/>
            <a:r>
              <a:rPr lang="en-ID" dirty="0" err="1"/>
              <a:t>Pengertian</a:t>
            </a:r>
            <a:r>
              <a:rPr lang="en-ID" dirty="0"/>
              <a:t> </a:t>
            </a:r>
            <a:r>
              <a:rPr lang="en-ID" dirty="0" err="1"/>
              <a:t>Aqsam</a:t>
            </a:r>
            <a:r>
              <a:rPr lang="en-ID" dirty="0"/>
              <a:t> al-Quran, </a:t>
            </a:r>
            <a:r>
              <a:rPr lang="en-ID" dirty="0" err="1"/>
              <a:t>pembagian</a:t>
            </a:r>
            <a:r>
              <a:rPr lang="en-ID" dirty="0"/>
              <a:t> </a:t>
            </a:r>
            <a:r>
              <a:rPr lang="en-ID" dirty="0" err="1"/>
              <a:t>beserta</a:t>
            </a:r>
            <a:r>
              <a:rPr lang="en-ID" dirty="0"/>
              <a:t> </a:t>
            </a:r>
            <a:r>
              <a:rPr lang="en-ID" dirty="0" err="1"/>
              <a:t>contohcontohnya</a:t>
            </a:r>
            <a:endParaRPr lang="en-ID" b="1" i="0" dirty="0">
              <a:solidFill>
                <a:srgbClr val="333333"/>
              </a:solidFill>
              <a:effectLst/>
              <a:latin typeface="Open Sans" panose="020B0606030504020204" pitchFamily="34" charset="0"/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5390" y="1691640"/>
            <a:ext cx="11101220" cy="3870665"/>
          </a:xfrm>
        </p:spPr>
        <p:txBody>
          <a:bodyPr>
            <a:normAutofit/>
          </a:bodyPr>
          <a:lstStyle/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Jika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dilihat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dari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segi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kelengkapan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dalam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suatu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,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ia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dapat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dikategorikan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kepada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dua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macam,yaitu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zhahir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jelas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mudhmar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tersirat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).</a:t>
            </a:r>
          </a:p>
          <a:p>
            <a:pPr algn="l" fontAlgn="base"/>
            <a:endParaRPr lang="en-ID" b="0" i="0" dirty="0">
              <a:solidFill>
                <a:srgbClr val="444340"/>
              </a:solidFill>
              <a:effectLst/>
              <a:latin typeface="Noticia Text"/>
            </a:endParaRP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1.      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Zhahir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zhahir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mengandung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dua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unsur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atau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lebih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</a:p>
          <a:p>
            <a:pPr algn="l" fontAlgn="base"/>
            <a:endParaRPr lang="en-ID" b="0" i="0" dirty="0">
              <a:solidFill>
                <a:srgbClr val="444340"/>
              </a:solidFill>
              <a:effectLst/>
              <a:latin typeface="Noticia Text"/>
            </a:endParaRPr>
          </a:p>
          <a:p>
            <a:pPr algn="l" fontAlgn="base"/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2.      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Mudhmar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mudhmar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(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tersembunyi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) </a:t>
            </a:r>
          </a:p>
          <a:p>
            <a:pPr algn="l" fontAlgn="base"/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adalah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ungkapan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sumpah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yang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tidak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disebutkan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fi’fil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qasam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dan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muqsam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bih-nya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secara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 </a:t>
            </a:r>
            <a:r>
              <a:rPr lang="en-ID" b="0" i="0" dirty="0" err="1">
                <a:solidFill>
                  <a:srgbClr val="444340"/>
                </a:solidFill>
                <a:effectLst/>
                <a:latin typeface="Noticia Text"/>
              </a:rPr>
              <a:t>jelas</a:t>
            </a:r>
            <a:r>
              <a:rPr lang="en-ID" b="0" i="0" dirty="0">
                <a:solidFill>
                  <a:srgbClr val="444340"/>
                </a:solidFill>
                <a:effectLst/>
                <a:latin typeface="Noticia Text"/>
              </a:rPr>
              <a:t>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6375111"/>
      </p:ext>
    </p:extLst>
  </p:cSld>
  <p:clrMapOvr>
    <a:masterClrMapping/>
  </p:clrMapOvr>
</p:sld>
</file>

<file path=ppt/theme/theme1.xml><?xml version="1.0" encoding="utf-8"?>
<a:theme xmlns:a="http://schemas.openxmlformats.org/drawingml/2006/main" name="Tema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{93A562CB-7DE4-4853-8441-3988F1466F2A}tf16411248_win32</Template>
  <TotalTime>146</TotalTime>
  <Words>1101</Words>
  <Application>Microsoft Office PowerPoint</Application>
  <PresentationFormat>Layar Lebar</PresentationFormat>
  <Paragraphs>64</Paragraphs>
  <Slides>10</Slides>
  <Notes>6</Notes>
  <HiddenSlides>0</HiddenSlides>
  <MMClips>0</MMClips>
  <ScaleCrop>false</ScaleCrop>
  <HeadingPairs>
    <vt:vector size="6" baseType="variant">
      <vt:variant>
        <vt:lpstr>Font Dipakai</vt:lpstr>
      </vt:variant>
      <vt:variant>
        <vt:i4>10</vt:i4>
      </vt:variant>
      <vt:variant>
        <vt:lpstr>Tema</vt:lpstr>
      </vt:variant>
      <vt:variant>
        <vt:i4>1</vt:i4>
      </vt:variant>
      <vt:variant>
        <vt:lpstr>Judul Slide</vt:lpstr>
      </vt:variant>
      <vt:variant>
        <vt:i4>10</vt:i4>
      </vt:variant>
    </vt:vector>
  </HeadingPairs>
  <TitlesOfParts>
    <vt:vector size="21" baseType="lpstr">
      <vt:lpstr>Amiri</vt:lpstr>
      <vt:lpstr>-apple-system</vt:lpstr>
      <vt:lpstr>Arial</vt:lpstr>
      <vt:lpstr>Avenir Next LT Pro Light</vt:lpstr>
      <vt:lpstr>Calibri</vt:lpstr>
      <vt:lpstr>inherit</vt:lpstr>
      <vt:lpstr>Noticia Text</vt:lpstr>
      <vt:lpstr>Open Sans</vt:lpstr>
      <vt:lpstr>Posterama</vt:lpstr>
      <vt:lpstr>Times New Roman</vt:lpstr>
      <vt:lpstr>Tema Office</vt:lpstr>
      <vt:lpstr>Uslub AlQur’an (Amsal AlQur’an dan Aqsam AlQur’an)</vt:lpstr>
      <vt:lpstr>Uslub-uslub yang digunakan al-Quran</vt:lpstr>
      <vt:lpstr>Presentasi PowerPoint</vt:lpstr>
      <vt:lpstr>Pengertian amsal al-Quran, pembagian dan contohcontohnya</vt:lpstr>
      <vt:lpstr>Presentasi PowerPoint</vt:lpstr>
      <vt:lpstr>Presentasi PowerPoint</vt:lpstr>
      <vt:lpstr>Pengertian Aqsam al-Quran, pembagian beserta contohcontohnya</vt:lpstr>
      <vt:lpstr>Pengertian Aqsam al-Quran, pembagian beserta contohcontohnya</vt:lpstr>
      <vt:lpstr>Pengertian Aqsam al-Quran, pembagian beserta contohcontohnya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Kedudukan alQuran sebagai Sumber Ajaran Agama Islam</dc:title>
  <dc:creator>Akiradigisoft</dc:creator>
  <cp:lastModifiedBy>Akiradigisoft</cp:lastModifiedBy>
  <cp:revision>22</cp:revision>
  <dcterms:created xsi:type="dcterms:W3CDTF">2024-01-20T13:28:39Z</dcterms:created>
  <dcterms:modified xsi:type="dcterms:W3CDTF">2024-01-20T15:56:43Z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