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82" r:id="rId2"/>
    <p:sldId id="257" r:id="rId3"/>
    <p:sldId id="281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7240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5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Title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FFB398-1EA0-4309-9851-A5DCD0BAD98C}" type="datetimeFigureOut">
              <a:rPr lang="en-US" smtClean="0"/>
              <a:t>10/21/2019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462B752A-A205-41A1-A9AA-B5F9C00F745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FFB398-1EA0-4309-9851-A5DCD0BAD98C}" type="datetimeFigureOut">
              <a:rPr lang="en-US" smtClean="0"/>
              <a:t>10/21/2019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2B752A-A205-41A1-A9AA-B5F9C00F745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FFB398-1EA0-4309-9851-A5DCD0BAD98C}" type="datetimeFigureOut">
              <a:rPr lang="en-US" smtClean="0"/>
              <a:t>10/21/2019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2B752A-A205-41A1-A9AA-B5F9C00F745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FFB398-1EA0-4309-9851-A5DCD0BAD98C}" type="datetimeFigureOut">
              <a:rPr lang="en-US" smtClean="0"/>
              <a:t>10/21/2019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462B752A-A205-41A1-A9AA-B5F9C00F745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FFB398-1EA0-4309-9851-A5DCD0BAD98C}" type="datetimeFigureOut">
              <a:rPr lang="en-US" smtClean="0"/>
              <a:t>10/21/2019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2B752A-A205-41A1-A9AA-B5F9C00F745A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FFB398-1EA0-4309-9851-A5DCD0BAD98C}" type="datetimeFigureOut">
              <a:rPr lang="en-US" smtClean="0"/>
              <a:t>10/21/2019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2B752A-A205-41A1-A9AA-B5F9C00F745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5" name="Text Placeholder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8" name="Content Placeholder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FFB398-1EA0-4309-9851-A5DCD0BAD98C}" type="datetimeFigureOut">
              <a:rPr lang="en-US" smtClean="0"/>
              <a:t>10/21/2019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462B752A-A205-41A1-A9AA-B5F9C00F745A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FFB398-1EA0-4309-9851-A5DCD0BAD98C}" type="datetimeFigureOut">
              <a:rPr lang="en-US" smtClean="0"/>
              <a:t>10/21/2019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2B752A-A205-41A1-A9AA-B5F9C00F745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FFB398-1EA0-4309-9851-A5DCD0BAD98C}" type="datetimeFigureOut">
              <a:rPr lang="en-US" smtClean="0"/>
              <a:t>10/21/2019</a:t>
            </a:fld>
            <a:endParaRPr lang="en-US"/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2B752A-A205-41A1-A9AA-B5F9C00F745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FFB398-1EA0-4309-9851-A5DCD0BAD98C}" type="datetimeFigureOut">
              <a:rPr lang="en-US" smtClean="0"/>
              <a:t>10/21/2019</a:t>
            </a:fld>
            <a:endParaRPr lang="en-US"/>
          </a:p>
        </p:txBody>
      </p:sp>
      <p:sp>
        <p:nvSpPr>
          <p:cNvPr id="29" name="Footer Placeholder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2B752A-A205-41A1-A9AA-B5F9C00F745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FFB398-1EA0-4309-9851-A5DCD0BAD98C}" type="datetimeFigureOut">
              <a:rPr lang="en-US" smtClean="0"/>
              <a:t>10/21/2019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2B752A-A205-41A1-A9AA-B5F9C00F745A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A9FFB398-1EA0-4309-9851-A5DCD0BAD98C}" type="datetimeFigureOut">
              <a:rPr lang="en-US" smtClean="0"/>
              <a:t>10/21/2019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462B752A-A205-41A1-A9AA-B5F9C00F745A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Placeholder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3475856"/>
          </a:xfrm>
        </p:spPr>
        <p:txBody>
          <a:bodyPr>
            <a:normAutofit/>
          </a:bodyPr>
          <a:lstStyle/>
          <a:p>
            <a:r>
              <a:rPr lang="en-US" dirty="0" err="1" smtClean="0"/>
              <a:t>Kesalahan</a:t>
            </a:r>
            <a:r>
              <a:rPr lang="en-US" dirty="0" smtClean="0"/>
              <a:t> </a:t>
            </a:r>
            <a:r>
              <a:rPr lang="en-US" dirty="0" err="1" smtClean="0"/>
              <a:t>bahasa</a:t>
            </a:r>
            <a:r>
              <a:rPr lang="en-US" dirty="0" smtClean="0"/>
              <a:t> Indonesia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					ELVINA, </a:t>
            </a:r>
            <a:r>
              <a:rPr lang="en-US" dirty="0" err="1" smtClean="0"/>
              <a:t>S.Pd</a:t>
            </a:r>
            <a:r>
              <a:rPr lang="en-US" dirty="0" smtClean="0"/>
              <a:t>., </a:t>
            </a:r>
            <a:r>
              <a:rPr lang="en-US" dirty="0" err="1" smtClean="0"/>
              <a:t>M.Pd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611221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Hari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 err="1" smtClean="0"/>
              <a:t>ni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en-US" dirty="0" err="1" smtClean="0"/>
              <a:t>Pengumpulan</a:t>
            </a:r>
            <a:r>
              <a:rPr lang="en-US" dirty="0" smtClean="0"/>
              <a:t> </a:t>
            </a:r>
            <a:r>
              <a:rPr lang="en-US" dirty="0" err="1" smtClean="0"/>
              <a:t>tugas</a:t>
            </a:r>
            <a:r>
              <a:rPr lang="en-US" dirty="0" smtClean="0"/>
              <a:t> paling </a:t>
            </a:r>
            <a:r>
              <a:rPr lang="en-US" dirty="0" err="1" smtClean="0"/>
              <a:t>lambat</a:t>
            </a:r>
            <a:r>
              <a:rPr lang="en-US" dirty="0" smtClean="0"/>
              <a:t> </a:t>
            </a:r>
            <a:r>
              <a:rPr lang="en-US" dirty="0" err="1" smtClean="0"/>
              <a:t>hari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. </a:t>
            </a:r>
            <a:r>
              <a:rPr lang="en-US" dirty="0" err="1" smtClean="0"/>
              <a:t>Bila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dilengkapi</a:t>
            </a:r>
            <a:r>
              <a:rPr lang="en-US" dirty="0" smtClean="0"/>
              <a:t> </a:t>
            </a:r>
            <a:r>
              <a:rPr lang="en-US" dirty="0" err="1" smtClean="0"/>
              <a:t>keterangan</a:t>
            </a:r>
            <a:r>
              <a:rPr lang="en-US" dirty="0" smtClean="0"/>
              <a:t> </a:t>
            </a:r>
            <a:r>
              <a:rPr lang="en-US" dirty="0" err="1" smtClean="0"/>
              <a:t>nama</a:t>
            </a:r>
            <a:r>
              <a:rPr lang="en-US" dirty="0" smtClean="0"/>
              <a:t> </a:t>
            </a:r>
            <a:r>
              <a:rPr lang="en-US" dirty="0" err="1" smtClean="0"/>
              <a:t>hari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tanggal</a:t>
            </a:r>
            <a:r>
              <a:rPr lang="en-US" dirty="0" smtClean="0"/>
              <a:t> </a:t>
            </a:r>
            <a:r>
              <a:rPr lang="en-US" dirty="0" err="1" smtClean="0"/>
              <a:t>maka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menimbulkan</a:t>
            </a:r>
            <a:r>
              <a:rPr lang="en-US" dirty="0" smtClean="0"/>
              <a:t> </a:t>
            </a:r>
            <a:r>
              <a:rPr lang="en-US" dirty="0" err="1" smtClean="0"/>
              <a:t>kericuhan</a:t>
            </a:r>
            <a:r>
              <a:rPr lang="en-US" dirty="0" smtClean="0"/>
              <a:t>. </a:t>
            </a:r>
          </a:p>
          <a:p>
            <a:pPr marL="0" indent="0" algn="just">
              <a:buNone/>
            </a:pP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kajian</a:t>
            </a:r>
            <a:r>
              <a:rPr lang="en-US" dirty="0" smtClean="0"/>
              <a:t> </a:t>
            </a:r>
            <a:r>
              <a:rPr lang="en-US" dirty="0" err="1" smtClean="0"/>
              <a:t>semantik</a:t>
            </a:r>
            <a:r>
              <a:rPr lang="en-US" dirty="0" smtClean="0"/>
              <a:t> </a:t>
            </a:r>
            <a:r>
              <a:rPr lang="en-US" dirty="0" err="1" smtClean="0"/>
              <a:t>dikenal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Kata </a:t>
            </a:r>
            <a:r>
              <a:rPr lang="en-US" dirty="0" err="1" smtClean="0"/>
              <a:t>deiksis</a:t>
            </a:r>
            <a:r>
              <a:rPr lang="en-US" dirty="0" smtClean="0"/>
              <a:t> (</a:t>
            </a:r>
            <a:r>
              <a:rPr lang="en-US" dirty="0" err="1" smtClean="0"/>
              <a:t>acuannya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tetap</a:t>
            </a:r>
            <a:r>
              <a:rPr lang="en-US" dirty="0" smtClean="0"/>
              <a:t>), </a:t>
            </a:r>
            <a:r>
              <a:rPr lang="en-US" dirty="0" err="1" smtClean="0"/>
              <a:t>yaitu</a:t>
            </a:r>
            <a:r>
              <a:rPr lang="en-US" dirty="0" smtClean="0"/>
              <a:t> kata </a:t>
            </a:r>
            <a:r>
              <a:rPr lang="en-US" dirty="0" err="1" smtClean="0"/>
              <a:t>ganti</a:t>
            </a:r>
            <a:r>
              <a:rPr lang="en-US" dirty="0" smtClean="0"/>
              <a:t> orang (</a:t>
            </a:r>
            <a:r>
              <a:rPr lang="en-US" dirty="0" err="1" smtClean="0"/>
              <a:t>saya</a:t>
            </a:r>
            <a:r>
              <a:rPr lang="en-US" dirty="0" smtClean="0"/>
              <a:t>, </a:t>
            </a:r>
            <a:r>
              <a:rPr lang="en-US" dirty="0" err="1" smtClean="0"/>
              <a:t>kamu</a:t>
            </a:r>
            <a:r>
              <a:rPr lang="en-US" dirty="0" smtClean="0"/>
              <a:t>, </a:t>
            </a:r>
            <a:r>
              <a:rPr lang="en-US" dirty="0" err="1" smtClean="0"/>
              <a:t>dia</a:t>
            </a:r>
            <a:r>
              <a:rPr lang="en-US" dirty="0" smtClean="0"/>
              <a:t>), </a:t>
            </a:r>
            <a:r>
              <a:rPr lang="en-US" dirty="0" err="1" smtClean="0"/>
              <a:t>menyatakan</a:t>
            </a:r>
            <a:r>
              <a:rPr lang="en-US" dirty="0" smtClean="0"/>
              <a:t> </a:t>
            </a:r>
            <a:r>
              <a:rPr lang="en-US" dirty="0" err="1" smtClean="0"/>
              <a:t>tempat</a:t>
            </a:r>
            <a:r>
              <a:rPr lang="en-US" dirty="0" smtClean="0"/>
              <a:t> (di </a:t>
            </a:r>
            <a:r>
              <a:rPr lang="en-US" dirty="0" err="1" smtClean="0"/>
              <a:t>sana</a:t>
            </a:r>
            <a:r>
              <a:rPr lang="en-US" dirty="0" smtClean="0"/>
              <a:t>, di situ, di </a:t>
            </a:r>
            <a:r>
              <a:rPr lang="en-US" dirty="0" err="1" smtClean="0"/>
              <a:t>sini</a:t>
            </a:r>
            <a:r>
              <a:rPr lang="en-US" dirty="0" smtClean="0"/>
              <a:t>), </a:t>
            </a:r>
            <a:r>
              <a:rPr lang="en-US" dirty="0" err="1" smtClean="0"/>
              <a:t>menyatakan</a:t>
            </a:r>
            <a:r>
              <a:rPr lang="en-US" dirty="0" smtClean="0"/>
              <a:t> </a:t>
            </a:r>
            <a:r>
              <a:rPr lang="en-US" dirty="0" err="1" smtClean="0"/>
              <a:t>waktu</a:t>
            </a:r>
            <a:r>
              <a:rPr lang="en-US" dirty="0" smtClean="0"/>
              <a:t> ( </a:t>
            </a:r>
            <a:r>
              <a:rPr lang="en-US" dirty="0" err="1" smtClean="0"/>
              <a:t>sekarang</a:t>
            </a:r>
            <a:r>
              <a:rPr lang="en-US" dirty="0" smtClean="0"/>
              <a:t>, </a:t>
            </a:r>
            <a:r>
              <a:rPr lang="en-US" dirty="0" err="1" smtClean="0"/>
              <a:t>besok</a:t>
            </a:r>
            <a:r>
              <a:rPr lang="en-US" dirty="0" smtClean="0"/>
              <a:t>, </a:t>
            </a:r>
            <a:r>
              <a:rPr lang="en-US" dirty="0" err="1" smtClean="0"/>
              <a:t>hari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, </a:t>
            </a:r>
            <a:r>
              <a:rPr lang="en-US" dirty="0" err="1" smtClean="0"/>
              <a:t>kemarin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lusa</a:t>
            </a:r>
            <a:r>
              <a:rPr lang="en-US" dirty="0" smtClean="0"/>
              <a:t>).</a:t>
            </a:r>
          </a:p>
          <a:p>
            <a:pPr marL="0" indent="0" algn="just">
              <a:buNone/>
            </a:pPr>
            <a:r>
              <a:rPr lang="en-US" dirty="0" err="1" smtClean="0"/>
              <a:t>Eksplisitkan</a:t>
            </a:r>
            <a:r>
              <a:rPr lang="en-US" dirty="0" smtClean="0"/>
              <a:t> kata </a:t>
            </a:r>
            <a:r>
              <a:rPr lang="en-US" dirty="0" err="1" smtClean="0"/>
              <a:t>deiksis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472541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Pelatihan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/>
              <a:t>L</a:t>
            </a:r>
            <a:r>
              <a:rPr lang="en-US" dirty="0" err="1" smtClean="0"/>
              <a:t>atihan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semua</a:t>
            </a:r>
            <a:r>
              <a:rPr lang="en-US" dirty="0" smtClean="0"/>
              <a:t> kata </a:t>
            </a:r>
            <a:r>
              <a:rPr lang="en-US" dirty="0" err="1" smtClean="0"/>
              <a:t>latihan</a:t>
            </a:r>
            <a:r>
              <a:rPr lang="en-US" dirty="0" smtClean="0"/>
              <a:t>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diubah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kata </a:t>
            </a:r>
            <a:r>
              <a:rPr lang="en-US" dirty="0" err="1" smtClean="0"/>
              <a:t>pelatihan</a:t>
            </a:r>
            <a:r>
              <a:rPr lang="en-US" dirty="0" smtClean="0"/>
              <a:t>. </a:t>
            </a:r>
            <a:r>
              <a:rPr lang="en-US" dirty="0" err="1" smtClean="0"/>
              <a:t>Bisa</a:t>
            </a:r>
            <a:r>
              <a:rPr lang="en-US" dirty="0" smtClean="0"/>
              <a:t> </a:t>
            </a:r>
            <a:r>
              <a:rPr lang="en-US" dirty="0" err="1" smtClean="0"/>
              <a:t>diubah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konteksnya</a:t>
            </a:r>
            <a:r>
              <a:rPr lang="en-US" dirty="0" smtClean="0"/>
              <a:t> </a:t>
            </a:r>
            <a:r>
              <a:rPr lang="en-US" dirty="0" err="1" smtClean="0"/>
              <a:t>sepadan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kata </a:t>
            </a:r>
            <a:r>
              <a:rPr lang="en-US" dirty="0" err="1" smtClean="0"/>
              <a:t>inggris</a:t>
            </a:r>
            <a:r>
              <a:rPr lang="en-US" dirty="0" smtClean="0"/>
              <a:t> </a:t>
            </a:r>
            <a:r>
              <a:rPr lang="en-US" i="1" dirty="0" smtClean="0"/>
              <a:t>training</a:t>
            </a:r>
            <a:r>
              <a:rPr lang="en-US" dirty="0" smtClean="0"/>
              <a:t>, </a:t>
            </a:r>
            <a:r>
              <a:rPr lang="en-US" dirty="0" err="1" smtClean="0"/>
              <a:t>yakni</a:t>
            </a:r>
            <a:r>
              <a:rPr lang="en-US" dirty="0" smtClean="0"/>
              <a:t> ‘ proses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melatih</a:t>
            </a:r>
            <a:r>
              <a:rPr lang="en-US" dirty="0" smtClean="0"/>
              <a:t>’. </a:t>
            </a:r>
            <a:r>
              <a:rPr lang="en-US" dirty="0" err="1" smtClean="0"/>
              <a:t>Sedangkan</a:t>
            </a:r>
            <a:r>
              <a:rPr lang="en-US" dirty="0" smtClean="0"/>
              <a:t> yang </a:t>
            </a:r>
            <a:r>
              <a:rPr lang="en-US" dirty="0" err="1" smtClean="0"/>
              <a:t>bermakana</a:t>
            </a:r>
            <a:r>
              <a:rPr lang="en-US" dirty="0" smtClean="0"/>
              <a:t> </a:t>
            </a:r>
            <a:r>
              <a:rPr lang="en-US" i="1" dirty="0" smtClean="0"/>
              <a:t>exercises</a:t>
            </a:r>
            <a:r>
              <a:rPr lang="en-US" dirty="0" smtClean="0"/>
              <a:t> </a:t>
            </a:r>
            <a:r>
              <a:rPr lang="en-US" dirty="0" err="1" smtClean="0"/>
              <a:t>tetap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bentuk</a:t>
            </a:r>
            <a:r>
              <a:rPr lang="en-US" dirty="0" smtClean="0"/>
              <a:t> kata </a:t>
            </a:r>
            <a:r>
              <a:rPr lang="en-US" dirty="0" err="1" smtClean="0"/>
              <a:t>latihan</a:t>
            </a:r>
            <a:r>
              <a:rPr lang="en-US" dirty="0" smtClean="0"/>
              <a:t>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495948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MEREKA-MEREKA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eriod"/>
            </a:pPr>
            <a:r>
              <a:rPr lang="en-US" dirty="0" err="1" smtClean="0"/>
              <a:t>Rumah-rumah</a:t>
            </a:r>
            <a:r>
              <a:rPr lang="en-US" dirty="0" smtClean="0"/>
              <a:t> </a:t>
            </a:r>
            <a:r>
              <a:rPr lang="en-US" dirty="0" err="1" smtClean="0"/>
              <a:t>bermakna</a:t>
            </a:r>
            <a:r>
              <a:rPr lang="en-US" dirty="0" smtClean="0"/>
              <a:t> </a:t>
            </a:r>
            <a:r>
              <a:rPr lang="en-US" dirty="0" err="1" smtClean="0"/>
              <a:t>banyak</a:t>
            </a:r>
            <a:r>
              <a:rPr lang="en-US" dirty="0" smtClean="0"/>
              <a:t> </a:t>
            </a:r>
            <a:r>
              <a:rPr lang="en-US" dirty="0" err="1" smtClean="0"/>
              <a:t>banyak</a:t>
            </a:r>
            <a:r>
              <a:rPr lang="en-US" dirty="0" smtClean="0"/>
              <a:t> </a:t>
            </a:r>
            <a:r>
              <a:rPr lang="en-US" dirty="0" err="1" smtClean="0"/>
              <a:t>rumah</a:t>
            </a:r>
            <a:r>
              <a:rPr lang="en-US" dirty="0" smtClean="0"/>
              <a:t>. </a:t>
            </a:r>
          </a:p>
          <a:p>
            <a:pPr marL="514350" indent="-514350">
              <a:buAutoNum type="arabicPeriod"/>
            </a:pPr>
            <a:r>
              <a:rPr lang="en-US" dirty="0" smtClean="0"/>
              <a:t>Yang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setuju</a:t>
            </a:r>
            <a:r>
              <a:rPr lang="en-US" dirty="0" smtClean="0"/>
              <a:t> </a:t>
            </a:r>
            <a:r>
              <a:rPr lang="en-US" dirty="0" err="1" smtClean="0"/>
              <a:t>ternyata</a:t>
            </a:r>
            <a:r>
              <a:rPr lang="en-US" dirty="0" smtClean="0"/>
              <a:t> </a:t>
            </a:r>
            <a:r>
              <a:rPr lang="en-US" dirty="0" err="1" smtClean="0"/>
              <a:t>mereka-mereka</a:t>
            </a:r>
            <a:r>
              <a:rPr lang="en-US" dirty="0" smtClean="0"/>
              <a:t> </a:t>
            </a:r>
            <a:r>
              <a:rPr lang="en-US" dirty="0" err="1" smtClean="0"/>
              <a:t>juga</a:t>
            </a:r>
            <a:r>
              <a:rPr lang="en-US" dirty="0" smtClean="0"/>
              <a:t>.( </a:t>
            </a:r>
            <a:r>
              <a:rPr lang="en-US" dirty="0" err="1" smtClean="0"/>
              <a:t>mereka</a:t>
            </a:r>
            <a:r>
              <a:rPr lang="en-US" dirty="0" smtClean="0"/>
              <a:t> </a:t>
            </a:r>
            <a:r>
              <a:rPr lang="en-US" dirty="0" err="1" smtClean="0"/>
              <a:t>berbentuk</a:t>
            </a:r>
            <a:r>
              <a:rPr lang="en-US" dirty="0" smtClean="0"/>
              <a:t> </a:t>
            </a:r>
            <a:r>
              <a:rPr lang="en-US" dirty="0" err="1" smtClean="0"/>
              <a:t>jamak</a:t>
            </a:r>
            <a:r>
              <a:rPr lang="en-US" dirty="0" smtClean="0"/>
              <a:t>, </a:t>
            </a:r>
            <a:r>
              <a:rPr lang="en-US" dirty="0" err="1" smtClean="0"/>
              <a:t>jadi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perlu</a:t>
            </a:r>
            <a:r>
              <a:rPr lang="en-US" dirty="0" smtClean="0"/>
              <a:t> </a:t>
            </a:r>
            <a:r>
              <a:rPr lang="en-US" dirty="0" err="1" smtClean="0"/>
              <a:t>diulang</a:t>
            </a:r>
            <a:r>
              <a:rPr lang="en-US" dirty="0" smtClean="0"/>
              <a:t>) </a:t>
            </a:r>
          </a:p>
          <a:p>
            <a:pPr marL="514350" indent="-514350">
              <a:buAutoNum type="arabicPeriod"/>
            </a:pPr>
            <a:r>
              <a:rPr lang="en-US" dirty="0" err="1" smtClean="0"/>
              <a:t>Pura</a:t>
            </a:r>
            <a:r>
              <a:rPr lang="en-US" dirty="0" smtClean="0"/>
              <a:t> </a:t>
            </a:r>
            <a:r>
              <a:rPr lang="en-US" dirty="0" err="1" smtClean="0"/>
              <a:t>pura</a:t>
            </a:r>
            <a:r>
              <a:rPr lang="en-US" dirty="0" smtClean="0"/>
              <a:t> ( </a:t>
            </a:r>
            <a:r>
              <a:rPr lang="en-US" dirty="0" err="1" smtClean="0"/>
              <a:t>sikap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mau</a:t>
            </a:r>
            <a:r>
              <a:rPr lang="en-US" dirty="0" smtClean="0"/>
              <a:t> tau) </a:t>
            </a:r>
            <a:r>
              <a:rPr lang="en-US" dirty="0" err="1" smtClean="0"/>
              <a:t>bukan</a:t>
            </a:r>
            <a:r>
              <a:rPr lang="en-US" dirty="0" smtClean="0"/>
              <a:t> </a:t>
            </a:r>
            <a:r>
              <a:rPr lang="en-US" dirty="0" err="1" smtClean="0"/>
              <a:t>banyak</a:t>
            </a:r>
            <a:r>
              <a:rPr lang="en-US" dirty="0" smtClean="0"/>
              <a:t> </a:t>
            </a:r>
            <a:r>
              <a:rPr lang="en-US" dirty="0" err="1" smtClean="0"/>
              <a:t>pura</a:t>
            </a:r>
            <a:r>
              <a:rPr lang="en-US" dirty="0"/>
              <a:t>.</a:t>
            </a:r>
            <a:endParaRPr lang="en-US" dirty="0" smtClean="0"/>
          </a:p>
          <a:p>
            <a:pPr marL="514350" indent="-514350"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327183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dirty="0" err="1" smtClean="0"/>
              <a:t>Rumah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mau</a:t>
            </a:r>
            <a:r>
              <a:rPr lang="en-US" dirty="0" smtClean="0"/>
              <a:t> </a:t>
            </a:r>
            <a:r>
              <a:rPr lang="en-US" dirty="0" err="1" smtClean="0"/>
              <a:t>dijual</a:t>
            </a:r>
            <a:r>
              <a:rPr lang="en-US" dirty="0" smtClean="0"/>
              <a:t> (</a:t>
            </a:r>
            <a:r>
              <a:rPr lang="en-US" dirty="0" err="1" smtClean="0"/>
              <a:t>pasif</a:t>
            </a:r>
            <a:r>
              <a:rPr lang="en-US" dirty="0" smtClean="0"/>
              <a:t>)’ </a:t>
            </a:r>
            <a:r>
              <a:rPr lang="en-US" dirty="0" err="1" smtClean="0"/>
              <a:t>apa</a:t>
            </a:r>
            <a:r>
              <a:rPr lang="en-US" dirty="0" smtClean="0"/>
              <a:t> </a:t>
            </a:r>
            <a:r>
              <a:rPr lang="en-US" dirty="0" err="1" smtClean="0"/>
              <a:t>benar</a:t>
            </a:r>
            <a:r>
              <a:rPr lang="en-US" dirty="0" smtClean="0"/>
              <a:t> </a:t>
            </a:r>
            <a:r>
              <a:rPr lang="en-US" dirty="0" err="1" smtClean="0"/>
              <a:t>rumah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mempunyai</a:t>
            </a:r>
            <a:r>
              <a:rPr lang="en-US" dirty="0" smtClean="0"/>
              <a:t> </a:t>
            </a:r>
            <a:r>
              <a:rPr lang="en-US" dirty="0" err="1" smtClean="0"/>
              <a:t>keinginan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menjual</a:t>
            </a:r>
            <a:r>
              <a:rPr lang="en-US" dirty="0" smtClean="0"/>
              <a:t> </a:t>
            </a:r>
            <a:r>
              <a:rPr lang="en-US" dirty="0" err="1" smtClean="0"/>
              <a:t>dirinya</a:t>
            </a:r>
            <a:r>
              <a:rPr lang="en-US" dirty="0" smtClean="0"/>
              <a:t> </a:t>
            </a:r>
            <a:r>
              <a:rPr lang="en-US" dirty="0" err="1" smtClean="0"/>
              <a:t>sendiri</a:t>
            </a:r>
            <a:r>
              <a:rPr lang="en-US" dirty="0" smtClean="0"/>
              <a:t>’</a:t>
            </a:r>
          </a:p>
          <a:p>
            <a:pPr marL="0" indent="0">
              <a:buNone/>
            </a:pPr>
            <a:r>
              <a:rPr lang="en-US" dirty="0" err="1" smtClean="0"/>
              <a:t>Saya</a:t>
            </a:r>
            <a:r>
              <a:rPr lang="en-US" dirty="0" smtClean="0"/>
              <a:t> </a:t>
            </a:r>
            <a:r>
              <a:rPr lang="en-US" dirty="0" err="1" smtClean="0"/>
              <a:t>mau</a:t>
            </a:r>
            <a:r>
              <a:rPr lang="en-US" dirty="0" smtClean="0"/>
              <a:t> </a:t>
            </a:r>
            <a:r>
              <a:rPr lang="en-US" dirty="0" err="1" smtClean="0"/>
              <a:t>menjual</a:t>
            </a:r>
            <a:r>
              <a:rPr lang="en-US" dirty="0" smtClean="0"/>
              <a:t> </a:t>
            </a:r>
            <a:r>
              <a:rPr lang="en-US" dirty="0" err="1" smtClean="0"/>
              <a:t>rumah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(</a:t>
            </a:r>
            <a:r>
              <a:rPr lang="en-US" dirty="0" err="1" smtClean="0"/>
              <a:t>aktif</a:t>
            </a:r>
            <a:r>
              <a:rPr lang="en-US" dirty="0" smtClean="0"/>
              <a:t>)</a:t>
            </a:r>
          </a:p>
          <a:p>
            <a:pPr marL="0" indent="0">
              <a:buNone/>
            </a:pPr>
            <a:r>
              <a:rPr lang="en-US" dirty="0" err="1" smtClean="0"/>
              <a:t>Kekeliruan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kata </a:t>
            </a:r>
            <a:r>
              <a:rPr lang="en-US" dirty="0" err="1" smtClean="0"/>
              <a:t>mau</a:t>
            </a:r>
            <a:r>
              <a:rPr lang="en-US" dirty="0" smtClean="0"/>
              <a:t> yang </a:t>
            </a:r>
            <a:r>
              <a:rPr lang="en-US" dirty="0" err="1" smtClean="0"/>
              <a:t>sebenarnya</a:t>
            </a:r>
            <a:r>
              <a:rPr lang="en-US" dirty="0" smtClean="0"/>
              <a:t> </a:t>
            </a:r>
            <a:r>
              <a:rPr lang="en-US" dirty="0" err="1" smtClean="0"/>
              <a:t>beraspek</a:t>
            </a:r>
            <a:r>
              <a:rPr lang="en-US" dirty="0" smtClean="0"/>
              <a:t> “</a:t>
            </a:r>
            <a:r>
              <a:rPr lang="en-US" dirty="0" err="1" smtClean="0"/>
              <a:t>keakanan</a:t>
            </a:r>
            <a:r>
              <a:rPr lang="en-US" dirty="0" smtClean="0"/>
              <a:t>” </a:t>
            </a:r>
            <a:r>
              <a:rPr lang="en-US" dirty="0" err="1" smtClean="0"/>
              <a:t>ditafsirkan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“</a:t>
            </a:r>
            <a:r>
              <a:rPr lang="en-US" dirty="0" err="1" smtClean="0"/>
              <a:t>keinginan</a:t>
            </a:r>
            <a:r>
              <a:rPr lang="en-US" dirty="0" smtClean="0"/>
              <a:t>”. Kata </a:t>
            </a:r>
            <a:r>
              <a:rPr lang="en-US" dirty="0" err="1" smtClean="0"/>
              <a:t>mau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bahasa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 err="1" smtClean="0"/>
              <a:t>ndoenesia</a:t>
            </a:r>
            <a:r>
              <a:rPr lang="en-US" dirty="0" smtClean="0"/>
              <a:t> </a:t>
            </a:r>
            <a:r>
              <a:rPr lang="en-US" dirty="0" err="1" smtClean="0"/>
              <a:t>maknanya</a:t>
            </a:r>
            <a:r>
              <a:rPr lang="en-US" dirty="0"/>
              <a:t> </a:t>
            </a:r>
            <a:r>
              <a:rPr lang="en-US" dirty="0" err="1" smtClean="0"/>
              <a:t>ingin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. </a:t>
            </a:r>
            <a:r>
              <a:rPr lang="en-US" dirty="0" err="1" smtClean="0"/>
              <a:t>Sebaiknya</a:t>
            </a:r>
            <a:r>
              <a:rPr lang="en-US" dirty="0" smtClean="0"/>
              <a:t> </a:t>
            </a:r>
            <a:r>
              <a:rPr lang="en-US" dirty="0" err="1" smtClean="0"/>
              <a:t>rumah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dijual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642590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577483"/>
          </a:xfrm>
        </p:spPr>
        <p:txBody>
          <a:bodyPr>
            <a:normAutofit fontScale="85000" lnSpcReduction="10000"/>
          </a:bodyPr>
          <a:lstStyle/>
          <a:p>
            <a:pPr marL="514350" indent="-514350">
              <a:buAutoNum type="arabicPeriod"/>
            </a:pPr>
            <a:r>
              <a:rPr lang="en-US" dirty="0" err="1" smtClean="0"/>
              <a:t>Digigit</a:t>
            </a:r>
            <a:r>
              <a:rPr lang="en-US" dirty="0" smtClean="0"/>
              <a:t> </a:t>
            </a:r>
            <a:r>
              <a:rPr lang="en-US" dirty="0" err="1" smtClean="0"/>
              <a:t>nyamuk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digigit</a:t>
            </a:r>
            <a:r>
              <a:rPr lang="en-US" dirty="0" smtClean="0"/>
              <a:t> </a:t>
            </a:r>
            <a:r>
              <a:rPr lang="en-US" dirty="0" err="1" smtClean="0"/>
              <a:t>semut</a:t>
            </a:r>
            <a:r>
              <a:rPr lang="en-US" dirty="0" smtClean="0"/>
              <a:t>. </a:t>
            </a:r>
            <a:r>
              <a:rPr lang="en-US" dirty="0" err="1" smtClean="0"/>
              <a:t>Padahal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tindakan</a:t>
            </a:r>
            <a:r>
              <a:rPr lang="en-US" dirty="0" smtClean="0"/>
              <a:t> </a:t>
            </a:r>
            <a:r>
              <a:rPr lang="en-US" dirty="0" err="1" smtClean="0"/>
              <a:t>menggigit</a:t>
            </a:r>
            <a:r>
              <a:rPr lang="en-US" dirty="0" smtClean="0"/>
              <a:t> </a:t>
            </a:r>
            <a:r>
              <a:rPr lang="en-US" dirty="0" err="1" smtClean="0"/>
              <a:t>memerlukan</a:t>
            </a:r>
            <a:r>
              <a:rPr lang="en-US" dirty="0" smtClean="0"/>
              <a:t> </a:t>
            </a:r>
            <a:r>
              <a:rPr lang="en-US" dirty="0" err="1" smtClean="0"/>
              <a:t>gigi</a:t>
            </a:r>
            <a:r>
              <a:rPr lang="en-US" dirty="0" smtClean="0"/>
              <a:t>. (</a:t>
            </a:r>
            <a:r>
              <a:rPr lang="en-US" dirty="0" err="1" smtClean="0"/>
              <a:t>mulut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memasukkan</a:t>
            </a:r>
            <a:r>
              <a:rPr lang="en-US" dirty="0" smtClean="0"/>
              <a:t> </a:t>
            </a:r>
            <a:r>
              <a:rPr lang="en-US" dirty="0" err="1" smtClean="0"/>
              <a:t>makanan</a:t>
            </a:r>
            <a:r>
              <a:rPr lang="en-US" dirty="0" smtClean="0"/>
              <a:t> </a:t>
            </a:r>
            <a:r>
              <a:rPr lang="en-US" dirty="0" err="1" smtClean="0"/>
              <a:t>dianggap</a:t>
            </a:r>
            <a:r>
              <a:rPr lang="en-US" dirty="0" smtClean="0"/>
              <a:t> </a:t>
            </a:r>
            <a:r>
              <a:rPr lang="en-US" dirty="0" err="1" smtClean="0"/>
              <a:t>sama</a:t>
            </a:r>
            <a:r>
              <a:rPr lang="en-US" dirty="0"/>
              <a:t> </a:t>
            </a:r>
            <a:r>
              <a:rPr lang="en-US" dirty="0" err="1" smtClean="0"/>
              <a:t>yaitu</a:t>
            </a:r>
            <a:r>
              <a:rPr lang="en-US" dirty="0" smtClean="0"/>
              <a:t> </a:t>
            </a:r>
            <a:r>
              <a:rPr lang="en-US" dirty="0" err="1" smtClean="0"/>
              <a:t>makan</a:t>
            </a:r>
            <a:r>
              <a:rPr lang="en-US" dirty="0" smtClean="0"/>
              <a:t>, </a:t>
            </a:r>
            <a:r>
              <a:rPr lang="en-US" dirty="0" err="1" smtClean="0"/>
              <a:t>menggigit</a:t>
            </a:r>
            <a:r>
              <a:rPr lang="en-US" dirty="0" smtClean="0"/>
              <a:t>, </a:t>
            </a:r>
            <a:r>
              <a:rPr lang="en-US" dirty="0" err="1" smtClean="0"/>
              <a:t>menyuap</a:t>
            </a:r>
            <a:r>
              <a:rPr lang="en-US" dirty="0" smtClean="0"/>
              <a:t>. </a:t>
            </a:r>
            <a:r>
              <a:rPr lang="en-US" dirty="0" err="1" smtClean="0"/>
              <a:t>Kesamaan</a:t>
            </a:r>
            <a:r>
              <a:rPr lang="en-US" dirty="0" smtClean="0"/>
              <a:t> </a:t>
            </a:r>
            <a:r>
              <a:rPr lang="en-US" dirty="0" err="1" smtClean="0"/>
              <a:t>ciri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konsep</a:t>
            </a:r>
            <a:r>
              <a:rPr lang="en-US" dirty="0" smtClean="0"/>
              <a:t> </a:t>
            </a:r>
            <a:r>
              <a:rPr lang="en-US" dirty="0" err="1" smtClean="0"/>
              <a:t>menyebabkan</a:t>
            </a:r>
            <a:r>
              <a:rPr lang="en-US" dirty="0" smtClean="0"/>
              <a:t> </a:t>
            </a:r>
            <a:r>
              <a:rPr lang="en-US" dirty="0" err="1" smtClean="0"/>
              <a:t>digunakan</a:t>
            </a:r>
            <a:r>
              <a:rPr lang="en-US" dirty="0" smtClean="0"/>
              <a:t> </a:t>
            </a:r>
            <a:r>
              <a:rPr lang="en-US" dirty="0" err="1" smtClean="0"/>
              <a:t>bahasa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satu</a:t>
            </a:r>
            <a:r>
              <a:rPr lang="en-US" dirty="0" smtClean="0"/>
              <a:t> </a:t>
            </a:r>
            <a:r>
              <a:rPr lang="en-US" dirty="0" err="1" smtClean="0"/>
              <a:t>konsep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konsep</a:t>
            </a:r>
            <a:r>
              <a:rPr lang="en-US" dirty="0" smtClean="0"/>
              <a:t> </a:t>
            </a:r>
            <a:r>
              <a:rPr lang="en-US" dirty="0" err="1" smtClean="0"/>
              <a:t>lainnya</a:t>
            </a:r>
            <a:r>
              <a:rPr lang="en-US" dirty="0" smtClean="0"/>
              <a:t>. </a:t>
            </a:r>
            <a:r>
              <a:rPr lang="en-US" dirty="0" err="1" smtClean="0"/>
              <a:t>Contoh</a:t>
            </a:r>
            <a:r>
              <a:rPr lang="en-US" dirty="0" smtClean="0"/>
              <a:t>: saran yang </a:t>
            </a:r>
            <a:r>
              <a:rPr lang="en-US" dirty="0" err="1" smtClean="0"/>
              <a:t>cukup</a:t>
            </a:r>
            <a:r>
              <a:rPr lang="en-US" dirty="0" smtClean="0"/>
              <a:t> </a:t>
            </a:r>
            <a:r>
              <a:rPr lang="en-US" dirty="0" err="1" smtClean="0"/>
              <a:t>menggigit</a:t>
            </a:r>
            <a:r>
              <a:rPr lang="en-US" dirty="0" smtClean="0"/>
              <a:t>, </a:t>
            </a:r>
            <a:r>
              <a:rPr lang="en-US" dirty="0" err="1" smtClean="0"/>
              <a:t>makan</a:t>
            </a:r>
            <a:r>
              <a:rPr lang="en-US" dirty="0" smtClean="0"/>
              <a:t> </a:t>
            </a:r>
            <a:r>
              <a:rPr lang="en-US" dirty="0" err="1" smtClean="0"/>
              <a:t>biaya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waktu</a:t>
            </a:r>
            <a:r>
              <a:rPr lang="en-US" dirty="0" smtClean="0"/>
              <a:t> yang </a:t>
            </a:r>
            <a:r>
              <a:rPr lang="en-US" dirty="0" err="1" smtClean="0"/>
              <a:t>banyak</a:t>
            </a:r>
            <a:r>
              <a:rPr lang="en-US" dirty="0" smtClean="0"/>
              <a:t> </a:t>
            </a:r>
          </a:p>
          <a:p>
            <a:pPr marL="514350" indent="-514350">
              <a:buAutoNum type="arabicPeriod"/>
            </a:pPr>
            <a:r>
              <a:rPr lang="en-US" dirty="0" err="1" smtClean="0"/>
              <a:t>Daun</a:t>
            </a:r>
            <a:r>
              <a:rPr lang="en-US" dirty="0" smtClean="0"/>
              <a:t> </a:t>
            </a:r>
            <a:r>
              <a:rPr lang="en-US" dirty="0" err="1" smtClean="0"/>
              <a:t>pintu</a:t>
            </a:r>
            <a:r>
              <a:rPr lang="en-US" dirty="0" smtClean="0"/>
              <a:t>, </a:t>
            </a:r>
            <a:r>
              <a:rPr lang="en-US" dirty="0" err="1" smtClean="0"/>
              <a:t>daun</a:t>
            </a:r>
            <a:r>
              <a:rPr lang="en-US" dirty="0" smtClean="0"/>
              <a:t> </a:t>
            </a:r>
            <a:r>
              <a:rPr lang="en-US" dirty="0" err="1" smtClean="0"/>
              <a:t>telinga</a:t>
            </a:r>
            <a:r>
              <a:rPr lang="en-US" dirty="0" smtClean="0"/>
              <a:t>, </a:t>
            </a:r>
            <a:r>
              <a:rPr lang="en-US" dirty="0" err="1" smtClean="0"/>
              <a:t>daun</a:t>
            </a:r>
            <a:r>
              <a:rPr lang="en-US" dirty="0" smtClean="0"/>
              <a:t> </a:t>
            </a:r>
            <a:r>
              <a:rPr lang="en-US" dirty="0" err="1" smtClean="0"/>
              <a:t>jendela</a:t>
            </a:r>
            <a:r>
              <a:rPr lang="en-US" dirty="0" smtClean="0"/>
              <a:t>.</a:t>
            </a:r>
          </a:p>
          <a:p>
            <a:pPr marL="514350" indent="-514350">
              <a:buAutoNum type="arabicPeriod"/>
            </a:pPr>
            <a:r>
              <a:rPr lang="en-US" dirty="0" smtClean="0"/>
              <a:t>Kaki </a:t>
            </a:r>
            <a:r>
              <a:rPr lang="en-US" dirty="0" err="1" smtClean="0"/>
              <a:t>bukit</a:t>
            </a:r>
            <a:r>
              <a:rPr lang="en-US" dirty="0" smtClean="0"/>
              <a:t>, </a:t>
            </a:r>
            <a:r>
              <a:rPr lang="en-US" dirty="0" err="1" smtClean="0"/>
              <a:t>catatan</a:t>
            </a:r>
            <a:r>
              <a:rPr lang="en-US" dirty="0" smtClean="0"/>
              <a:t> kaki, kaki </a:t>
            </a:r>
            <a:r>
              <a:rPr lang="en-US" dirty="0" err="1" smtClean="0"/>
              <a:t>meja</a:t>
            </a:r>
            <a:r>
              <a:rPr lang="en-US" dirty="0" smtClean="0"/>
              <a:t>. </a:t>
            </a:r>
          </a:p>
          <a:p>
            <a:pPr marL="514350" indent="-514350">
              <a:buAutoNum type="arabicPeriod"/>
            </a:pPr>
            <a:r>
              <a:rPr lang="en-US" dirty="0" err="1" smtClean="0"/>
              <a:t>Amplop</a:t>
            </a:r>
            <a:r>
              <a:rPr lang="en-US" dirty="0" smtClean="0"/>
              <a:t>( </a:t>
            </a:r>
            <a:r>
              <a:rPr lang="en-US" dirty="0" err="1" smtClean="0"/>
              <a:t>uang</a:t>
            </a:r>
            <a:r>
              <a:rPr lang="en-US" dirty="0" smtClean="0"/>
              <a:t> </a:t>
            </a:r>
            <a:r>
              <a:rPr lang="en-US" dirty="0" err="1" smtClean="0"/>
              <a:t>sogok</a:t>
            </a:r>
            <a:r>
              <a:rPr lang="en-US" dirty="0" smtClean="0"/>
              <a:t>)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amplop</a:t>
            </a:r>
            <a:r>
              <a:rPr lang="en-US" dirty="0" smtClean="0"/>
              <a:t>. </a:t>
            </a:r>
            <a:r>
              <a:rPr lang="en-US" dirty="0" err="1" smtClean="0"/>
              <a:t>Konsep</a:t>
            </a:r>
            <a:r>
              <a:rPr lang="en-US" dirty="0" smtClean="0"/>
              <a:t> yang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ciri</a:t>
            </a:r>
            <a:r>
              <a:rPr lang="en-US" dirty="0" smtClean="0"/>
              <a:t> </a:t>
            </a:r>
            <a:r>
              <a:rPr lang="en-US" dirty="0" err="1" smtClean="0"/>
              <a:t>kemiripan</a:t>
            </a:r>
            <a:r>
              <a:rPr lang="en-US" dirty="0" smtClean="0"/>
              <a:t>. </a:t>
            </a:r>
          </a:p>
          <a:p>
            <a:pPr marL="514350" indent="-514350">
              <a:buAutoNum type="arabicPeriod"/>
            </a:pPr>
            <a:r>
              <a:rPr lang="en-US" dirty="0" err="1" smtClean="0"/>
              <a:t>Cipinang</a:t>
            </a:r>
            <a:r>
              <a:rPr lang="en-US" dirty="0" smtClean="0"/>
              <a:t> (</a:t>
            </a:r>
            <a:r>
              <a:rPr lang="en-US" dirty="0" err="1" smtClean="0"/>
              <a:t>penjara</a:t>
            </a:r>
            <a:r>
              <a:rPr lang="en-US" dirty="0" smtClean="0"/>
              <a:t>) </a:t>
            </a:r>
            <a:r>
              <a:rPr lang="en-US" dirty="0" err="1" smtClean="0"/>
              <a:t>nama</a:t>
            </a:r>
            <a:r>
              <a:rPr lang="en-US" dirty="0" smtClean="0"/>
              <a:t> </a:t>
            </a:r>
            <a:r>
              <a:rPr lang="en-US" dirty="0" err="1" smtClean="0"/>
              <a:t>tempat</a:t>
            </a:r>
            <a:r>
              <a:rPr lang="en-US" dirty="0" smtClean="0"/>
              <a:t>. </a:t>
            </a:r>
          </a:p>
          <a:p>
            <a:pPr marL="514350" indent="-514350"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51766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eriod"/>
            </a:pPr>
            <a:r>
              <a:rPr lang="en-US" dirty="0" err="1" smtClean="0"/>
              <a:t>Buka</a:t>
            </a:r>
            <a:r>
              <a:rPr lang="en-US" dirty="0" smtClean="0"/>
              <a:t> 24 jam</a:t>
            </a:r>
          </a:p>
          <a:p>
            <a:pPr marL="514350" indent="-514350">
              <a:buAutoNum type="arabicPeriod"/>
            </a:pPr>
            <a:r>
              <a:rPr lang="en-US" dirty="0" smtClean="0"/>
              <a:t>“</a:t>
            </a:r>
            <a:r>
              <a:rPr lang="en-US" dirty="0" err="1" smtClean="0"/>
              <a:t>Tiga</a:t>
            </a:r>
            <a:r>
              <a:rPr lang="en-US" dirty="0" smtClean="0"/>
              <a:t> kali </a:t>
            </a:r>
            <a:r>
              <a:rPr lang="en-US" dirty="0" err="1" smtClean="0"/>
              <a:t>empat</a:t>
            </a:r>
            <a:r>
              <a:rPr lang="en-US" dirty="0" smtClean="0"/>
              <a:t> </a:t>
            </a:r>
            <a:r>
              <a:rPr lang="en-US" dirty="0" err="1" smtClean="0"/>
              <a:t>berapa</a:t>
            </a:r>
            <a:r>
              <a:rPr lang="en-US" dirty="0" smtClean="0"/>
              <a:t>” </a:t>
            </a:r>
            <a:r>
              <a:rPr lang="en-US" dirty="0" err="1" smtClean="0"/>
              <a:t>beda</a:t>
            </a:r>
            <a:r>
              <a:rPr lang="en-US" dirty="0" smtClean="0"/>
              <a:t> </a:t>
            </a:r>
            <a:r>
              <a:rPr lang="en-US" dirty="0" err="1" smtClean="0"/>
              <a:t>pemahaman</a:t>
            </a:r>
            <a:r>
              <a:rPr lang="en-US" dirty="0" smtClean="0"/>
              <a:t> </a:t>
            </a:r>
            <a:r>
              <a:rPr lang="en-US" dirty="0" err="1" smtClean="0"/>
              <a:t>apabila</a:t>
            </a:r>
            <a:r>
              <a:rPr lang="en-US" dirty="0" smtClean="0"/>
              <a:t> </a:t>
            </a:r>
            <a:r>
              <a:rPr lang="en-US" dirty="0" err="1" smtClean="0"/>
              <a:t>ditanyakan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tukang</a:t>
            </a:r>
            <a:r>
              <a:rPr lang="en-US" dirty="0" smtClean="0"/>
              <a:t> </a:t>
            </a:r>
            <a:r>
              <a:rPr lang="en-US" dirty="0" err="1" smtClean="0"/>
              <a:t>foto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murid</a:t>
            </a:r>
            <a:r>
              <a:rPr lang="en-US" dirty="0" smtClean="0"/>
              <a:t> SD.</a:t>
            </a:r>
          </a:p>
          <a:p>
            <a:pPr marL="514350" indent="-514350">
              <a:buAutoNum type="arabicPeriod"/>
            </a:pPr>
            <a:r>
              <a:rPr lang="en-US" dirty="0" smtClean="0"/>
              <a:t>“Bu, </a:t>
            </a:r>
            <a:r>
              <a:rPr lang="en-US" dirty="0" err="1" smtClean="0"/>
              <a:t>sudah</a:t>
            </a:r>
            <a:r>
              <a:rPr lang="en-US" dirty="0" smtClean="0"/>
              <a:t> </a:t>
            </a:r>
            <a:r>
              <a:rPr lang="en-US" dirty="0" err="1" smtClean="0"/>
              <a:t>hampir</a:t>
            </a:r>
            <a:r>
              <a:rPr lang="en-US" dirty="0" smtClean="0"/>
              <a:t> </a:t>
            </a:r>
            <a:r>
              <a:rPr lang="en-US" dirty="0" err="1" smtClean="0"/>
              <a:t>pukul</a:t>
            </a:r>
            <a:r>
              <a:rPr lang="en-US" dirty="0" smtClean="0"/>
              <a:t> </a:t>
            </a:r>
            <a:r>
              <a:rPr lang="en-US" dirty="0" err="1" smtClean="0"/>
              <a:t>tujuh</a:t>
            </a:r>
            <a:r>
              <a:rPr lang="en-US" dirty="0" smtClean="0"/>
              <a:t>”</a:t>
            </a:r>
          </a:p>
          <a:p>
            <a:pPr marL="0" indent="0">
              <a:buNone/>
            </a:pPr>
            <a:r>
              <a:rPr lang="en-US" dirty="0" err="1" smtClean="0"/>
              <a:t>Harus</a:t>
            </a:r>
            <a:r>
              <a:rPr lang="en-US" dirty="0" smtClean="0"/>
              <a:t> tau </a:t>
            </a:r>
            <a:r>
              <a:rPr lang="en-US" dirty="0" err="1" smtClean="0"/>
              <a:t>makna</a:t>
            </a:r>
            <a:r>
              <a:rPr lang="en-US" dirty="0" smtClean="0"/>
              <a:t> </a:t>
            </a:r>
            <a:r>
              <a:rPr lang="en-US" dirty="0" err="1" smtClean="0"/>
              <a:t>gramatikal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diikuti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pengetahuan</a:t>
            </a:r>
            <a:r>
              <a:rPr lang="en-US" dirty="0" smtClean="0"/>
              <a:t> </a:t>
            </a:r>
            <a:r>
              <a:rPr lang="en-US" dirty="0" err="1" smtClean="0"/>
              <a:t>makna</a:t>
            </a:r>
            <a:r>
              <a:rPr lang="en-US" dirty="0" smtClean="0"/>
              <a:t> </a:t>
            </a:r>
            <a:r>
              <a:rPr lang="en-US" dirty="0" err="1" smtClean="0"/>
              <a:t>konteks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633393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Menggali</a:t>
            </a:r>
            <a:r>
              <a:rPr lang="en-US" dirty="0" smtClean="0"/>
              <a:t> </a:t>
            </a:r>
            <a:r>
              <a:rPr lang="en-US" dirty="0" err="1" smtClean="0"/>
              <a:t>Lubang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US" dirty="0" smtClean="0"/>
              <a:t>1</a:t>
            </a:r>
            <a:r>
              <a:rPr lang="en-US" sz="2800" dirty="0" smtClean="0"/>
              <a:t>. </a:t>
            </a:r>
            <a:r>
              <a:rPr lang="en-US" sz="2800" dirty="0" err="1" smtClean="0"/>
              <a:t>Menggali</a:t>
            </a:r>
            <a:r>
              <a:rPr lang="en-US" sz="2800" dirty="0" smtClean="0"/>
              <a:t> </a:t>
            </a:r>
            <a:r>
              <a:rPr lang="en-US" sz="2800" dirty="0" err="1" smtClean="0"/>
              <a:t>lubang</a:t>
            </a:r>
            <a:r>
              <a:rPr lang="en-US" sz="2800" dirty="0" smtClean="0"/>
              <a:t>( </a:t>
            </a:r>
            <a:r>
              <a:rPr lang="en-US" sz="2800" dirty="0" err="1" smtClean="0"/>
              <a:t>tentu</a:t>
            </a:r>
            <a:r>
              <a:rPr lang="en-US" sz="2800" dirty="0" smtClean="0"/>
              <a:t> </a:t>
            </a:r>
            <a:r>
              <a:rPr lang="en-US" sz="2800" dirty="0" err="1" smtClean="0"/>
              <a:t>akan</a:t>
            </a:r>
            <a:r>
              <a:rPr lang="en-US" sz="2800" dirty="0" smtClean="0"/>
              <a:t> </a:t>
            </a:r>
            <a:r>
              <a:rPr lang="en-US" sz="2800" dirty="0" err="1" smtClean="0"/>
              <a:t>bertambah</a:t>
            </a:r>
            <a:r>
              <a:rPr lang="en-US" sz="2800" dirty="0" smtClean="0"/>
              <a:t> </a:t>
            </a:r>
            <a:r>
              <a:rPr lang="en-US" sz="2800" dirty="0" err="1" smtClean="0"/>
              <a:t>dalam</a:t>
            </a:r>
            <a:r>
              <a:rPr lang="en-US" sz="2800" dirty="0" smtClean="0"/>
              <a:t>)</a:t>
            </a:r>
          </a:p>
          <a:p>
            <a:pPr marL="0" indent="0">
              <a:buNone/>
            </a:pPr>
            <a:r>
              <a:rPr lang="en-US" dirty="0" smtClean="0"/>
              <a:t>	P	O</a:t>
            </a:r>
          </a:p>
          <a:p>
            <a:pPr marL="0" indent="0">
              <a:buNone/>
            </a:pPr>
            <a:r>
              <a:rPr lang="en-US" dirty="0" err="1" smtClean="0"/>
              <a:t>Tindakan</a:t>
            </a:r>
            <a:r>
              <a:rPr lang="en-US" dirty="0" smtClean="0"/>
              <a:t>	</a:t>
            </a:r>
            <a:r>
              <a:rPr lang="en-US" dirty="0" err="1" smtClean="0"/>
              <a:t>Sasaran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2. </a:t>
            </a:r>
            <a:r>
              <a:rPr lang="en-US" dirty="0" err="1" smtClean="0"/>
              <a:t>Menanak</a:t>
            </a:r>
            <a:r>
              <a:rPr lang="en-US" dirty="0" smtClean="0"/>
              <a:t> </a:t>
            </a:r>
            <a:r>
              <a:rPr lang="en-US" dirty="0" err="1" smtClean="0"/>
              <a:t>nasi</a:t>
            </a:r>
            <a:r>
              <a:rPr lang="en-US" dirty="0" smtClean="0"/>
              <a:t> (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hangus</a:t>
            </a:r>
            <a:r>
              <a:rPr lang="en-US" dirty="0" smtClean="0"/>
              <a:t>) </a:t>
            </a:r>
          </a:p>
          <a:p>
            <a:pPr marL="0" indent="0">
              <a:buNone/>
            </a:pPr>
            <a:r>
              <a:rPr lang="en-US" dirty="0" err="1" smtClean="0"/>
              <a:t>Bukan</a:t>
            </a:r>
            <a:r>
              <a:rPr lang="en-US" dirty="0" smtClean="0"/>
              <a:t> </a:t>
            </a:r>
            <a:r>
              <a:rPr lang="en-US" dirty="0" err="1" smtClean="0"/>
              <a:t>masalah</a:t>
            </a:r>
            <a:r>
              <a:rPr lang="en-US" dirty="0" smtClean="0"/>
              <a:t> </a:t>
            </a:r>
            <a:r>
              <a:rPr lang="en-US" dirty="0" err="1" smtClean="0"/>
              <a:t>logika</a:t>
            </a:r>
            <a:r>
              <a:rPr lang="en-US" dirty="0" smtClean="0"/>
              <a:t>, </a:t>
            </a:r>
            <a:r>
              <a:rPr lang="en-US" dirty="0" err="1" smtClean="0"/>
              <a:t>namun</a:t>
            </a:r>
            <a:r>
              <a:rPr lang="en-US" dirty="0" smtClean="0"/>
              <a:t> </a:t>
            </a:r>
            <a:r>
              <a:rPr lang="en-US" dirty="0" err="1" smtClean="0"/>
              <a:t>semantik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gramatika</a:t>
            </a:r>
            <a:r>
              <a:rPr lang="en-US" dirty="0" smtClean="0"/>
              <a:t>, </a:t>
            </a:r>
            <a:r>
              <a:rPr lang="en-US" dirty="0" err="1" smtClean="0"/>
              <a:t>dimana</a:t>
            </a:r>
            <a:r>
              <a:rPr lang="en-US" dirty="0" smtClean="0"/>
              <a:t> </a:t>
            </a:r>
            <a:r>
              <a:rPr lang="en-US" dirty="0" err="1" smtClean="0"/>
              <a:t>hubungan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 </a:t>
            </a:r>
            <a:r>
              <a:rPr lang="en-US" dirty="0" err="1" smtClean="0"/>
              <a:t>verba</a:t>
            </a:r>
            <a:r>
              <a:rPr lang="en-US" dirty="0" smtClean="0"/>
              <a:t> yang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predikatnya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nomina</a:t>
            </a:r>
            <a:r>
              <a:rPr lang="en-US" dirty="0" smtClean="0"/>
              <a:t> yang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objeknya</a:t>
            </a:r>
            <a:r>
              <a:rPr lang="en-US" dirty="0" smtClean="0"/>
              <a:t> </a:t>
            </a:r>
            <a:r>
              <a:rPr lang="en-US" dirty="0" err="1" smtClean="0"/>
              <a:t>bukan</a:t>
            </a:r>
            <a:r>
              <a:rPr lang="en-US" dirty="0" smtClean="0"/>
              <a:t> </a:t>
            </a:r>
            <a:r>
              <a:rPr lang="en-US" dirty="0" err="1" smtClean="0"/>
              <a:t>berhubungan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tindakan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sasaran</a:t>
            </a:r>
            <a:r>
              <a:rPr lang="en-US" dirty="0" smtClean="0"/>
              <a:t>, </a:t>
            </a:r>
            <a:r>
              <a:rPr lang="en-US" dirty="0" err="1" smtClean="0"/>
              <a:t>melainkan</a:t>
            </a:r>
            <a:r>
              <a:rPr lang="en-US" dirty="0" smtClean="0"/>
              <a:t> </a:t>
            </a:r>
            <a:r>
              <a:rPr lang="en-US" dirty="0" err="1" smtClean="0"/>
              <a:t>tindakan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hasil</a:t>
            </a:r>
            <a:r>
              <a:rPr lang="en-US" dirty="0" smtClean="0"/>
              <a:t>. </a:t>
            </a:r>
            <a:r>
              <a:rPr lang="en-US" dirty="0" err="1" smtClean="0"/>
              <a:t>Berbeda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klausa</a:t>
            </a:r>
            <a:r>
              <a:rPr lang="en-US" dirty="0" smtClean="0"/>
              <a:t> </a:t>
            </a:r>
            <a:r>
              <a:rPr lang="en-US" dirty="0" err="1" smtClean="0"/>
              <a:t>menggali</a:t>
            </a:r>
            <a:r>
              <a:rPr lang="en-US" dirty="0" smtClean="0"/>
              <a:t> </a:t>
            </a:r>
            <a:r>
              <a:rPr lang="en-US" dirty="0" err="1" smtClean="0"/>
              <a:t>tanah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memasak</a:t>
            </a:r>
            <a:r>
              <a:rPr lang="en-US" dirty="0" smtClean="0"/>
              <a:t> </a:t>
            </a:r>
            <a:r>
              <a:rPr lang="en-US" dirty="0" err="1" smtClean="0"/>
              <a:t>beras</a:t>
            </a:r>
            <a:r>
              <a:rPr lang="en-US" dirty="0" smtClean="0"/>
              <a:t> yang </a:t>
            </a:r>
            <a:r>
              <a:rPr lang="en-US" dirty="0" err="1" smtClean="0"/>
              <a:t>hubungannya</a:t>
            </a:r>
            <a:r>
              <a:rPr lang="en-US" dirty="0" smtClean="0"/>
              <a:t> </a:t>
            </a:r>
            <a:r>
              <a:rPr lang="en-US" dirty="0" err="1" smtClean="0"/>
              <a:t>memang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tindakan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sasaran</a:t>
            </a:r>
            <a:r>
              <a:rPr lang="en-US" dirty="0" smtClean="0"/>
              <a:t>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425396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Hati-hati</a:t>
            </a:r>
            <a:r>
              <a:rPr lang="en-US" dirty="0" smtClean="0"/>
              <a:t> </a:t>
            </a:r>
            <a:r>
              <a:rPr lang="en-US" dirty="0" err="1"/>
              <a:t>B</a:t>
            </a:r>
            <a:r>
              <a:rPr lang="en-US" dirty="0" err="1" smtClean="0"/>
              <a:t>anyak</a:t>
            </a:r>
            <a:r>
              <a:rPr lang="en-US" dirty="0" smtClean="0"/>
              <a:t> </a:t>
            </a:r>
            <a:r>
              <a:rPr lang="en-US" dirty="0" err="1"/>
              <a:t>K</a:t>
            </a:r>
            <a:r>
              <a:rPr lang="en-US" dirty="0" err="1" smtClean="0"/>
              <a:t>ecelakaan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err="1" smtClean="0"/>
              <a:t>Pemikiran</a:t>
            </a:r>
            <a:r>
              <a:rPr lang="en-US" dirty="0" smtClean="0"/>
              <a:t> </a:t>
            </a:r>
            <a:r>
              <a:rPr lang="en-US" dirty="0" err="1" smtClean="0"/>
              <a:t>anak-anak</a:t>
            </a:r>
            <a:r>
              <a:rPr lang="en-US" dirty="0" smtClean="0"/>
              <a:t> </a:t>
            </a:r>
            <a:r>
              <a:rPr lang="en-US" dirty="0" err="1" smtClean="0"/>
              <a:t>konkret</a:t>
            </a:r>
            <a:r>
              <a:rPr lang="en-US" dirty="0" smtClean="0"/>
              <a:t>. </a:t>
            </a:r>
            <a:r>
              <a:rPr lang="en-US" dirty="0" err="1" smtClean="0"/>
              <a:t>Banyak</a:t>
            </a:r>
            <a:r>
              <a:rPr lang="en-US" dirty="0" smtClean="0"/>
              <a:t> </a:t>
            </a:r>
            <a:r>
              <a:rPr lang="en-US" dirty="0" err="1" smtClean="0"/>
              <a:t>uang</a:t>
            </a:r>
            <a:r>
              <a:rPr lang="en-US" dirty="0" smtClean="0"/>
              <a:t> </a:t>
            </a:r>
            <a:r>
              <a:rPr lang="en-US" dirty="0" err="1" smtClean="0"/>
              <a:t>tentu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uang</a:t>
            </a:r>
            <a:r>
              <a:rPr lang="en-US" dirty="0" smtClean="0"/>
              <a:t> yang </a:t>
            </a:r>
            <a:r>
              <a:rPr lang="en-US" dirty="0" err="1" smtClean="0"/>
              <a:t>banyak</a:t>
            </a:r>
            <a:r>
              <a:rPr lang="en-US" dirty="0" smtClean="0"/>
              <a:t>.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semantis</a:t>
            </a:r>
            <a:r>
              <a:rPr lang="en-US" dirty="0" smtClean="0"/>
              <a:t> </a:t>
            </a:r>
            <a:r>
              <a:rPr lang="en-US" dirty="0" err="1" smtClean="0"/>
              <a:t>pilihan</a:t>
            </a:r>
            <a:r>
              <a:rPr lang="en-US" dirty="0" smtClean="0"/>
              <a:t> kata (</a:t>
            </a:r>
            <a:r>
              <a:rPr lang="en-US" dirty="0" err="1" smtClean="0"/>
              <a:t>diksi</a:t>
            </a:r>
            <a:r>
              <a:rPr lang="en-US" dirty="0" smtClean="0"/>
              <a:t>) </a:t>
            </a:r>
            <a:r>
              <a:rPr lang="en-US" dirty="0" err="1" smtClean="0"/>
              <a:t>kurang</a:t>
            </a:r>
            <a:r>
              <a:rPr lang="en-US" dirty="0" smtClean="0"/>
              <a:t> </a:t>
            </a:r>
            <a:r>
              <a:rPr lang="en-US" dirty="0" err="1" smtClean="0"/>
              <a:t>tepat</a:t>
            </a:r>
            <a:r>
              <a:rPr lang="en-US" dirty="0" smtClean="0"/>
              <a:t>. </a:t>
            </a:r>
            <a:r>
              <a:rPr lang="en-US" dirty="0" err="1" smtClean="0"/>
              <a:t>Sebaiknya</a:t>
            </a:r>
            <a:r>
              <a:rPr lang="en-US" dirty="0" smtClean="0"/>
              <a:t> </a:t>
            </a:r>
            <a:r>
              <a:rPr lang="en-US" dirty="0" err="1" smtClean="0"/>
              <a:t>Hati-hati</a:t>
            </a:r>
            <a:r>
              <a:rPr lang="en-US" dirty="0" smtClean="0"/>
              <a:t> </a:t>
            </a:r>
            <a:r>
              <a:rPr lang="en-US" dirty="0" err="1" smtClean="0"/>
              <a:t>sering</a:t>
            </a:r>
            <a:r>
              <a:rPr lang="en-US" dirty="0" smtClean="0"/>
              <a:t> </a:t>
            </a:r>
            <a:r>
              <a:rPr lang="en-US" dirty="0" err="1" smtClean="0"/>
              <a:t>terjadi</a:t>
            </a:r>
            <a:r>
              <a:rPr lang="en-US" dirty="0" smtClean="0"/>
              <a:t> </a:t>
            </a:r>
            <a:r>
              <a:rPr lang="en-US" dirty="0" err="1" smtClean="0"/>
              <a:t>kecelakaan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121984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Dosen</a:t>
            </a:r>
            <a:r>
              <a:rPr lang="en-US" dirty="0" smtClean="0"/>
              <a:t> </a:t>
            </a:r>
            <a:r>
              <a:rPr lang="en-US" dirty="0" err="1" smtClean="0"/>
              <a:t>Mematung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 err="1" smtClean="0">
                <a:solidFill>
                  <a:srgbClr val="FF0000"/>
                </a:solidFill>
                <a:latin typeface="Arial Black" pitchFamily="34" charset="0"/>
              </a:rPr>
              <a:t>Teori</a:t>
            </a:r>
            <a:r>
              <a:rPr lang="en-US" b="1" dirty="0" smtClean="0">
                <a:solidFill>
                  <a:srgbClr val="FF0000"/>
                </a:solidFill>
                <a:latin typeface="Arial Black" pitchFamily="34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Arial Black" pitchFamily="34" charset="0"/>
              </a:rPr>
              <a:t>fitur</a:t>
            </a:r>
            <a:r>
              <a:rPr lang="en-US" b="1" dirty="0" smtClean="0">
                <a:solidFill>
                  <a:srgbClr val="FF0000"/>
                </a:solidFill>
                <a:latin typeface="Arial Black" pitchFamily="34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Arial Black" pitchFamily="34" charset="0"/>
              </a:rPr>
              <a:t>semantik</a:t>
            </a:r>
            <a:r>
              <a:rPr lang="en-US" b="1" dirty="0" smtClean="0">
                <a:solidFill>
                  <a:srgbClr val="FF0000"/>
                </a:solidFill>
                <a:latin typeface="Arial Black" pitchFamily="34" charset="0"/>
              </a:rPr>
              <a:t>, </a:t>
            </a:r>
            <a:r>
              <a:rPr lang="en-US" b="1" dirty="0" err="1" smtClean="0">
                <a:solidFill>
                  <a:srgbClr val="FF0000"/>
                </a:solidFill>
                <a:latin typeface="Arial Black" pitchFamily="34" charset="0"/>
              </a:rPr>
              <a:t>bahwa</a:t>
            </a:r>
            <a:r>
              <a:rPr lang="en-US" b="1" dirty="0" smtClean="0">
                <a:solidFill>
                  <a:srgbClr val="FF0000"/>
                </a:solidFill>
                <a:latin typeface="Arial Black" pitchFamily="34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Arial Black" pitchFamily="34" charset="0"/>
              </a:rPr>
              <a:t>setiap</a:t>
            </a:r>
            <a:r>
              <a:rPr lang="en-US" b="1" dirty="0" smtClean="0">
                <a:solidFill>
                  <a:srgbClr val="FF0000"/>
                </a:solidFill>
                <a:latin typeface="Arial Black" pitchFamily="34" charset="0"/>
              </a:rPr>
              <a:t> kata </a:t>
            </a:r>
            <a:r>
              <a:rPr lang="en-US" b="1" dirty="0" err="1" smtClean="0">
                <a:solidFill>
                  <a:srgbClr val="FF0000"/>
                </a:solidFill>
                <a:latin typeface="Arial Black" pitchFamily="34" charset="0"/>
              </a:rPr>
              <a:t>memiliki</a:t>
            </a:r>
            <a:r>
              <a:rPr lang="en-US" b="1" dirty="0" smtClean="0">
                <a:solidFill>
                  <a:srgbClr val="FF0000"/>
                </a:solidFill>
                <a:latin typeface="Arial Black" pitchFamily="34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Arial Black" pitchFamily="34" charset="0"/>
              </a:rPr>
              <a:t>suatu</a:t>
            </a:r>
            <a:r>
              <a:rPr lang="en-US" b="1" dirty="0" smtClean="0">
                <a:solidFill>
                  <a:srgbClr val="FF0000"/>
                </a:solidFill>
                <a:latin typeface="Arial Black" pitchFamily="34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Arial Black" pitchFamily="34" charset="0"/>
              </a:rPr>
              <a:t>makna</a:t>
            </a:r>
            <a:r>
              <a:rPr lang="en-US" b="1" dirty="0">
                <a:solidFill>
                  <a:srgbClr val="FF0000"/>
                </a:solidFill>
                <a:latin typeface="Arial Black" pitchFamily="34" charset="0"/>
              </a:rPr>
              <a:t> </a:t>
            </a:r>
            <a:r>
              <a:rPr lang="en-US" b="1" dirty="0" smtClean="0">
                <a:solidFill>
                  <a:srgbClr val="FF0000"/>
                </a:solidFill>
                <a:latin typeface="Arial Black" pitchFamily="34" charset="0"/>
              </a:rPr>
              <a:t>yang </a:t>
            </a:r>
            <a:r>
              <a:rPr lang="en-US" b="1" dirty="0" err="1" smtClean="0">
                <a:solidFill>
                  <a:srgbClr val="FF0000"/>
                </a:solidFill>
                <a:latin typeface="Arial Black" pitchFamily="34" charset="0"/>
              </a:rPr>
              <a:t>terbentuk</a:t>
            </a:r>
            <a:r>
              <a:rPr lang="en-US" b="1" dirty="0" smtClean="0">
                <a:solidFill>
                  <a:srgbClr val="FF0000"/>
                </a:solidFill>
                <a:latin typeface="Arial Black" pitchFamily="34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Arial Black" pitchFamily="34" charset="0"/>
              </a:rPr>
              <a:t>dari</a:t>
            </a:r>
            <a:r>
              <a:rPr lang="en-US" b="1" dirty="0" smtClean="0">
                <a:solidFill>
                  <a:srgbClr val="FF0000"/>
                </a:solidFill>
                <a:latin typeface="Arial Black" pitchFamily="34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Arial Black" pitchFamily="34" charset="0"/>
              </a:rPr>
              <a:t>sejumlah</a:t>
            </a:r>
            <a:r>
              <a:rPr lang="en-US" b="1" dirty="0" smtClean="0">
                <a:solidFill>
                  <a:srgbClr val="FF0000"/>
                </a:solidFill>
                <a:latin typeface="Arial Black" pitchFamily="34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Arial Black" pitchFamily="34" charset="0"/>
              </a:rPr>
              <a:t>fitur</a:t>
            </a:r>
            <a:r>
              <a:rPr lang="en-US" b="1" dirty="0" smtClean="0">
                <a:solidFill>
                  <a:srgbClr val="FF0000"/>
                </a:solidFill>
                <a:latin typeface="Arial Black" pitchFamily="34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Arial Black" pitchFamily="34" charset="0"/>
              </a:rPr>
              <a:t>semantik</a:t>
            </a:r>
            <a:r>
              <a:rPr lang="en-US" b="1" dirty="0" smtClean="0">
                <a:solidFill>
                  <a:srgbClr val="FF0000"/>
                </a:solidFill>
                <a:latin typeface="Arial Black" pitchFamily="34" charset="0"/>
              </a:rPr>
              <a:t>. </a:t>
            </a:r>
            <a:r>
              <a:rPr lang="en-US" b="1" dirty="0" err="1" smtClean="0">
                <a:solidFill>
                  <a:srgbClr val="FF0000"/>
                </a:solidFill>
                <a:latin typeface="Arial Black" pitchFamily="34" charset="0"/>
              </a:rPr>
              <a:t>Lalu</a:t>
            </a:r>
            <a:r>
              <a:rPr lang="en-US" b="1" dirty="0" smtClean="0">
                <a:solidFill>
                  <a:srgbClr val="FF0000"/>
                </a:solidFill>
                <a:latin typeface="Arial Black" pitchFamily="34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Arial Black" pitchFamily="34" charset="0"/>
              </a:rPr>
              <a:t>diantara</a:t>
            </a:r>
            <a:r>
              <a:rPr lang="en-US" b="1" dirty="0" smtClean="0">
                <a:solidFill>
                  <a:srgbClr val="FF0000"/>
                </a:solidFill>
                <a:latin typeface="Arial Black" pitchFamily="34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Arial Black" pitchFamily="34" charset="0"/>
              </a:rPr>
              <a:t>fitur</a:t>
            </a:r>
            <a:r>
              <a:rPr lang="en-US" b="1" dirty="0" smtClean="0">
                <a:solidFill>
                  <a:srgbClr val="FF0000"/>
                </a:solidFill>
                <a:latin typeface="Arial Black" pitchFamily="34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Arial Black" pitchFamily="34" charset="0"/>
              </a:rPr>
              <a:t>semantik</a:t>
            </a:r>
            <a:r>
              <a:rPr lang="en-US" b="1" dirty="0" smtClean="0">
                <a:solidFill>
                  <a:srgbClr val="FF0000"/>
                </a:solidFill>
                <a:latin typeface="Arial Black" pitchFamily="34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Arial Black" pitchFamily="34" charset="0"/>
              </a:rPr>
              <a:t>itu</a:t>
            </a:r>
            <a:r>
              <a:rPr lang="en-US" b="1" dirty="0" smtClean="0">
                <a:solidFill>
                  <a:srgbClr val="FF0000"/>
                </a:solidFill>
                <a:latin typeface="Arial Black" pitchFamily="34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Arial Black" pitchFamily="34" charset="0"/>
              </a:rPr>
              <a:t>ada</a:t>
            </a:r>
            <a:r>
              <a:rPr lang="en-US" b="1" dirty="0" smtClean="0">
                <a:solidFill>
                  <a:srgbClr val="FF0000"/>
                </a:solidFill>
                <a:latin typeface="Arial Black" pitchFamily="34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Arial Black" pitchFamily="34" charset="0"/>
              </a:rPr>
              <a:t>satu</a:t>
            </a:r>
            <a:r>
              <a:rPr lang="en-US" b="1" dirty="0" smtClean="0">
                <a:solidFill>
                  <a:srgbClr val="FF0000"/>
                </a:solidFill>
                <a:latin typeface="Arial Black" pitchFamily="34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Arial Black" pitchFamily="34" charset="0"/>
              </a:rPr>
              <a:t>atau</a:t>
            </a:r>
            <a:r>
              <a:rPr lang="en-US" b="1" dirty="0" smtClean="0">
                <a:solidFill>
                  <a:srgbClr val="FF0000"/>
                </a:solidFill>
                <a:latin typeface="Arial Black" pitchFamily="34" charset="0"/>
              </a:rPr>
              <a:t> duo </a:t>
            </a:r>
            <a:r>
              <a:rPr lang="en-US" b="1" dirty="0" err="1" smtClean="0">
                <a:solidFill>
                  <a:srgbClr val="FF0000"/>
                </a:solidFill>
                <a:latin typeface="Arial Black" pitchFamily="34" charset="0"/>
              </a:rPr>
              <a:t>fitur</a:t>
            </a:r>
            <a:r>
              <a:rPr lang="en-US" b="1" dirty="0" smtClean="0">
                <a:solidFill>
                  <a:srgbClr val="FF0000"/>
                </a:solidFill>
                <a:latin typeface="Arial Black" pitchFamily="34" charset="0"/>
              </a:rPr>
              <a:t> yang </a:t>
            </a:r>
            <a:r>
              <a:rPr lang="en-US" b="1" dirty="0" err="1" smtClean="0">
                <a:solidFill>
                  <a:srgbClr val="FF0000"/>
                </a:solidFill>
                <a:latin typeface="Arial Black" pitchFamily="34" charset="0"/>
              </a:rPr>
              <a:t>menonjol</a:t>
            </a:r>
            <a:r>
              <a:rPr lang="en-US" b="1" dirty="0" smtClean="0">
                <a:solidFill>
                  <a:srgbClr val="FF0000"/>
                </a:solidFill>
                <a:latin typeface="Arial Black" pitchFamily="34" charset="0"/>
              </a:rPr>
              <a:t>. </a:t>
            </a:r>
            <a:r>
              <a:rPr lang="en-US" b="1" dirty="0" err="1" smtClean="0">
                <a:solidFill>
                  <a:srgbClr val="FF0000"/>
                </a:solidFill>
                <a:latin typeface="Arial Black" pitchFamily="34" charset="0"/>
              </a:rPr>
              <a:t>Jadi</a:t>
            </a:r>
            <a:r>
              <a:rPr lang="en-US" b="1" dirty="0" smtClean="0">
                <a:solidFill>
                  <a:srgbClr val="FF0000"/>
                </a:solidFill>
                <a:latin typeface="Arial Black" pitchFamily="34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Arial Black" pitchFamily="34" charset="0"/>
              </a:rPr>
              <a:t>mematung</a:t>
            </a:r>
            <a:r>
              <a:rPr lang="en-US" b="1" dirty="0" smtClean="0">
                <a:solidFill>
                  <a:srgbClr val="FF0000"/>
                </a:solidFill>
                <a:latin typeface="Arial Black" pitchFamily="34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Arial Black" pitchFamily="34" charset="0"/>
              </a:rPr>
              <a:t>memiliki</a:t>
            </a:r>
            <a:r>
              <a:rPr lang="en-US" b="1" dirty="0" smtClean="0">
                <a:solidFill>
                  <a:srgbClr val="FF0000"/>
                </a:solidFill>
                <a:latin typeface="Arial Black" pitchFamily="34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Arial Black" pitchFamily="34" charset="0"/>
              </a:rPr>
              <a:t>makna</a:t>
            </a:r>
            <a:r>
              <a:rPr lang="en-US" b="1" dirty="0" smtClean="0">
                <a:solidFill>
                  <a:srgbClr val="FF0000"/>
                </a:solidFill>
                <a:latin typeface="Arial Black" pitchFamily="34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Arial Black" pitchFamily="34" charset="0"/>
              </a:rPr>
              <a:t>gramatikal</a:t>
            </a:r>
            <a:r>
              <a:rPr lang="en-US" b="1" dirty="0" smtClean="0">
                <a:solidFill>
                  <a:srgbClr val="FF0000"/>
                </a:solidFill>
                <a:latin typeface="Arial Black" pitchFamily="34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Arial Black" pitchFamily="34" charset="0"/>
              </a:rPr>
              <a:t>membuat</a:t>
            </a:r>
            <a:r>
              <a:rPr lang="en-US" b="1" dirty="0" smtClean="0">
                <a:solidFill>
                  <a:srgbClr val="FF0000"/>
                </a:solidFill>
                <a:latin typeface="Arial Black" pitchFamily="34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Arial Black" pitchFamily="34" charset="0"/>
              </a:rPr>
              <a:t>patung</a:t>
            </a:r>
            <a:r>
              <a:rPr lang="en-US" b="1" dirty="0" smtClean="0">
                <a:solidFill>
                  <a:srgbClr val="FF0000"/>
                </a:solidFill>
                <a:latin typeface="Arial Black" pitchFamily="34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Arial Black" pitchFamily="34" charset="0"/>
              </a:rPr>
              <a:t>dan</a:t>
            </a:r>
            <a:r>
              <a:rPr lang="en-US" b="1" dirty="0" smtClean="0">
                <a:solidFill>
                  <a:srgbClr val="FF0000"/>
                </a:solidFill>
                <a:latin typeface="Arial Black" pitchFamily="34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Arial Black" pitchFamily="34" charset="0"/>
              </a:rPr>
              <a:t>diam</a:t>
            </a:r>
            <a:r>
              <a:rPr lang="en-US" b="1" dirty="0" smtClean="0">
                <a:solidFill>
                  <a:srgbClr val="FF0000"/>
                </a:solidFill>
                <a:latin typeface="Arial Black" pitchFamily="34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Arial Black" pitchFamily="34" charset="0"/>
              </a:rPr>
              <a:t>sepeti</a:t>
            </a:r>
            <a:r>
              <a:rPr lang="en-US" b="1" dirty="0" smtClean="0">
                <a:solidFill>
                  <a:srgbClr val="FF0000"/>
                </a:solidFill>
                <a:latin typeface="Arial Black" pitchFamily="34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Arial Black" pitchFamily="34" charset="0"/>
              </a:rPr>
              <a:t>patung</a:t>
            </a:r>
            <a:r>
              <a:rPr lang="en-US" b="1" dirty="0" smtClean="0">
                <a:solidFill>
                  <a:srgbClr val="FF0000"/>
                </a:solidFill>
                <a:latin typeface="Arial Black" pitchFamily="34" charset="0"/>
              </a:rPr>
              <a:t>. </a:t>
            </a:r>
            <a:endParaRPr lang="en-US" b="1" dirty="0">
              <a:solidFill>
                <a:srgbClr val="FF0000"/>
              </a:solidFill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589685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Belum</a:t>
            </a:r>
            <a:r>
              <a:rPr lang="en-US" dirty="0" smtClean="0"/>
              <a:t> </a:t>
            </a:r>
            <a:r>
              <a:rPr lang="en-US" dirty="0" err="1"/>
              <a:t>A</a:t>
            </a:r>
            <a:r>
              <a:rPr lang="en-US" dirty="0" err="1" smtClean="0"/>
              <a:t>bsen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KBBI </a:t>
            </a:r>
            <a:r>
              <a:rPr lang="en-US" dirty="0" err="1" smtClean="0"/>
              <a:t>absen</a:t>
            </a:r>
            <a:r>
              <a:rPr lang="en-US" dirty="0" smtClean="0"/>
              <a:t> </a:t>
            </a:r>
            <a:r>
              <a:rPr lang="en-US" dirty="0" err="1" smtClean="0"/>
              <a:t>memiliki</a:t>
            </a:r>
            <a:r>
              <a:rPr lang="en-US" dirty="0" smtClean="0"/>
              <a:t> </a:t>
            </a:r>
            <a:r>
              <a:rPr lang="en-US" dirty="0" err="1" smtClean="0"/>
              <a:t>makna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hadir</a:t>
            </a:r>
            <a:r>
              <a:rPr lang="en-US" dirty="0" smtClean="0"/>
              <a:t>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85457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23000" r="-2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Terima</a:t>
            </a:r>
            <a:r>
              <a:rPr lang="en-US" dirty="0" smtClean="0"/>
              <a:t> </a:t>
            </a:r>
            <a:r>
              <a:rPr lang="en-US" dirty="0" err="1"/>
              <a:t>K</a:t>
            </a:r>
            <a:r>
              <a:rPr lang="en-US" dirty="0" err="1" smtClean="0"/>
              <a:t>asih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ln>
            <a:solidFill>
              <a:schemeClr val="tx1">
                <a:lumMod val="85000"/>
                <a:lumOff val="15000"/>
              </a:schemeClr>
            </a:solidFill>
          </a:ln>
        </p:spPr>
        <p:txBody>
          <a:bodyPr/>
          <a:lstStyle/>
          <a:p>
            <a:pPr marL="0" indent="0">
              <a:buNone/>
            </a:pPr>
            <a:r>
              <a:rPr lang="en-US" b="1" spc="-150" dirty="0" err="1">
                <a:solidFill>
                  <a:srgbClr val="FFC000"/>
                </a:solidFill>
                <a:latin typeface="Arial Black" pitchFamily="34" charset="0"/>
              </a:rPr>
              <a:t>Merupakan</a:t>
            </a:r>
            <a:r>
              <a:rPr lang="en-US" b="1" spc="-150" dirty="0">
                <a:solidFill>
                  <a:srgbClr val="FFC000"/>
                </a:solidFill>
                <a:latin typeface="Arial Black" pitchFamily="34" charset="0"/>
              </a:rPr>
              <a:t> Kata </a:t>
            </a:r>
            <a:r>
              <a:rPr lang="en-US" b="1" spc="-150" dirty="0" err="1">
                <a:solidFill>
                  <a:srgbClr val="FFC000"/>
                </a:solidFill>
                <a:latin typeface="Arial Black" pitchFamily="34" charset="0"/>
              </a:rPr>
              <a:t>majemuk</a:t>
            </a:r>
            <a:r>
              <a:rPr lang="en-US" b="1" spc="-150" dirty="0">
                <a:solidFill>
                  <a:srgbClr val="FFC000"/>
                </a:solidFill>
                <a:latin typeface="Arial Black" pitchFamily="34" charset="0"/>
              </a:rPr>
              <a:t> </a:t>
            </a:r>
            <a:r>
              <a:rPr lang="en-US" b="1" spc="-150" dirty="0" err="1" smtClean="0">
                <a:solidFill>
                  <a:srgbClr val="FFC000"/>
                </a:solidFill>
                <a:latin typeface="Arial Black" pitchFamily="34" charset="0"/>
              </a:rPr>
              <a:t>umumnya</a:t>
            </a:r>
            <a:r>
              <a:rPr lang="en-US" b="1" spc="-150" dirty="0" smtClean="0">
                <a:solidFill>
                  <a:srgbClr val="FFC000"/>
                </a:solidFill>
                <a:latin typeface="Arial Black" pitchFamily="34" charset="0"/>
              </a:rPr>
              <a:t> </a:t>
            </a:r>
            <a:r>
              <a:rPr lang="en-US" b="1" spc="-150" dirty="0" err="1">
                <a:solidFill>
                  <a:srgbClr val="FFC000"/>
                </a:solidFill>
                <a:latin typeface="Arial Black" pitchFamily="34" charset="0"/>
              </a:rPr>
              <a:t>ditulis</a:t>
            </a:r>
            <a:r>
              <a:rPr lang="en-US" b="1" spc="-150" dirty="0">
                <a:solidFill>
                  <a:srgbClr val="FFC000"/>
                </a:solidFill>
                <a:latin typeface="Arial Black" pitchFamily="34" charset="0"/>
              </a:rPr>
              <a:t> </a:t>
            </a:r>
            <a:r>
              <a:rPr lang="en-US" b="1" spc="-150" dirty="0" err="1">
                <a:solidFill>
                  <a:srgbClr val="FFC000"/>
                </a:solidFill>
                <a:latin typeface="Arial Black" pitchFamily="34" charset="0"/>
              </a:rPr>
              <a:t>terpisah</a:t>
            </a:r>
            <a:r>
              <a:rPr lang="en-US" b="1" spc="-150" dirty="0">
                <a:solidFill>
                  <a:srgbClr val="FFC000"/>
                </a:solidFill>
                <a:latin typeface="Arial Black" pitchFamily="34" charset="0"/>
              </a:rPr>
              <a:t> demi </a:t>
            </a:r>
            <a:r>
              <a:rPr lang="en-US" b="1" spc="-150" dirty="0" err="1">
                <a:solidFill>
                  <a:srgbClr val="FFC000"/>
                </a:solidFill>
                <a:latin typeface="Arial Black" pitchFamily="34" charset="0"/>
              </a:rPr>
              <a:t>keterbacaan</a:t>
            </a:r>
            <a:r>
              <a:rPr lang="en-US" b="1" spc="-150" dirty="0">
                <a:solidFill>
                  <a:srgbClr val="FFC000"/>
                </a:solidFill>
                <a:latin typeface="Arial Black" pitchFamily="34" charset="0"/>
              </a:rPr>
              <a:t>.</a:t>
            </a:r>
          </a:p>
          <a:p>
            <a:pPr marL="0" indent="0">
              <a:buNone/>
            </a:pPr>
            <a:r>
              <a:rPr lang="en-US" b="1" spc="-150" dirty="0" err="1">
                <a:solidFill>
                  <a:srgbClr val="FFC000"/>
                </a:solidFill>
                <a:latin typeface="Arial Black" pitchFamily="34" charset="0"/>
              </a:rPr>
              <a:t>Bukan</a:t>
            </a:r>
            <a:r>
              <a:rPr lang="en-US" b="1" spc="-150" dirty="0">
                <a:solidFill>
                  <a:srgbClr val="FFC000"/>
                </a:solidFill>
                <a:latin typeface="Arial Black" pitchFamily="34" charset="0"/>
              </a:rPr>
              <a:t> </a:t>
            </a:r>
            <a:r>
              <a:rPr lang="en-US" b="1" spc="-150" dirty="0" err="1">
                <a:solidFill>
                  <a:srgbClr val="FFC000"/>
                </a:solidFill>
                <a:latin typeface="Arial Black" pitchFamily="34" charset="0"/>
              </a:rPr>
              <a:t>berwujud</a:t>
            </a:r>
            <a:r>
              <a:rPr lang="en-US" b="1" spc="-150" dirty="0">
                <a:solidFill>
                  <a:srgbClr val="FFC000"/>
                </a:solidFill>
                <a:latin typeface="Arial Black" pitchFamily="34" charset="0"/>
              </a:rPr>
              <a:t> </a:t>
            </a:r>
            <a:r>
              <a:rPr lang="en-US" b="1" spc="-150" dirty="0" err="1">
                <a:solidFill>
                  <a:srgbClr val="FFC000"/>
                </a:solidFill>
                <a:latin typeface="Arial Black" pitchFamily="34" charset="0"/>
              </a:rPr>
              <a:t>barang</a:t>
            </a:r>
            <a:r>
              <a:rPr lang="en-US" b="1" spc="-150" dirty="0">
                <a:solidFill>
                  <a:srgbClr val="FFC000"/>
                </a:solidFill>
                <a:latin typeface="Arial Black" pitchFamily="34" charset="0"/>
              </a:rPr>
              <a:t>, </a:t>
            </a:r>
            <a:r>
              <a:rPr lang="en-US" b="1" spc="-150" dirty="0" err="1">
                <a:solidFill>
                  <a:srgbClr val="FFC000"/>
                </a:solidFill>
                <a:latin typeface="Arial Black" pitchFamily="34" charset="0"/>
              </a:rPr>
              <a:t>jadi</a:t>
            </a:r>
            <a:r>
              <a:rPr lang="en-US" b="1" spc="-150" dirty="0">
                <a:solidFill>
                  <a:srgbClr val="FFC000"/>
                </a:solidFill>
                <a:latin typeface="Arial Black" pitchFamily="34" charset="0"/>
              </a:rPr>
              <a:t> </a:t>
            </a:r>
            <a:r>
              <a:rPr lang="en-US" b="1" spc="-150" dirty="0" err="1">
                <a:solidFill>
                  <a:srgbClr val="FFC000"/>
                </a:solidFill>
                <a:latin typeface="Arial Black" pitchFamily="34" charset="0"/>
              </a:rPr>
              <a:t>tidak</a:t>
            </a:r>
            <a:r>
              <a:rPr lang="en-US" b="1" spc="-150" dirty="0">
                <a:solidFill>
                  <a:srgbClr val="FFC000"/>
                </a:solidFill>
                <a:latin typeface="Arial Black" pitchFamily="34" charset="0"/>
              </a:rPr>
              <a:t> </a:t>
            </a:r>
            <a:r>
              <a:rPr lang="en-US" b="1" spc="-150" dirty="0" err="1">
                <a:solidFill>
                  <a:srgbClr val="FFC000"/>
                </a:solidFill>
                <a:latin typeface="Arial Black" pitchFamily="34" charset="0"/>
              </a:rPr>
              <a:t>dinyatakan</a:t>
            </a:r>
            <a:r>
              <a:rPr lang="en-US" b="1" spc="-150" dirty="0">
                <a:solidFill>
                  <a:srgbClr val="FFC000"/>
                </a:solidFill>
                <a:latin typeface="Arial Black" pitchFamily="34" charset="0"/>
              </a:rPr>
              <a:t> </a:t>
            </a:r>
            <a:r>
              <a:rPr lang="en-US" b="1" spc="-150" dirty="0" err="1">
                <a:solidFill>
                  <a:srgbClr val="FFC000"/>
                </a:solidFill>
                <a:latin typeface="Arial Black" pitchFamily="34" charset="0"/>
              </a:rPr>
              <a:t>dengan</a:t>
            </a:r>
            <a:r>
              <a:rPr lang="en-US" b="1" spc="-150" dirty="0">
                <a:solidFill>
                  <a:srgbClr val="FFC000"/>
                </a:solidFill>
                <a:latin typeface="Arial Black" pitchFamily="34" charset="0"/>
              </a:rPr>
              <a:t> </a:t>
            </a:r>
            <a:r>
              <a:rPr lang="en-US" b="1" spc="-150" dirty="0" err="1">
                <a:solidFill>
                  <a:srgbClr val="FFC000"/>
                </a:solidFill>
                <a:latin typeface="Arial Black" pitchFamily="34" charset="0"/>
              </a:rPr>
              <a:t>banyak</a:t>
            </a:r>
            <a:r>
              <a:rPr lang="en-US" b="1" spc="-150" dirty="0">
                <a:solidFill>
                  <a:srgbClr val="FFC000"/>
                </a:solidFill>
                <a:latin typeface="Arial Black" pitchFamily="34" charset="0"/>
              </a:rPr>
              <a:t> (</a:t>
            </a:r>
            <a:r>
              <a:rPr lang="en-US" b="1" spc="-150" dirty="0" err="1" smtClean="0">
                <a:solidFill>
                  <a:srgbClr val="FFC000"/>
                </a:solidFill>
                <a:latin typeface="Arial Black" pitchFamily="34" charset="0"/>
              </a:rPr>
              <a:t>terima</a:t>
            </a:r>
            <a:r>
              <a:rPr lang="en-US" b="1" spc="-150" dirty="0" smtClean="0">
                <a:solidFill>
                  <a:srgbClr val="FFC000"/>
                </a:solidFill>
                <a:latin typeface="Arial Black" pitchFamily="34" charset="0"/>
              </a:rPr>
              <a:t> </a:t>
            </a:r>
            <a:r>
              <a:rPr lang="en-US" b="1" spc="-150" dirty="0" err="1" smtClean="0">
                <a:solidFill>
                  <a:srgbClr val="FFC000"/>
                </a:solidFill>
                <a:latin typeface="Arial Black" pitchFamily="34" charset="0"/>
              </a:rPr>
              <a:t>kasih</a:t>
            </a:r>
            <a:r>
              <a:rPr lang="en-US" b="1" spc="-150" dirty="0" smtClean="0">
                <a:solidFill>
                  <a:srgbClr val="FFC000"/>
                </a:solidFill>
                <a:latin typeface="Arial Black" pitchFamily="34" charset="0"/>
              </a:rPr>
              <a:t> </a:t>
            </a:r>
            <a:r>
              <a:rPr lang="en-US" b="1" spc="-150" dirty="0" err="1">
                <a:solidFill>
                  <a:srgbClr val="FFC000"/>
                </a:solidFill>
                <a:latin typeface="Arial Black" pitchFamily="34" charset="0"/>
              </a:rPr>
              <a:t>banyak</a:t>
            </a:r>
            <a:r>
              <a:rPr lang="en-US" b="1" spc="-150" dirty="0">
                <a:solidFill>
                  <a:srgbClr val="FFC000"/>
                </a:solidFill>
                <a:latin typeface="Arial Black" pitchFamily="34" charset="0"/>
              </a:rPr>
              <a:t>)</a:t>
            </a:r>
          </a:p>
          <a:p>
            <a:pPr marL="0" indent="0">
              <a:buNone/>
            </a:pPr>
            <a:r>
              <a:rPr lang="en-US" b="1" spc="-150" dirty="0" err="1">
                <a:solidFill>
                  <a:srgbClr val="FFC000"/>
                </a:solidFill>
                <a:latin typeface="Arial Black" pitchFamily="34" charset="0"/>
              </a:rPr>
              <a:t>Rumah</a:t>
            </a:r>
            <a:r>
              <a:rPr lang="en-US" b="1" spc="-150" dirty="0">
                <a:solidFill>
                  <a:srgbClr val="FFC000"/>
                </a:solidFill>
                <a:latin typeface="Arial Black" pitchFamily="34" charset="0"/>
              </a:rPr>
              <a:t> </a:t>
            </a:r>
            <a:r>
              <a:rPr lang="en-US" b="1" spc="-150" dirty="0" err="1">
                <a:solidFill>
                  <a:srgbClr val="FFC000"/>
                </a:solidFill>
                <a:latin typeface="Arial Black" pitchFamily="34" charset="0"/>
              </a:rPr>
              <a:t>itu</a:t>
            </a:r>
            <a:r>
              <a:rPr lang="en-US" b="1" spc="-150" dirty="0">
                <a:solidFill>
                  <a:srgbClr val="FFC000"/>
                </a:solidFill>
                <a:latin typeface="Arial Black" pitchFamily="34" charset="0"/>
              </a:rPr>
              <a:t> </a:t>
            </a:r>
            <a:r>
              <a:rPr lang="en-US" b="1" spc="-150" dirty="0" err="1">
                <a:solidFill>
                  <a:srgbClr val="FFC000"/>
                </a:solidFill>
                <a:latin typeface="Arial Black" pitchFamily="34" charset="0"/>
              </a:rPr>
              <a:t>sedang</a:t>
            </a:r>
            <a:r>
              <a:rPr lang="en-US" b="1" spc="-150" dirty="0">
                <a:solidFill>
                  <a:srgbClr val="FFC000"/>
                </a:solidFill>
                <a:latin typeface="Arial Black" pitchFamily="34" charset="0"/>
              </a:rPr>
              <a:t> </a:t>
            </a:r>
            <a:r>
              <a:rPr lang="en-US" b="1" spc="-150" dirty="0" err="1">
                <a:solidFill>
                  <a:srgbClr val="FFC000"/>
                </a:solidFill>
                <a:latin typeface="Arial Black" pitchFamily="34" charset="0"/>
              </a:rPr>
              <a:t>dibuat</a:t>
            </a:r>
            <a:r>
              <a:rPr lang="en-US" b="1" spc="-150" dirty="0">
                <a:solidFill>
                  <a:srgbClr val="FFC000"/>
                </a:solidFill>
                <a:latin typeface="Arial Black" pitchFamily="34" charset="0"/>
              </a:rPr>
              <a:t> (</a:t>
            </a:r>
            <a:r>
              <a:rPr lang="en-US" b="1" spc="-150" dirty="0" err="1">
                <a:solidFill>
                  <a:srgbClr val="FFC000"/>
                </a:solidFill>
                <a:latin typeface="Arial Black" pitchFamily="34" charset="0"/>
              </a:rPr>
              <a:t>dibangun</a:t>
            </a:r>
            <a:r>
              <a:rPr lang="en-US" b="1" spc="-150" dirty="0">
                <a:solidFill>
                  <a:srgbClr val="FFC000"/>
                </a:solidFill>
                <a:latin typeface="Arial Black" pitchFamily="34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47535217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Senjata</a:t>
            </a:r>
            <a:r>
              <a:rPr lang="en-US" dirty="0" smtClean="0"/>
              <a:t> </a:t>
            </a:r>
            <a:r>
              <a:rPr lang="en-US" dirty="0" err="1" smtClean="0"/>
              <a:t>Api</a:t>
            </a:r>
            <a:r>
              <a:rPr lang="en-US" dirty="0" smtClean="0"/>
              <a:t> </a:t>
            </a:r>
            <a:r>
              <a:rPr lang="en-US" dirty="0" err="1" smtClean="0"/>
              <a:t>Rakitan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err="1" smtClean="0"/>
              <a:t>Sebelum</a:t>
            </a:r>
            <a:r>
              <a:rPr lang="en-US" dirty="0" smtClean="0"/>
              <a:t> </a:t>
            </a:r>
            <a:r>
              <a:rPr lang="en-US" dirty="0" err="1" smtClean="0"/>
              <a:t>dirakit</a:t>
            </a:r>
            <a:r>
              <a:rPr lang="en-US" dirty="0" smtClean="0"/>
              <a:t>, </a:t>
            </a:r>
            <a:r>
              <a:rPr lang="en-US" dirty="0" err="1" smtClean="0"/>
              <a:t>komponen-komponennya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dibuat</a:t>
            </a:r>
            <a:r>
              <a:rPr lang="en-US" dirty="0" smtClean="0"/>
              <a:t> </a:t>
            </a:r>
            <a:r>
              <a:rPr lang="en-US" dirty="0" err="1" smtClean="0"/>
              <a:t>sendiri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orang yang </a:t>
            </a:r>
            <a:r>
              <a:rPr lang="en-US" dirty="0" err="1" smtClean="0"/>
              <a:t>merakitnya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tepat</a:t>
            </a:r>
            <a:r>
              <a:rPr lang="en-US" dirty="0" smtClean="0"/>
              <a:t> </a:t>
            </a:r>
            <a:r>
              <a:rPr lang="en-US" dirty="0" err="1" smtClean="0"/>
              <a:t>disebut</a:t>
            </a:r>
            <a:r>
              <a:rPr lang="en-US" dirty="0" smtClean="0"/>
              <a:t> </a:t>
            </a:r>
            <a:r>
              <a:rPr lang="en-US" dirty="0" err="1" smtClean="0"/>
              <a:t>pembuatnya</a:t>
            </a:r>
            <a:r>
              <a:rPr lang="en-US" dirty="0" smtClean="0"/>
              <a:t>. </a:t>
            </a:r>
            <a:r>
              <a:rPr lang="en-US" dirty="0" err="1" smtClean="0"/>
              <a:t>Jadi</a:t>
            </a:r>
            <a:r>
              <a:rPr lang="en-US" dirty="0" smtClean="0"/>
              <a:t>, </a:t>
            </a:r>
            <a:r>
              <a:rPr lang="en-US" dirty="0" err="1" smtClean="0"/>
              <a:t>senjata</a:t>
            </a:r>
            <a:r>
              <a:rPr lang="en-US" dirty="0" smtClean="0"/>
              <a:t> </a:t>
            </a:r>
            <a:r>
              <a:rPr lang="en-US" dirty="0" err="1" smtClean="0"/>
              <a:t>api</a:t>
            </a:r>
            <a:r>
              <a:rPr lang="en-US" dirty="0" smtClean="0"/>
              <a:t> yang </a:t>
            </a:r>
            <a:r>
              <a:rPr lang="en-US" dirty="0" err="1" smtClean="0"/>
              <a:t>banyak</a:t>
            </a:r>
            <a:r>
              <a:rPr lang="en-US" dirty="0" smtClean="0"/>
              <a:t> </a:t>
            </a:r>
            <a:r>
              <a:rPr lang="en-US" dirty="0" err="1" smtClean="0"/>
              <a:t>dirazia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bukanlah</a:t>
            </a:r>
            <a:r>
              <a:rPr lang="en-US" dirty="0" smtClean="0"/>
              <a:t> </a:t>
            </a:r>
            <a:r>
              <a:rPr lang="en-US" dirty="0" err="1" smtClean="0"/>
              <a:t>hasil</a:t>
            </a:r>
            <a:r>
              <a:rPr lang="en-US" dirty="0" smtClean="0"/>
              <a:t> </a:t>
            </a:r>
            <a:r>
              <a:rPr lang="en-US" dirty="0" err="1" smtClean="0"/>
              <a:t>rakitan</a:t>
            </a:r>
            <a:r>
              <a:rPr lang="en-US" dirty="0" smtClean="0"/>
              <a:t>, </a:t>
            </a:r>
            <a:r>
              <a:rPr lang="en-US" dirty="0" err="1" smtClean="0"/>
              <a:t>melainkan</a:t>
            </a:r>
            <a:r>
              <a:rPr lang="en-US" dirty="0" smtClean="0"/>
              <a:t> </a:t>
            </a:r>
            <a:r>
              <a:rPr lang="en-US" dirty="0" err="1" smtClean="0"/>
              <a:t>hasil</a:t>
            </a:r>
            <a:r>
              <a:rPr lang="en-US" dirty="0" smtClean="0"/>
              <a:t> </a:t>
            </a:r>
            <a:r>
              <a:rPr lang="en-US" dirty="0" err="1" smtClean="0"/>
              <a:t>buatan</a:t>
            </a:r>
            <a:r>
              <a:rPr lang="en-US" dirty="0" smtClean="0"/>
              <a:t> </a:t>
            </a:r>
            <a:r>
              <a:rPr lang="en-US" dirty="0" err="1" smtClean="0"/>
              <a:t>sendiri</a:t>
            </a:r>
            <a:r>
              <a:rPr lang="en-US" dirty="0" smtClean="0"/>
              <a:t>. </a:t>
            </a:r>
            <a:r>
              <a:rPr lang="en-US" dirty="0" err="1" smtClean="0"/>
              <a:t>Maka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tepat</a:t>
            </a:r>
            <a:r>
              <a:rPr lang="en-US" dirty="0" smtClean="0"/>
              <a:t> </a:t>
            </a:r>
            <a:r>
              <a:rPr lang="en-US" dirty="0" err="1" smtClean="0"/>
              <a:t>disebut</a:t>
            </a:r>
            <a:r>
              <a:rPr lang="en-US" dirty="0" smtClean="0"/>
              <a:t> </a:t>
            </a:r>
            <a:r>
              <a:rPr lang="en-US" dirty="0" err="1" smtClean="0"/>
              <a:t>senjata</a:t>
            </a:r>
            <a:r>
              <a:rPr lang="en-US" dirty="0" smtClean="0"/>
              <a:t> </a:t>
            </a:r>
            <a:r>
              <a:rPr lang="en-US" dirty="0" err="1" smtClean="0"/>
              <a:t>api</a:t>
            </a:r>
            <a:r>
              <a:rPr lang="en-US" dirty="0" smtClean="0"/>
              <a:t> </a:t>
            </a:r>
            <a:r>
              <a:rPr lang="en-US" dirty="0" err="1" smtClean="0"/>
              <a:t>buatan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senjata</a:t>
            </a:r>
            <a:r>
              <a:rPr lang="en-US" dirty="0" smtClean="0"/>
              <a:t> </a:t>
            </a:r>
            <a:r>
              <a:rPr lang="en-US" dirty="0" err="1" smtClean="0"/>
              <a:t>api</a:t>
            </a:r>
            <a:r>
              <a:rPr lang="en-US" dirty="0" smtClean="0"/>
              <a:t> </a:t>
            </a:r>
            <a:r>
              <a:rPr lang="en-US" dirty="0" err="1" smtClean="0"/>
              <a:t>rakitan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892146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514350" indent="-514350">
              <a:buAutoNum type="arabicPeriod"/>
            </a:pPr>
            <a:r>
              <a:rPr lang="en-US" dirty="0" err="1" smtClean="0"/>
              <a:t>Pembelian</a:t>
            </a:r>
            <a:r>
              <a:rPr lang="en-US" dirty="0" smtClean="0"/>
              <a:t> </a:t>
            </a:r>
            <a:r>
              <a:rPr lang="en-US" dirty="0" err="1" smtClean="0"/>
              <a:t>Dua</a:t>
            </a:r>
            <a:r>
              <a:rPr lang="en-US" dirty="0" smtClean="0"/>
              <a:t> </a:t>
            </a:r>
            <a:r>
              <a:rPr lang="en-US" dirty="0" err="1" smtClean="0"/>
              <a:t>Truk</a:t>
            </a:r>
            <a:r>
              <a:rPr lang="en-US" dirty="0" smtClean="0"/>
              <a:t> </a:t>
            </a:r>
            <a:r>
              <a:rPr lang="en-US" dirty="0" err="1" smtClean="0"/>
              <a:t>Pasir</a:t>
            </a:r>
            <a:endParaRPr lang="en-US" dirty="0" smtClean="0"/>
          </a:p>
          <a:p>
            <a:pPr marL="514350" indent="-514350">
              <a:buAutoNum type="arabicPeriod"/>
            </a:pPr>
            <a:endParaRPr lang="en-US" dirty="0" smtClean="0"/>
          </a:p>
          <a:p>
            <a:pPr marL="0" indent="0">
              <a:buNone/>
            </a:pPr>
            <a:r>
              <a:rPr lang="en-US" dirty="0" err="1" smtClean="0"/>
              <a:t>Ambigu</a:t>
            </a:r>
            <a:r>
              <a:rPr lang="en-US" dirty="0" smtClean="0"/>
              <a:t>,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satuan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benda-benda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terhitung</a:t>
            </a:r>
            <a:r>
              <a:rPr lang="en-US" dirty="0" smtClean="0"/>
              <a:t> </a:t>
            </a:r>
            <a:r>
              <a:rPr lang="en-US" dirty="0" err="1" smtClean="0"/>
              <a:t>seperti</a:t>
            </a:r>
            <a:r>
              <a:rPr lang="en-US" dirty="0" smtClean="0"/>
              <a:t> air, </a:t>
            </a:r>
            <a:r>
              <a:rPr lang="en-US" dirty="0" err="1" smtClean="0"/>
              <a:t>pasir</a:t>
            </a:r>
            <a:r>
              <a:rPr lang="en-US" dirty="0" smtClean="0"/>
              <a:t>, </a:t>
            </a:r>
            <a:r>
              <a:rPr lang="en-US" dirty="0" err="1" smtClean="0"/>
              <a:t>beras</a:t>
            </a:r>
            <a:r>
              <a:rPr lang="en-US" dirty="0" smtClean="0"/>
              <a:t>. Dan </a:t>
            </a:r>
            <a:r>
              <a:rPr lang="en-US" dirty="0" err="1" smtClean="0"/>
              <a:t>pengucapakan</a:t>
            </a:r>
            <a:r>
              <a:rPr lang="en-US" dirty="0" smtClean="0"/>
              <a:t> kata </a:t>
            </a:r>
            <a:r>
              <a:rPr lang="en-US" dirty="0" err="1" smtClean="0"/>
              <a:t>salah</a:t>
            </a:r>
            <a:r>
              <a:rPr lang="en-US" dirty="0" smtClean="0"/>
              <a:t> </a:t>
            </a:r>
            <a:r>
              <a:rPr lang="en-US" dirty="0" err="1" smtClean="0"/>
              <a:t>menempatkan</a:t>
            </a:r>
            <a:r>
              <a:rPr lang="en-US" dirty="0" smtClean="0"/>
              <a:t> </a:t>
            </a:r>
            <a:r>
              <a:rPr lang="en-US" dirty="0" err="1" smtClean="0"/>
              <a:t>jeda</a:t>
            </a:r>
            <a:r>
              <a:rPr lang="en-US" dirty="0" smtClean="0"/>
              <a:t>. </a:t>
            </a:r>
            <a:r>
              <a:rPr lang="en-US" dirty="0" err="1" smtClean="0"/>
              <a:t>Sebaiknya</a:t>
            </a:r>
            <a:r>
              <a:rPr lang="en-US" dirty="0" smtClean="0"/>
              <a:t>:</a:t>
            </a:r>
          </a:p>
          <a:p>
            <a:pPr marL="514350" indent="-514350">
              <a:buAutoNum type="arabicPeriod"/>
            </a:pPr>
            <a:r>
              <a:rPr lang="en-US" dirty="0" err="1" smtClean="0"/>
              <a:t>Pembelian</a:t>
            </a:r>
            <a:r>
              <a:rPr lang="en-US" dirty="0" smtClean="0"/>
              <a:t> </a:t>
            </a:r>
            <a:r>
              <a:rPr lang="en-US" dirty="0" err="1" smtClean="0"/>
              <a:t>dua-truk</a:t>
            </a:r>
            <a:r>
              <a:rPr lang="en-US" dirty="0" smtClean="0"/>
              <a:t> </a:t>
            </a:r>
            <a:r>
              <a:rPr lang="en-US" dirty="0" err="1" smtClean="0"/>
              <a:t>pasir</a:t>
            </a:r>
            <a:r>
              <a:rPr lang="en-US" dirty="0" smtClean="0"/>
              <a:t>(kata </a:t>
            </a:r>
            <a:r>
              <a:rPr lang="en-US" dirty="0" err="1" smtClean="0"/>
              <a:t>hubung</a:t>
            </a:r>
            <a:r>
              <a:rPr lang="en-US" dirty="0" smtClean="0"/>
              <a:t>)</a:t>
            </a:r>
          </a:p>
          <a:p>
            <a:pPr marL="514350" indent="-514350">
              <a:buAutoNum type="arabicPeriod"/>
            </a:pPr>
            <a:r>
              <a:rPr lang="en-US" dirty="0" err="1" smtClean="0"/>
              <a:t>Pembelian</a:t>
            </a:r>
            <a:r>
              <a:rPr lang="en-US" dirty="0" smtClean="0"/>
              <a:t> </a:t>
            </a:r>
            <a:r>
              <a:rPr lang="en-US" dirty="0" err="1" smtClean="0"/>
              <a:t>dua</a:t>
            </a:r>
            <a:r>
              <a:rPr lang="en-US" dirty="0" smtClean="0"/>
              <a:t> </a:t>
            </a:r>
            <a:r>
              <a:rPr lang="en-US" dirty="0" err="1" smtClean="0"/>
              <a:t>buah</a:t>
            </a:r>
            <a:r>
              <a:rPr lang="en-US" dirty="0" smtClean="0"/>
              <a:t> </a:t>
            </a:r>
            <a:r>
              <a:rPr lang="en-US" dirty="0" err="1" smtClean="0"/>
              <a:t>truk</a:t>
            </a:r>
            <a:r>
              <a:rPr lang="en-US" dirty="0" smtClean="0"/>
              <a:t> </a:t>
            </a:r>
            <a:r>
              <a:rPr lang="en-US" dirty="0" err="1" smtClean="0"/>
              <a:t>pasir</a:t>
            </a:r>
            <a:r>
              <a:rPr lang="en-US" dirty="0" smtClean="0"/>
              <a:t>(kata bantu </a:t>
            </a:r>
            <a:r>
              <a:rPr lang="en-US" dirty="0" err="1" smtClean="0"/>
              <a:t>bilangan</a:t>
            </a:r>
            <a:r>
              <a:rPr lang="en-US" dirty="0" smtClean="0"/>
              <a:t>)</a:t>
            </a:r>
          </a:p>
          <a:p>
            <a:pPr marL="514350" indent="-514350">
              <a:buAutoNum type="arabicPeriod"/>
            </a:pPr>
            <a:r>
              <a:rPr lang="en-US" dirty="0" err="1" smtClean="0"/>
              <a:t>Pembelian</a:t>
            </a:r>
            <a:r>
              <a:rPr lang="en-US" dirty="0" smtClean="0"/>
              <a:t> </a:t>
            </a:r>
            <a:r>
              <a:rPr lang="en-US" dirty="0" err="1" smtClean="0"/>
              <a:t>pasir</a:t>
            </a:r>
            <a:r>
              <a:rPr lang="en-US" dirty="0" smtClean="0"/>
              <a:t> </a:t>
            </a:r>
            <a:r>
              <a:rPr lang="en-US" dirty="0" err="1" smtClean="0"/>
              <a:t>dua</a:t>
            </a:r>
            <a:r>
              <a:rPr lang="en-US" dirty="0" smtClean="0"/>
              <a:t> </a:t>
            </a:r>
            <a:r>
              <a:rPr lang="en-US" dirty="0" err="1" smtClean="0"/>
              <a:t>truk</a:t>
            </a:r>
            <a:r>
              <a:rPr lang="en-US" dirty="0" smtClean="0"/>
              <a:t>( </a:t>
            </a:r>
            <a:r>
              <a:rPr lang="en-US" dirty="0" err="1" smtClean="0"/>
              <a:t>pembalikan</a:t>
            </a:r>
            <a:r>
              <a:rPr lang="en-US" dirty="0"/>
              <a:t> </a:t>
            </a:r>
            <a:r>
              <a:rPr lang="en-US" dirty="0" err="1" smtClean="0"/>
              <a:t>urutan</a:t>
            </a:r>
            <a:r>
              <a:rPr lang="en-US" dirty="0" smtClean="0"/>
              <a:t> kata)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400531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Naik</a:t>
            </a:r>
            <a:r>
              <a:rPr lang="en-US" dirty="0" smtClean="0"/>
              <a:t> </a:t>
            </a:r>
            <a:r>
              <a:rPr lang="en-US" dirty="0" err="1" smtClean="0"/>
              <a:t>Busway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dirty="0" err="1" smtClean="0"/>
              <a:t>Busway</a:t>
            </a:r>
            <a:r>
              <a:rPr lang="en-US" dirty="0" smtClean="0"/>
              <a:t> </a:t>
            </a:r>
            <a:r>
              <a:rPr lang="en-US" dirty="0" err="1" smtClean="0"/>
              <a:t>bukan</a:t>
            </a:r>
            <a:r>
              <a:rPr lang="en-US" dirty="0" smtClean="0"/>
              <a:t> </a:t>
            </a:r>
            <a:r>
              <a:rPr lang="en-US" dirty="0" err="1" smtClean="0"/>
              <a:t>nama</a:t>
            </a:r>
            <a:r>
              <a:rPr lang="en-US" dirty="0" smtClean="0"/>
              <a:t> </a:t>
            </a:r>
            <a:r>
              <a:rPr lang="en-US" dirty="0" err="1" smtClean="0"/>
              <a:t>perusahaan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nama</a:t>
            </a:r>
            <a:r>
              <a:rPr lang="en-US" dirty="0" smtClean="0"/>
              <a:t> </a:t>
            </a:r>
            <a:r>
              <a:rPr lang="en-US" dirty="0" err="1" smtClean="0"/>
              <a:t>jenis</a:t>
            </a:r>
            <a:r>
              <a:rPr lang="en-US" dirty="0" smtClean="0"/>
              <a:t> bus, </a:t>
            </a:r>
            <a:r>
              <a:rPr lang="en-US" dirty="0" err="1" smtClean="0"/>
              <a:t>melainkan</a:t>
            </a:r>
            <a:r>
              <a:rPr lang="en-US" dirty="0" smtClean="0"/>
              <a:t> </a:t>
            </a:r>
            <a:r>
              <a:rPr lang="en-US" dirty="0" err="1" smtClean="0"/>
              <a:t>nama</a:t>
            </a:r>
            <a:r>
              <a:rPr lang="en-US" dirty="0" smtClean="0"/>
              <a:t> </a:t>
            </a:r>
            <a:r>
              <a:rPr lang="en-US" dirty="0" err="1" smtClean="0"/>
              <a:t>jalur</a:t>
            </a:r>
            <a:r>
              <a:rPr lang="en-US" dirty="0" smtClean="0"/>
              <a:t> </a:t>
            </a:r>
            <a:r>
              <a:rPr lang="en-US" dirty="0" err="1" smtClean="0"/>
              <a:t>khusus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kendaraan</a:t>
            </a:r>
            <a:r>
              <a:rPr lang="en-US" dirty="0" smtClean="0"/>
              <a:t> bus yang </a:t>
            </a:r>
            <a:r>
              <a:rPr lang="en-US" dirty="0" err="1" smtClean="0"/>
              <a:t>dikelola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perusahaan</a:t>
            </a:r>
            <a:r>
              <a:rPr lang="en-US" dirty="0" smtClean="0"/>
              <a:t> trans </a:t>
            </a:r>
            <a:r>
              <a:rPr lang="en-US" dirty="0" err="1"/>
              <a:t>j</a:t>
            </a:r>
            <a:r>
              <a:rPr lang="en-US" dirty="0" err="1" smtClean="0"/>
              <a:t>akarta</a:t>
            </a:r>
            <a:r>
              <a:rPr lang="en-US" dirty="0" smtClean="0"/>
              <a:t>. </a:t>
            </a:r>
          </a:p>
          <a:p>
            <a:pPr marL="0" indent="0">
              <a:buNone/>
            </a:pP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hal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berlaku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umum</a:t>
            </a:r>
            <a:r>
              <a:rPr lang="en-US" dirty="0" smtClean="0"/>
              <a:t> </a:t>
            </a:r>
            <a:r>
              <a:rPr lang="en-US" dirty="0" err="1" smtClean="0"/>
              <a:t>bahasa</a:t>
            </a:r>
            <a:r>
              <a:rPr lang="en-US" dirty="0" smtClean="0"/>
              <a:t>: </a:t>
            </a:r>
            <a:r>
              <a:rPr lang="en-US" dirty="0" err="1" smtClean="0"/>
              <a:t>sembilan</a:t>
            </a:r>
            <a:r>
              <a:rPr lang="en-US" dirty="0" smtClean="0"/>
              <a:t> </a:t>
            </a:r>
            <a:r>
              <a:rPr lang="en-US" dirty="0" err="1" smtClean="0"/>
              <a:t>mengatakan</a:t>
            </a:r>
            <a:r>
              <a:rPr lang="en-US" dirty="0" smtClean="0"/>
              <a:t> yang </a:t>
            </a:r>
            <a:r>
              <a:rPr lang="en-US" dirty="0" err="1" smtClean="0"/>
              <a:t>salah</a:t>
            </a:r>
            <a:r>
              <a:rPr lang="en-US" dirty="0" smtClean="0"/>
              <a:t> </a:t>
            </a:r>
            <a:r>
              <a:rPr lang="en-US" dirty="0" err="1" smtClean="0"/>
              <a:t>satu</a:t>
            </a:r>
            <a:r>
              <a:rPr lang="en-US" dirty="0" smtClean="0"/>
              <a:t> </a:t>
            </a:r>
            <a:r>
              <a:rPr lang="en-US" dirty="0" err="1" smtClean="0"/>
              <a:t>mengatakan</a:t>
            </a:r>
            <a:r>
              <a:rPr lang="en-US" dirty="0" smtClean="0"/>
              <a:t> yang </a:t>
            </a:r>
            <a:r>
              <a:rPr lang="en-US" dirty="0" err="1" smtClean="0"/>
              <a:t>benar</a:t>
            </a:r>
            <a:r>
              <a:rPr lang="en-US" dirty="0" smtClean="0"/>
              <a:t>, </a:t>
            </a:r>
            <a:r>
              <a:rPr lang="en-US" dirty="0" err="1" smtClean="0"/>
              <a:t>maka</a:t>
            </a:r>
            <a:r>
              <a:rPr lang="en-US" dirty="0" smtClean="0"/>
              <a:t> yang </a:t>
            </a:r>
            <a:r>
              <a:rPr lang="en-US" dirty="0" err="1" smtClean="0"/>
              <a:t>sembilan</a:t>
            </a:r>
            <a:r>
              <a:rPr lang="en-US" dirty="0" smtClean="0"/>
              <a:t> </a:t>
            </a:r>
            <a:r>
              <a:rPr lang="en-US" dirty="0" err="1" smtClean="0"/>
              <a:t>benar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satu</a:t>
            </a:r>
            <a:r>
              <a:rPr lang="en-US" dirty="0" smtClean="0"/>
              <a:t> yang </a:t>
            </a:r>
            <a:r>
              <a:rPr lang="en-US" dirty="0" err="1" smtClean="0"/>
              <a:t>salah</a:t>
            </a:r>
            <a:r>
              <a:rPr lang="en-US" dirty="0" smtClean="0"/>
              <a:t>.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jauh-jauh</a:t>
            </a:r>
            <a:r>
              <a:rPr lang="en-US" dirty="0" smtClean="0"/>
              <a:t> </a:t>
            </a:r>
            <a:r>
              <a:rPr lang="en-US" dirty="0" err="1" smtClean="0"/>
              <a:t>hari</a:t>
            </a:r>
            <a:r>
              <a:rPr lang="en-US" dirty="0" smtClean="0"/>
              <a:t> </a:t>
            </a:r>
            <a:r>
              <a:rPr lang="en-US" dirty="0" err="1" smtClean="0"/>
              <a:t>pemerintah</a:t>
            </a:r>
            <a:r>
              <a:rPr lang="en-US" dirty="0" smtClean="0"/>
              <a:t> DKI </a:t>
            </a:r>
            <a:r>
              <a:rPr lang="en-US" dirty="0" err="1" smtClean="0"/>
              <a:t>telah</a:t>
            </a:r>
            <a:r>
              <a:rPr lang="en-US" dirty="0" smtClean="0"/>
              <a:t> </a:t>
            </a:r>
            <a:r>
              <a:rPr lang="en-US" dirty="0" err="1" smtClean="0"/>
              <a:t>memasang</a:t>
            </a:r>
            <a:r>
              <a:rPr lang="en-US" dirty="0" smtClean="0"/>
              <a:t> </a:t>
            </a:r>
            <a:r>
              <a:rPr lang="en-US" dirty="0" err="1" smtClean="0"/>
              <a:t>rambu</a:t>
            </a:r>
            <a:r>
              <a:rPr lang="en-US" dirty="0" smtClean="0"/>
              <a:t> </a:t>
            </a:r>
            <a:r>
              <a:rPr lang="en-US" dirty="0" err="1" smtClean="0"/>
              <a:t>berupa</a:t>
            </a:r>
            <a:r>
              <a:rPr lang="en-US" dirty="0" smtClean="0"/>
              <a:t> </a:t>
            </a:r>
            <a:r>
              <a:rPr lang="en-US" dirty="0" err="1" smtClean="0"/>
              <a:t>tulisan</a:t>
            </a:r>
            <a:r>
              <a:rPr lang="en-US" dirty="0" smtClean="0"/>
              <a:t> </a:t>
            </a:r>
            <a:r>
              <a:rPr lang="en-US" dirty="0" err="1" smtClean="0"/>
              <a:t>besar</a:t>
            </a:r>
            <a:r>
              <a:rPr lang="en-US" dirty="0" smtClean="0"/>
              <a:t> </a:t>
            </a:r>
            <a:r>
              <a:rPr lang="en-US" dirty="0" err="1" smtClean="0"/>
              <a:t>berbunyi</a:t>
            </a:r>
            <a:r>
              <a:rPr lang="en-US" dirty="0" smtClean="0"/>
              <a:t> “ </a:t>
            </a:r>
            <a:r>
              <a:rPr lang="en-US" dirty="0" err="1" smtClean="0"/>
              <a:t>Lajur</a:t>
            </a:r>
            <a:r>
              <a:rPr lang="en-US" dirty="0" smtClean="0"/>
              <a:t> </a:t>
            </a:r>
            <a:r>
              <a:rPr lang="en-US" dirty="0" err="1"/>
              <a:t>K</a:t>
            </a:r>
            <a:r>
              <a:rPr lang="en-US" dirty="0" err="1" smtClean="0"/>
              <a:t>husus</a:t>
            </a:r>
            <a:r>
              <a:rPr lang="en-US" dirty="0" smtClean="0"/>
              <a:t> </a:t>
            </a:r>
            <a:r>
              <a:rPr lang="en-US" dirty="0" err="1" smtClean="0"/>
              <a:t>Busway</a:t>
            </a:r>
            <a:r>
              <a:rPr lang="en-US" dirty="0" smtClean="0"/>
              <a:t>”.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03349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Silakan</a:t>
            </a:r>
            <a:r>
              <a:rPr lang="en-US" dirty="0" smtClean="0"/>
              <a:t> </a:t>
            </a:r>
            <a:r>
              <a:rPr lang="en-US" dirty="0" err="1"/>
              <a:t>M</a:t>
            </a:r>
            <a:r>
              <a:rPr lang="en-US" dirty="0" err="1" smtClean="0"/>
              <a:t>encicipi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err="1" smtClean="0"/>
              <a:t>Bukan</a:t>
            </a:r>
            <a:r>
              <a:rPr lang="en-US" dirty="0" smtClean="0"/>
              <a:t> </a:t>
            </a:r>
            <a:r>
              <a:rPr lang="en-US" dirty="0" err="1" smtClean="0"/>
              <a:t>SilahKan</a:t>
            </a:r>
            <a:endParaRPr lang="en-US" dirty="0" smtClean="0"/>
          </a:p>
          <a:p>
            <a:pPr marL="0" indent="0">
              <a:buNone/>
            </a:pPr>
            <a:r>
              <a:rPr lang="en-US" dirty="0" err="1" smtClean="0"/>
              <a:t>Tidk</a:t>
            </a:r>
            <a:r>
              <a:rPr lang="en-US" dirty="0" smtClean="0"/>
              <a:t>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dipahami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harfiah</a:t>
            </a:r>
            <a:r>
              <a:rPr lang="en-US" dirty="0" smtClean="0"/>
              <a:t>,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bagian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budaya</a:t>
            </a:r>
            <a:r>
              <a:rPr lang="en-US" dirty="0" smtClean="0"/>
              <a:t> </a:t>
            </a:r>
            <a:r>
              <a:rPr lang="en-US" dirty="0" err="1" smtClean="0"/>
              <a:t>kita</a:t>
            </a:r>
            <a:r>
              <a:rPr lang="en-US" dirty="0" smtClean="0"/>
              <a:t> yang </a:t>
            </a:r>
            <a:r>
              <a:rPr lang="en-US" dirty="0" err="1" smtClean="0"/>
              <a:t>eufemistik</a:t>
            </a:r>
            <a:r>
              <a:rPr lang="en-US" dirty="0" smtClean="0"/>
              <a:t>( </a:t>
            </a:r>
            <a:r>
              <a:rPr lang="en-US" dirty="0" err="1" smtClean="0"/>
              <a:t>bersifat</a:t>
            </a:r>
            <a:r>
              <a:rPr lang="en-US" dirty="0" smtClean="0"/>
              <a:t> </a:t>
            </a:r>
            <a:r>
              <a:rPr lang="en-US" dirty="0" err="1" smtClean="0"/>
              <a:t>kerendahan</a:t>
            </a:r>
            <a:r>
              <a:rPr lang="en-US" dirty="0" smtClean="0"/>
              <a:t> </a:t>
            </a:r>
            <a:r>
              <a:rPr lang="en-US" dirty="0" err="1" smtClean="0"/>
              <a:t>hati</a:t>
            </a:r>
            <a:r>
              <a:rPr lang="en-US" dirty="0" smtClean="0"/>
              <a:t>). 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budaya</a:t>
            </a:r>
            <a:r>
              <a:rPr lang="en-US" dirty="0" smtClean="0"/>
              <a:t> </a:t>
            </a:r>
            <a:r>
              <a:rPr lang="en-US" dirty="0" err="1" smtClean="0"/>
              <a:t>kita</a:t>
            </a:r>
            <a:r>
              <a:rPr lang="en-US" dirty="0" smtClean="0"/>
              <a:t> yang </a:t>
            </a:r>
            <a:r>
              <a:rPr lang="en-US" dirty="0" err="1" smtClean="0"/>
              <a:t>menyebabkan</a:t>
            </a:r>
            <a:r>
              <a:rPr lang="en-US" dirty="0" smtClean="0"/>
              <a:t> </a:t>
            </a:r>
            <a:r>
              <a:rPr lang="en-US" dirty="0" err="1" smtClean="0"/>
              <a:t>seseorang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mengambil</a:t>
            </a:r>
            <a:r>
              <a:rPr lang="en-US" dirty="0" smtClean="0"/>
              <a:t> </a:t>
            </a:r>
            <a:r>
              <a:rPr lang="en-US" dirty="0" err="1" smtClean="0"/>
              <a:t>makanan</a:t>
            </a:r>
            <a:r>
              <a:rPr lang="en-US" dirty="0" smtClean="0"/>
              <a:t> </a:t>
            </a:r>
            <a:r>
              <a:rPr lang="en-US" dirty="0" err="1" smtClean="0"/>
              <a:t>sebanyak</a:t>
            </a:r>
            <a:r>
              <a:rPr lang="en-US" dirty="0" smtClean="0"/>
              <a:t> </a:t>
            </a:r>
            <a:r>
              <a:rPr lang="en-US" dirty="0" err="1" smtClean="0"/>
              <a:t>banyaknya</a:t>
            </a:r>
            <a:r>
              <a:rPr lang="en-US" dirty="0" smtClean="0"/>
              <a:t>.   </a:t>
            </a:r>
          </a:p>
          <a:p>
            <a:pPr marL="0" indent="0">
              <a:buNone/>
            </a:pPr>
            <a:r>
              <a:rPr lang="en-US" dirty="0" err="1" smtClean="0"/>
              <a:t>Eufemistik</a:t>
            </a:r>
            <a:r>
              <a:rPr lang="en-US" dirty="0" smtClean="0"/>
              <a:t>: “</a:t>
            </a:r>
            <a:r>
              <a:rPr lang="en-US" dirty="0" err="1" smtClean="0"/>
              <a:t>Baju</a:t>
            </a:r>
            <a:r>
              <a:rPr lang="en-US" dirty="0" smtClean="0"/>
              <a:t> </a:t>
            </a:r>
            <a:r>
              <a:rPr lang="en-US" dirty="0" err="1" smtClean="0"/>
              <a:t>kamu</a:t>
            </a:r>
            <a:r>
              <a:rPr lang="en-US" dirty="0" smtClean="0"/>
              <a:t> </a:t>
            </a:r>
            <a:r>
              <a:rPr lang="en-US" dirty="0" err="1" smtClean="0"/>
              <a:t>bagus</a:t>
            </a:r>
            <a:r>
              <a:rPr lang="en-US" dirty="0" smtClean="0"/>
              <a:t> </a:t>
            </a:r>
            <a:r>
              <a:rPr lang="en-US" dirty="0" err="1" smtClean="0"/>
              <a:t>sekali</a:t>
            </a:r>
            <a:r>
              <a:rPr lang="en-US" dirty="0" smtClean="0"/>
              <a:t>”. “Yah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baju</a:t>
            </a:r>
            <a:r>
              <a:rPr lang="en-US" dirty="0" smtClean="0"/>
              <a:t> </a:t>
            </a:r>
            <a:r>
              <a:rPr lang="en-US" dirty="0" err="1" smtClean="0"/>
              <a:t>murah</a:t>
            </a:r>
            <a:r>
              <a:rPr lang="en-US" dirty="0" smtClean="0"/>
              <a:t> </a:t>
            </a:r>
            <a:r>
              <a:rPr lang="en-US" dirty="0" err="1" smtClean="0"/>
              <a:t>kok</a:t>
            </a:r>
            <a:r>
              <a:rPr lang="en-US" dirty="0" smtClean="0"/>
              <a:t>, </a:t>
            </a:r>
            <a:r>
              <a:rPr lang="en-US" dirty="0" err="1" smtClean="0"/>
              <a:t>lagian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baju</a:t>
            </a:r>
            <a:r>
              <a:rPr lang="en-US" dirty="0" smtClean="0"/>
              <a:t> lama”.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062772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eriod"/>
            </a:pPr>
            <a:endParaRPr lang="en-US" b="1" dirty="0" smtClean="0">
              <a:solidFill>
                <a:srgbClr val="FFFF00"/>
              </a:solidFill>
              <a:latin typeface="Arial Black" pitchFamily="34" charset="0"/>
            </a:endParaRPr>
          </a:p>
          <a:p>
            <a:pPr marL="514350" indent="-514350">
              <a:buAutoNum type="arabicPeriod"/>
            </a:pPr>
            <a:endParaRPr lang="en-US" b="1" dirty="0">
              <a:solidFill>
                <a:srgbClr val="FFFF00"/>
              </a:solidFill>
              <a:latin typeface="Arial Black" pitchFamily="34" charset="0"/>
            </a:endParaRPr>
          </a:p>
          <a:p>
            <a:pPr marL="514350" indent="-514350">
              <a:buAutoNum type="arabicPeriod"/>
            </a:pPr>
            <a:r>
              <a:rPr lang="en-US" b="1" dirty="0" err="1" smtClean="0">
                <a:solidFill>
                  <a:srgbClr val="FFFF00"/>
                </a:solidFill>
                <a:latin typeface="Arial Black" pitchFamily="34" charset="0"/>
              </a:rPr>
              <a:t>Obat</a:t>
            </a:r>
            <a:r>
              <a:rPr lang="en-US" b="1" dirty="0" smtClean="0">
                <a:solidFill>
                  <a:srgbClr val="FFFF00"/>
                </a:solidFill>
                <a:latin typeface="Arial Black" pitchFamily="34" charset="0"/>
              </a:rPr>
              <a:t> </a:t>
            </a:r>
            <a:r>
              <a:rPr lang="en-US" b="1" dirty="0" err="1" smtClean="0">
                <a:solidFill>
                  <a:srgbClr val="FFFF00"/>
                </a:solidFill>
                <a:latin typeface="Arial Black" pitchFamily="34" charset="0"/>
              </a:rPr>
              <a:t>nyamuk</a:t>
            </a:r>
            <a:r>
              <a:rPr lang="en-US" b="1" dirty="0" smtClean="0">
                <a:solidFill>
                  <a:srgbClr val="FFFF00"/>
                </a:solidFill>
                <a:latin typeface="Arial Black" pitchFamily="34" charset="0"/>
              </a:rPr>
              <a:t>, </a:t>
            </a:r>
            <a:r>
              <a:rPr lang="en-US" b="1" dirty="0" err="1" smtClean="0">
                <a:solidFill>
                  <a:srgbClr val="FFFF00"/>
                </a:solidFill>
                <a:latin typeface="Arial Black" pitchFamily="34" charset="0"/>
              </a:rPr>
              <a:t>obat</a:t>
            </a:r>
            <a:r>
              <a:rPr lang="en-US" b="1" dirty="0" smtClean="0">
                <a:solidFill>
                  <a:srgbClr val="FFFF00"/>
                </a:solidFill>
                <a:latin typeface="Arial Black" pitchFamily="34" charset="0"/>
              </a:rPr>
              <a:t> </a:t>
            </a:r>
            <a:r>
              <a:rPr lang="en-US" b="1" dirty="0" err="1" smtClean="0">
                <a:solidFill>
                  <a:srgbClr val="FFFF00"/>
                </a:solidFill>
                <a:latin typeface="Arial Black" pitchFamily="34" charset="0"/>
              </a:rPr>
              <a:t>untuk</a:t>
            </a:r>
            <a:r>
              <a:rPr lang="en-US" b="1" dirty="0" smtClean="0">
                <a:solidFill>
                  <a:srgbClr val="FFFF00"/>
                </a:solidFill>
                <a:latin typeface="Arial Black" pitchFamily="34" charset="0"/>
              </a:rPr>
              <a:t> </a:t>
            </a:r>
            <a:r>
              <a:rPr lang="en-US" b="1" dirty="0" err="1" smtClean="0">
                <a:solidFill>
                  <a:srgbClr val="FFFF00"/>
                </a:solidFill>
                <a:latin typeface="Arial Black" pitchFamily="34" charset="0"/>
              </a:rPr>
              <a:t>menghilangkan</a:t>
            </a:r>
            <a:r>
              <a:rPr lang="en-US" b="1" dirty="0" smtClean="0">
                <a:solidFill>
                  <a:srgbClr val="FFFF00"/>
                </a:solidFill>
                <a:latin typeface="Arial Black" pitchFamily="34" charset="0"/>
              </a:rPr>
              <a:t> </a:t>
            </a:r>
            <a:r>
              <a:rPr lang="en-US" b="1" dirty="0" err="1" smtClean="0">
                <a:solidFill>
                  <a:srgbClr val="FFFF00"/>
                </a:solidFill>
                <a:latin typeface="Arial Black" pitchFamily="34" charset="0"/>
              </a:rPr>
              <a:t>nyamuk</a:t>
            </a:r>
            <a:r>
              <a:rPr lang="en-US" b="1" dirty="0" smtClean="0">
                <a:solidFill>
                  <a:srgbClr val="FFFF00"/>
                </a:solidFill>
                <a:latin typeface="Arial Black" pitchFamily="34" charset="0"/>
              </a:rPr>
              <a:t> </a:t>
            </a:r>
            <a:r>
              <a:rPr lang="en-US" b="1" dirty="0" err="1" smtClean="0">
                <a:solidFill>
                  <a:srgbClr val="FFFF00"/>
                </a:solidFill>
                <a:latin typeface="Arial Black" pitchFamily="34" charset="0"/>
              </a:rPr>
              <a:t>bukan</a:t>
            </a:r>
            <a:r>
              <a:rPr lang="en-US" b="1" dirty="0" smtClean="0">
                <a:solidFill>
                  <a:srgbClr val="FFFF00"/>
                </a:solidFill>
                <a:latin typeface="Arial Black" pitchFamily="34" charset="0"/>
              </a:rPr>
              <a:t> </a:t>
            </a:r>
            <a:r>
              <a:rPr lang="en-US" b="1" dirty="0" err="1" smtClean="0">
                <a:solidFill>
                  <a:srgbClr val="FFFF00"/>
                </a:solidFill>
                <a:latin typeface="Arial Black" pitchFamily="34" charset="0"/>
              </a:rPr>
              <a:t>untuk</a:t>
            </a:r>
            <a:r>
              <a:rPr lang="en-US" b="1" dirty="0" smtClean="0">
                <a:solidFill>
                  <a:srgbClr val="FFFF00"/>
                </a:solidFill>
                <a:latin typeface="Arial Black" pitchFamily="34" charset="0"/>
              </a:rPr>
              <a:t> </a:t>
            </a:r>
            <a:r>
              <a:rPr lang="en-US" b="1" dirty="0" err="1" smtClean="0">
                <a:solidFill>
                  <a:srgbClr val="FFFF00"/>
                </a:solidFill>
                <a:latin typeface="Arial Black" pitchFamily="34" charset="0"/>
              </a:rPr>
              <a:t>menyehatkan</a:t>
            </a:r>
            <a:r>
              <a:rPr lang="en-US" b="1" dirty="0" smtClean="0">
                <a:solidFill>
                  <a:srgbClr val="FFFF00"/>
                </a:solidFill>
                <a:latin typeface="Arial Black" pitchFamily="34" charset="0"/>
              </a:rPr>
              <a:t> </a:t>
            </a:r>
            <a:r>
              <a:rPr lang="en-US" b="1" dirty="0" err="1" smtClean="0">
                <a:solidFill>
                  <a:srgbClr val="FFFF00"/>
                </a:solidFill>
                <a:latin typeface="Arial Black" pitchFamily="34" charset="0"/>
              </a:rPr>
              <a:t>nyamuk</a:t>
            </a:r>
            <a:endParaRPr lang="en-US" b="1" dirty="0" smtClean="0">
              <a:solidFill>
                <a:srgbClr val="FFFF00"/>
              </a:solidFill>
              <a:latin typeface="Arial Black" pitchFamily="34" charset="0"/>
            </a:endParaRPr>
          </a:p>
          <a:p>
            <a:pPr marL="514350" indent="-514350">
              <a:buAutoNum type="arabicPeriod"/>
            </a:pPr>
            <a:r>
              <a:rPr lang="en-US" b="1" dirty="0" err="1" smtClean="0">
                <a:solidFill>
                  <a:srgbClr val="FFFF00"/>
                </a:solidFill>
                <a:latin typeface="Arial Black" pitchFamily="34" charset="0"/>
              </a:rPr>
              <a:t>Obat</a:t>
            </a:r>
            <a:r>
              <a:rPr lang="en-US" b="1" dirty="0" smtClean="0">
                <a:solidFill>
                  <a:srgbClr val="FFFF00"/>
                </a:solidFill>
                <a:latin typeface="Arial Black" pitchFamily="34" charset="0"/>
              </a:rPr>
              <a:t> </a:t>
            </a:r>
            <a:r>
              <a:rPr lang="en-US" b="1" dirty="0" err="1" smtClean="0">
                <a:solidFill>
                  <a:srgbClr val="FFFF00"/>
                </a:solidFill>
                <a:latin typeface="Arial Black" pitchFamily="34" charset="0"/>
              </a:rPr>
              <a:t>cacing</a:t>
            </a:r>
            <a:r>
              <a:rPr lang="en-US" b="1" dirty="0" smtClean="0">
                <a:solidFill>
                  <a:srgbClr val="FFFF00"/>
                </a:solidFill>
                <a:latin typeface="Arial Black" pitchFamily="34" charset="0"/>
              </a:rPr>
              <a:t> </a:t>
            </a:r>
            <a:endParaRPr lang="en-US" b="1" dirty="0">
              <a:solidFill>
                <a:srgbClr val="FFFF00"/>
              </a:solidFill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9090365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0000" r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476672"/>
            <a:ext cx="8686800" cy="5603453"/>
          </a:xfrm>
        </p:spPr>
        <p:txBody>
          <a:bodyPr/>
          <a:lstStyle/>
          <a:p>
            <a:pPr marL="0" indent="0">
              <a:buNone/>
            </a:pPr>
            <a:r>
              <a:rPr lang="en-US" b="1" dirty="0" smtClean="0">
                <a:solidFill>
                  <a:srgbClr val="FFFF00"/>
                </a:solidFill>
                <a:latin typeface="Arial Black" pitchFamily="34" charset="0"/>
              </a:rPr>
              <a:t>Mari </a:t>
            </a:r>
            <a:r>
              <a:rPr lang="en-US" b="1" dirty="0" err="1" smtClean="0">
                <a:solidFill>
                  <a:srgbClr val="FFFF00"/>
                </a:solidFill>
                <a:latin typeface="Arial Black" pitchFamily="34" charset="0"/>
              </a:rPr>
              <a:t>kita</a:t>
            </a:r>
            <a:r>
              <a:rPr lang="en-US" b="1" dirty="0" smtClean="0">
                <a:solidFill>
                  <a:srgbClr val="FFFF00"/>
                </a:solidFill>
                <a:latin typeface="Arial Black" pitchFamily="34" charset="0"/>
              </a:rPr>
              <a:t> </a:t>
            </a:r>
            <a:r>
              <a:rPr lang="en-US" b="1" dirty="0" err="1" smtClean="0">
                <a:solidFill>
                  <a:srgbClr val="FFFF00"/>
                </a:solidFill>
                <a:latin typeface="Arial Black" pitchFamily="34" charset="0"/>
              </a:rPr>
              <a:t>hemat</a:t>
            </a:r>
            <a:r>
              <a:rPr lang="en-US" b="1" dirty="0" smtClean="0">
                <a:solidFill>
                  <a:srgbClr val="FFFF00"/>
                </a:solidFill>
                <a:latin typeface="Arial Black" pitchFamily="34" charset="0"/>
              </a:rPr>
              <a:t> BBM </a:t>
            </a:r>
            <a:r>
              <a:rPr lang="en-US" b="1" dirty="0" err="1" smtClean="0">
                <a:solidFill>
                  <a:srgbClr val="FFFF00"/>
                </a:solidFill>
                <a:latin typeface="Arial Black" pitchFamily="34" charset="0"/>
              </a:rPr>
              <a:t>sebagai</a:t>
            </a:r>
            <a:r>
              <a:rPr lang="en-US" b="1" dirty="0" smtClean="0">
                <a:solidFill>
                  <a:srgbClr val="FFFF00"/>
                </a:solidFill>
                <a:latin typeface="Arial Black" pitchFamily="34" charset="0"/>
              </a:rPr>
              <a:t> </a:t>
            </a:r>
            <a:r>
              <a:rPr lang="en-US" b="1" dirty="0" err="1" smtClean="0">
                <a:solidFill>
                  <a:srgbClr val="FFFF00"/>
                </a:solidFill>
                <a:latin typeface="Arial Black" pitchFamily="34" charset="0"/>
              </a:rPr>
              <a:t>warisan</a:t>
            </a:r>
            <a:r>
              <a:rPr lang="en-US" b="1" dirty="0" smtClean="0">
                <a:solidFill>
                  <a:srgbClr val="FFFF00"/>
                </a:solidFill>
                <a:latin typeface="Arial Black" pitchFamily="34" charset="0"/>
              </a:rPr>
              <a:t> </a:t>
            </a:r>
            <a:r>
              <a:rPr lang="en-US" b="1" dirty="0" err="1" smtClean="0">
                <a:solidFill>
                  <a:srgbClr val="FFFF00"/>
                </a:solidFill>
                <a:latin typeface="Arial Black" pitchFamily="34" charset="0"/>
              </a:rPr>
              <a:t>anak</a:t>
            </a:r>
            <a:r>
              <a:rPr lang="en-US" b="1" dirty="0" smtClean="0">
                <a:solidFill>
                  <a:srgbClr val="FFFF00"/>
                </a:solidFill>
                <a:latin typeface="Arial Black" pitchFamily="34" charset="0"/>
              </a:rPr>
              <a:t> </a:t>
            </a:r>
            <a:r>
              <a:rPr lang="en-US" b="1" dirty="0" err="1" smtClean="0">
                <a:solidFill>
                  <a:srgbClr val="FFFF00"/>
                </a:solidFill>
                <a:latin typeface="Arial Black" pitchFamily="34" charset="0"/>
              </a:rPr>
              <a:t>cucu</a:t>
            </a:r>
            <a:r>
              <a:rPr lang="en-US" b="1" dirty="0" smtClean="0">
                <a:solidFill>
                  <a:srgbClr val="FFFF00"/>
                </a:solidFill>
                <a:latin typeface="Arial Black" pitchFamily="34" charset="0"/>
              </a:rPr>
              <a:t> </a:t>
            </a:r>
            <a:r>
              <a:rPr lang="en-US" b="1" dirty="0" err="1" smtClean="0">
                <a:solidFill>
                  <a:srgbClr val="FFFF00"/>
                </a:solidFill>
                <a:latin typeface="Arial Black" pitchFamily="34" charset="0"/>
              </a:rPr>
              <a:t>kita</a:t>
            </a:r>
            <a:r>
              <a:rPr lang="en-US" b="1" dirty="0" smtClean="0">
                <a:solidFill>
                  <a:srgbClr val="FFFF00"/>
                </a:solidFill>
                <a:latin typeface="Arial Black" pitchFamily="34" charset="0"/>
              </a:rPr>
              <a:t>, </a:t>
            </a:r>
            <a:r>
              <a:rPr lang="en-US" b="1" dirty="0" err="1" smtClean="0">
                <a:solidFill>
                  <a:srgbClr val="FFFF00"/>
                </a:solidFill>
                <a:latin typeface="Arial Black" pitchFamily="34" charset="0"/>
              </a:rPr>
              <a:t>sebaiknya</a:t>
            </a:r>
            <a:r>
              <a:rPr lang="en-US" b="1" dirty="0" smtClean="0">
                <a:solidFill>
                  <a:srgbClr val="FFFF00"/>
                </a:solidFill>
                <a:latin typeface="Arial Black" pitchFamily="34" charset="0"/>
              </a:rPr>
              <a:t> </a:t>
            </a:r>
            <a:r>
              <a:rPr lang="en-US" b="1" dirty="0" err="1" smtClean="0">
                <a:solidFill>
                  <a:srgbClr val="FFFF00"/>
                </a:solidFill>
                <a:latin typeface="Arial Black" pitchFamily="34" charset="0"/>
              </a:rPr>
              <a:t>mari</a:t>
            </a:r>
            <a:r>
              <a:rPr lang="en-US" b="1" dirty="0" smtClean="0">
                <a:solidFill>
                  <a:srgbClr val="FFFF00"/>
                </a:solidFill>
                <a:latin typeface="Arial Black" pitchFamily="34" charset="0"/>
              </a:rPr>
              <a:t> </a:t>
            </a:r>
            <a:r>
              <a:rPr lang="en-US" b="1" dirty="0" err="1" smtClean="0">
                <a:solidFill>
                  <a:srgbClr val="FFFF00"/>
                </a:solidFill>
                <a:latin typeface="Arial Black" pitchFamily="34" charset="0"/>
              </a:rPr>
              <a:t>kita</a:t>
            </a:r>
            <a:r>
              <a:rPr lang="en-US" b="1" dirty="0" smtClean="0">
                <a:solidFill>
                  <a:srgbClr val="FFFF00"/>
                </a:solidFill>
                <a:latin typeface="Arial Black" pitchFamily="34" charset="0"/>
              </a:rPr>
              <a:t> </a:t>
            </a:r>
            <a:r>
              <a:rPr lang="en-US" b="1" dirty="0" err="1" smtClean="0">
                <a:solidFill>
                  <a:srgbClr val="FFFF00"/>
                </a:solidFill>
                <a:latin typeface="Arial Black" pitchFamily="34" charset="0"/>
              </a:rPr>
              <a:t>hemat</a:t>
            </a:r>
            <a:r>
              <a:rPr lang="en-US" b="1" dirty="0" smtClean="0">
                <a:solidFill>
                  <a:srgbClr val="FFFF00"/>
                </a:solidFill>
                <a:latin typeface="Arial Black" pitchFamily="34" charset="0"/>
              </a:rPr>
              <a:t> BBM </a:t>
            </a:r>
            <a:r>
              <a:rPr lang="en-US" b="1" dirty="0" err="1" smtClean="0">
                <a:solidFill>
                  <a:srgbClr val="FFFF00"/>
                </a:solidFill>
                <a:latin typeface="Arial Black" pitchFamily="34" charset="0"/>
              </a:rPr>
              <a:t>sebagai</a:t>
            </a:r>
            <a:r>
              <a:rPr lang="en-US" b="1" dirty="0" smtClean="0">
                <a:solidFill>
                  <a:srgbClr val="FFFF00"/>
                </a:solidFill>
                <a:latin typeface="Arial Black" pitchFamily="34" charset="0"/>
              </a:rPr>
              <a:t> </a:t>
            </a:r>
            <a:r>
              <a:rPr lang="en-US" b="1" dirty="0" err="1" smtClean="0">
                <a:solidFill>
                  <a:srgbClr val="FFFF00"/>
                </a:solidFill>
                <a:latin typeface="Arial Black" pitchFamily="34" charset="0"/>
              </a:rPr>
              <a:t>warisan</a:t>
            </a:r>
            <a:r>
              <a:rPr lang="en-US" b="1" dirty="0" smtClean="0">
                <a:solidFill>
                  <a:srgbClr val="FFFF00"/>
                </a:solidFill>
                <a:latin typeface="Arial Black" pitchFamily="34" charset="0"/>
              </a:rPr>
              <a:t> </a:t>
            </a:r>
            <a:r>
              <a:rPr lang="en-US" b="1" dirty="0" err="1" smtClean="0">
                <a:solidFill>
                  <a:srgbClr val="FFFF00"/>
                </a:solidFill>
                <a:latin typeface="Arial Black" pitchFamily="34" charset="0"/>
              </a:rPr>
              <a:t>untuk</a:t>
            </a:r>
            <a:r>
              <a:rPr lang="en-US" b="1" dirty="0" smtClean="0">
                <a:solidFill>
                  <a:srgbClr val="FFFF00"/>
                </a:solidFill>
                <a:latin typeface="Arial Black" pitchFamily="34" charset="0"/>
              </a:rPr>
              <a:t> </a:t>
            </a:r>
            <a:r>
              <a:rPr lang="en-US" b="1" dirty="0" err="1" smtClean="0">
                <a:solidFill>
                  <a:srgbClr val="FFFF00"/>
                </a:solidFill>
                <a:latin typeface="Arial Black" pitchFamily="34" charset="0"/>
              </a:rPr>
              <a:t>anak</a:t>
            </a:r>
            <a:r>
              <a:rPr lang="en-US" b="1" dirty="0" smtClean="0">
                <a:solidFill>
                  <a:srgbClr val="FFFF00"/>
                </a:solidFill>
                <a:latin typeface="Arial Black" pitchFamily="34" charset="0"/>
              </a:rPr>
              <a:t> </a:t>
            </a:r>
            <a:r>
              <a:rPr lang="en-US" b="1" dirty="0" err="1" smtClean="0">
                <a:solidFill>
                  <a:srgbClr val="FFFF00"/>
                </a:solidFill>
                <a:latin typeface="Arial Black" pitchFamily="34" charset="0"/>
              </a:rPr>
              <a:t>cucu</a:t>
            </a:r>
            <a:r>
              <a:rPr lang="en-US" b="1" dirty="0" smtClean="0">
                <a:solidFill>
                  <a:srgbClr val="FFFF00"/>
                </a:solidFill>
                <a:latin typeface="Arial Black" pitchFamily="34" charset="0"/>
              </a:rPr>
              <a:t> </a:t>
            </a:r>
            <a:r>
              <a:rPr lang="en-US" b="1" dirty="0" err="1" smtClean="0">
                <a:solidFill>
                  <a:srgbClr val="FFFF00"/>
                </a:solidFill>
                <a:latin typeface="Arial Black" pitchFamily="34" charset="0"/>
              </a:rPr>
              <a:t>kita</a:t>
            </a:r>
            <a:endParaRPr lang="en-US" b="1" dirty="0" smtClean="0">
              <a:solidFill>
                <a:srgbClr val="FFFF00"/>
              </a:solidFill>
              <a:latin typeface="Arial Black" pitchFamily="34" charset="0"/>
            </a:endParaRP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40753221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577483"/>
          </a:xfr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>
            <a:normAutofit fontScale="92500" lnSpcReduction="10000"/>
          </a:bodyPr>
          <a:lstStyle/>
          <a:p>
            <a:pPr marL="514350" indent="-514350">
              <a:buAutoNum type="arabicPeriod"/>
            </a:pPr>
            <a:r>
              <a:rPr lang="en-US" dirty="0" smtClean="0"/>
              <a:t>NYOK KITE BARENG-BARENG KITE JAGE DAN KITE BANGUN JAKARTA TIMUR KITE. (</a:t>
            </a:r>
            <a:r>
              <a:rPr lang="en-US" dirty="0" err="1" smtClean="0"/>
              <a:t>Bahasa</a:t>
            </a:r>
            <a:r>
              <a:rPr lang="en-US" dirty="0" smtClean="0"/>
              <a:t> </a:t>
            </a:r>
            <a:r>
              <a:rPr lang="en-US" dirty="0"/>
              <a:t>D</a:t>
            </a:r>
            <a:r>
              <a:rPr lang="en-US" dirty="0" smtClean="0"/>
              <a:t>aerah)</a:t>
            </a:r>
          </a:p>
          <a:p>
            <a:pPr marL="514350" indent="-514350">
              <a:buAutoNum type="arabicPeriod"/>
            </a:pPr>
            <a:r>
              <a:rPr lang="en-US" dirty="0" smtClean="0"/>
              <a:t>MARI KITA BERSAMA-SAMA MENJAGA DAN KITA MEMBANGUN JAKARTA TIMUR KITA( </a:t>
            </a:r>
            <a:r>
              <a:rPr lang="en-US" dirty="0" err="1" smtClean="0"/>
              <a:t>Ragam</a:t>
            </a:r>
            <a:r>
              <a:rPr lang="en-US" dirty="0" smtClean="0"/>
              <a:t> </a:t>
            </a:r>
            <a:r>
              <a:rPr lang="en-US" dirty="0" err="1"/>
              <a:t>B</a:t>
            </a:r>
            <a:r>
              <a:rPr lang="en-US" dirty="0" err="1" smtClean="0"/>
              <a:t>ahasa</a:t>
            </a:r>
            <a:r>
              <a:rPr lang="en-US" dirty="0" smtClean="0"/>
              <a:t> Formal)</a:t>
            </a:r>
          </a:p>
          <a:p>
            <a:pPr marL="0" indent="0">
              <a:buNone/>
            </a:pPr>
            <a:r>
              <a:rPr lang="en-US" dirty="0" err="1" smtClean="0"/>
              <a:t>Apakah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semangat</a:t>
            </a:r>
            <a:r>
              <a:rPr lang="en-US" dirty="0" smtClean="0"/>
              <a:t> “</a:t>
            </a:r>
            <a:r>
              <a:rPr lang="en-US" dirty="0" err="1" smtClean="0"/>
              <a:t>otonomi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”?</a:t>
            </a:r>
          </a:p>
          <a:p>
            <a:pPr marL="0" indent="0">
              <a:buNone/>
            </a:pPr>
            <a:r>
              <a:rPr lang="en-US" dirty="0" err="1" smtClean="0"/>
              <a:t>Sementara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UUD 1945 no 24 </a:t>
            </a:r>
            <a:r>
              <a:rPr lang="en-US" dirty="0" err="1" smtClean="0"/>
              <a:t>tahun</a:t>
            </a:r>
            <a:r>
              <a:rPr lang="en-US" dirty="0" smtClean="0"/>
              <a:t> 2009 Bab III </a:t>
            </a:r>
            <a:r>
              <a:rPr lang="en-US" dirty="0" err="1" smtClean="0"/>
              <a:t>pasal</a:t>
            </a:r>
            <a:r>
              <a:rPr lang="en-US" dirty="0" smtClean="0"/>
              <a:t> 36 </a:t>
            </a:r>
            <a:r>
              <a:rPr lang="en-US" dirty="0" err="1" smtClean="0"/>
              <a:t>ayat</a:t>
            </a:r>
            <a:r>
              <a:rPr lang="en-US" dirty="0" smtClean="0"/>
              <a:t> 3 </a:t>
            </a:r>
            <a:r>
              <a:rPr lang="en-US" dirty="0" err="1" smtClean="0"/>
              <a:t>menyatakan</a:t>
            </a:r>
            <a:r>
              <a:rPr lang="en-US" dirty="0" smtClean="0"/>
              <a:t> </a:t>
            </a: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kita</a:t>
            </a:r>
            <a:r>
              <a:rPr lang="en-US" dirty="0" smtClean="0"/>
              <a:t>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menggunakan</a:t>
            </a:r>
            <a:r>
              <a:rPr lang="en-US" dirty="0" smtClean="0"/>
              <a:t> </a:t>
            </a:r>
            <a:r>
              <a:rPr lang="en-US" dirty="0" err="1" smtClean="0"/>
              <a:t>bahasa</a:t>
            </a:r>
            <a:r>
              <a:rPr lang="en-US" dirty="0" smtClean="0"/>
              <a:t> Indonesia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menjalankan</a:t>
            </a:r>
            <a:r>
              <a:rPr lang="en-US" dirty="0" smtClean="0"/>
              <a:t> </a:t>
            </a:r>
            <a:r>
              <a:rPr lang="en-US" dirty="0" err="1" smtClean="0"/>
              <a:t>administrasi</a:t>
            </a:r>
            <a:r>
              <a:rPr lang="en-US" dirty="0" smtClean="0"/>
              <a:t> </a:t>
            </a:r>
            <a:r>
              <a:rPr lang="en-US" dirty="0" err="1" smtClean="0"/>
              <a:t>kenegaraan</a:t>
            </a:r>
            <a:r>
              <a:rPr lang="en-US" dirty="0" smtClean="0"/>
              <a:t> </a:t>
            </a:r>
            <a:r>
              <a:rPr lang="en-US" dirty="0" err="1" smtClean="0"/>
              <a:t>yaitu</a:t>
            </a:r>
            <a:r>
              <a:rPr lang="en-US" dirty="0" smtClean="0"/>
              <a:t> </a:t>
            </a:r>
            <a:r>
              <a:rPr lang="en-US" dirty="0" err="1" smtClean="0"/>
              <a:t>bahasa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bahasa</a:t>
            </a:r>
            <a:r>
              <a:rPr lang="en-US" dirty="0" smtClean="0"/>
              <a:t> Indonesia.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0904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 err="1" smtClean="0"/>
              <a:t>Penggunaan</a:t>
            </a:r>
            <a:r>
              <a:rPr lang="en-US" sz="2800" dirty="0" smtClean="0"/>
              <a:t> </a:t>
            </a:r>
            <a:r>
              <a:rPr lang="en-US" sz="2800" dirty="0" err="1" smtClean="0"/>
              <a:t>gramatikal</a:t>
            </a:r>
            <a:r>
              <a:rPr lang="en-US" sz="2800" dirty="0" smtClean="0"/>
              <a:t>, </a:t>
            </a:r>
            <a:r>
              <a:rPr lang="en-US" sz="2800" dirty="0" err="1" smtClean="0"/>
              <a:t>semantik</a:t>
            </a:r>
            <a:r>
              <a:rPr lang="en-US" sz="2800" dirty="0" smtClean="0"/>
              <a:t>,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sosial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“</a:t>
            </a:r>
            <a:r>
              <a:rPr lang="en-US" dirty="0"/>
              <a:t>P</a:t>
            </a:r>
            <a:r>
              <a:rPr lang="en-US" dirty="0" smtClean="0"/>
              <a:t>ak </a:t>
            </a:r>
            <a:r>
              <a:rPr lang="en-US" dirty="0"/>
              <a:t>G</a:t>
            </a:r>
            <a:r>
              <a:rPr lang="en-US" dirty="0" smtClean="0"/>
              <a:t>uru, </a:t>
            </a:r>
            <a:r>
              <a:rPr lang="en-US" dirty="0" err="1" smtClean="0"/>
              <a:t>apakah</a:t>
            </a:r>
            <a:r>
              <a:rPr lang="en-US" dirty="0" smtClean="0"/>
              <a:t> </a:t>
            </a:r>
            <a:r>
              <a:rPr lang="en-US" dirty="0" err="1" smtClean="0"/>
              <a:t>kamu</a:t>
            </a:r>
            <a:r>
              <a:rPr lang="en-US" dirty="0" smtClean="0"/>
              <a:t> </a:t>
            </a:r>
            <a:r>
              <a:rPr lang="en-US" dirty="0" err="1" smtClean="0"/>
              <a:t>mau</a:t>
            </a:r>
            <a:r>
              <a:rPr lang="en-US" dirty="0" smtClean="0"/>
              <a:t> </a:t>
            </a:r>
            <a:r>
              <a:rPr lang="en-US" dirty="0" err="1" smtClean="0"/>
              <a:t>menolong</a:t>
            </a:r>
            <a:r>
              <a:rPr lang="en-US" dirty="0" smtClean="0"/>
              <a:t>  </a:t>
            </a:r>
            <a:r>
              <a:rPr lang="en-US" dirty="0" err="1" smtClean="0"/>
              <a:t>saya</a:t>
            </a:r>
            <a:r>
              <a:rPr lang="en-US" dirty="0" smtClean="0"/>
              <a:t>?” </a:t>
            </a:r>
            <a:r>
              <a:rPr lang="en-US" dirty="0" err="1" smtClean="0"/>
              <a:t>tanya</a:t>
            </a:r>
            <a:r>
              <a:rPr lang="en-US" dirty="0" smtClean="0"/>
              <a:t> </a:t>
            </a:r>
            <a:r>
              <a:rPr lang="en-US" dirty="0" err="1" smtClean="0"/>
              <a:t>seorang</a:t>
            </a:r>
            <a:r>
              <a:rPr lang="en-US" dirty="0" smtClean="0"/>
              <a:t> </a:t>
            </a:r>
            <a:r>
              <a:rPr lang="en-US" dirty="0" err="1" smtClean="0"/>
              <a:t>murid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r>
              <a:rPr lang="en-US" dirty="0" smtClean="0"/>
              <a:t>“Pak Guru, </a:t>
            </a:r>
            <a:r>
              <a:rPr lang="en-US" dirty="0" err="1" smtClean="0"/>
              <a:t>apakah</a:t>
            </a:r>
            <a:r>
              <a:rPr lang="en-US" dirty="0" smtClean="0"/>
              <a:t> </a:t>
            </a:r>
            <a:r>
              <a:rPr lang="en-US" dirty="0" err="1" smtClean="0"/>
              <a:t>Bapak</a:t>
            </a:r>
            <a:r>
              <a:rPr lang="en-US" dirty="0" smtClean="0"/>
              <a:t> </a:t>
            </a:r>
            <a:r>
              <a:rPr lang="en-US" dirty="0" err="1" smtClean="0"/>
              <a:t>mau</a:t>
            </a:r>
            <a:r>
              <a:rPr lang="en-US" dirty="0" smtClean="0"/>
              <a:t> </a:t>
            </a:r>
            <a:r>
              <a:rPr lang="en-US" dirty="0" err="1" smtClean="0"/>
              <a:t>menolong</a:t>
            </a:r>
            <a:r>
              <a:rPr lang="en-US" dirty="0" smtClean="0"/>
              <a:t> </a:t>
            </a:r>
            <a:r>
              <a:rPr lang="en-US" dirty="0" err="1" smtClean="0"/>
              <a:t>saya</a:t>
            </a:r>
            <a:r>
              <a:rPr lang="en-US" dirty="0" smtClean="0"/>
              <a:t>?”</a:t>
            </a:r>
            <a:r>
              <a:rPr lang="en-US" dirty="0" err="1" smtClean="0"/>
              <a:t>tanya</a:t>
            </a:r>
            <a:r>
              <a:rPr lang="en-US" dirty="0" smtClean="0"/>
              <a:t> </a:t>
            </a:r>
            <a:r>
              <a:rPr lang="en-US" dirty="0" err="1" smtClean="0"/>
              <a:t>seorang</a:t>
            </a:r>
            <a:r>
              <a:rPr lang="en-US" dirty="0" smtClean="0"/>
              <a:t> </a:t>
            </a:r>
            <a:r>
              <a:rPr lang="en-US" dirty="0" err="1" smtClean="0"/>
              <a:t>murid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Kata </a:t>
            </a:r>
            <a:r>
              <a:rPr lang="en-US" dirty="0" err="1" smtClean="0"/>
              <a:t>kamu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gramatikal</a:t>
            </a:r>
            <a:r>
              <a:rPr lang="en-US" dirty="0" smtClean="0"/>
              <a:t>(</a:t>
            </a:r>
            <a:r>
              <a:rPr lang="en-US" dirty="0" err="1" smtClean="0"/>
              <a:t>tata</a:t>
            </a:r>
            <a:r>
              <a:rPr lang="en-US" dirty="0" smtClean="0"/>
              <a:t> </a:t>
            </a:r>
            <a:r>
              <a:rPr lang="en-US" dirty="0" err="1" smtClean="0"/>
              <a:t>bahasa</a:t>
            </a:r>
            <a:r>
              <a:rPr lang="en-US" dirty="0" smtClean="0"/>
              <a:t>)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semantik</a:t>
            </a:r>
            <a:r>
              <a:rPr lang="en-US" dirty="0" smtClean="0"/>
              <a:t>(</a:t>
            </a:r>
            <a:r>
              <a:rPr lang="en-US" dirty="0" err="1" smtClean="0"/>
              <a:t>makna</a:t>
            </a:r>
            <a:r>
              <a:rPr lang="en-US" dirty="0" smtClean="0"/>
              <a:t> kata)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benar</a:t>
            </a:r>
            <a:r>
              <a:rPr lang="en-US" dirty="0" smtClean="0"/>
              <a:t>, </a:t>
            </a:r>
            <a:r>
              <a:rPr lang="en-US" dirty="0" err="1" smtClean="0"/>
              <a:t>namun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benar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437154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err="1" smtClean="0"/>
              <a:t>Dilarang</a:t>
            </a:r>
            <a:r>
              <a:rPr lang="en-US" dirty="0" smtClean="0"/>
              <a:t> </a:t>
            </a:r>
            <a:r>
              <a:rPr lang="en-US" dirty="0" err="1" smtClean="0"/>
              <a:t>bukan</a:t>
            </a:r>
            <a:r>
              <a:rPr lang="en-US" dirty="0" smtClean="0"/>
              <a:t> di </a:t>
            </a:r>
            <a:r>
              <a:rPr lang="en-US" dirty="0" err="1" smtClean="0"/>
              <a:t>larang</a:t>
            </a:r>
            <a:endParaRPr lang="en-US" dirty="0" smtClean="0"/>
          </a:p>
          <a:p>
            <a:pPr marL="0" indent="0">
              <a:buNone/>
            </a:pPr>
            <a:r>
              <a:rPr lang="en-US" dirty="0" err="1" smtClean="0"/>
              <a:t>Dikontrakan</a:t>
            </a:r>
            <a:r>
              <a:rPr lang="en-US" dirty="0" smtClean="0"/>
              <a:t> </a:t>
            </a:r>
            <a:r>
              <a:rPr lang="en-US" dirty="0" err="1" smtClean="0"/>
              <a:t>bukan</a:t>
            </a:r>
            <a:r>
              <a:rPr lang="en-US" dirty="0" smtClean="0"/>
              <a:t> di </a:t>
            </a:r>
            <a:r>
              <a:rPr lang="en-US" dirty="0" err="1" smtClean="0"/>
              <a:t>kontrakan</a:t>
            </a:r>
            <a:endParaRPr lang="en-US" dirty="0"/>
          </a:p>
          <a:p>
            <a:pPr marL="0" indent="0">
              <a:buNone/>
            </a:pPr>
            <a:r>
              <a:rPr lang="en-US" dirty="0" err="1" smtClean="0"/>
              <a:t>Sedotan</a:t>
            </a:r>
            <a:r>
              <a:rPr lang="en-US" dirty="0" smtClean="0"/>
              <a:t> </a:t>
            </a:r>
            <a:r>
              <a:rPr lang="en-US" dirty="0" err="1" smtClean="0"/>
              <a:t>bukan</a:t>
            </a:r>
            <a:r>
              <a:rPr lang="en-US" dirty="0" smtClean="0"/>
              <a:t> pipit</a:t>
            </a:r>
          </a:p>
          <a:p>
            <a:pPr marL="0" indent="0">
              <a:buNone/>
            </a:pPr>
            <a:r>
              <a:rPr lang="en-US" dirty="0" err="1" smtClean="0"/>
              <a:t>Samiwon</a:t>
            </a:r>
            <a:r>
              <a:rPr lang="en-US" dirty="0" smtClean="0"/>
              <a:t> = </a:t>
            </a:r>
            <a:r>
              <a:rPr lang="en-US" dirty="0" err="1" smtClean="0"/>
              <a:t>sami</a:t>
            </a:r>
            <a:r>
              <a:rPr lang="en-US" dirty="0" smtClean="0"/>
              <a:t> </a:t>
            </a:r>
            <a:r>
              <a:rPr lang="en-US" dirty="0" err="1" smtClean="0"/>
              <a:t>mawon</a:t>
            </a:r>
            <a:r>
              <a:rPr lang="en-US" dirty="0" smtClean="0"/>
              <a:t>= </a:t>
            </a:r>
            <a:r>
              <a:rPr lang="en-US" dirty="0" err="1" smtClean="0"/>
              <a:t>sama</a:t>
            </a:r>
            <a:r>
              <a:rPr lang="en-US" dirty="0" smtClean="0"/>
              <a:t> </a:t>
            </a:r>
            <a:r>
              <a:rPr lang="en-US" dirty="0" err="1" smtClean="0"/>
              <a:t>saja</a:t>
            </a:r>
            <a:endParaRPr lang="en-US" dirty="0" smtClean="0"/>
          </a:p>
          <a:p>
            <a:pPr marL="0" indent="0">
              <a:buNone/>
            </a:pPr>
            <a:r>
              <a:rPr lang="en-US" dirty="0" err="1" smtClean="0"/>
              <a:t>Acuh</a:t>
            </a:r>
            <a:r>
              <a:rPr lang="en-US" dirty="0" smtClean="0"/>
              <a:t>- </a:t>
            </a:r>
            <a:r>
              <a:rPr lang="en-US" dirty="0" err="1" smtClean="0"/>
              <a:t>acuh</a:t>
            </a:r>
            <a:r>
              <a:rPr lang="en-US" dirty="0" smtClean="0"/>
              <a:t> </a:t>
            </a:r>
            <a:r>
              <a:rPr lang="en-US" dirty="0" err="1" smtClean="0"/>
              <a:t>tak</a:t>
            </a:r>
            <a:r>
              <a:rPr lang="en-US" dirty="0" smtClean="0"/>
              <a:t> </a:t>
            </a:r>
            <a:r>
              <a:rPr lang="en-US" dirty="0" err="1" smtClean="0"/>
              <a:t>acuh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120996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Kebutuhan</a:t>
            </a:r>
            <a:r>
              <a:rPr lang="en-US" dirty="0" smtClean="0"/>
              <a:t> Guru SD Akan </a:t>
            </a:r>
            <a:r>
              <a:rPr lang="en-US" dirty="0" err="1"/>
              <a:t>D</a:t>
            </a:r>
            <a:r>
              <a:rPr lang="en-US" dirty="0" err="1" smtClean="0"/>
              <a:t>idaftar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err="1" smtClean="0"/>
              <a:t>Jadi</a:t>
            </a:r>
            <a:r>
              <a:rPr lang="en-US" dirty="0" smtClean="0"/>
              <a:t>, </a:t>
            </a:r>
            <a:r>
              <a:rPr lang="en-US" dirty="0" err="1" smtClean="0"/>
              <a:t>Frase</a:t>
            </a:r>
            <a:r>
              <a:rPr lang="en-US" dirty="0" smtClean="0"/>
              <a:t> </a:t>
            </a:r>
            <a:r>
              <a:rPr lang="en-US" dirty="0" err="1" smtClean="0"/>
              <a:t>Kebutuhan</a:t>
            </a:r>
            <a:r>
              <a:rPr lang="en-US" dirty="0" smtClean="0"/>
              <a:t> guru SD </a:t>
            </a:r>
            <a:r>
              <a:rPr lang="en-US" dirty="0" err="1" smtClean="0"/>
              <a:t>bukanlah</a:t>
            </a:r>
            <a:r>
              <a:rPr lang="en-US" dirty="0" smtClean="0"/>
              <a:t> </a:t>
            </a:r>
            <a:r>
              <a:rPr lang="en-US" dirty="0" err="1" smtClean="0"/>
              <a:t>bermakna</a:t>
            </a:r>
            <a:r>
              <a:rPr lang="en-US" dirty="0" smtClean="0"/>
              <a:t> ’guru SD </a:t>
            </a:r>
            <a:r>
              <a:rPr lang="en-US" dirty="0" err="1" smtClean="0"/>
              <a:t>membutuhkan</a:t>
            </a:r>
            <a:r>
              <a:rPr lang="en-US" dirty="0" smtClean="0"/>
              <a:t> </a:t>
            </a:r>
            <a:r>
              <a:rPr lang="en-US" dirty="0" err="1" smtClean="0"/>
              <a:t>sesuatu</a:t>
            </a:r>
            <a:r>
              <a:rPr lang="en-US" dirty="0" smtClean="0"/>
              <a:t>’, </a:t>
            </a:r>
            <a:r>
              <a:rPr lang="en-US" dirty="0" err="1" smtClean="0"/>
              <a:t>melainkan</a:t>
            </a:r>
            <a:r>
              <a:rPr lang="en-US" dirty="0" smtClean="0"/>
              <a:t> ‘</a:t>
            </a:r>
            <a:r>
              <a:rPr lang="en-US" dirty="0" err="1" smtClean="0"/>
              <a:t>berapa</a:t>
            </a:r>
            <a:r>
              <a:rPr lang="en-US" dirty="0" smtClean="0"/>
              <a:t> guru SD yang </a:t>
            </a:r>
            <a:r>
              <a:rPr lang="en-US" dirty="0" err="1" smtClean="0"/>
              <a:t>dibutuhkan</a:t>
            </a:r>
            <a:r>
              <a:rPr lang="en-US" dirty="0" smtClean="0"/>
              <a:t>’.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55005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Pascasarjana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dirty="0" err="1" smtClean="0"/>
              <a:t>Dibaca</a:t>
            </a:r>
            <a:r>
              <a:rPr lang="en-US" dirty="0" smtClean="0"/>
              <a:t> </a:t>
            </a:r>
            <a:r>
              <a:rPr lang="en-US" dirty="0" err="1" smtClean="0"/>
              <a:t>Pascasarjana</a:t>
            </a:r>
            <a:r>
              <a:rPr lang="en-US" dirty="0" smtClean="0"/>
              <a:t> </a:t>
            </a:r>
            <a:r>
              <a:rPr lang="en-US" dirty="0" err="1" smtClean="0"/>
              <a:t>bukan</a:t>
            </a:r>
            <a:r>
              <a:rPr lang="en-US" dirty="0" smtClean="0"/>
              <a:t> </a:t>
            </a:r>
            <a:r>
              <a:rPr lang="en-US" dirty="0" err="1" smtClean="0"/>
              <a:t>Paskasarjana</a:t>
            </a:r>
            <a:endParaRPr lang="en-US" dirty="0" smtClean="0"/>
          </a:p>
          <a:p>
            <a:pPr marL="0" indent="0">
              <a:buNone/>
            </a:pPr>
            <a:r>
              <a:rPr lang="en-US" dirty="0" err="1" smtClean="0"/>
              <a:t>Kalau</a:t>
            </a:r>
            <a:r>
              <a:rPr lang="en-US" dirty="0" smtClean="0"/>
              <a:t> yang </a:t>
            </a:r>
            <a:r>
              <a:rPr lang="en-US" dirty="0" err="1" smtClean="0"/>
              <a:t>dimaksud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pendidikan</a:t>
            </a:r>
            <a:r>
              <a:rPr lang="en-US" dirty="0" smtClean="0"/>
              <a:t> </a:t>
            </a:r>
            <a:r>
              <a:rPr lang="en-US" dirty="0" err="1" smtClean="0"/>
              <a:t>pascasarjana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program S2 </a:t>
            </a:r>
            <a:r>
              <a:rPr lang="en-US" dirty="0" err="1" smtClean="0"/>
              <a:t>dan</a:t>
            </a:r>
            <a:r>
              <a:rPr lang="en-US" dirty="0" smtClean="0"/>
              <a:t> S3 </a:t>
            </a:r>
            <a:r>
              <a:rPr lang="en-US" dirty="0" err="1" smtClean="0"/>
              <a:t>maka</a:t>
            </a:r>
            <a:r>
              <a:rPr lang="en-US" dirty="0" smtClean="0"/>
              <a:t> yang </a:t>
            </a:r>
            <a:r>
              <a:rPr lang="en-US" dirty="0" err="1" smtClean="0"/>
              <a:t>dimaksud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pendidikan</a:t>
            </a:r>
            <a:r>
              <a:rPr lang="en-US" dirty="0" smtClean="0"/>
              <a:t> </a:t>
            </a:r>
            <a:r>
              <a:rPr lang="en-US" dirty="0" err="1" smtClean="0"/>
              <a:t>sarjana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pendidikan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strata </a:t>
            </a:r>
            <a:r>
              <a:rPr lang="en-US" dirty="0" err="1" smtClean="0"/>
              <a:t>satu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S1. di </a:t>
            </a:r>
            <a:r>
              <a:rPr lang="en-US" dirty="0" err="1" smtClean="0"/>
              <a:t>sini</a:t>
            </a:r>
            <a:r>
              <a:rPr lang="en-US" dirty="0" smtClean="0"/>
              <a:t> </a:t>
            </a:r>
            <a:r>
              <a:rPr lang="en-US" dirty="0" err="1" smtClean="0"/>
              <a:t>kita</a:t>
            </a:r>
            <a:r>
              <a:rPr lang="en-US" dirty="0" smtClean="0"/>
              <a:t> </a:t>
            </a:r>
            <a:r>
              <a:rPr lang="en-US" dirty="0" err="1" smtClean="0"/>
              <a:t>lihat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perbedaan</a:t>
            </a:r>
            <a:r>
              <a:rPr lang="en-US" dirty="0" smtClean="0"/>
              <a:t> </a:t>
            </a:r>
            <a:r>
              <a:rPr lang="en-US" dirty="0" err="1" smtClean="0"/>
              <a:t>semantik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 </a:t>
            </a:r>
            <a:r>
              <a:rPr lang="en-US" dirty="0" err="1" smtClean="0"/>
              <a:t>sesudah</a:t>
            </a:r>
            <a:r>
              <a:rPr lang="en-US" dirty="0" smtClean="0"/>
              <a:t> </a:t>
            </a:r>
            <a:r>
              <a:rPr lang="en-US" dirty="0" err="1" smtClean="0"/>
              <a:t>panen</a:t>
            </a:r>
            <a:r>
              <a:rPr lang="en-US" dirty="0" smtClean="0"/>
              <a:t>, </a:t>
            </a:r>
            <a:r>
              <a:rPr lang="en-US" dirty="0" err="1" smtClean="0"/>
              <a:t>seseudah</a:t>
            </a:r>
            <a:r>
              <a:rPr lang="en-US" dirty="0" smtClean="0"/>
              <a:t> </a:t>
            </a:r>
            <a:r>
              <a:rPr lang="en-US" dirty="0" err="1" smtClean="0"/>
              <a:t>operasi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sesudah</a:t>
            </a:r>
            <a:r>
              <a:rPr lang="en-US" dirty="0" smtClean="0"/>
              <a:t> </a:t>
            </a:r>
            <a:r>
              <a:rPr lang="en-US" dirty="0" err="1" smtClean="0"/>
              <a:t>lahiran</a:t>
            </a:r>
            <a:r>
              <a:rPr lang="en-US" dirty="0" smtClean="0"/>
              <a:t>. </a:t>
            </a:r>
            <a:r>
              <a:rPr lang="en-US" dirty="0" err="1" smtClean="0"/>
              <a:t>Sesudah</a:t>
            </a:r>
            <a:r>
              <a:rPr lang="en-US" dirty="0" smtClean="0"/>
              <a:t> </a:t>
            </a:r>
            <a:r>
              <a:rPr lang="en-US" dirty="0" err="1" smtClean="0"/>
              <a:t>panen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panen</a:t>
            </a:r>
            <a:r>
              <a:rPr lang="en-US" dirty="0" smtClean="0"/>
              <a:t> </a:t>
            </a:r>
            <a:r>
              <a:rPr lang="en-US" dirty="0" err="1" smtClean="0"/>
              <a:t>lagi</a:t>
            </a:r>
            <a:r>
              <a:rPr lang="en-US" dirty="0" smtClean="0"/>
              <a:t>, </a:t>
            </a:r>
            <a:r>
              <a:rPr lang="en-US" dirty="0" err="1" smtClean="0"/>
              <a:t>sesudah</a:t>
            </a:r>
            <a:r>
              <a:rPr lang="en-US" dirty="0" smtClean="0"/>
              <a:t> </a:t>
            </a:r>
            <a:r>
              <a:rPr lang="en-US" dirty="0" err="1" smtClean="0"/>
              <a:t>lahir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lahir</a:t>
            </a:r>
            <a:r>
              <a:rPr lang="en-US" dirty="0" smtClean="0"/>
              <a:t> </a:t>
            </a:r>
            <a:r>
              <a:rPr lang="en-US" dirty="0" err="1" smtClean="0"/>
              <a:t>lagi</a:t>
            </a:r>
            <a:r>
              <a:rPr lang="en-US" dirty="0" smtClean="0"/>
              <a:t> (</a:t>
            </a:r>
            <a:r>
              <a:rPr lang="en-US" dirty="0" err="1" smtClean="0"/>
              <a:t>bayi</a:t>
            </a:r>
            <a:r>
              <a:rPr lang="en-US" dirty="0" smtClean="0"/>
              <a:t> yang </a:t>
            </a:r>
            <a:r>
              <a:rPr lang="en-US" dirty="0" err="1" smtClean="0"/>
              <a:t>sama</a:t>
            </a:r>
            <a:r>
              <a:rPr lang="en-US" dirty="0" smtClean="0"/>
              <a:t>). </a:t>
            </a:r>
            <a:r>
              <a:rPr lang="en-US" dirty="0" err="1" smtClean="0"/>
              <a:t>Sedangkan</a:t>
            </a:r>
            <a:r>
              <a:rPr lang="en-US" dirty="0" smtClean="0"/>
              <a:t> </a:t>
            </a:r>
            <a:r>
              <a:rPr lang="en-US" dirty="0" err="1" smtClean="0"/>
              <a:t>sesudah</a:t>
            </a:r>
            <a:r>
              <a:rPr lang="en-US" dirty="0" smtClean="0"/>
              <a:t> </a:t>
            </a:r>
            <a:r>
              <a:rPr lang="en-US" dirty="0" err="1" smtClean="0"/>
              <a:t>sarjana</a:t>
            </a:r>
            <a:r>
              <a:rPr lang="en-US" dirty="0" smtClean="0"/>
              <a:t>, </a:t>
            </a:r>
            <a:r>
              <a:rPr lang="en-US" dirty="0" err="1" smtClean="0"/>
              <a:t>artinya</a:t>
            </a:r>
            <a:r>
              <a:rPr lang="en-US" dirty="0" smtClean="0"/>
              <a:t> </a:t>
            </a:r>
            <a:r>
              <a:rPr lang="en-US" dirty="0" err="1" smtClean="0"/>
              <a:t>sesudah</a:t>
            </a:r>
            <a:r>
              <a:rPr lang="en-US" dirty="0" smtClean="0"/>
              <a:t> </a:t>
            </a:r>
            <a:r>
              <a:rPr lang="en-US" dirty="0" err="1" smtClean="0"/>
              <a:t>mengikuti</a:t>
            </a:r>
            <a:r>
              <a:rPr lang="en-US" dirty="0" smtClean="0"/>
              <a:t> program S1, </a:t>
            </a:r>
            <a:r>
              <a:rPr lang="en-US" dirty="0" err="1" smtClean="0"/>
              <a:t>gelar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masih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orang yang </a:t>
            </a:r>
            <a:r>
              <a:rPr lang="en-US" dirty="0" err="1" smtClean="0"/>
              <a:t>bersangkutan</a:t>
            </a:r>
            <a:r>
              <a:rPr lang="en-US" dirty="0" smtClean="0"/>
              <a:t>. </a:t>
            </a:r>
            <a:r>
              <a:rPr lang="en-US" dirty="0" err="1" smtClean="0"/>
              <a:t>Jadi</a:t>
            </a:r>
            <a:r>
              <a:rPr lang="en-US" dirty="0" smtClean="0"/>
              <a:t>, </a:t>
            </a:r>
            <a:r>
              <a:rPr lang="en-US" dirty="0" err="1" smtClean="0"/>
              <a:t>kurang</a:t>
            </a:r>
            <a:r>
              <a:rPr lang="en-US" dirty="0" smtClean="0"/>
              <a:t> </a:t>
            </a:r>
            <a:r>
              <a:rPr lang="en-US" dirty="0" err="1" smtClean="0"/>
              <a:t>tepat</a:t>
            </a:r>
            <a:r>
              <a:rPr lang="en-US" dirty="0" smtClean="0"/>
              <a:t> </a:t>
            </a:r>
            <a:r>
              <a:rPr lang="en-US" dirty="0" err="1" smtClean="0"/>
              <a:t>kalau</a:t>
            </a:r>
            <a:r>
              <a:rPr lang="en-US" dirty="0" smtClean="0"/>
              <a:t> </a:t>
            </a:r>
            <a:r>
              <a:rPr lang="en-US" dirty="0" err="1" smtClean="0"/>
              <a:t>dikatakan</a:t>
            </a:r>
            <a:r>
              <a:rPr lang="en-US" dirty="0" smtClean="0"/>
              <a:t> </a:t>
            </a:r>
            <a:r>
              <a:rPr lang="en-US" dirty="0" err="1" smtClean="0"/>
              <a:t>pascasarjana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bukan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sarjana</a:t>
            </a:r>
            <a:r>
              <a:rPr lang="en-US" dirty="0" smtClean="0"/>
              <a:t> </a:t>
            </a:r>
            <a:r>
              <a:rPr lang="en-US" dirty="0" err="1" smtClean="0"/>
              <a:t>lagi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52527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Pusat</a:t>
            </a:r>
            <a:r>
              <a:rPr lang="en-US" dirty="0" smtClean="0"/>
              <a:t> </a:t>
            </a:r>
            <a:r>
              <a:rPr lang="en-US" dirty="0" err="1" smtClean="0"/>
              <a:t>Pembinaan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Pengembangan</a:t>
            </a:r>
            <a:r>
              <a:rPr lang="en-US" dirty="0" smtClean="0"/>
              <a:t> </a:t>
            </a:r>
            <a:r>
              <a:rPr lang="en-US" dirty="0" err="1" smtClean="0"/>
              <a:t>Bahasa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err="1" smtClean="0"/>
              <a:t>Berarti</a:t>
            </a:r>
            <a:r>
              <a:rPr lang="en-US" dirty="0" smtClean="0"/>
              <a:t> yang </a:t>
            </a:r>
            <a:r>
              <a:rPr lang="en-US" dirty="0" err="1" smtClean="0"/>
              <a:t>dibina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dikebangkan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bahasa</a:t>
            </a:r>
            <a:r>
              <a:rPr lang="en-US" dirty="0" smtClean="0"/>
              <a:t>, </a:t>
            </a:r>
            <a:r>
              <a:rPr lang="en-US" dirty="0" err="1" smtClean="0"/>
              <a:t>bukan</a:t>
            </a:r>
            <a:r>
              <a:rPr lang="en-US" dirty="0" smtClean="0"/>
              <a:t> </a:t>
            </a:r>
            <a:r>
              <a:rPr lang="en-US" dirty="0" err="1" smtClean="0"/>
              <a:t>orangnya</a:t>
            </a:r>
            <a:r>
              <a:rPr lang="en-US" dirty="0" smtClean="0"/>
              <a:t>. </a:t>
            </a:r>
            <a:r>
              <a:rPr lang="en-US" dirty="0" err="1" smtClean="0"/>
              <a:t>Sementara</a:t>
            </a:r>
            <a:r>
              <a:rPr lang="en-US" dirty="0" smtClean="0"/>
              <a:t> yang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sasaran</a:t>
            </a:r>
            <a:r>
              <a:rPr lang="en-US" dirty="0" smtClean="0"/>
              <a:t> program </a:t>
            </a:r>
            <a:r>
              <a:rPr lang="en-US" dirty="0" err="1" smtClean="0"/>
              <a:t>pembinaan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pengembangan</a:t>
            </a:r>
            <a:r>
              <a:rPr lang="en-US" dirty="0" smtClean="0"/>
              <a:t> </a:t>
            </a:r>
            <a:r>
              <a:rPr lang="en-US" dirty="0" err="1" smtClean="0"/>
              <a:t>bahasa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manusia</a:t>
            </a:r>
            <a:r>
              <a:rPr lang="en-US" dirty="0" smtClean="0"/>
              <a:t> Indonesia, </a:t>
            </a:r>
            <a:r>
              <a:rPr lang="en-US" dirty="0" err="1" smtClean="0"/>
              <a:t>bukan</a:t>
            </a:r>
            <a:r>
              <a:rPr lang="en-US" dirty="0" smtClean="0"/>
              <a:t> </a:t>
            </a:r>
            <a:r>
              <a:rPr lang="en-US" dirty="0" err="1" smtClean="0"/>
              <a:t>bahasa</a:t>
            </a:r>
            <a:r>
              <a:rPr lang="en-US" dirty="0" smtClean="0"/>
              <a:t> Indonesia.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09512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GORENG PISANG </a:t>
            </a:r>
            <a:r>
              <a:rPr lang="en-US" dirty="0" err="1" smtClean="0"/>
              <a:t>dan</a:t>
            </a:r>
            <a:r>
              <a:rPr lang="en-US" dirty="0" smtClean="0"/>
              <a:t> PISANG GORENG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en-US" dirty="0" err="1" smtClean="0"/>
              <a:t>Hukum</a:t>
            </a:r>
            <a:r>
              <a:rPr lang="en-US" dirty="0" smtClean="0"/>
              <a:t> D-M </a:t>
            </a:r>
            <a:r>
              <a:rPr lang="en-US" dirty="0" err="1" smtClean="0"/>
              <a:t>menyatakan</a:t>
            </a:r>
            <a:r>
              <a:rPr lang="en-US" dirty="0" smtClean="0"/>
              <a:t> </a:t>
            </a: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unsur</a:t>
            </a:r>
            <a:r>
              <a:rPr lang="en-US" dirty="0" smtClean="0"/>
              <a:t> yang </a:t>
            </a:r>
            <a:r>
              <a:rPr lang="en-US" dirty="0" err="1" smtClean="0"/>
              <a:t>diterangkan</a:t>
            </a:r>
            <a:r>
              <a:rPr lang="en-US" dirty="0" smtClean="0"/>
              <a:t>(D) </a:t>
            </a:r>
            <a:r>
              <a:rPr lang="en-US" dirty="0" err="1" smtClean="0"/>
              <a:t>terletak</a:t>
            </a:r>
            <a:r>
              <a:rPr lang="en-US" dirty="0" smtClean="0"/>
              <a:t> </a:t>
            </a:r>
            <a:r>
              <a:rPr lang="en-US" dirty="0" err="1" smtClean="0"/>
              <a:t>disebelah</a:t>
            </a:r>
            <a:r>
              <a:rPr lang="en-US" dirty="0" smtClean="0"/>
              <a:t> </a:t>
            </a:r>
            <a:r>
              <a:rPr lang="en-US" dirty="0" err="1" smtClean="0"/>
              <a:t>kiri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unsur</a:t>
            </a:r>
            <a:r>
              <a:rPr lang="en-US" dirty="0" smtClean="0"/>
              <a:t> yang </a:t>
            </a:r>
            <a:r>
              <a:rPr lang="en-US" dirty="0" err="1" smtClean="0"/>
              <a:t>menerangkan</a:t>
            </a:r>
            <a:r>
              <a:rPr lang="en-US" dirty="0" smtClean="0"/>
              <a:t> (M). </a:t>
            </a:r>
            <a:r>
              <a:rPr lang="en-US" dirty="0" err="1" smtClean="0"/>
              <a:t>Belanda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bahasa</a:t>
            </a:r>
            <a:r>
              <a:rPr lang="en-US" dirty="0" smtClean="0"/>
              <a:t> </a:t>
            </a:r>
            <a:r>
              <a:rPr lang="en-US" dirty="0" err="1" smtClean="0"/>
              <a:t>Inggris</a:t>
            </a:r>
            <a:r>
              <a:rPr lang="en-US" dirty="0" smtClean="0"/>
              <a:t> </a:t>
            </a:r>
            <a:r>
              <a:rPr lang="en-US" dirty="0" err="1" smtClean="0"/>
              <a:t>justru</a:t>
            </a:r>
            <a:r>
              <a:rPr lang="en-US" dirty="0" smtClean="0"/>
              <a:t> </a:t>
            </a:r>
            <a:r>
              <a:rPr lang="en-US" dirty="0" err="1" smtClean="0"/>
              <a:t>kebalikannya</a:t>
            </a:r>
            <a:r>
              <a:rPr lang="en-US" dirty="0" smtClean="0"/>
              <a:t>. </a:t>
            </a:r>
          </a:p>
          <a:p>
            <a:pPr marL="0" indent="0" algn="just">
              <a:buNone/>
            </a:pPr>
            <a:r>
              <a:rPr lang="en-US" dirty="0" err="1" smtClean="0"/>
              <a:t>Pisang</a:t>
            </a:r>
            <a:r>
              <a:rPr lang="en-US" dirty="0" smtClean="0"/>
              <a:t> </a:t>
            </a:r>
            <a:r>
              <a:rPr lang="en-US" dirty="0" err="1" smtClean="0"/>
              <a:t>goreng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‘ </a:t>
            </a:r>
            <a:r>
              <a:rPr lang="en-US" dirty="0" err="1" smtClean="0"/>
              <a:t>pisang</a:t>
            </a:r>
            <a:r>
              <a:rPr lang="en-US" dirty="0" smtClean="0"/>
              <a:t> yang </a:t>
            </a:r>
            <a:r>
              <a:rPr lang="en-US" dirty="0" err="1" smtClean="0"/>
              <a:t>digoreng</a:t>
            </a:r>
            <a:r>
              <a:rPr lang="en-US" dirty="0" smtClean="0"/>
              <a:t>’. </a:t>
            </a:r>
            <a:r>
              <a:rPr lang="en-US" dirty="0" err="1" smtClean="0"/>
              <a:t>Pisang</a:t>
            </a:r>
            <a:r>
              <a:rPr lang="en-US" dirty="0" smtClean="0"/>
              <a:t> </a:t>
            </a:r>
            <a:r>
              <a:rPr lang="en-US" dirty="0" err="1" smtClean="0"/>
              <a:t>goreng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memenuhi</a:t>
            </a:r>
            <a:r>
              <a:rPr lang="en-US" dirty="0" smtClean="0"/>
              <a:t> </a:t>
            </a:r>
            <a:r>
              <a:rPr lang="en-US" dirty="0" err="1" smtClean="0"/>
              <a:t>kaidah</a:t>
            </a:r>
            <a:r>
              <a:rPr lang="en-US" dirty="0" smtClean="0"/>
              <a:t> </a:t>
            </a:r>
            <a:r>
              <a:rPr lang="en-US" dirty="0" err="1" smtClean="0"/>
              <a:t>semantik</a:t>
            </a:r>
            <a:r>
              <a:rPr lang="en-US" dirty="0" smtClean="0"/>
              <a:t> (</a:t>
            </a:r>
            <a:r>
              <a:rPr lang="en-US" dirty="0" err="1" smtClean="0"/>
              <a:t>makna</a:t>
            </a:r>
            <a:r>
              <a:rPr lang="en-US" dirty="0" smtClean="0"/>
              <a:t> kata), </a:t>
            </a:r>
            <a:r>
              <a:rPr lang="en-US" dirty="0" err="1" smtClean="0"/>
              <a:t>gramatikal</a:t>
            </a:r>
            <a:r>
              <a:rPr lang="en-US" dirty="0" smtClean="0"/>
              <a:t>( </a:t>
            </a:r>
            <a:r>
              <a:rPr lang="en-US" dirty="0" err="1" smtClean="0"/>
              <a:t>tata</a:t>
            </a:r>
            <a:r>
              <a:rPr lang="en-US" dirty="0" smtClean="0"/>
              <a:t> </a:t>
            </a:r>
            <a:r>
              <a:rPr lang="en-US" dirty="0" err="1" smtClean="0"/>
              <a:t>bahasa</a:t>
            </a:r>
            <a:r>
              <a:rPr lang="en-US" dirty="0" smtClean="0"/>
              <a:t>) </a:t>
            </a:r>
            <a:r>
              <a:rPr lang="en-US" dirty="0" err="1" smtClean="0"/>
              <a:t>sebab</a:t>
            </a:r>
            <a:r>
              <a:rPr lang="en-US" dirty="0" smtClean="0"/>
              <a:t> </a:t>
            </a:r>
            <a:r>
              <a:rPr lang="en-US" dirty="0" err="1" smtClean="0"/>
              <a:t>kontruksi</a:t>
            </a:r>
            <a:r>
              <a:rPr lang="en-US" dirty="0" smtClean="0"/>
              <a:t> </a:t>
            </a:r>
            <a:r>
              <a:rPr lang="en-US" dirty="0" err="1" smtClean="0"/>
              <a:t>nasi</a:t>
            </a:r>
            <a:r>
              <a:rPr lang="en-US" dirty="0" smtClean="0"/>
              <a:t> </a:t>
            </a:r>
            <a:r>
              <a:rPr lang="en-US" dirty="0" err="1" smtClean="0"/>
              <a:t>goreng</a:t>
            </a:r>
            <a:r>
              <a:rPr lang="en-US" dirty="0" smtClean="0"/>
              <a:t>, </a:t>
            </a:r>
            <a:r>
              <a:rPr lang="en-US" dirty="0" err="1" smtClean="0"/>
              <a:t>sambal</a:t>
            </a:r>
            <a:r>
              <a:rPr lang="en-US" dirty="0" smtClean="0"/>
              <a:t> </a:t>
            </a:r>
            <a:r>
              <a:rPr lang="en-US" dirty="0" err="1" smtClean="0"/>
              <a:t>goreng</a:t>
            </a:r>
            <a:r>
              <a:rPr lang="en-US" dirty="0" smtClean="0"/>
              <a:t>, </a:t>
            </a:r>
            <a:r>
              <a:rPr lang="en-US" dirty="0" err="1" smtClean="0"/>
              <a:t>paru</a:t>
            </a:r>
            <a:r>
              <a:rPr lang="en-US" dirty="0" smtClean="0"/>
              <a:t> </a:t>
            </a:r>
            <a:r>
              <a:rPr lang="en-US" dirty="0" err="1" smtClean="0"/>
              <a:t>goreng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., </a:t>
            </a:r>
            <a:r>
              <a:rPr lang="en-US" dirty="0" err="1" smtClean="0"/>
              <a:t>sedanagkan</a:t>
            </a:r>
            <a:r>
              <a:rPr lang="en-US" dirty="0" smtClean="0"/>
              <a:t> </a:t>
            </a:r>
            <a:r>
              <a:rPr lang="en-US" dirty="0" err="1" smtClean="0"/>
              <a:t>kontruksi</a:t>
            </a:r>
            <a:r>
              <a:rPr lang="en-US" dirty="0" smtClean="0"/>
              <a:t> </a:t>
            </a:r>
            <a:r>
              <a:rPr lang="en-US" dirty="0" err="1" smtClean="0"/>
              <a:t>goreng</a:t>
            </a:r>
            <a:r>
              <a:rPr lang="en-US" dirty="0" smtClean="0"/>
              <a:t> </a:t>
            </a:r>
            <a:r>
              <a:rPr lang="en-US" dirty="0" err="1" smtClean="0"/>
              <a:t>nasi</a:t>
            </a:r>
            <a:r>
              <a:rPr lang="en-US" dirty="0" smtClean="0"/>
              <a:t>, </a:t>
            </a:r>
            <a:r>
              <a:rPr lang="en-US" dirty="0" err="1" smtClean="0"/>
              <a:t>goreng</a:t>
            </a:r>
            <a:r>
              <a:rPr lang="en-US" dirty="0" smtClean="0"/>
              <a:t> </a:t>
            </a:r>
            <a:r>
              <a:rPr lang="en-US" dirty="0" err="1" smtClean="0"/>
              <a:t>sambal</a:t>
            </a:r>
            <a:r>
              <a:rPr lang="en-US" dirty="0" smtClean="0"/>
              <a:t>, </a:t>
            </a:r>
            <a:r>
              <a:rPr lang="en-US" dirty="0" err="1" smtClean="0"/>
              <a:t>goreng</a:t>
            </a:r>
            <a:r>
              <a:rPr lang="en-US" dirty="0" smtClean="0"/>
              <a:t> </a:t>
            </a:r>
            <a:r>
              <a:rPr lang="en-US" dirty="0" err="1" smtClean="0"/>
              <a:t>paru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636099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Keluar</a:t>
            </a:r>
            <a:r>
              <a:rPr lang="en-US" dirty="0" smtClean="0"/>
              <a:t> </a:t>
            </a:r>
            <a:r>
              <a:rPr lang="en-US" dirty="0"/>
              <a:t>K</a:t>
            </a:r>
            <a:r>
              <a:rPr lang="en-US" dirty="0" smtClean="0"/>
              <a:t>ota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514350" indent="-514350">
              <a:buAutoNum type="arabicPeriod"/>
            </a:pPr>
            <a:r>
              <a:rPr lang="en-US" dirty="0" err="1" smtClean="0"/>
              <a:t>Minggu</a:t>
            </a:r>
            <a:r>
              <a:rPr lang="en-US" dirty="0" smtClean="0"/>
              <a:t> </a:t>
            </a:r>
            <a:r>
              <a:rPr lang="en-US" dirty="0" err="1" smtClean="0"/>
              <a:t>depan</a:t>
            </a:r>
            <a:r>
              <a:rPr lang="en-US" dirty="0" smtClean="0"/>
              <a:t> </a:t>
            </a:r>
            <a:r>
              <a:rPr lang="en-US" dirty="0" err="1" smtClean="0"/>
              <a:t>saya</a:t>
            </a:r>
            <a:r>
              <a:rPr lang="en-US" dirty="0" smtClean="0"/>
              <a:t> </a:t>
            </a:r>
            <a:r>
              <a:rPr lang="en-US" dirty="0" err="1" smtClean="0"/>
              <a:t>bertugas</a:t>
            </a:r>
            <a:r>
              <a:rPr lang="en-US" dirty="0" smtClean="0"/>
              <a:t> </a:t>
            </a:r>
            <a:r>
              <a:rPr lang="en-US" dirty="0" err="1" smtClean="0"/>
              <a:t>keluar</a:t>
            </a:r>
            <a:r>
              <a:rPr lang="en-US" dirty="0" smtClean="0"/>
              <a:t> </a:t>
            </a:r>
            <a:r>
              <a:rPr lang="en-US" dirty="0" err="1" smtClean="0"/>
              <a:t>kota</a:t>
            </a:r>
            <a:r>
              <a:rPr lang="en-US" dirty="0" smtClean="0"/>
              <a:t>( </a:t>
            </a:r>
            <a:r>
              <a:rPr lang="en-US" dirty="0" err="1" smtClean="0"/>
              <a:t>semarang</a:t>
            </a:r>
            <a:r>
              <a:rPr lang="en-US" dirty="0" smtClean="0"/>
              <a:t>)</a:t>
            </a:r>
          </a:p>
          <a:p>
            <a:pPr marL="514350" indent="-514350">
              <a:buAutoNum type="arabicPeriod"/>
            </a:pPr>
            <a:r>
              <a:rPr lang="en-US" dirty="0" err="1" smtClean="0"/>
              <a:t>Nanti</a:t>
            </a:r>
            <a:r>
              <a:rPr lang="en-US" dirty="0" smtClean="0"/>
              <a:t> </a:t>
            </a:r>
            <a:r>
              <a:rPr lang="en-US" dirty="0" err="1" smtClean="0"/>
              <a:t>kita</a:t>
            </a:r>
            <a:r>
              <a:rPr lang="en-US" dirty="0" smtClean="0"/>
              <a:t> </a:t>
            </a:r>
            <a:r>
              <a:rPr lang="en-US" dirty="0" err="1" smtClean="0"/>
              <a:t>bicarakan</a:t>
            </a:r>
            <a:r>
              <a:rPr lang="en-US" dirty="0" smtClean="0"/>
              <a:t> </a:t>
            </a:r>
            <a:r>
              <a:rPr lang="en-US" dirty="0" err="1" smtClean="0"/>
              <a:t>lagi</a:t>
            </a:r>
            <a:r>
              <a:rPr lang="en-US" dirty="0" smtClean="0"/>
              <a:t> </a:t>
            </a:r>
            <a:r>
              <a:rPr lang="en-US" dirty="0" err="1" smtClean="0"/>
              <a:t>setelah</a:t>
            </a:r>
            <a:r>
              <a:rPr lang="en-US" dirty="0" smtClean="0"/>
              <a:t> </a:t>
            </a:r>
            <a:r>
              <a:rPr lang="en-US" dirty="0" err="1" smtClean="0"/>
              <a:t>saya</a:t>
            </a:r>
            <a:r>
              <a:rPr lang="en-US" dirty="0" smtClean="0"/>
              <a:t> </a:t>
            </a:r>
            <a:r>
              <a:rPr lang="en-US" dirty="0" err="1" smtClean="0"/>
              <a:t>pulang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luar</a:t>
            </a:r>
            <a:r>
              <a:rPr lang="en-US" dirty="0" smtClean="0"/>
              <a:t> </a:t>
            </a:r>
            <a:r>
              <a:rPr lang="en-US" dirty="0" err="1" smtClean="0"/>
              <a:t>kota</a:t>
            </a:r>
            <a:r>
              <a:rPr lang="en-US" dirty="0" smtClean="0"/>
              <a:t>( </a:t>
            </a:r>
            <a:r>
              <a:rPr lang="en-US" dirty="0" err="1" smtClean="0"/>
              <a:t>sumatra</a:t>
            </a:r>
            <a:r>
              <a:rPr lang="en-US" dirty="0" smtClean="0"/>
              <a:t> Utara)</a:t>
            </a:r>
          </a:p>
          <a:p>
            <a:pPr marL="514350" indent="-514350">
              <a:buAutoNum type="arabicPeriod"/>
            </a:pPr>
            <a:r>
              <a:rPr lang="en-US" dirty="0" err="1" smtClean="0"/>
              <a:t>Bapak</a:t>
            </a:r>
            <a:r>
              <a:rPr lang="en-US" dirty="0" smtClean="0"/>
              <a:t> </a:t>
            </a:r>
            <a:r>
              <a:rPr lang="en-US" dirty="0" err="1" smtClean="0"/>
              <a:t>Heri</a:t>
            </a:r>
            <a:r>
              <a:rPr lang="en-US" dirty="0" smtClean="0"/>
              <a:t> </a:t>
            </a:r>
            <a:r>
              <a:rPr lang="en-US" dirty="0" err="1" smtClean="0"/>
              <a:t>bukan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keluar</a:t>
            </a:r>
            <a:r>
              <a:rPr lang="en-US" dirty="0" smtClean="0"/>
              <a:t> </a:t>
            </a:r>
            <a:r>
              <a:rPr lang="en-US" dirty="0" err="1" smtClean="0"/>
              <a:t>kota</a:t>
            </a:r>
            <a:r>
              <a:rPr lang="en-US" dirty="0" smtClean="0"/>
              <a:t>, </a:t>
            </a:r>
            <a:r>
              <a:rPr lang="en-US" dirty="0" err="1" smtClean="0"/>
              <a:t>melaikan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keluar</a:t>
            </a:r>
            <a:r>
              <a:rPr lang="en-US" dirty="0" smtClean="0"/>
              <a:t> </a:t>
            </a:r>
            <a:r>
              <a:rPr lang="en-US" dirty="0" err="1" smtClean="0"/>
              <a:t>negeri</a:t>
            </a:r>
            <a:r>
              <a:rPr lang="en-US" dirty="0" smtClean="0"/>
              <a:t>(</a:t>
            </a:r>
            <a:r>
              <a:rPr lang="en-US" dirty="0" err="1" smtClean="0"/>
              <a:t>Singapura</a:t>
            </a:r>
            <a:r>
              <a:rPr lang="en-US" dirty="0" smtClean="0"/>
              <a:t>)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masalah</a:t>
            </a:r>
            <a:r>
              <a:rPr lang="en-US" dirty="0" smtClean="0"/>
              <a:t> </a:t>
            </a:r>
            <a:r>
              <a:rPr lang="en-US" dirty="0" err="1" smtClean="0"/>
              <a:t>makna</a:t>
            </a:r>
            <a:r>
              <a:rPr lang="en-US" dirty="0" smtClean="0"/>
              <a:t> </a:t>
            </a:r>
            <a:r>
              <a:rPr lang="en-US" dirty="0" err="1" smtClean="0"/>
              <a:t>bahasa</a:t>
            </a:r>
            <a:r>
              <a:rPr lang="en-US" dirty="0" smtClean="0"/>
              <a:t> </a:t>
            </a:r>
            <a:r>
              <a:rPr lang="en-US" dirty="0" err="1" smtClean="0"/>
              <a:t>sebenarnya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mekanisme</a:t>
            </a:r>
            <a:r>
              <a:rPr lang="en-US" dirty="0" smtClean="0"/>
              <a:t> yang </a:t>
            </a:r>
            <a:r>
              <a:rPr lang="en-US" dirty="0" err="1" smtClean="0"/>
              <a:t>disebut</a:t>
            </a:r>
            <a:r>
              <a:rPr lang="en-US" dirty="0" smtClean="0"/>
              <a:t> </a:t>
            </a:r>
            <a:r>
              <a:rPr lang="en-US" dirty="0" err="1" smtClean="0"/>
              <a:t>kearbitreran</a:t>
            </a:r>
            <a:r>
              <a:rPr lang="en-US" dirty="0" smtClean="0"/>
              <a:t>.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ilmiah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logika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salah</a:t>
            </a:r>
            <a:r>
              <a:rPr lang="en-US" dirty="0" smtClean="0"/>
              <a:t>, </a:t>
            </a:r>
            <a:r>
              <a:rPr lang="en-US" dirty="0" err="1" smtClean="0"/>
              <a:t>namun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bahasa</a:t>
            </a:r>
            <a:r>
              <a:rPr lang="en-US" dirty="0" smtClean="0"/>
              <a:t> </a:t>
            </a:r>
            <a:r>
              <a:rPr lang="en-US" dirty="0" err="1" smtClean="0"/>
              <a:t>dianggap</a:t>
            </a:r>
            <a:r>
              <a:rPr lang="en-US" dirty="0" smtClean="0"/>
              <a:t> </a:t>
            </a:r>
            <a:r>
              <a:rPr lang="en-US" dirty="0" err="1" smtClean="0"/>
              <a:t>benar</a:t>
            </a:r>
            <a:r>
              <a:rPr lang="en-US" dirty="0" smtClean="0"/>
              <a:t>, </a:t>
            </a:r>
            <a:r>
              <a:rPr lang="en-US" dirty="0" err="1" smtClean="0"/>
              <a:t>seperti</a:t>
            </a:r>
            <a:r>
              <a:rPr lang="en-US" dirty="0" smtClean="0"/>
              <a:t> </a:t>
            </a:r>
            <a:r>
              <a:rPr lang="en-US" dirty="0" err="1" smtClean="0"/>
              <a:t>ikan</a:t>
            </a:r>
            <a:r>
              <a:rPr lang="en-US" dirty="0" smtClean="0"/>
              <a:t> </a:t>
            </a:r>
            <a:r>
              <a:rPr lang="en-US" dirty="0" err="1" smtClean="0"/>
              <a:t>paus</a:t>
            </a:r>
            <a:r>
              <a:rPr lang="en-US" dirty="0" smtClean="0"/>
              <a:t>.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biologis</a:t>
            </a:r>
            <a:r>
              <a:rPr lang="en-US" dirty="0" smtClean="0"/>
              <a:t> </a:t>
            </a:r>
            <a:r>
              <a:rPr lang="en-US" dirty="0" err="1" smtClean="0"/>
              <a:t>ikan</a:t>
            </a:r>
            <a:r>
              <a:rPr lang="en-US" dirty="0" smtClean="0"/>
              <a:t> </a:t>
            </a:r>
            <a:r>
              <a:rPr lang="en-US" dirty="0" err="1" smtClean="0"/>
              <a:t>paus</a:t>
            </a:r>
            <a:r>
              <a:rPr lang="en-US" dirty="0" smtClean="0"/>
              <a:t> </a:t>
            </a:r>
            <a:r>
              <a:rPr lang="en-US" dirty="0" err="1" smtClean="0"/>
              <a:t>bukan</a:t>
            </a:r>
            <a:r>
              <a:rPr lang="en-US" dirty="0" smtClean="0"/>
              <a:t> </a:t>
            </a:r>
            <a:r>
              <a:rPr lang="en-US" dirty="0" err="1" smtClean="0"/>
              <a:t>ikan</a:t>
            </a:r>
            <a:r>
              <a:rPr lang="en-US" dirty="0" smtClean="0"/>
              <a:t>, </a:t>
            </a:r>
            <a:r>
              <a:rPr lang="en-US" dirty="0" err="1" smtClean="0"/>
              <a:t>melainkan</a:t>
            </a:r>
            <a:r>
              <a:rPr lang="en-US" dirty="0" smtClean="0"/>
              <a:t> </a:t>
            </a:r>
            <a:r>
              <a:rPr lang="en-US" dirty="0" err="1" smtClean="0"/>
              <a:t>termasuk</a:t>
            </a:r>
            <a:r>
              <a:rPr lang="en-US" dirty="0" smtClean="0"/>
              <a:t> </a:t>
            </a:r>
            <a:r>
              <a:rPr lang="en-US" dirty="0" err="1" smtClean="0"/>
              <a:t>binatang</a:t>
            </a:r>
            <a:r>
              <a:rPr lang="en-US" dirty="0" smtClean="0"/>
              <a:t> </a:t>
            </a:r>
            <a:r>
              <a:rPr lang="en-US" dirty="0" err="1" smtClean="0"/>
              <a:t>mamalia</a:t>
            </a:r>
            <a:r>
              <a:rPr lang="en-US" dirty="0" smtClean="0"/>
              <a:t>. </a:t>
            </a:r>
            <a:r>
              <a:rPr lang="en-US" dirty="0" err="1" smtClean="0"/>
              <a:t>Demikian</a:t>
            </a:r>
            <a:r>
              <a:rPr lang="en-US" dirty="0" smtClean="0"/>
              <a:t>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keluar</a:t>
            </a:r>
            <a:r>
              <a:rPr lang="en-US" dirty="0" smtClean="0"/>
              <a:t> </a:t>
            </a:r>
            <a:r>
              <a:rPr lang="en-US" dirty="0" err="1" smtClean="0"/>
              <a:t>kota</a:t>
            </a:r>
            <a:r>
              <a:rPr lang="en-US" dirty="0" smtClean="0"/>
              <a:t>, yang </a:t>
            </a:r>
            <a:r>
              <a:rPr lang="en-US" dirty="0" err="1" smtClean="0"/>
              <a:t>jelas</a:t>
            </a:r>
            <a:r>
              <a:rPr lang="en-US" dirty="0" smtClean="0"/>
              <a:t> </a:t>
            </a:r>
            <a:r>
              <a:rPr lang="en-US" dirty="0" err="1" smtClean="0"/>
              <a:t>keluar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kota</a:t>
            </a:r>
            <a:r>
              <a:rPr lang="en-US" dirty="0" smtClean="0"/>
              <a:t> </a:t>
            </a:r>
            <a:r>
              <a:rPr lang="en-US" dirty="0" err="1" smtClean="0"/>
              <a:t>sendiri</a:t>
            </a:r>
            <a:r>
              <a:rPr lang="en-US" dirty="0" smtClean="0"/>
              <a:t>. </a:t>
            </a:r>
          </a:p>
          <a:p>
            <a:pPr marL="514350" indent="-514350"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525770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rek">
  <a:themeElements>
    <a:clrScheme name="Trek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Trek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730</TotalTime>
  <Words>1154</Words>
  <Application>Microsoft Office PowerPoint</Application>
  <PresentationFormat>On-screen Show (4:3)</PresentationFormat>
  <Paragraphs>96</Paragraphs>
  <Slides>26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27" baseType="lpstr">
      <vt:lpstr>Trek</vt:lpstr>
      <vt:lpstr>Kesalahan bahasa Indonesia Pada masyarakat</vt:lpstr>
      <vt:lpstr>Terima Kasih</vt:lpstr>
      <vt:lpstr>Penggunaan gramatikal, semantik, dan sosial</vt:lpstr>
      <vt:lpstr>PowerPoint Presentation</vt:lpstr>
      <vt:lpstr>Kebutuhan Guru SD Akan Didaftar</vt:lpstr>
      <vt:lpstr>Pascasarjana</vt:lpstr>
      <vt:lpstr>Pusat Pembinaan dan Pengembangan Bahasa</vt:lpstr>
      <vt:lpstr>GORENG PISANG dan PISANG GORENG</vt:lpstr>
      <vt:lpstr>Keluar Kota</vt:lpstr>
      <vt:lpstr>Hari Ini</vt:lpstr>
      <vt:lpstr>Pelatihan dan Latihan</vt:lpstr>
      <vt:lpstr>MEREKA-MEREKA</vt:lpstr>
      <vt:lpstr>PowerPoint Presentation</vt:lpstr>
      <vt:lpstr>PowerPoint Presentation</vt:lpstr>
      <vt:lpstr>PowerPoint Presentation</vt:lpstr>
      <vt:lpstr>Menggali Lubang</vt:lpstr>
      <vt:lpstr>Hati-hati Banyak Kecelakaan</vt:lpstr>
      <vt:lpstr>Dosen Mematung</vt:lpstr>
      <vt:lpstr>Belum Absen</vt:lpstr>
      <vt:lpstr>Senjata Api Rakitan</vt:lpstr>
      <vt:lpstr>PowerPoint Presentation</vt:lpstr>
      <vt:lpstr>Naik Busway</vt:lpstr>
      <vt:lpstr>Silakan Mencicipi</vt:lpstr>
      <vt:lpstr>PowerPoint Presentation</vt:lpstr>
      <vt:lpstr>PowerPoint Presentation</vt:lpstr>
      <vt:lpstr>PowerPoint Presentation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Terima Kasih</dc:title>
  <dc:creator>User</dc:creator>
  <cp:lastModifiedBy>vina</cp:lastModifiedBy>
  <cp:revision>40</cp:revision>
  <dcterms:created xsi:type="dcterms:W3CDTF">2017-10-11T13:27:03Z</dcterms:created>
  <dcterms:modified xsi:type="dcterms:W3CDTF">2019-10-21T01:47:33Z</dcterms:modified>
</cp:coreProperties>
</file>