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9D5-6AC2-41C9-A4CD-0574B3D1D3C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4AD0-6611-40B2-925A-1E89BE66AA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94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9D5-6AC2-41C9-A4CD-0574B3D1D3C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4AD0-6611-40B2-925A-1E89BE66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0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9D5-6AC2-41C9-A4CD-0574B3D1D3C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4AD0-6611-40B2-925A-1E89BE66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9D5-6AC2-41C9-A4CD-0574B3D1D3C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4AD0-6611-40B2-925A-1E89BE66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9D5-6AC2-41C9-A4CD-0574B3D1D3C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4AD0-6611-40B2-925A-1E89BE66AA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46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9D5-6AC2-41C9-A4CD-0574B3D1D3C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4AD0-6611-40B2-925A-1E89BE66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4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9D5-6AC2-41C9-A4CD-0574B3D1D3C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4AD0-6611-40B2-925A-1E89BE66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9D5-6AC2-41C9-A4CD-0574B3D1D3C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4AD0-6611-40B2-925A-1E89BE66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9D5-6AC2-41C9-A4CD-0574B3D1D3C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4AD0-6611-40B2-925A-1E89BE66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6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BA39D5-6AC2-41C9-A4CD-0574B3D1D3C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0F4AD0-6611-40B2-925A-1E89BE66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9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39D5-6AC2-41C9-A4CD-0574B3D1D3C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4AD0-6611-40B2-925A-1E89BE66A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0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BA39D5-6AC2-41C9-A4CD-0574B3D1D3C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0F4AD0-6611-40B2-925A-1E89BE66AA8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1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CA57-91A6-4F71-9383-978F1909B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60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TECHNOPRENEURSHIP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AED6D-EC98-4D70-93AD-4F3251BFF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SYAIFULLAH.SE.,</a:t>
            </a:r>
            <a:r>
              <a:rPr lang="en-US" b="1" dirty="0" err="1"/>
              <a:t>M.Sc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BF94-C37C-4B52-897E-01544D4A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B764-DF3B-4269-83F6-11F193FC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1EDF6-A03E-48C7-B257-A2F6BDB83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9" t="16068" r="50953" b="27608"/>
          <a:stretch/>
        </p:blipFill>
        <p:spPr>
          <a:xfrm>
            <a:off x="3396343" y="286603"/>
            <a:ext cx="5689600" cy="59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9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A616-4127-484A-A0CE-12DC6BCC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53598-CFE0-4E3B-A589-6989733BA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62E8E-A0E2-4695-9E99-67D75954F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21786" r="50953" b="6857"/>
          <a:stretch/>
        </p:blipFill>
        <p:spPr>
          <a:xfrm>
            <a:off x="2917371" y="286604"/>
            <a:ext cx="6052458" cy="60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D73B-DD24-42E4-9DA7-E60194D4F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014A7-8083-44C6-BC22-E69EA851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773FE-EF69-4E99-B9D0-2C21F64D5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0727" r="21548" b="34384"/>
          <a:stretch/>
        </p:blipFill>
        <p:spPr>
          <a:xfrm>
            <a:off x="3294743" y="286603"/>
            <a:ext cx="5239657" cy="60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4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32863-AA30-436A-B8AC-E68C6F31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31540-3226-47C7-8C42-DD18F3739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0E979-C41B-4E9B-BBFB-12B34AF99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9" t="17550" r="51072" b="39466"/>
          <a:stretch/>
        </p:blipFill>
        <p:spPr>
          <a:xfrm>
            <a:off x="3556000" y="286603"/>
            <a:ext cx="5486401" cy="60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4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A75D-7422-4468-A04C-6D1F9B16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5CC80-FEBD-44FB-AC15-9511B8E5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63F0F-1090-496C-80BA-B063135B3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61805" r="50953" b="10457"/>
          <a:stretch/>
        </p:blipFill>
        <p:spPr>
          <a:xfrm>
            <a:off x="3686630" y="988905"/>
            <a:ext cx="4296228" cy="52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9D91-5205-403B-93EE-93EB2227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35CF-123C-4516-BFD3-5272E521C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13271-CF0E-411F-8E57-A9306074C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9" t="39361" r="50834" b="16596"/>
          <a:stretch/>
        </p:blipFill>
        <p:spPr>
          <a:xfrm>
            <a:off x="2844801" y="435429"/>
            <a:ext cx="6952342" cy="55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04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1B3B-4BC6-4D49-93C5-FC31CC13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21ADEF-5D71-4350-A7BD-8E082DADF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013" t="28791" r="21008" b="54251"/>
          <a:stretch/>
        </p:blipFill>
        <p:spPr>
          <a:xfrm>
            <a:off x="3373121" y="3429000"/>
            <a:ext cx="5669279" cy="176590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44DC1C-E6D7-4735-A2BE-CE7F595A7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20" t="44866" r="51309" b="31419"/>
          <a:stretch/>
        </p:blipFill>
        <p:spPr>
          <a:xfrm>
            <a:off x="3373121" y="1852022"/>
            <a:ext cx="5669279" cy="18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C4A8-044C-4085-95FF-C4A7F458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07E7D-4324-4587-8376-C8B8B17B5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01" t="19771" r="21007" b="48117"/>
          <a:stretch/>
        </p:blipFill>
        <p:spPr>
          <a:xfrm>
            <a:off x="2873830" y="2177143"/>
            <a:ext cx="6473370" cy="3309257"/>
          </a:xfrm>
        </p:spPr>
      </p:pic>
    </p:spTree>
    <p:extLst>
      <p:ext uri="{BB962C8B-B14F-4D97-AF65-F5344CB8AC3E}">
        <p14:creationId xmlns:p14="http://schemas.microsoft.com/office/powerpoint/2010/main" val="2165343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33AC-398C-4164-8A08-1983005D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929FA5-4962-4AC4-9603-D4BAF4DB5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404" t="26626" r="21413" b="28634"/>
          <a:stretch/>
        </p:blipFill>
        <p:spPr>
          <a:xfrm>
            <a:off x="3018971" y="1973943"/>
            <a:ext cx="6458857" cy="4049486"/>
          </a:xfrm>
        </p:spPr>
      </p:pic>
    </p:spTree>
    <p:extLst>
      <p:ext uri="{BB962C8B-B14F-4D97-AF65-F5344CB8AC3E}">
        <p14:creationId xmlns:p14="http://schemas.microsoft.com/office/powerpoint/2010/main" val="3030380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8C55-5D25-4FC9-B944-7DCF849D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32BF42-1411-48C5-BD87-D5B23DA9E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810" t="32760" r="21007" b="25386"/>
          <a:stretch/>
        </p:blipFill>
        <p:spPr>
          <a:xfrm>
            <a:off x="2612571" y="1857829"/>
            <a:ext cx="6749143" cy="4020457"/>
          </a:xfrm>
        </p:spPr>
      </p:pic>
    </p:spTree>
    <p:extLst>
      <p:ext uri="{BB962C8B-B14F-4D97-AF65-F5344CB8AC3E}">
        <p14:creationId xmlns:p14="http://schemas.microsoft.com/office/powerpoint/2010/main" val="35329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5EC7-EAE6-496B-8F4E-D5B0E8BD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5491"/>
            <a:ext cx="10515600" cy="956397"/>
          </a:xfrm>
        </p:spPr>
        <p:txBody>
          <a:bodyPr>
            <a:normAutofit fontScale="90000"/>
          </a:bodyPr>
          <a:lstStyle/>
          <a:p>
            <a:pPr marL="0" marR="430530" algn="ctr">
              <a:spcBef>
                <a:spcPts val="280"/>
              </a:spcBef>
              <a:spcAft>
                <a:spcPts val="0"/>
              </a:spcAft>
            </a:pPr>
            <a:r>
              <a:rPr lang="id-ID" sz="3200" b="1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Sistematika</a:t>
            </a:r>
            <a:r>
              <a:rPr lang="id-ID" sz="3200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32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Penulisan</a:t>
            </a:r>
            <a:r>
              <a:rPr lang="en-US" sz="3200" b="1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32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</a:t>
            </a:r>
            <a:r>
              <a:rPr lang="id-ID" sz="3200" b="1" i="1" spc="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3200" b="1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b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4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C6F6-D595-4F55-A6CB-8F9DEAAB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85F37-07DA-4C74-B920-AAB87F709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Business plan adalah sebuah dokumen tertulis yang menjelaskan rencana </a:t>
            </a:r>
            <a:r>
              <a:rPr lang="id-ID" sz="1800" i="1" spc="-1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peru-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sahaan atau pengusaha untuk memanfaatkan peluang-peluang usaha (business oppor- tunities), keunggulan bersaing (competitive adventage) suatu usaha, serta menjelaskan berbagai langkah yang akan dilakukan (pemasaran, permodalan, operasional, dan </a:t>
            </a:r>
            <a:r>
              <a:rPr lang="id-ID" sz="1800" i="1" spc="-2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pen-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gorganisasian</a:t>
            </a:r>
            <a:r>
              <a:rPr lang="id-ID" sz="1800" i="1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sumber</a:t>
            </a:r>
            <a:r>
              <a:rPr lang="id-ID" sz="1800" i="1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daya</a:t>
            </a:r>
            <a:r>
              <a:rPr lang="id-ID" sz="1800" i="1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manusia)</a:t>
            </a:r>
            <a:r>
              <a:rPr lang="id-ID" sz="1800" i="1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id-ID" sz="1800" i="1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menjadikan</a:t>
            </a:r>
            <a:r>
              <a:rPr lang="id-ID" sz="1800" i="1" spc="-3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peluang</a:t>
            </a:r>
            <a:r>
              <a:rPr lang="id-ID" sz="1800" i="1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usaha</a:t>
            </a:r>
            <a:r>
              <a:rPr lang="id-ID" sz="1800" i="1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tersebut</a:t>
            </a:r>
            <a:r>
              <a:rPr lang="id-ID" sz="1800" i="1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menjadi suatu bentuk usaha yang</a:t>
            </a:r>
            <a:r>
              <a:rPr lang="id-ID" sz="1800" i="1" spc="-1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nyata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7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DC96-9C6D-4DDB-8A54-36882557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3D615-D717-491F-A4BB-7B4CA569C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28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Terdapat tiga tipe business plan yaitu: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8738" indent="0"/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8738" marR="0" indent="0" algn="just">
              <a:lnSpc>
                <a:spcPts val="1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Business Plan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8738" marR="0" indent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</a:t>
            </a:r>
            <a:r>
              <a:rPr lang="id-ID" sz="1800" spc="-18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id-ID" sz="1800" spc="-18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</a:t>
            </a:r>
            <a:r>
              <a:rPr lang="id-ID" sz="1800" spc="-18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terdiri</a:t>
            </a:r>
            <a:r>
              <a:rPr lang="id-ID" sz="1800" spc="-18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id-ID" sz="1800" spc="-18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10-15</a:t>
            </a:r>
            <a:r>
              <a:rPr lang="id-ID" sz="1800" spc="-18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halaman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sangat berguna untuk </a:t>
            </a:r>
            <a:r>
              <a:rPr lang="id-ID" sz="18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menuliskan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suatu ide baru dan mengetahui </a:t>
            </a:r>
            <a:r>
              <a:rPr lang="id-ID" sz="1800" spc="-2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apakah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investor tertarik dengan ide </a:t>
            </a:r>
            <a:r>
              <a:rPr lang="id-ID" sz="18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tersebut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ataukah</a:t>
            </a:r>
            <a:r>
              <a:rPr lang="id-ID" sz="1800" spc="-5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tidak.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8738" marR="0" indent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8738" marR="0" indent="0" algn="just">
              <a:lnSpc>
                <a:spcPts val="1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 Business Plan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8738" marR="0" indent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</a:t>
            </a:r>
            <a:r>
              <a:rPr lang="id-ID" sz="1800" spc="-25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id-ID" sz="1800" spc="-2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</a:t>
            </a:r>
            <a:r>
              <a:rPr lang="id-ID" sz="1800" spc="-2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terdiri</a:t>
            </a:r>
            <a:r>
              <a:rPr lang="id-ID" sz="1800" spc="-2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</a:t>
            </a:r>
            <a:r>
              <a:rPr lang="id-ID" sz="1800" spc="-2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25-35</a:t>
            </a:r>
            <a:r>
              <a:rPr lang="id-ID" sz="1800" spc="-25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halaman. Business plan ini sangat berguna </a:t>
            </a:r>
            <a:r>
              <a:rPr lang="id-ID" sz="1800" spc="-2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id-ID" sz="1800" spc="27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suatu</a:t>
            </a:r>
            <a:r>
              <a:rPr lang="id-ID" sz="1800" spc="4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usaha baru yang sudah </a:t>
            </a:r>
            <a:r>
              <a:rPr lang="id-ID" sz="18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berjalan</a:t>
            </a:r>
            <a:r>
              <a:rPr lang="en-US" sz="18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butuh tambahan modal.  Dokumen ini digunakan sebagai “blueprint” untuk menjalankan perusahaan.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0488" marR="0" indent="-90488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0488" marR="0" indent="-90488" algn="just">
              <a:lnSpc>
                <a:spcPts val="10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id-ID" sz="18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perational Business Plan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0488" indent="-90488"/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plan ini terdiri dari </a:t>
            </a:r>
            <a:r>
              <a:rPr lang="id-ID" sz="1800" spc="-2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40-100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halaman dan utamanya digunakan </a:t>
            </a:r>
            <a:r>
              <a:rPr lang="id-ID" sz="18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bagian internal perusahaan. </a:t>
            </a:r>
            <a:r>
              <a:rPr lang="id-ID" sz="1800" spc="-2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 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 sangat berguna sebagai alat </a:t>
            </a:r>
            <a:r>
              <a:rPr lang="id-ID" sz="1800" spc="-3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digunakan untuk membuat “blueprint” terhadap usaha baru dan </a:t>
            </a:r>
            <a:r>
              <a:rPr lang="id-ID" sz="18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menyediakan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petunjuk</a:t>
            </a:r>
            <a:r>
              <a:rPr lang="id-ID" sz="1800" spc="-9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kepada</a:t>
            </a:r>
            <a:r>
              <a:rPr lang="id-ID" sz="1800" spc="-9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manajer</a:t>
            </a:r>
            <a:r>
              <a:rPr lang="id-ID" sz="1800" spc="-9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operasional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5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B73D-4224-4513-8ECE-7F87A1FF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6167-73A5-4A7E-97CF-150A07372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marR="4084320" indent="-285750" algn="just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Bussiness</a:t>
            </a:r>
            <a:r>
              <a:rPr lang="id-ID" sz="1800" i="1" spc="1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spc="-2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merupakan</a:t>
            </a:r>
            <a:r>
              <a:rPr lang="id-ID" sz="1800" i="1" spc="-1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sebuah dokumen</a:t>
            </a:r>
            <a:r>
              <a:rPr lang="id-ID" sz="1800" i="1" spc="-1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endParaRPr lang="en-US" sz="1800" i="1" dirty="0">
              <a:solidFill>
                <a:schemeClr val="tx1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7663" marR="4084320" indent="0" algn="just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mempunyai</a:t>
            </a:r>
            <a:r>
              <a:rPr lang="id-ID" sz="1800" i="1" spc="-1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manfaat ganda</a:t>
            </a:r>
            <a:r>
              <a:rPr lang="id-ID" sz="1800" i="1" spc="-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(dwi</a:t>
            </a:r>
            <a:r>
              <a:rPr lang="id-ID" sz="1800" i="1" spc="-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fungsi), yaitu</a:t>
            </a:r>
            <a:r>
              <a:rPr lang="id-ID" sz="1800" i="1" spc="-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manfaat</a:t>
            </a:r>
            <a:r>
              <a:rPr lang="id-ID" sz="1800" i="1" spc="-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 dalam maupun di</a:t>
            </a:r>
            <a:r>
              <a:rPr lang="id-ID" sz="1800" i="1" spc="-1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spc="-2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luar</a:t>
            </a:r>
            <a:r>
              <a:rPr lang="en-US" sz="1800" spc="-2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perusahaan.</a:t>
            </a:r>
            <a:endParaRPr lang="en-US" sz="18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2D7B2-AE22-43CD-BFEA-27328CF72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95" t="44018" r="30476" b="10033"/>
          <a:stretch/>
        </p:blipFill>
        <p:spPr>
          <a:xfrm>
            <a:off x="1204686" y="3018972"/>
            <a:ext cx="100584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3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429E-7B4F-4A9B-8A32-AB9DA43C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17370"/>
            <a:ext cx="10058400" cy="7982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Cara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val="418817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7932-7D0D-4041-A9B8-0F4D90EF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B6CE3-DEA6-4A26-B318-39C15FEBF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53" t="22297" r="50421" b="22138"/>
          <a:stretch/>
        </p:blipFill>
        <p:spPr>
          <a:xfrm>
            <a:off x="975360" y="1737360"/>
            <a:ext cx="10119360" cy="4445726"/>
          </a:xfrm>
        </p:spPr>
      </p:pic>
    </p:spTree>
    <p:extLst>
      <p:ext uri="{BB962C8B-B14F-4D97-AF65-F5344CB8AC3E}">
        <p14:creationId xmlns:p14="http://schemas.microsoft.com/office/powerpoint/2010/main" val="396777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5956-45CA-42CA-B71C-79F85174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E0A617-2C34-4D76-A81B-B907B16DB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65" t="50440" r="50421" b="25025"/>
          <a:stretch/>
        </p:blipFill>
        <p:spPr>
          <a:xfrm>
            <a:off x="1097280" y="2307772"/>
            <a:ext cx="9919063" cy="2627086"/>
          </a:xfrm>
        </p:spPr>
      </p:pic>
    </p:spTree>
    <p:extLst>
      <p:ext uri="{BB962C8B-B14F-4D97-AF65-F5344CB8AC3E}">
        <p14:creationId xmlns:p14="http://schemas.microsoft.com/office/powerpoint/2010/main" val="373441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A89C-4A9C-4878-B832-419C638B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91CD-841C-49EF-9A68-678C0564A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F0A80-2015-47FA-A2E0-DBCB216E0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28" t="14403" r="20833" b="8340"/>
          <a:stretch/>
        </p:blipFill>
        <p:spPr>
          <a:xfrm>
            <a:off x="3439886" y="286603"/>
            <a:ext cx="5747657" cy="59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808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</TotalTime>
  <Words>218</Words>
  <Application>Microsoft Office PowerPoint</Application>
  <PresentationFormat>Widescreen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Verdana</vt:lpstr>
      <vt:lpstr>Wingdings</vt:lpstr>
      <vt:lpstr>Retrospect</vt:lpstr>
      <vt:lpstr>TECHNOPRENEURSHIP</vt:lpstr>
      <vt:lpstr>Sistematika Penulisan Business Plan </vt:lpstr>
      <vt:lpstr>PowerPoint Presentation</vt:lpstr>
      <vt:lpstr>PowerPoint Presentation</vt:lpstr>
      <vt:lpstr>PowerPoint Presentation</vt:lpstr>
      <vt:lpstr>Cara Menulis Bisnis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TECHNOPRENEURSHIP</dc:title>
  <dc:creator>syaifullah syaifullah</dc:creator>
  <cp:lastModifiedBy>syaifullah syaifullah</cp:lastModifiedBy>
  <cp:revision>6</cp:revision>
  <dcterms:created xsi:type="dcterms:W3CDTF">2021-03-05T15:00:53Z</dcterms:created>
  <dcterms:modified xsi:type="dcterms:W3CDTF">2021-03-05T16:51:20Z</dcterms:modified>
</cp:coreProperties>
</file>