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  <p:sldId id="267" r:id="rId13"/>
    <p:sldId id="268" r:id="rId14"/>
    <p:sldId id="274" r:id="rId15"/>
    <p:sldId id="275" r:id="rId16"/>
    <p:sldId id="276" r:id="rId17"/>
    <p:sldId id="269" r:id="rId18"/>
    <p:sldId id="277" r:id="rId19"/>
    <p:sldId id="271" r:id="rId20"/>
    <p:sldId id="272" r:id="rId21"/>
    <p:sldId id="273" r:id="rId22"/>
    <p:sldId id="281" r:id="rId23"/>
    <p:sldId id="282" r:id="rId24"/>
    <p:sldId id="283" r:id="rId25"/>
    <p:sldId id="284" r:id="rId26"/>
    <p:sldId id="28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993E642-9FC8-429D-B820-6FE2E0FFC07A}" type="datetimeFigureOut">
              <a:rPr lang="en-US" smtClean="0"/>
              <a:pPr/>
              <a:t>1/10/2021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AD399C7-7186-4609-9501-8E70DCFE14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E642-9FC8-429D-B820-6FE2E0FFC07A}" type="datetimeFigureOut">
              <a:rPr lang="en-US" smtClean="0"/>
              <a:pPr/>
              <a:t>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99C7-7186-4609-9501-8E70DCFE14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E642-9FC8-429D-B820-6FE2E0FFC07A}" type="datetimeFigureOut">
              <a:rPr lang="en-US" smtClean="0"/>
              <a:pPr/>
              <a:t>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99C7-7186-4609-9501-8E70DCFE14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E642-9FC8-429D-B820-6FE2E0FFC07A}" type="datetimeFigureOut">
              <a:rPr lang="en-US" smtClean="0"/>
              <a:pPr/>
              <a:t>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99C7-7186-4609-9501-8E70DCFE14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E642-9FC8-429D-B820-6FE2E0FFC07A}" type="datetimeFigureOut">
              <a:rPr lang="en-US" smtClean="0"/>
              <a:pPr/>
              <a:t>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99C7-7186-4609-9501-8E70DCFE14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E642-9FC8-429D-B820-6FE2E0FFC07A}" type="datetimeFigureOut">
              <a:rPr lang="en-US" smtClean="0"/>
              <a:pPr/>
              <a:t>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99C7-7186-4609-9501-8E70DCFE14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993E642-9FC8-429D-B820-6FE2E0FFC07A}" type="datetimeFigureOut">
              <a:rPr lang="en-US" smtClean="0"/>
              <a:pPr/>
              <a:t>1/10/2021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AD399C7-7186-4609-9501-8E70DCFE14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993E642-9FC8-429D-B820-6FE2E0FFC07A}" type="datetimeFigureOut">
              <a:rPr lang="en-US" smtClean="0"/>
              <a:pPr/>
              <a:t>1/10/2021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AD399C7-7186-4609-9501-8E70DCFE14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E642-9FC8-429D-B820-6FE2E0FFC07A}" type="datetimeFigureOut">
              <a:rPr lang="en-US" smtClean="0"/>
              <a:pPr/>
              <a:t>1/10/2021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99C7-7186-4609-9501-8E70DCFE14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E642-9FC8-429D-B820-6FE2E0FFC07A}" type="datetimeFigureOut">
              <a:rPr lang="en-US" smtClean="0"/>
              <a:pPr/>
              <a:t>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99C7-7186-4609-9501-8E70DCFE14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E642-9FC8-429D-B820-6FE2E0FFC07A}" type="datetimeFigureOut">
              <a:rPr lang="en-US" smtClean="0"/>
              <a:pPr/>
              <a:t>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399C7-7186-4609-9501-8E70DCFE14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993E642-9FC8-429D-B820-6FE2E0FFC07A}" type="datetimeFigureOut">
              <a:rPr lang="en-US" smtClean="0"/>
              <a:pPr/>
              <a:t>1/10/2021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AD399C7-7186-4609-9501-8E70DCFE14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8458200" cy="1470025"/>
          </a:xfrm>
        </p:spPr>
        <p:txBody>
          <a:bodyPr/>
          <a:lstStyle/>
          <a:p>
            <a:r>
              <a:rPr lang="en-US" dirty="0" smtClean="0"/>
              <a:t> </a:t>
            </a:r>
            <a:r>
              <a:rPr lang="en-US" sz="8000" dirty="0" smtClean="0"/>
              <a:t>SISTEM PAGING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95936" y="6281936"/>
            <a:ext cx="4953000" cy="576064"/>
          </a:xfrm>
        </p:spPr>
        <p:txBody>
          <a:bodyPr/>
          <a:lstStyle/>
          <a:p>
            <a:r>
              <a:rPr lang="en-US" dirty="0" smtClean="0"/>
              <a:t>Mona </a:t>
            </a:r>
            <a:r>
              <a:rPr lang="en-US" dirty="0" err="1" smtClean="0"/>
              <a:t>Fronita</a:t>
            </a:r>
            <a:r>
              <a:rPr lang="en-US" dirty="0" smtClean="0"/>
              <a:t>, </a:t>
            </a:r>
            <a:r>
              <a:rPr lang="en-US" dirty="0" err="1" smtClean="0"/>
              <a:t>S.Kom</a:t>
            </a:r>
            <a:r>
              <a:rPr lang="en-US" dirty="0" smtClean="0"/>
              <a:t>., </a:t>
            </a:r>
            <a:r>
              <a:rPr lang="en-US" dirty="0" err="1" smtClean="0"/>
              <a:t>M.Kom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435280" cy="566124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program yang </a:t>
            </a:r>
            <a:r>
              <a:rPr lang="en-US" dirty="0" err="1" smtClean="0"/>
              <a:t>diletakkan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Berkurangnya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I/O yang </a:t>
            </a:r>
            <a:r>
              <a:rPr lang="en-US" dirty="0" err="1" smtClean="0"/>
              <a:t>dibutuhkan</a:t>
            </a:r>
            <a:r>
              <a:rPr lang="en-US" dirty="0" smtClean="0"/>
              <a:t> (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I/O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).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program </a:t>
            </a:r>
            <a:r>
              <a:rPr lang="en-US" dirty="0" err="1" smtClean="0"/>
              <a:t>butuh</a:t>
            </a:r>
            <a:r>
              <a:rPr lang="en-US" dirty="0" smtClean="0"/>
              <a:t> </a:t>
            </a: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disk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memasukkan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kali </a:t>
            </a:r>
            <a:r>
              <a:rPr lang="en-US" dirty="0" err="1" smtClean="0"/>
              <a:t>diakses</a:t>
            </a:r>
            <a:r>
              <a:rPr lang="en-US" dirty="0" smtClean="0"/>
              <a:t>.</a:t>
            </a:r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leluasa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berkurangnya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program 10 MB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dimasukkan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. </a:t>
            </a:r>
            <a:r>
              <a:rPr lang="en-US" dirty="0" err="1" smtClean="0"/>
              <a:t>Pesan-pesan</a:t>
            </a:r>
            <a:r>
              <a:rPr lang="en-US" dirty="0" smtClean="0"/>
              <a:t> error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dimasukkan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error.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256584"/>
          </a:xfrm>
        </p:spPr>
        <p:txBody>
          <a:bodyPr/>
          <a:lstStyle/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en-US" dirty="0" err="1" smtClean="0">
                <a:solidFill>
                  <a:schemeClr val="tx1"/>
                </a:solidFill>
              </a:rPr>
              <a:t>Meningkatnya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respon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karena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menurunnya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beban</a:t>
            </a:r>
            <a:r>
              <a:rPr lang="en-US" dirty="0" smtClean="0">
                <a:solidFill>
                  <a:schemeClr val="tx1"/>
                </a:solidFill>
              </a:rPr>
              <a:t> I/O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memori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lvl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n-US" dirty="0" smtClean="0">
                <a:solidFill>
                  <a:schemeClr val="tx1"/>
                </a:solidFill>
              </a:rPr>
              <a:t>4. </a:t>
            </a:r>
            <a:r>
              <a:rPr lang="en-US" dirty="0" err="1" smtClean="0">
                <a:solidFill>
                  <a:schemeClr val="tx1"/>
                </a:solidFill>
              </a:rPr>
              <a:t>Bertambahnya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jumlah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pengguna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dilayani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Ruang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memori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masih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tersedia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luas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memungkinkan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komputer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menerima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lebih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banyak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permintaan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pengguna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lvl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maya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Paging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Segmentasi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Kombinasi</a:t>
            </a:r>
            <a:r>
              <a:rPr lang="en-US" dirty="0" smtClean="0"/>
              <a:t> paging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segmentasi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Paging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Sistem</a:t>
            </a:r>
            <a:r>
              <a:rPr lang="en-US" dirty="0" smtClean="0"/>
              <a:t> paging </a:t>
            </a:r>
            <a:r>
              <a:rPr lang="en-US" dirty="0" err="1" smtClean="0"/>
              <a:t>mengimplementasikan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index register, base register, </a:t>
            </a:r>
            <a:r>
              <a:rPr lang="en-US" dirty="0" err="1" smtClean="0"/>
              <a:t>dll</a:t>
            </a:r>
            <a:r>
              <a:rPr lang="en-US" dirty="0" smtClean="0"/>
              <a:t>. </a:t>
            </a:r>
            <a:r>
              <a:rPr lang="en-US" dirty="0" err="1" smtClean="0"/>
              <a:t>Pemakai</a:t>
            </a:r>
            <a:r>
              <a:rPr lang="en-US" dirty="0" smtClean="0"/>
              <a:t> </a:t>
            </a:r>
            <a:r>
              <a:rPr lang="en-US" dirty="0" err="1" smtClean="0"/>
              <a:t>seolah-olah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overlay.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Beberapa istilah pada sistem paging adalah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maya</a:t>
            </a:r>
            <a:r>
              <a:rPr lang="en-US" dirty="0" smtClean="0"/>
              <a:t> (virtual address)</a:t>
            </a:r>
          </a:p>
          <a:p>
            <a:pPr>
              <a:buNone/>
            </a:pP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(Real address)</a:t>
            </a:r>
          </a:p>
          <a:p>
            <a:pPr>
              <a:buNone/>
            </a:pPr>
            <a:r>
              <a:rPr lang="en-US" dirty="0" smtClean="0"/>
              <a:t>Page</a:t>
            </a:r>
          </a:p>
          <a:p>
            <a:pPr>
              <a:buNone/>
            </a:pPr>
            <a:r>
              <a:rPr lang="en-US" dirty="0" smtClean="0"/>
              <a:t>Page frame</a:t>
            </a:r>
          </a:p>
          <a:p>
            <a:pPr>
              <a:buNone/>
            </a:pPr>
            <a:r>
              <a:rPr lang="en-US" dirty="0" smtClean="0"/>
              <a:t>Page fault</a:t>
            </a:r>
          </a:p>
          <a:p>
            <a:pPr>
              <a:buNone/>
            </a:pPr>
            <a:r>
              <a:rPr lang="en-US" dirty="0" smtClean="0"/>
              <a:t>MMU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 </a:t>
            </a:r>
            <a:r>
              <a:rPr lang="en-US" dirty="0" err="1" smtClean="0"/>
              <a:t>Alamat</a:t>
            </a:r>
            <a:r>
              <a:rPr lang="en-US" dirty="0" smtClean="0"/>
              <a:t> Maya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7971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err="1" smtClean="0"/>
              <a:t>Alamat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dihasilkan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perhitungan</a:t>
            </a:r>
            <a:r>
              <a:rPr lang="en-US" sz="3200" dirty="0" smtClean="0"/>
              <a:t> </a:t>
            </a:r>
            <a:r>
              <a:rPr lang="en-US" sz="3200" dirty="0" err="1" smtClean="0"/>
              <a:t>menggunakan</a:t>
            </a:r>
            <a:r>
              <a:rPr lang="en-US" sz="3200" dirty="0" smtClean="0"/>
              <a:t> index register, base register, segment register</a:t>
            </a:r>
          </a:p>
          <a:p>
            <a:pPr>
              <a:buNone/>
            </a:pPr>
            <a:endParaRPr lang="en-US" sz="3200" dirty="0" smtClean="0"/>
          </a:p>
          <a:p>
            <a:pPr>
              <a:buNone/>
            </a:pPr>
            <a:r>
              <a:rPr lang="en-US" sz="3200" dirty="0" err="1" smtClean="0"/>
              <a:t>Ruang</a:t>
            </a:r>
            <a:r>
              <a:rPr lang="en-US" sz="3200" dirty="0" smtClean="0"/>
              <a:t> </a:t>
            </a:r>
            <a:r>
              <a:rPr lang="en-US" sz="3200" dirty="0" err="1" smtClean="0"/>
              <a:t>alamat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dibentuk</a:t>
            </a:r>
            <a:r>
              <a:rPr lang="en-US" sz="3200" dirty="0" smtClean="0"/>
              <a:t> </a:t>
            </a:r>
            <a:r>
              <a:rPr lang="en-US" sz="3200" dirty="0" err="1" smtClean="0"/>
              <a:t>alamat</a:t>
            </a:r>
            <a:r>
              <a:rPr lang="en-US" sz="3200" dirty="0" smtClean="0"/>
              <a:t> </a:t>
            </a:r>
            <a:r>
              <a:rPr lang="en-US" sz="3200" dirty="0" err="1" smtClean="0"/>
              <a:t>maya</a:t>
            </a:r>
            <a:r>
              <a:rPr lang="en-US" sz="3200" dirty="0" smtClean="0"/>
              <a:t> </a:t>
            </a:r>
            <a:r>
              <a:rPr lang="en-US" sz="3200" dirty="0" err="1" smtClean="0"/>
              <a:t>disebut</a:t>
            </a:r>
            <a:r>
              <a:rPr lang="en-US" sz="3200" dirty="0" smtClean="0"/>
              <a:t> </a:t>
            </a:r>
            <a:r>
              <a:rPr lang="en-US" sz="3200" dirty="0" err="1" smtClean="0"/>
              <a:t>ruang</a:t>
            </a:r>
            <a:r>
              <a:rPr lang="en-US" sz="3200" dirty="0" smtClean="0"/>
              <a:t> </a:t>
            </a:r>
            <a:r>
              <a:rPr lang="en-US" sz="3200" dirty="0" err="1" smtClean="0"/>
              <a:t>alamat</a:t>
            </a:r>
            <a:r>
              <a:rPr lang="en-US" sz="3200" dirty="0" smtClean="0"/>
              <a:t> </a:t>
            </a:r>
            <a:r>
              <a:rPr lang="en-US" sz="3200" dirty="0" err="1" smtClean="0"/>
              <a:t>maya</a:t>
            </a:r>
            <a:r>
              <a:rPr lang="en-US" sz="3200" dirty="0" smtClean="0"/>
              <a:t> (virtual address space)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 smtClean="0"/>
              <a:t>Alamat Nyata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Alamat yang tersedia di memori utama fisik. 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yang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maya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(real address space)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Page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Unit </a:t>
            </a:r>
            <a:r>
              <a:rPr lang="en-US" dirty="0" err="1" smtClean="0"/>
              <a:t>terkecil</a:t>
            </a:r>
            <a:r>
              <a:rPr lang="en-US" dirty="0" smtClean="0"/>
              <a:t> virtual address space. virtual address space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kelipatan</a:t>
            </a:r>
            <a:r>
              <a:rPr lang="en-US" dirty="0" smtClean="0"/>
              <a:t> page yang </a:t>
            </a:r>
            <a:r>
              <a:rPr lang="en-US" dirty="0" err="1" smtClean="0"/>
              <a:t>berukuran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Page Frame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Page </a:t>
            </a:r>
            <a:r>
              <a:rPr lang="en-US" dirty="0" err="1" smtClean="0"/>
              <a:t>FrameUnit</a:t>
            </a:r>
            <a:r>
              <a:rPr lang="en-US" dirty="0" smtClean="0"/>
              <a:t> </a:t>
            </a:r>
            <a:r>
              <a:rPr lang="en-US" dirty="0" err="1" smtClean="0"/>
              <a:t>terkecil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.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konseptual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unit </a:t>
            </a:r>
            <a:r>
              <a:rPr lang="en-US" dirty="0" err="1" smtClean="0"/>
              <a:t>berukuran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Page Fault</a:t>
            </a:r>
          </a:p>
          <a:p>
            <a:pPr>
              <a:buNone/>
            </a:pPr>
            <a:r>
              <a:rPr lang="en-US" dirty="0" smtClean="0"/>
              <a:t>	Page Fault </a:t>
            </a:r>
            <a:r>
              <a:rPr lang="en-US" dirty="0" err="1" smtClean="0"/>
              <a:t>adalah</a:t>
            </a:r>
            <a:r>
              <a:rPr lang="en-US" dirty="0" smtClean="0"/>
              <a:t> exception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page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r>
              <a:rPr lang="en-US" b="1" dirty="0" smtClean="0"/>
              <a:t>MMU (Memory Management Unit)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57704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en-US" dirty="0" smtClean="0"/>
              <a:t> Chip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chip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memetakan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maya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.</a:t>
            </a:r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maya</a:t>
            </a:r>
            <a:r>
              <a:rPr lang="en-US" dirty="0" smtClean="0"/>
              <a:t>,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diletakkan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bus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word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dibaca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ditulis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maya</a:t>
            </a:r>
            <a:r>
              <a:rPr lang="en-US" dirty="0" smtClean="0"/>
              <a:t>,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diletakkan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bus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lewat</a:t>
            </a:r>
            <a:r>
              <a:rPr lang="en-US" dirty="0" smtClean="0"/>
              <a:t> MMU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memetakan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maya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pemroses</a:t>
            </a:r>
            <a:r>
              <a:rPr lang="en-US" dirty="0" smtClean="0"/>
              <a:t> modern, MMU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menyatu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pemroses</a:t>
            </a:r>
            <a:r>
              <a:rPr lang="en-US" dirty="0" smtClean="0"/>
              <a:t> (on-chip)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My Documents\DOWNLOADS\backupundangan\ajar OS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017149"/>
            <a:ext cx="7776864" cy="54475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Paging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Paging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fragmentasi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berurutan</a:t>
            </a:r>
            <a:r>
              <a:rPr lang="en-US" dirty="0" smtClean="0"/>
              <a:t>; </a:t>
            </a:r>
            <a:r>
              <a:rPr lang="en-US" dirty="0" err="1" smtClean="0"/>
              <a:t>mengijinkan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dialokasikan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yang </a:t>
            </a:r>
            <a:r>
              <a:rPr lang="en-US" dirty="0" err="1" smtClean="0"/>
              <a:t>terakhir</a:t>
            </a:r>
            <a:r>
              <a:rPr lang="en-US" dirty="0" smtClean="0"/>
              <a:t> </a:t>
            </a:r>
            <a:r>
              <a:rPr lang="en-US" dirty="0" err="1" smtClean="0"/>
              <a:t>tersedia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</p:spPr>
        <p:txBody>
          <a:bodyPr/>
          <a:lstStyle/>
          <a:p>
            <a:r>
              <a:rPr lang="en-US" dirty="0" err="1" smtClean="0"/>
              <a:t>Memori</a:t>
            </a:r>
            <a:r>
              <a:rPr lang="en-US" dirty="0" smtClean="0"/>
              <a:t> Maya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Program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dimuat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dimuat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,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program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tersedia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Terdapat</a:t>
            </a:r>
            <a:r>
              <a:rPr lang="en-US" dirty="0" smtClean="0"/>
              <a:t> 2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: </a:t>
            </a:r>
          </a:p>
          <a:p>
            <a:pPr marL="624078" indent="-514350">
              <a:buAutoNum type="arabicPeriod"/>
            </a:pPr>
            <a:r>
              <a:rPr lang="en-US" dirty="0" smtClean="0"/>
              <a:t>Overlay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Memori</a:t>
            </a:r>
            <a:r>
              <a:rPr lang="en-US" dirty="0" smtClean="0"/>
              <a:t> Maya (Virtual Maya)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blok-blok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frame.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blok</a:t>
            </a:r>
            <a:r>
              <a:rPr lang="en-US" dirty="0" smtClean="0"/>
              <a:t> </a:t>
            </a:r>
            <a:r>
              <a:rPr lang="en-US" dirty="0" err="1" smtClean="0"/>
              <a:t>blok</a:t>
            </a:r>
            <a:r>
              <a:rPr lang="en-US" dirty="0" smtClean="0"/>
              <a:t> dg </a:t>
            </a:r>
            <a:r>
              <a:rPr lang="en-US" dirty="0" err="1" smtClean="0"/>
              <a:t>ukuran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page.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frame yang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disimpan</a:t>
            </a:r>
            <a:r>
              <a:rPr lang="en-US" dirty="0" smtClean="0"/>
              <a:t>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program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n page,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n frame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meletakkan</a:t>
            </a:r>
            <a:r>
              <a:rPr lang="en-US" dirty="0" smtClean="0"/>
              <a:t> program </a:t>
            </a:r>
            <a:r>
              <a:rPr lang="en-US" dirty="0" err="1" smtClean="0"/>
              <a:t>pada</a:t>
            </a:r>
            <a:r>
              <a:rPr lang="en-US" dirty="0" smtClean="0"/>
              <a:t> frame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Tabel</a:t>
            </a:r>
            <a:r>
              <a:rPr lang="en-US" dirty="0" smtClean="0"/>
              <a:t> page (page table)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menterjemahkan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507288" cy="5593808"/>
          </a:xfrm>
        </p:spPr>
        <p:txBody>
          <a:bodyPr/>
          <a:lstStyle/>
          <a:p>
            <a:pPr>
              <a:buNone/>
            </a:pPr>
            <a:r>
              <a:rPr lang="en-US" b="1" dirty="0" err="1" smtClean="0"/>
              <a:t>Setiap</a:t>
            </a:r>
            <a:r>
              <a:rPr lang="en-US" b="1" dirty="0" smtClean="0"/>
              <a:t> </a:t>
            </a:r>
            <a:r>
              <a:rPr lang="en-US" b="1" dirty="0" err="1" smtClean="0"/>
              <a:t>alamat</a:t>
            </a:r>
            <a:r>
              <a:rPr lang="en-US" b="1" dirty="0" smtClean="0"/>
              <a:t> </a:t>
            </a:r>
            <a:r>
              <a:rPr lang="en-US" b="1" dirty="0" err="1" smtClean="0"/>
              <a:t>dibangkitkan</a:t>
            </a:r>
            <a:r>
              <a:rPr lang="en-US" b="1" dirty="0" smtClean="0"/>
              <a:t> </a:t>
            </a:r>
            <a:r>
              <a:rPr lang="en-US" b="1" dirty="0" err="1" smtClean="0"/>
              <a:t>oleh</a:t>
            </a:r>
            <a:r>
              <a:rPr lang="en-US" b="1" dirty="0" smtClean="0"/>
              <a:t> CPU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membagi</a:t>
            </a:r>
            <a:r>
              <a:rPr lang="en-US" b="1" dirty="0" smtClean="0"/>
              <a:t> </a:t>
            </a:r>
            <a:r>
              <a:rPr lang="en-US" b="1" dirty="0" err="1" smtClean="0"/>
              <a:t>ke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2 </a:t>
            </a:r>
            <a:r>
              <a:rPr lang="en-US" b="1" dirty="0" err="1" smtClean="0"/>
              <a:t>bagian</a:t>
            </a:r>
            <a:r>
              <a:rPr lang="en-US" b="1" dirty="0" smtClean="0"/>
              <a:t> </a:t>
            </a:r>
            <a:r>
              <a:rPr lang="en-US" b="1" dirty="0" err="1" smtClean="0"/>
              <a:t>yaitu</a:t>
            </a:r>
            <a:r>
              <a:rPr lang="en-US" b="1" dirty="0" smtClean="0"/>
              <a:t> : </a:t>
            </a:r>
          </a:p>
          <a:p>
            <a:pPr>
              <a:buNone/>
            </a:pPr>
            <a:endParaRPr lang="en-US" b="1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Page number (p)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indeks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table page (page table). Page table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basis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page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Page offset (d) </a:t>
            </a:r>
            <a:r>
              <a:rPr lang="en-US" dirty="0" err="1" smtClean="0"/>
              <a:t>mengkombinasikan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basis </a:t>
            </a:r>
            <a:r>
              <a:rPr lang="en-US" dirty="0" err="1" smtClean="0"/>
              <a:t>dengan</a:t>
            </a:r>
            <a:r>
              <a:rPr lang="en-US" dirty="0" smtClean="0"/>
              <a:t> page offset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yang </a:t>
            </a:r>
            <a:r>
              <a:rPr lang="en-US" dirty="0" err="1" smtClean="0"/>
              <a:t>dikirim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unit </a:t>
            </a:r>
            <a:r>
              <a:rPr lang="en-US" dirty="0" err="1" smtClean="0"/>
              <a:t>memori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My Documents\DOWNLOADS\backupundangan\ajar OS\downloa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748002"/>
            <a:ext cx="7617847" cy="55613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My Documents\DOWNLOADS\backupundangan\ajar OS\download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836712"/>
            <a:ext cx="7758305" cy="58112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:\My Documents\DOWNLOADS\backupundangan\ajar OS\download (2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692696"/>
            <a:ext cx="4752528" cy="61758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/>
          <a:lstStyle/>
          <a:p>
            <a:r>
              <a:rPr lang="en-US" dirty="0" smtClean="0"/>
              <a:t> </a:t>
            </a:r>
            <a:r>
              <a:rPr lang="en-US" dirty="0" err="1" smtClean="0"/>
              <a:t>Penjelasan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177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pemetaan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yang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page 4 byte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32 byte (8 page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2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page 0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dipetakan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frame 5,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fisiknya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(5 X 4) + 2 = 22. 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4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page 1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dipetakan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frame 6,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fisiknya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(6 X 4) + 0 = 24.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9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page 3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dipetakan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frame 1,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fisiknya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(1 X 4) + 1 = 5.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logika</a:t>
            </a:r>
            <a:r>
              <a:rPr lang="en-US" dirty="0" smtClean="0"/>
              <a:t> 15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page 4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dipetakan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frame 2,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fisiknya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(2 X 4) + 3 = 11.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544979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skema</a:t>
            </a:r>
            <a:r>
              <a:rPr lang="en-US" dirty="0" smtClean="0"/>
              <a:t> paging,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fragmentasi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“</a:t>
            </a:r>
            <a:r>
              <a:rPr lang="en-US" dirty="0" err="1" smtClean="0"/>
              <a:t>sembarang</a:t>
            </a:r>
            <a:r>
              <a:rPr lang="en-US" dirty="0" smtClean="0"/>
              <a:t>” frame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dialokasikan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memerlukannya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fragmentasi</a:t>
            </a:r>
            <a:r>
              <a:rPr lang="en-US" dirty="0" smtClean="0"/>
              <a:t> internal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dikarenakan</a:t>
            </a:r>
            <a:r>
              <a:rPr lang="en-US" dirty="0" smtClean="0"/>
              <a:t> frame </a:t>
            </a:r>
            <a:r>
              <a:rPr lang="en-US" dirty="0" err="1" smtClean="0"/>
              <a:t>dialokasikan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unit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page, </a:t>
            </a:r>
            <a:r>
              <a:rPr lang="en-US" dirty="0" err="1" smtClean="0"/>
              <a:t>maka</a:t>
            </a:r>
            <a:r>
              <a:rPr lang="en-US" dirty="0" smtClean="0"/>
              <a:t> frame </a:t>
            </a:r>
            <a:r>
              <a:rPr lang="en-US" dirty="0" err="1" smtClean="0"/>
              <a:t>terakhir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dialokasikan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 1.1 </a:t>
            </a:r>
            <a:r>
              <a:rPr lang="en-US" dirty="0" err="1" smtClean="0"/>
              <a:t>Konsep</a:t>
            </a:r>
            <a:r>
              <a:rPr lang="en-US" dirty="0" smtClean="0"/>
              <a:t> Overlay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Program </a:t>
            </a:r>
            <a:r>
              <a:rPr lang="en-US" dirty="0" err="1" smtClean="0"/>
              <a:t>dipecah</a:t>
            </a:r>
            <a:r>
              <a:rPr lang="en-US" dirty="0" smtClean="0"/>
              <a:t> </a:t>
            </a:r>
            <a:r>
              <a:rPr lang="en-US" dirty="0" err="1" smtClean="0"/>
              <a:t>mjd</a:t>
            </a:r>
            <a:r>
              <a:rPr lang="en-US" dirty="0" smtClean="0"/>
              <a:t> bagian2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ditempati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, </a:t>
            </a:r>
            <a:r>
              <a:rPr lang="en-US" dirty="0" err="1" smtClean="0"/>
              <a:t>disebut</a:t>
            </a:r>
            <a:r>
              <a:rPr lang="en-US" dirty="0" smtClean="0"/>
              <a:t> overlay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Overlay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(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dieksekusi</a:t>
            </a:r>
            <a:r>
              <a:rPr lang="en-US" dirty="0" smtClean="0"/>
              <a:t>) </a:t>
            </a:r>
            <a:r>
              <a:rPr lang="en-US" dirty="0" err="1" smtClean="0"/>
              <a:t>disimpan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disk, overlay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dimuatkan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begitu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7784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Pertukaran</a:t>
            </a:r>
            <a:r>
              <a:rPr lang="en-US" dirty="0" smtClean="0"/>
              <a:t> (swap) overlay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SO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overlay-overlay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Pembagian</a:t>
            </a:r>
            <a:r>
              <a:rPr lang="en-US" dirty="0" smtClean="0"/>
              <a:t> program </a:t>
            </a:r>
            <a:r>
              <a:rPr lang="en-US" dirty="0" err="1" smtClean="0"/>
              <a:t>menjadi</a:t>
            </a:r>
            <a:r>
              <a:rPr lang="en-US" dirty="0" smtClean="0"/>
              <a:t> potongan2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modular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menghabiskan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</p:spPr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Maya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85696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maya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mengalamati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yang </a:t>
            </a:r>
            <a:r>
              <a:rPr lang="en-US" dirty="0" err="1" smtClean="0"/>
              <a:t>tersedia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kali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Fotheringham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1961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Atlas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Universitas</a:t>
            </a:r>
            <a:r>
              <a:rPr lang="en-US" dirty="0" smtClean="0"/>
              <a:t> Manchester, </a:t>
            </a:r>
            <a:r>
              <a:rPr lang="en-US" dirty="0" err="1" smtClean="0"/>
              <a:t>Inggris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435280" cy="5593808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maya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gabungan</a:t>
            </a:r>
            <a:r>
              <a:rPr lang="en-US" dirty="0" smtClean="0"/>
              <a:t> program, data </a:t>
            </a:r>
            <a:r>
              <a:rPr lang="en-US" dirty="0" err="1" smtClean="0"/>
              <a:t>dan</a:t>
            </a:r>
            <a:r>
              <a:rPr lang="en-US" dirty="0" smtClean="0"/>
              <a:t> stack </a:t>
            </a:r>
            <a:r>
              <a:rPr lang="en-US" dirty="0" err="1" smtClean="0"/>
              <a:t>melampaui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yang </a:t>
            </a:r>
            <a:r>
              <a:rPr lang="en-US" dirty="0" err="1" smtClean="0"/>
              <a:t>tersedia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menyimpan</a:t>
            </a:r>
            <a:r>
              <a:rPr lang="en-US" dirty="0" smtClean="0"/>
              <a:t> bagian2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sisanya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disk.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Begitu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disk </a:t>
            </a:r>
            <a:r>
              <a:rPr lang="en-US" dirty="0" err="1" smtClean="0"/>
              <a:t>diperlukan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disingkirkan</a:t>
            </a:r>
            <a:r>
              <a:rPr lang="en-US" dirty="0" smtClean="0"/>
              <a:t> </a:t>
            </a:r>
            <a:r>
              <a:rPr lang="en-US" dirty="0" err="1" smtClean="0"/>
              <a:t>diganti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disk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722598"/>
            <a:ext cx="7272808" cy="5802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Memori</a:t>
            </a:r>
            <a:r>
              <a:rPr lang="en-US" b="1" dirty="0" smtClean="0"/>
              <a:t> </a:t>
            </a:r>
            <a:r>
              <a:rPr lang="en-US" b="1" dirty="0" err="1" smtClean="0"/>
              <a:t>maya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Multiprogramming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maya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efesiensi</a:t>
            </a:r>
            <a:r>
              <a:rPr lang="en-US" dirty="0" smtClean="0"/>
              <a:t> multiprogramming, </a:t>
            </a:r>
            <a:r>
              <a:rPr lang="en-US" dirty="0" err="1" smtClean="0"/>
              <a:t>keduanya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melengkapi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Sambil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en-US" dirty="0" err="1" smtClean="0"/>
              <a:t>bagiannya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-swap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memori,menunggu</a:t>
            </a:r>
            <a:r>
              <a:rPr lang="en-US" dirty="0" smtClean="0"/>
              <a:t> </a:t>
            </a:r>
            <a:r>
              <a:rPr lang="en-US" dirty="0" err="1" smtClean="0"/>
              <a:t>selesainya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/</a:t>
            </a:r>
            <a:r>
              <a:rPr lang="en-US" dirty="0" err="1" smtClean="0"/>
              <a:t>keluaran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blocked. </a:t>
            </a:r>
            <a:r>
              <a:rPr lang="en-US" dirty="0" err="1" smtClean="0"/>
              <a:t>Jatah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pemroses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proses2 lain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305776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maya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program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maya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program.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eksekusi</a:t>
            </a:r>
            <a:r>
              <a:rPr lang="en-US" dirty="0" smtClean="0"/>
              <a:t> </a:t>
            </a:r>
            <a:r>
              <a:rPr lang="en-US" dirty="0" err="1" smtClean="0"/>
              <a:t>melambat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tunda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bagian2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sekunder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maksimum</a:t>
            </a:r>
            <a:r>
              <a:rPr lang="en-US" dirty="0" smtClean="0"/>
              <a:t> </a:t>
            </a:r>
            <a:r>
              <a:rPr lang="en-US" dirty="0" err="1" smtClean="0"/>
              <a:t>eksekusi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maya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melampaui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eksekusi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r>
              <a:rPr lang="en-US" dirty="0" smtClean="0"/>
              <a:t> </a:t>
            </a:r>
            <a:r>
              <a:rPr lang="en-US" dirty="0" err="1" smtClean="0"/>
              <a:t>maya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123</TotalTime>
  <Words>816</Words>
  <Application>Microsoft Office PowerPoint</Application>
  <PresentationFormat>On-screen Show (4:3)</PresentationFormat>
  <Paragraphs>92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Urban</vt:lpstr>
      <vt:lpstr> SISTEM PAGING</vt:lpstr>
      <vt:lpstr>Memori Maya</vt:lpstr>
      <vt:lpstr> 1.1 Konsep Overlay</vt:lpstr>
      <vt:lpstr>Slide 4</vt:lpstr>
      <vt:lpstr>2. Konsep Memori Maya</vt:lpstr>
      <vt:lpstr>Slide 6</vt:lpstr>
      <vt:lpstr>Slide 7</vt:lpstr>
      <vt:lpstr>Memori maya dan Multiprogramming</vt:lpstr>
      <vt:lpstr>Slide 9</vt:lpstr>
      <vt:lpstr>Slide 10</vt:lpstr>
      <vt:lpstr>Slide 11</vt:lpstr>
      <vt:lpstr>Sistem Paging</vt:lpstr>
      <vt:lpstr>Beberapa istilah pada sistem paging adalah :</vt:lpstr>
      <vt:lpstr> Alamat Maya</vt:lpstr>
      <vt:lpstr>Alamat Nyata</vt:lpstr>
      <vt:lpstr>Slide 16</vt:lpstr>
      <vt:lpstr>MMU (Memory Management Unit)</vt:lpstr>
      <vt:lpstr>Slide 18</vt:lpstr>
      <vt:lpstr>Konsep Dasar Paging</vt:lpstr>
      <vt:lpstr>Slide 20</vt:lpstr>
      <vt:lpstr>Slide 21</vt:lpstr>
      <vt:lpstr>Slide 22</vt:lpstr>
      <vt:lpstr>Slide 23</vt:lpstr>
      <vt:lpstr>Slide 24</vt:lpstr>
      <vt:lpstr> Penjelasan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SISTEM PAGING</dc:title>
  <dc:creator>AL</dc:creator>
  <cp:lastModifiedBy>AL</cp:lastModifiedBy>
  <cp:revision>30</cp:revision>
  <dcterms:created xsi:type="dcterms:W3CDTF">2021-01-10T05:49:47Z</dcterms:created>
  <dcterms:modified xsi:type="dcterms:W3CDTF">2021-01-10T07:53:45Z</dcterms:modified>
</cp:coreProperties>
</file>