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19" r:id="rId3"/>
    <p:sldId id="334" r:id="rId4"/>
    <p:sldId id="325" r:id="rId5"/>
    <p:sldId id="326" r:id="rId6"/>
    <p:sldId id="327" r:id="rId7"/>
    <p:sldId id="328" r:id="rId8"/>
    <p:sldId id="329" r:id="rId9"/>
    <p:sldId id="330" r:id="rId10"/>
    <p:sldId id="263" r:id="rId11"/>
    <p:sldId id="315" r:id="rId12"/>
    <p:sldId id="332" r:id="rId13"/>
    <p:sldId id="264" r:id="rId14"/>
    <p:sldId id="316" r:id="rId15"/>
    <p:sldId id="317" r:id="rId16"/>
    <p:sldId id="337" r:id="rId17"/>
    <p:sldId id="336" r:id="rId18"/>
  </p:sldIdLst>
  <p:sldSz cx="9144000" cy="6858000" type="screen4x3"/>
  <p:notesSz cx="6858000" cy="9144000"/>
  <p:custShowLst>
    <p:custShow name="Custom Show 1" id="0">
      <p:sldLst>
        <p:sld r:id="rId2"/>
      </p:sldLst>
    </p:custShow>
  </p:custShowLst>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9F0F10"/>
    <a:srgbClr val="FFB060"/>
    <a:srgbClr val="A50021"/>
    <a:srgbClr val="FF6600"/>
    <a:srgbClr val="F9E9B5"/>
    <a:srgbClr val="E8CE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5660" autoAdjust="0"/>
    <p:restoredTop sz="94464" autoAdjust="0"/>
  </p:normalViewPr>
  <p:slideViewPr>
    <p:cSldViewPr>
      <p:cViewPr varScale="1">
        <p:scale>
          <a:sx n="71" d="100"/>
          <a:sy n="71" d="100"/>
        </p:scale>
        <p:origin x="17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448B0095-B634-489B-A319-25D7EA8540B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fld id="{E7120100-C680-4306-9D92-B0B6E87A85DC}" type="slidenum">
              <a:rPr lang="en-US" altLang="en-US" sz="1200">
                <a:latin typeface="Times New Roman" panose="02020603050405020304" pitchFamily="18" charset="0"/>
              </a:rPr>
              <a:pPr eaLnBrk="1" hangingPunct="1"/>
              <a:t>1</a:t>
            </a:fld>
            <a:endParaRPr lang="en-US" altLang="en-US" sz="1200">
              <a:latin typeface="Times New Roman" panose="02020603050405020304"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id-ID" altLang="en-US" smtClean="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Times New Roman" charset="0"/>
                <a:ea typeface="+mn-ea"/>
                <a:cs typeface="+mn-cs"/>
              </a:rPr>
              <a:t>Saat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ini</a:t>
            </a:r>
            <a:r>
              <a:rPr lang="en-US" sz="1200" kern="1200" dirty="0" smtClean="0">
                <a:solidFill>
                  <a:schemeClr val="tx1"/>
                </a:solidFill>
                <a:effectLst/>
                <a:latin typeface="Times New Roman" charset="0"/>
                <a:ea typeface="+mn-ea"/>
                <a:cs typeface="+mn-cs"/>
              </a:rPr>
              <a:t>,</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kita</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bisa</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melihat</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disekeliling</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kita</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bahawa</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banyak</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terjadi</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perubahan</a:t>
            </a:r>
            <a:r>
              <a:rPr lang="en-US" sz="1200" kern="1200" baseline="0" dirty="0" smtClean="0">
                <a:solidFill>
                  <a:schemeClr val="tx1"/>
                </a:solidFill>
                <a:effectLst/>
                <a:latin typeface="Times New Roman" charset="0"/>
                <a:ea typeface="+mn-ea"/>
                <a:cs typeface="+mn-cs"/>
              </a:rPr>
              <a:t> yang </a:t>
            </a:r>
            <a:r>
              <a:rPr lang="en-US" sz="1200" kern="1200" baseline="0" dirty="0" err="1" smtClean="0">
                <a:solidFill>
                  <a:schemeClr val="tx1"/>
                </a:solidFill>
                <a:effectLst/>
                <a:latin typeface="Times New Roman" charset="0"/>
                <a:ea typeface="+mn-ea"/>
                <a:cs typeface="+mn-cs"/>
              </a:rPr>
              <a:t>dialukan</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oleh</a:t>
            </a:r>
            <a:r>
              <a:rPr lang="en-US" sz="1200" kern="1200" baseline="0" dirty="0" smtClean="0">
                <a:solidFill>
                  <a:schemeClr val="tx1"/>
                </a:solidFill>
                <a:effectLst/>
                <a:latin typeface="Times New Roman" charset="0"/>
                <a:ea typeface="+mn-ea"/>
                <a:cs typeface="+mn-cs"/>
              </a:rPr>
              <a:t> org2 </a:t>
            </a:r>
            <a:r>
              <a:rPr lang="en-US" sz="1200" kern="1200" baseline="0" dirty="0" err="1" smtClean="0">
                <a:solidFill>
                  <a:schemeClr val="tx1"/>
                </a:solidFill>
                <a:effectLst/>
                <a:latin typeface="Times New Roman" charset="0"/>
                <a:ea typeface="+mn-ea"/>
                <a:cs typeface="+mn-cs"/>
              </a:rPr>
              <a:t>atau</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perusahaan</a:t>
            </a:r>
            <a:r>
              <a:rPr lang="en-US" sz="1200" kern="1200" baseline="0" dirty="0" smtClean="0">
                <a:solidFill>
                  <a:schemeClr val="tx1"/>
                </a:solidFill>
                <a:effectLst/>
                <a:latin typeface="Times New Roman" charset="0"/>
                <a:ea typeface="+mn-ea"/>
                <a:cs typeface="+mn-cs"/>
              </a:rPr>
              <a:t> </a:t>
            </a:r>
            <a:r>
              <a:rPr lang="en-US" sz="1200" kern="1200" baseline="0" dirty="0" err="1" smtClean="0">
                <a:solidFill>
                  <a:schemeClr val="tx1"/>
                </a:solidFill>
                <a:effectLst/>
                <a:latin typeface="Times New Roman" charset="0"/>
                <a:ea typeface="+mn-ea"/>
                <a:cs typeface="+mn-cs"/>
              </a:rPr>
              <a:t>dalam</a:t>
            </a:r>
            <a:r>
              <a:rPr lang="en-US" sz="1200" kern="1200" baseline="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menjalankan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bisnisnya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Dimulai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dari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penggunaan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semakin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banyak</a:t>
            </a:r>
            <a:r>
              <a:rPr lang="en-US" sz="1200" kern="1200" dirty="0" smtClean="0">
                <a:solidFill>
                  <a:schemeClr val="tx1"/>
                </a:solidFill>
                <a:effectLst/>
                <a:latin typeface="Times New Roman" charset="0"/>
                <a:ea typeface="+mn-ea"/>
                <a:cs typeface="+mn-cs"/>
              </a:rPr>
              <a:t> data </a:t>
            </a:r>
            <a:r>
              <a:rPr lang="en-US" sz="1200" kern="1200" dirty="0" err="1" smtClean="0">
                <a:solidFill>
                  <a:schemeClr val="tx1"/>
                </a:solidFill>
                <a:effectLst/>
                <a:latin typeface="Times New Roman" charset="0"/>
                <a:ea typeface="+mn-ea"/>
                <a:cs typeface="+mn-cs"/>
              </a:rPr>
              <a:t>telepon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Sellular</a:t>
            </a:r>
            <a:r>
              <a:rPr lang="en-US" sz="1200" kern="1200" dirty="0" smtClean="0">
                <a:solidFill>
                  <a:schemeClr val="tx1"/>
                </a:solidFill>
                <a:effectLst/>
                <a:latin typeface="Times New Roman" charset="0"/>
                <a:ea typeface="+mn-ea"/>
                <a:cs typeface="+mn-cs"/>
              </a:rPr>
              <a:t> yang </a:t>
            </a:r>
            <a:r>
              <a:rPr lang="en-US" sz="1200" kern="1200" dirty="0" err="1" smtClean="0">
                <a:solidFill>
                  <a:schemeClr val="tx1"/>
                </a:solidFill>
                <a:effectLst/>
                <a:latin typeface="Times New Roman" charset="0"/>
                <a:ea typeface="+mn-ea"/>
                <a:cs typeface="+mn-cs"/>
              </a:rPr>
              <a:t>semakin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banyak</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dibandingkan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dengan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telepon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konfensional</a:t>
            </a:r>
            <a:r>
              <a:rPr lang="en-US" sz="1200" kern="1200" dirty="0" smtClean="0">
                <a:solidFill>
                  <a:schemeClr val="tx1"/>
                </a:solidFill>
                <a:effectLst/>
                <a:latin typeface="Times New Roman" charset="0"/>
                <a:ea typeface="+mn-ea"/>
                <a:cs typeface="+mn-cs"/>
              </a:rPr>
              <a:t>. </a:t>
            </a:r>
            <a:r>
              <a:rPr lang="id-ID" altLang="en-US" sz="1200" dirty="0" smtClean="0"/>
              <a:t>Pada tahun 2012, </a:t>
            </a:r>
            <a:r>
              <a:rPr lang="id-ID" altLang="en-US" sz="1200" b="1" dirty="0" smtClean="0"/>
              <a:t>jumlah telepon </a:t>
            </a:r>
            <a:r>
              <a:rPr lang="id-ID" altLang="en-US" sz="1200" dirty="0" smtClean="0"/>
              <a:t>tanpa kabel </a:t>
            </a:r>
            <a:r>
              <a:rPr lang="id-ID" altLang="en-US" sz="1200" b="1" dirty="0" smtClean="0"/>
              <a:t>lebih banyak </a:t>
            </a:r>
            <a:r>
              <a:rPr lang="id-ID" altLang="en-US" sz="1200" dirty="0" smtClean="0"/>
              <a:t>daripada </a:t>
            </a:r>
            <a:r>
              <a:rPr lang="id-ID" altLang="en-US" sz="1200" b="1" dirty="0" smtClean="0"/>
              <a:t>jumlah telepon konvensiona</a:t>
            </a:r>
            <a:r>
              <a:rPr lang="id-ID" altLang="en-US" sz="1200" dirty="0" smtClean="0"/>
              <a:t>l yang terpasang</a:t>
            </a:r>
          </a:p>
          <a:p>
            <a:r>
              <a:rPr lang="en-US" sz="1200" kern="1200" dirty="0" smtClean="0">
                <a:solidFill>
                  <a:schemeClr val="tx1"/>
                </a:solidFill>
                <a:effectLst/>
                <a:latin typeface="Times New Roman" charset="0"/>
                <a:ea typeface="+mn-ea"/>
                <a:cs typeface="+mn-cs"/>
              </a:rPr>
              <a:t>Perangkat2 </a:t>
            </a:r>
            <a:r>
              <a:rPr lang="en-US" sz="1200" kern="1200" dirty="0" err="1" smtClean="0">
                <a:solidFill>
                  <a:schemeClr val="tx1"/>
                </a:solidFill>
                <a:effectLst/>
                <a:latin typeface="Times New Roman" charset="0"/>
                <a:ea typeface="+mn-ea"/>
                <a:cs typeface="+mn-cs"/>
              </a:rPr>
              <a:t>seperti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Telepon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Sellular</a:t>
            </a:r>
            <a:r>
              <a:rPr lang="en-US" sz="1200" kern="1200" dirty="0" smtClean="0">
                <a:solidFill>
                  <a:schemeClr val="tx1"/>
                </a:solidFill>
                <a:effectLst/>
                <a:latin typeface="Times New Roman" charset="0"/>
                <a:ea typeface="+mn-ea"/>
                <a:cs typeface="+mn-cs"/>
              </a:rPr>
              <a:t>, BlackBerry, </a:t>
            </a:r>
            <a:r>
              <a:rPr lang="en-US" sz="1200" kern="1200" dirty="0" err="1" smtClean="0">
                <a:solidFill>
                  <a:schemeClr val="tx1"/>
                </a:solidFill>
                <a:effectLst/>
                <a:latin typeface="Times New Roman" charset="0"/>
                <a:ea typeface="+mn-ea"/>
                <a:cs typeface="+mn-cs"/>
              </a:rPr>
              <a:t>Perangkat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Genggam</a:t>
            </a:r>
            <a:r>
              <a:rPr lang="en-US" sz="1200" kern="1200" dirty="0" smtClean="0">
                <a:solidFill>
                  <a:schemeClr val="tx1"/>
                </a:solidFill>
                <a:effectLst/>
                <a:latin typeface="Times New Roman" charset="0"/>
                <a:ea typeface="+mn-ea"/>
                <a:cs typeface="+mn-cs"/>
              </a:rPr>
              <a:t>, Email, </a:t>
            </a:r>
            <a:r>
              <a:rPr lang="en-US" sz="1200" kern="1200" dirty="0" err="1" smtClean="0">
                <a:solidFill>
                  <a:schemeClr val="tx1"/>
                </a:solidFill>
                <a:effectLst/>
                <a:latin typeface="Times New Roman" charset="0"/>
                <a:ea typeface="+mn-ea"/>
                <a:cs typeface="+mn-cs"/>
              </a:rPr>
              <a:t>Konferensi</a:t>
            </a:r>
            <a:r>
              <a:rPr lang="en-US" sz="1200" kern="1200" dirty="0" smtClean="0">
                <a:solidFill>
                  <a:schemeClr val="tx1"/>
                </a:solidFill>
                <a:effectLst/>
                <a:latin typeface="Times New Roman" charset="0"/>
                <a:ea typeface="+mn-ea"/>
                <a:cs typeface="+mn-cs"/>
              </a:rPr>
              <a:t> Online </a:t>
            </a:r>
            <a:r>
              <a:rPr lang="en-US" sz="1200" kern="1200" dirty="0" err="1" smtClean="0">
                <a:solidFill>
                  <a:schemeClr val="tx1"/>
                </a:solidFill>
                <a:effectLst/>
                <a:latin typeface="Times New Roman" charset="0"/>
                <a:ea typeface="+mn-ea"/>
                <a:cs typeface="+mn-cs"/>
              </a:rPr>
              <a:t>dan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konferensi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jarak</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jauh</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Internasional</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melalui</a:t>
            </a:r>
            <a:r>
              <a:rPr lang="en-US" sz="1200" kern="1200" dirty="0" smtClean="0">
                <a:solidFill>
                  <a:schemeClr val="tx1"/>
                </a:solidFill>
                <a:effectLst/>
                <a:latin typeface="Times New Roman" charset="0"/>
                <a:ea typeface="+mn-ea"/>
                <a:cs typeface="+mn-cs"/>
              </a:rPr>
              <a:t> Internet </a:t>
            </a:r>
            <a:r>
              <a:rPr lang="en-US" sz="1200" kern="1200" dirty="0" err="1" smtClean="0">
                <a:solidFill>
                  <a:schemeClr val="tx1"/>
                </a:solidFill>
                <a:effectLst/>
                <a:latin typeface="Times New Roman" charset="0"/>
                <a:ea typeface="+mn-ea"/>
                <a:cs typeface="+mn-cs"/>
              </a:rPr>
              <a:t>menjadi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sangat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penting</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saat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ini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dala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dunia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bisnis</a:t>
            </a:r>
            <a:r>
              <a:rPr lang="en-US" sz="1200" kern="1200" dirty="0" smtClean="0">
                <a:solidFill>
                  <a:schemeClr val="tx1"/>
                </a:solidFill>
                <a:effectLst/>
                <a:latin typeface="Times New Roman" charset="0"/>
                <a:ea typeface="+mn-ea"/>
                <a:cs typeface="+mn-cs"/>
              </a:rPr>
              <a:t>. </a:t>
            </a:r>
          </a:p>
          <a:p>
            <a:r>
              <a:rPr lang="en-US" altLang="en-US" sz="1200" dirty="0" smtClean="0"/>
              <a:t>Dan </a:t>
            </a:r>
            <a:r>
              <a:rPr lang="en-US" altLang="en-US" sz="1200" dirty="0" err="1" smtClean="0"/>
              <a:t>kita</a:t>
            </a:r>
            <a:r>
              <a:rPr lang="en-US" altLang="en-US" sz="1200" dirty="0" smtClean="0"/>
              <a:t> </a:t>
            </a:r>
            <a:r>
              <a:rPr lang="en-US" altLang="en-US" sz="1200" dirty="0" err="1" smtClean="0"/>
              <a:t>bia</a:t>
            </a:r>
            <a:r>
              <a:rPr lang="en-US" altLang="en-US" sz="1200" dirty="0" smtClean="0"/>
              <a:t> </a:t>
            </a:r>
            <a:r>
              <a:rPr lang="en-US" altLang="en-US" sz="1200" dirty="0" err="1" smtClean="0"/>
              <a:t>melihat</a:t>
            </a:r>
            <a:r>
              <a:rPr lang="en-US" altLang="en-US" sz="1200" dirty="0" smtClean="0"/>
              <a:t> </a:t>
            </a:r>
            <a:r>
              <a:rPr lang="en-US" altLang="en-US" sz="1200" dirty="0" err="1" smtClean="0"/>
              <a:t>bahawa</a:t>
            </a:r>
            <a:r>
              <a:rPr lang="en-US" altLang="en-US" sz="1200" dirty="0" smtClean="0"/>
              <a:t> </a:t>
            </a:r>
            <a:r>
              <a:rPr lang="id-ID" altLang="en-US" sz="1200" dirty="0" smtClean="0"/>
              <a:t>Pada tahun 2012, </a:t>
            </a:r>
            <a:r>
              <a:rPr lang="id-ID" altLang="en-US" sz="1200" b="1" dirty="0" smtClean="0"/>
              <a:t>120 juta</a:t>
            </a:r>
            <a:r>
              <a:rPr lang="id-ID" altLang="en-US" sz="1200" dirty="0" smtClean="0"/>
              <a:t> orang AS (setengah dari total populasi pengguna internet) mengakses </a:t>
            </a:r>
            <a:r>
              <a:rPr lang="id-ID" altLang="en-US" sz="1200" b="1" dirty="0" smtClean="0"/>
              <a:t>interne</a:t>
            </a:r>
            <a:r>
              <a:rPr lang="id-ID" altLang="en-US" sz="1200" dirty="0" smtClean="0"/>
              <a:t>t menggunakan </a:t>
            </a:r>
            <a:r>
              <a:rPr lang="id-ID" altLang="en-US" sz="1200" b="1" dirty="0" smtClean="0"/>
              <a:t>telepon genggam </a:t>
            </a:r>
            <a:r>
              <a:rPr lang="id-ID" altLang="en-US" sz="1200" dirty="0" smtClean="0"/>
              <a:t>(eMarketer, 2010). </a:t>
            </a:r>
            <a:r>
              <a:rPr lang="id-ID" altLang="en-US" sz="1200" b="1" dirty="0" smtClean="0"/>
              <a:t>67 juta </a:t>
            </a:r>
            <a:r>
              <a:rPr lang="id-ID" altLang="en-US" sz="1200" dirty="0" smtClean="0"/>
              <a:t>warga mengakses internet untuk </a:t>
            </a:r>
            <a:r>
              <a:rPr lang="id-ID" altLang="en-US" sz="1200" b="1" dirty="0" smtClean="0"/>
              <a:t>mencari produk ataupun jasa</a:t>
            </a:r>
            <a:endParaRPr lang="en-US" altLang="en-US" sz="1200" b="1" dirty="0" smtClean="0"/>
          </a:p>
          <a:p>
            <a:r>
              <a:rPr lang="en-US" sz="1200" kern="1200" dirty="0" err="1" smtClean="0">
                <a:solidFill>
                  <a:schemeClr val="tx1"/>
                </a:solidFill>
                <a:effectLst/>
                <a:latin typeface="Times New Roman" charset="0"/>
                <a:ea typeface="+mn-ea"/>
                <a:cs typeface="+mn-cs"/>
              </a:rPr>
              <a:t>Dalam</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Tahun</a:t>
            </a:r>
            <a:r>
              <a:rPr lang="en-US" sz="1200" kern="1200" dirty="0" smtClean="0">
                <a:solidFill>
                  <a:schemeClr val="tx1"/>
                </a:solidFill>
                <a:effectLst/>
                <a:latin typeface="Times New Roman" charset="0"/>
                <a:ea typeface="+mn-ea"/>
                <a:cs typeface="+mn-cs"/>
              </a:rPr>
              <a:t> 2005 </a:t>
            </a:r>
            <a:r>
              <a:rPr lang="en-US" sz="1200" kern="1200" dirty="0" err="1" smtClean="0">
                <a:solidFill>
                  <a:schemeClr val="tx1"/>
                </a:solidFill>
                <a:effectLst/>
                <a:latin typeface="Times New Roman" charset="0"/>
                <a:ea typeface="+mn-ea"/>
                <a:cs typeface="+mn-cs"/>
              </a:rPr>
              <a:t>lebih</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dari</a:t>
            </a:r>
            <a:r>
              <a:rPr lang="en-US" sz="1200" kern="1200" dirty="0" smtClean="0">
                <a:solidFill>
                  <a:schemeClr val="tx1"/>
                </a:solidFill>
                <a:effectLst/>
                <a:latin typeface="Times New Roman" charset="0"/>
                <a:ea typeface="+mn-ea"/>
                <a:cs typeface="+mn-cs"/>
              </a:rPr>
              <a:t> 40 </a:t>
            </a:r>
            <a:r>
              <a:rPr lang="en-US" sz="1200" kern="1200" dirty="0" err="1" smtClean="0">
                <a:solidFill>
                  <a:schemeClr val="tx1"/>
                </a:solidFill>
                <a:effectLst/>
                <a:latin typeface="Times New Roman" charset="0"/>
                <a:ea typeface="+mn-ea"/>
                <a:cs typeface="+mn-cs"/>
              </a:rPr>
              <a:t>Juta</a:t>
            </a:r>
            <a:r>
              <a:rPr lang="en-US" sz="1200" kern="1200" dirty="0" smtClean="0">
                <a:solidFill>
                  <a:schemeClr val="tx1"/>
                </a:solidFill>
                <a:effectLst/>
                <a:latin typeface="Times New Roman" charset="0"/>
                <a:ea typeface="+mn-ea"/>
                <a:cs typeface="+mn-cs"/>
              </a:rPr>
              <a:t> Perusahaan </a:t>
            </a:r>
            <a:r>
              <a:rPr lang="en-US" sz="1200" kern="1200" dirty="0" err="1" smtClean="0">
                <a:solidFill>
                  <a:schemeClr val="tx1"/>
                </a:solidFill>
                <a:effectLst/>
                <a:latin typeface="Times New Roman" charset="0"/>
                <a:ea typeface="+mn-ea"/>
                <a:cs typeface="+mn-cs"/>
              </a:rPr>
              <a:t>memiliki</a:t>
            </a:r>
            <a:r>
              <a:rPr lang="en-US" sz="1200" kern="1200" dirty="0" smtClean="0">
                <a:solidFill>
                  <a:schemeClr val="tx1"/>
                </a:solidFill>
                <a:effectLst/>
                <a:latin typeface="Times New Roman" charset="0"/>
                <a:ea typeface="+mn-ea"/>
                <a:cs typeface="+mn-cs"/>
              </a:rPr>
              <a:t> situs internet </a:t>
            </a:r>
            <a:r>
              <a:rPr lang="en-US" sz="1200" kern="1200" dirty="0" err="1" smtClean="0">
                <a:solidFill>
                  <a:schemeClr val="tx1"/>
                </a:solidFill>
                <a:effectLst/>
                <a:latin typeface="Times New Roman" charset="0"/>
                <a:ea typeface="+mn-ea"/>
                <a:cs typeface="+mn-cs"/>
              </a:rPr>
              <a:t>teregistrasi</a:t>
            </a:r>
            <a:r>
              <a:rPr lang="en-US" sz="1200" kern="1200" dirty="0" smtClean="0">
                <a:solidFill>
                  <a:schemeClr val="tx1"/>
                </a:solidFill>
                <a:effectLst/>
                <a:latin typeface="Times New Roman" charset="0"/>
                <a:ea typeface="+mn-ea"/>
                <a:cs typeface="+mn-cs"/>
              </a:rPr>
              <a:t>. 5 </a:t>
            </a:r>
            <a:r>
              <a:rPr lang="en-US" sz="1200" kern="1200" dirty="0" err="1" smtClean="0">
                <a:solidFill>
                  <a:schemeClr val="tx1"/>
                </a:solidFill>
                <a:effectLst/>
                <a:latin typeface="Times New Roman" charset="0"/>
                <a:ea typeface="+mn-ea"/>
                <a:cs typeface="+mn-cs"/>
              </a:rPr>
              <a:t>Juta</a:t>
            </a:r>
            <a:r>
              <a:rPr lang="en-US" sz="1200" kern="1200" dirty="0" smtClean="0">
                <a:solidFill>
                  <a:schemeClr val="tx1"/>
                </a:solidFill>
                <a:effectLst/>
                <a:latin typeface="Times New Roman" charset="0"/>
                <a:ea typeface="+mn-ea"/>
                <a:cs typeface="+mn-cs"/>
              </a:rPr>
              <a:t> orang Amerika </a:t>
            </a:r>
            <a:r>
              <a:rPr lang="en-US" sz="1200" kern="1200" dirty="0" err="1" smtClean="0">
                <a:solidFill>
                  <a:schemeClr val="tx1"/>
                </a:solidFill>
                <a:effectLst/>
                <a:latin typeface="Times New Roman" charset="0"/>
                <a:ea typeface="+mn-ea"/>
                <a:cs typeface="+mn-cs"/>
              </a:rPr>
              <a:t>membeli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sesuatu</a:t>
            </a:r>
            <a:r>
              <a:rPr lang="en-US" sz="1200" kern="1200" dirty="0" smtClean="0">
                <a:solidFill>
                  <a:schemeClr val="tx1"/>
                </a:solidFill>
                <a:effectLst/>
                <a:latin typeface="Times New Roman" charset="0"/>
                <a:ea typeface="+mn-ea"/>
                <a:cs typeface="+mn-cs"/>
              </a:rPr>
              <a:t> di Internet </a:t>
            </a:r>
            <a:r>
              <a:rPr lang="en-US" sz="1200" kern="1200" dirty="0" err="1" smtClean="0">
                <a:solidFill>
                  <a:schemeClr val="tx1"/>
                </a:solidFill>
                <a:effectLst/>
                <a:latin typeface="Times New Roman" charset="0"/>
                <a:ea typeface="+mn-ea"/>
                <a:cs typeface="+mn-cs"/>
              </a:rPr>
              <a:t>setiap</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hari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dan</a:t>
            </a:r>
            <a:r>
              <a:rPr lang="en-US" sz="1200" kern="1200" dirty="0" smtClean="0">
                <a:solidFill>
                  <a:schemeClr val="tx1"/>
                </a:solidFill>
                <a:effectLst/>
                <a:latin typeface="Times New Roman" charset="0"/>
                <a:ea typeface="+mn-ea"/>
                <a:cs typeface="+mn-cs"/>
              </a:rPr>
              <a:t> 19 </a:t>
            </a:r>
            <a:r>
              <a:rPr lang="en-US" sz="1200" kern="1200" dirty="0" err="1" smtClean="0">
                <a:solidFill>
                  <a:schemeClr val="tx1"/>
                </a:solidFill>
                <a:effectLst/>
                <a:latin typeface="Times New Roman" charset="0"/>
                <a:ea typeface="+mn-ea"/>
                <a:cs typeface="+mn-cs"/>
              </a:rPr>
              <a:t>Juta</a:t>
            </a:r>
            <a:r>
              <a:rPr lang="en-US" sz="1200" kern="1200" dirty="0" smtClean="0">
                <a:solidFill>
                  <a:schemeClr val="tx1"/>
                </a:solidFill>
                <a:effectLst/>
                <a:latin typeface="Times New Roman" charset="0"/>
                <a:ea typeface="+mn-ea"/>
                <a:cs typeface="+mn-cs"/>
              </a:rPr>
              <a:t> lain </a:t>
            </a:r>
            <a:r>
              <a:rPr lang="en-US" sz="1200" kern="1200" dirty="0" err="1" smtClean="0">
                <a:solidFill>
                  <a:schemeClr val="tx1"/>
                </a:solidFill>
                <a:effectLst/>
                <a:latin typeface="Times New Roman" charset="0"/>
                <a:ea typeface="+mn-ea"/>
                <a:cs typeface="+mn-cs"/>
              </a:rPr>
              <a:t>melakukan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riset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produk</a:t>
            </a:r>
            <a:r>
              <a:rPr lang="en-US" sz="1200" kern="1200" dirty="0" smtClean="0">
                <a:solidFill>
                  <a:schemeClr val="tx1"/>
                </a:solidFill>
                <a:effectLst/>
                <a:latin typeface="Times New Roman" charset="0"/>
                <a:ea typeface="+mn-ea"/>
                <a:cs typeface="+mn-cs"/>
              </a:rPr>
              <a:t> di Internet</a:t>
            </a:r>
            <a:endParaRPr lang="en-US" dirty="0"/>
          </a:p>
        </p:txBody>
      </p:sp>
      <p:sp>
        <p:nvSpPr>
          <p:cNvPr id="4" name="Slide Number Placeholder 3"/>
          <p:cNvSpPr>
            <a:spLocks noGrp="1"/>
          </p:cNvSpPr>
          <p:nvPr>
            <p:ph type="sldNum" sz="quarter" idx="10"/>
          </p:nvPr>
        </p:nvSpPr>
        <p:spPr/>
        <p:txBody>
          <a:bodyPr/>
          <a:lstStyle/>
          <a:p>
            <a:fld id="{448B0095-B634-489B-A319-25D7EA8540B2}" type="slidenum">
              <a:rPr lang="en-US" altLang="en-US" smtClean="0"/>
              <a:pPr/>
              <a:t>2</a:t>
            </a:fld>
            <a:endParaRPr lang="en-US" altLang="en-US"/>
          </a:p>
        </p:txBody>
      </p:sp>
    </p:spTree>
    <p:extLst>
      <p:ext uri="{BB962C8B-B14F-4D97-AF65-F5344CB8AC3E}">
        <p14:creationId xmlns:p14="http://schemas.microsoft.com/office/powerpoint/2010/main" val="4219867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Pertama</a:t>
            </a:r>
            <a:r>
              <a:rPr lang="en-US" dirty="0" smtClean="0"/>
              <a:t>, </a:t>
            </a:r>
            <a:r>
              <a:rPr lang="en-US" dirty="0" err="1" smtClean="0"/>
              <a:t>perubahan</a:t>
            </a:r>
            <a:r>
              <a:rPr lang="en-US" dirty="0" smtClean="0"/>
              <a:t> </a:t>
            </a:r>
            <a:r>
              <a:rPr lang="en-US" dirty="0" err="1" smtClean="0"/>
              <a:t>taktis</a:t>
            </a:r>
            <a:r>
              <a:rPr lang="en-US" dirty="0" smtClean="0"/>
              <a:t> </a:t>
            </a:r>
            <a:r>
              <a:rPr lang="en-US" dirty="0" err="1" smtClean="0"/>
              <a:t>dalam</a:t>
            </a:r>
            <a:r>
              <a:rPr lang="en-US" dirty="0" smtClean="0"/>
              <a:t> </a:t>
            </a:r>
            <a:r>
              <a:rPr lang="en-US" dirty="0" err="1" smtClean="0"/>
              <a:t>kebiasaan</a:t>
            </a:r>
            <a:r>
              <a:rPr lang="en-US" dirty="0" smtClean="0"/>
              <a:t> </a:t>
            </a:r>
            <a:r>
              <a:rPr lang="en-US" dirty="0" err="1" smtClean="0"/>
              <a:t>konsumsi</a:t>
            </a:r>
            <a:r>
              <a:rPr lang="en-US" dirty="0" smtClean="0"/>
              <a:t> yang </a:t>
            </a:r>
            <a:r>
              <a:rPr lang="en-US" dirty="0" err="1" smtClean="0"/>
              <a:t>diperkirakan</a:t>
            </a:r>
            <a:r>
              <a:rPr lang="en-US" dirty="0" smtClean="0"/>
              <a:t> </a:t>
            </a:r>
            <a:r>
              <a:rPr lang="en-US" dirty="0" err="1" smtClean="0"/>
              <a:t>akan</a:t>
            </a:r>
            <a:r>
              <a:rPr lang="en-US" dirty="0" smtClean="0"/>
              <a:t> </a:t>
            </a:r>
            <a:r>
              <a:rPr lang="en-US" dirty="0" err="1" smtClean="0"/>
              <a:t>bertahan</a:t>
            </a:r>
            <a:r>
              <a:rPr lang="en-US" dirty="0" smtClean="0"/>
              <a:t> </a:t>
            </a:r>
            <a:r>
              <a:rPr lang="en-US" dirty="0" err="1" smtClean="0"/>
              <a:t>hingga</a:t>
            </a:r>
            <a:r>
              <a:rPr lang="en-US" dirty="0" smtClean="0"/>
              <a:t> </a:t>
            </a:r>
            <a:r>
              <a:rPr lang="en-US" dirty="0" err="1" smtClean="0"/>
              <a:t>dua</a:t>
            </a:r>
            <a:r>
              <a:rPr lang="en-US" dirty="0" smtClean="0"/>
              <a:t> </a:t>
            </a:r>
            <a:r>
              <a:rPr lang="en-US" dirty="0" err="1" smtClean="0"/>
              <a:t>tahun</a:t>
            </a:r>
            <a:r>
              <a:rPr lang="en-US" dirty="0" smtClean="0"/>
              <a:t>. </a:t>
            </a:r>
            <a:br>
              <a:rPr lang="en-US" dirty="0" smtClean="0"/>
            </a:br>
            <a:r>
              <a:rPr lang="en-US" dirty="0" smtClean="0"/>
              <a:t/>
            </a:r>
            <a:br>
              <a:rPr lang="en-US" dirty="0" smtClean="0"/>
            </a:br>
            <a:r>
              <a:rPr lang="en-US" dirty="0" err="1" smtClean="0"/>
              <a:t>Kedua</a:t>
            </a:r>
            <a:r>
              <a:rPr lang="en-US" dirty="0" smtClean="0"/>
              <a:t>, </a:t>
            </a:r>
            <a:r>
              <a:rPr lang="en-US" dirty="0" err="1" smtClean="0"/>
              <a:t>ada</a:t>
            </a:r>
            <a:r>
              <a:rPr lang="en-US" dirty="0" smtClean="0"/>
              <a:t> </a:t>
            </a:r>
            <a:r>
              <a:rPr lang="en-US" dirty="0" err="1" smtClean="0"/>
              <a:t>beberapa</a:t>
            </a:r>
            <a:r>
              <a:rPr lang="en-US" dirty="0" smtClean="0"/>
              <a:t> </a:t>
            </a:r>
            <a:r>
              <a:rPr lang="en-US" dirty="0" err="1" smtClean="0"/>
              <a:t>perubahan</a:t>
            </a:r>
            <a:r>
              <a:rPr lang="en-US" dirty="0" smtClean="0"/>
              <a:t> </a:t>
            </a:r>
            <a:r>
              <a:rPr lang="en-US" dirty="0" err="1" smtClean="0"/>
              <a:t>struktural</a:t>
            </a:r>
            <a:r>
              <a:rPr lang="en-US" dirty="0" smtClean="0"/>
              <a:t> yang </a:t>
            </a:r>
            <a:r>
              <a:rPr lang="en-US" dirty="0" err="1" smtClean="0"/>
              <a:t>terjadi</a:t>
            </a:r>
            <a:r>
              <a:rPr lang="en-US" dirty="0" smtClean="0"/>
              <a:t> </a:t>
            </a:r>
            <a:r>
              <a:rPr lang="en-US" dirty="0" err="1" smtClean="0"/>
              <a:t>seperti</a:t>
            </a:r>
            <a:r>
              <a:rPr lang="en-US" dirty="0" smtClean="0"/>
              <a:t> </a:t>
            </a:r>
            <a:r>
              <a:rPr lang="en-US" dirty="0" err="1" smtClean="0"/>
              <a:t>lebih</a:t>
            </a:r>
            <a:r>
              <a:rPr lang="en-US" dirty="0" smtClean="0"/>
              <a:t> </a:t>
            </a:r>
            <a:r>
              <a:rPr lang="en-US" dirty="0" err="1" smtClean="0"/>
              <a:t>banyak</a:t>
            </a:r>
            <a:r>
              <a:rPr lang="en-US" dirty="0" smtClean="0"/>
              <a:t> orang </a:t>
            </a:r>
            <a:r>
              <a:rPr lang="en-US" dirty="0" err="1" smtClean="0"/>
              <a:t>mungkin</a:t>
            </a:r>
            <a:r>
              <a:rPr lang="en-US" dirty="0" smtClean="0"/>
              <a:t> </a:t>
            </a:r>
            <a:r>
              <a:rPr lang="en-US" dirty="0" err="1" smtClean="0"/>
              <a:t>akan</a:t>
            </a:r>
            <a:r>
              <a:rPr lang="en-US" dirty="0" smtClean="0"/>
              <a:t> </a:t>
            </a:r>
            <a:r>
              <a:rPr lang="en-US" dirty="0" err="1" smtClean="0"/>
              <a:t>bekerja</a:t>
            </a:r>
            <a:r>
              <a:rPr lang="en-US" dirty="0" smtClean="0"/>
              <a:t> </a:t>
            </a:r>
            <a:r>
              <a:rPr lang="en-US" dirty="0" err="1" smtClean="0"/>
              <a:t>dari</a:t>
            </a:r>
            <a:r>
              <a:rPr lang="en-US" dirty="0" smtClean="0"/>
              <a:t> </a:t>
            </a:r>
            <a:r>
              <a:rPr lang="en-US" dirty="0" err="1" smtClean="0"/>
              <a:t>rumah</a:t>
            </a:r>
            <a:r>
              <a:rPr lang="en-US" dirty="0" smtClean="0"/>
              <a:t> </a:t>
            </a:r>
            <a:r>
              <a:rPr lang="en-US" dirty="0" err="1" smtClean="0"/>
              <a:t>bahkan</a:t>
            </a:r>
            <a:r>
              <a:rPr lang="en-US" dirty="0" smtClean="0"/>
              <a:t> </a:t>
            </a:r>
            <a:r>
              <a:rPr lang="en-US" dirty="0" err="1" smtClean="0"/>
              <a:t>setelah</a:t>
            </a:r>
            <a:r>
              <a:rPr lang="en-US" dirty="0" smtClean="0"/>
              <a:t> </a:t>
            </a:r>
            <a:r>
              <a:rPr lang="en-US" dirty="0" err="1" smtClean="0"/>
              <a:t>pandemi</a:t>
            </a:r>
            <a:r>
              <a:rPr lang="en-US" dirty="0" smtClean="0"/>
              <a:t> </a:t>
            </a:r>
            <a:r>
              <a:rPr lang="en-US" dirty="0" err="1" smtClean="0"/>
              <a:t>selesai</a:t>
            </a:r>
            <a:r>
              <a:rPr lang="en-US" dirty="0" smtClean="0"/>
              <a:t/>
            </a:r>
            <a:br>
              <a:rPr lang="en-US" dirty="0" smtClean="0"/>
            </a:br>
            <a:r>
              <a:rPr lang="en-US" dirty="0" smtClean="0"/>
              <a:t/>
            </a:r>
            <a:br>
              <a:rPr lang="en-US" dirty="0" smtClean="0"/>
            </a:br>
            <a:r>
              <a:rPr lang="en-US" dirty="0" err="1" smtClean="0"/>
              <a:t>Sebagai</a:t>
            </a:r>
            <a:r>
              <a:rPr lang="en-US" dirty="0" smtClean="0"/>
              <a:t> </a:t>
            </a:r>
            <a:r>
              <a:rPr lang="en-US" dirty="0" err="1" smtClean="0"/>
              <a:t>contoh</a:t>
            </a:r>
            <a:r>
              <a:rPr lang="en-US" dirty="0" smtClean="0"/>
              <a:t>, </a:t>
            </a:r>
            <a:r>
              <a:rPr lang="en-US" dirty="0" err="1" smtClean="0"/>
              <a:t>pasar</a:t>
            </a:r>
            <a:r>
              <a:rPr lang="en-US" dirty="0" smtClean="0"/>
              <a:t> </a:t>
            </a:r>
            <a:r>
              <a:rPr lang="en-US" dirty="0" err="1" smtClean="0"/>
              <a:t>jual</a:t>
            </a:r>
            <a:r>
              <a:rPr lang="en-US" dirty="0" smtClean="0"/>
              <a:t> </a:t>
            </a:r>
            <a:r>
              <a:rPr lang="en-US" dirty="0" err="1" smtClean="0"/>
              <a:t>beli</a:t>
            </a:r>
            <a:r>
              <a:rPr lang="en-US" dirty="0" smtClean="0"/>
              <a:t> online, </a:t>
            </a:r>
            <a:r>
              <a:rPr lang="en-US" dirty="0" err="1" smtClean="0"/>
              <a:t>pembayaran</a:t>
            </a:r>
            <a:r>
              <a:rPr lang="en-US" dirty="0" smtClean="0"/>
              <a:t> digital </a:t>
            </a:r>
            <a:r>
              <a:rPr lang="en-US" dirty="0" err="1" smtClean="0"/>
              <a:t>dan</a:t>
            </a:r>
            <a:r>
              <a:rPr lang="en-US" dirty="0" smtClean="0"/>
              <a:t> </a:t>
            </a:r>
            <a:r>
              <a:rPr lang="en-US" dirty="0" err="1" smtClean="0"/>
              <a:t>layanan</a:t>
            </a:r>
            <a:r>
              <a:rPr lang="en-US" dirty="0" smtClean="0"/>
              <a:t> </a:t>
            </a:r>
            <a:r>
              <a:rPr lang="en-US" dirty="0" err="1" smtClean="0"/>
              <a:t>kesehatan</a:t>
            </a:r>
            <a:r>
              <a:rPr lang="en-US" dirty="0" smtClean="0"/>
              <a:t> </a:t>
            </a:r>
            <a:r>
              <a:rPr lang="en-US" dirty="0" err="1" smtClean="0"/>
              <a:t>elektronik</a:t>
            </a:r>
            <a:r>
              <a:rPr lang="en-US" dirty="0" smtClean="0"/>
              <a:t>, </a:t>
            </a:r>
            <a:r>
              <a:rPr lang="en-US" dirty="0" err="1" smtClean="0"/>
              <a:t>mulai</a:t>
            </a:r>
            <a:r>
              <a:rPr lang="en-US" dirty="0" smtClean="0"/>
              <a:t> </a:t>
            </a:r>
            <a:r>
              <a:rPr lang="en-US" dirty="0" err="1" smtClean="0"/>
              <a:t>dari</a:t>
            </a:r>
            <a:r>
              <a:rPr lang="en-US" dirty="0" smtClean="0"/>
              <a:t> </a:t>
            </a:r>
            <a:r>
              <a:rPr lang="en-US" dirty="0" err="1" smtClean="0"/>
              <a:t>kelas</a:t>
            </a:r>
            <a:r>
              <a:rPr lang="en-US" dirty="0" smtClean="0"/>
              <a:t> </a:t>
            </a:r>
            <a:r>
              <a:rPr lang="en-US" dirty="0" err="1" smtClean="0"/>
              <a:t>latihan</a:t>
            </a:r>
            <a:r>
              <a:rPr lang="en-US" dirty="0" smtClean="0"/>
              <a:t> online </a:t>
            </a:r>
            <a:r>
              <a:rPr lang="en-US" dirty="0" err="1" smtClean="0"/>
              <a:t>hingga</a:t>
            </a:r>
            <a:r>
              <a:rPr lang="en-US" dirty="0" smtClean="0"/>
              <a:t> </a:t>
            </a:r>
            <a:r>
              <a:rPr lang="en-US" dirty="0" err="1" smtClean="0"/>
              <a:t>konsultasi</a:t>
            </a:r>
            <a:r>
              <a:rPr lang="en-US" dirty="0" smtClean="0"/>
              <a:t> </a:t>
            </a:r>
            <a:r>
              <a:rPr lang="en-US" dirty="0" err="1" smtClean="0"/>
              <a:t>dengan</a:t>
            </a:r>
            <a:r>
              <a:rPr lang="en-US" dirty="0" smtClean="0"/>
              <a:t> </a:t>
            </a:r>
            <a:r>
              <a:rPr lang="en-US" dirty="0" err="1" smtClean="0"/>
              <a:t>dokter</a:t>
            </a:r>
            <a:r>
              <a:rPr lang="en-US" dirty="0" smtClean="0"/>
              <a:t> </a:t>
            </a:r>
            <a:r>
              <a:rPr lang="en-US" dirty="0" err="1" smtClean="0"/>
              <a:t>melalui</a:t>
            </a:r>
            <a:r>
              <a:rPr lang="en-US" dirty="0" smtClean="0"/>
              <a:t> internet </a:t>
            </a:r>
            <a:r>
              <a:rPr lang="en-US" dirty="0" err="1" smtClean="0"/>
              <a:t>kemungkinan</a:t>
            </a:r>
            <a:r>
              <a:rPr lang="en-US" dirty="0" smtClean="0"/>
              <a:t> </a:t>
            </a:r>
            <a:r>
              <a:rPr lang="en-US" dirty="0" err="1" smtClean="0"/>
              <a:t>akan</a:t>
            </a:r>
            <a:r>
              <a:rPr lang="en-US" dirty="0" smtClean="0"/>
              <a:t> </a:t>
            </a:r>
            <a:r>
              <a:rPr lang="en-US" dirty="0" err="1" smtClean="0"/>
              <a:t>meningkat</a:t>
            </a:r>
            <a:r>
              <a:rPr lang="en-US" dirty="0" smtClean="0"/>
              <a:t>.</a:t>
            </a:r>
          </a:p>
          <a:p>
            <a:endParaRPr lang="en-US" dirty="0" smtClean="0"/>
          </a:p>
          <a:p>
            <a:r>
              <a:rPr lang="en-US" dirty="0" smtClean="0"/>
              <a:t>Dan </a:t>
            </a:r>
            <a:r>
              <a:rPr lang="en-US" dirty="0" err="1" smtClean="0"/>
              <a:t>Pandemi</a:t>
            </a:r>
            <a:r>
              <a:rPr lang="en-US" dirty="0" smtClean="0"/>
              <a:t> yang </a:t>
            </a:r>
            <a:r>
              <a:rPr lang="en-US" dirty="0" err="1" smtClean="0"/>
              <a:t>terjadi</a:t>
            </a:r>
            <a:r>
              <a:rPr lang="en-US" dirty="0" smtClean="0"/>
              <a:t> </a:t>
            </a:r>
            <a:r>
              <a:rPr lang="en-US" dirty="0" err="1" smtClean="0"/>
              <a:t>saat</a:t>
            </a:r>
            <a:r>
              <a:rPr lang="en-US" dirty="0" smtClean="0"/>
              <a:t> </a:t>
            </a:r>
            <a:r>
              <a:rPr lang="en-US" dirty="0" err="1" smtClean="0"/>
              <a:t>ini</a:t>
            </a:r>
            <a:r>
              <a:rPr lang="en-US" dirty="0" smtClean="0"/>
              <a:t> </a:t>
            </a:r>
            <a:r>
              <a:rPr lang="en-US" dirty="0" err="1" smtClean="0"/>
              <a:t>ini</a:t>
            </a:r>
            <a:r>
              <a:rPr lang="en-US" dirty="0" smtClean="0"/>
              <a:t> </a:t>
            </a:r>
            <a:r>
              <a:rPr lang="en-US" dirty="0" err="1" smtClean="0"/>
              <a:t>mempercepat</a:t>
            </a:r>
            <a:r>
              <a:rPr lang="en-US" dirty="0" smtClean="0"/>
              <a:t> </a:t>
            </a:r>
            <a:r>
              <a:rPr lang="en-US" dirty="0" err="1" smtClean="0"/>
              <a:t>laju</a:t>
            </a:r>
            <a:r>
              <a:rPr lang="en-US" dirty="0" smtClean="0"/>
              <a:t> </a:t>
            </a:r>
            <a:r>
              <a:rPr lang="en-US" dirty="0" err="1" smtClean="0"/>
              <a:t>digitalisasi</a:t>
            </a:r>
            <a:r>
              <a:rPr lang="en-US" dirty="0" smtClean="0"/>
              <a:t>. </a:t>
            </a:r>
            <a:r>
              <a:rPr lang="en-US" dirty="0" err="1" smtClean="0"/>
              <a:t>Dunia</a:t>
            </a:r>
            <a:r>
              <a:rPr lang="en-US" dirty="0" smtClean="0"/>
              <a:t> </a:t>
            </a:r>
            <a:r>
              <a:rPr lang="en-US" dirty="0" err="1" smtClean="0"/>
              <a:t>membuktikan</a:t>
            </a:r>
            <a:r>
              <a:rPr lang="en-US" dirty="0" smtClean="0"/>
              <a:t> </a:t>
            </a:r>
            <a:r>
              <a:rPr lang="en-US" dirty="0" err="1" smtClean="0"/>
              <a:t>dalam</a:t>
            </a:r>
            <a:r>
              <a:rPr lang="en-US" dirty="0" smtClean="0"/>
              <a:t> </a:t>
            </a:r>
            <a:r>
              <a:rPr lang="en-US" dirty="0" err="1" smtClean="0"/>
              <a:t>jenis</a:t>
            </a:r>
            <a:r>
              <a:rPr lang="en-US" dirty="0" smtClean="0"/>
              <a:t> </a:t>
            </a:r>
            <a:r>
              <a:rPr lang="en-US" dirty="0" err="1" smtClean="0"/>
              <a:t>pertumbuhan</a:t>
            </a:r>
            <a:r>
              <a:rPr lang="en-US" dirty="0" smtClean="0"/>
              <a:t> yang </a:t>
            </a:r>
            <a:r>
              <a:rPr lang="en-US" dirty="0" err="1" smtClean="0"/>
              <a:t>terlihat</a:t>
            </a:r>
            <a:r>
              <a:rPr lang="en-US" dirty="0" smtClean="0"/>
              <a:t> di </a:t>
            </a:r>
            <a:r>
              <a:rPr lang="en-US" dirty="0" err="1" smtClean="0"/>
              <a:t>bidang-bidang</a:t>
            </a:r>
            <a:r>
              <a:rPr lang="en-US" dirty="0" smtClean="0"/>
              <a:t> </a:t>
            </a:r>
            <a:r>
              <a:rPr lang="en-US" dirty="0" err="1" smtClean="0"/>
              <a:t>seperti</a:t>
            </a:r>
            <a:r>
              <a:rPr lang="en-US" dirty="0" smtClean="0"/>
              <a:t> </a:t>
            </a:r>
            <a:r>
              <a:rPr lang="en-US" dirty="0" err="1" smtClean="0"/>
              <a:t>teknologi</a:t>
            </a:r>
            <a:r>
              <a:rPr lang="en-US" dirty="0" smtClean="0"/>
              <a:t>, </a:t>
            </a:r>
            <a:r>
              <a:rPr lang="en-US" dirty="0" err="1" smtClean="0"/>
              <a:t>pendidikan</a:t>
            </a:r>
            <a:r>
              <a:rPr lang="en-US" dirty="0" smtClean="0"/>
              <a:t>, </a:t>
            </a:r>
            <a:r>
              <a:rPr lang="en-US" dirty="0" err="1" smtClean="0"/>
              <a:t>pengiriman</a:t>
            </a:r>
            <a:r>
              <a:rPr lang="en-US" dirty="0" smtClean="0"/>
              <a:t> </a:t>
            </a:r>
            <a:r>
              <a:rPr lang="en-US" dirty="0" err="1" smtClean="0"/>
              <a:t>makanan</a:t>
            </a:r>
            <a:r>
              <a:rPr lang="en-US" dirty="0" smtClean="0"/>
              <a:t>, </a:t>
            </a:r>
            <a:r>
              <a:rPr lang="en-US" dirty="0" err="1" smtClean="0"/>
              <a:t>hingga</a:t>
            </a:r>
            <a:r>
              <a:rPr lang="en-US" dirty="0" smtClean="0"/>
              <a:t> </a:t>
            </a:r>
            <a:r>
              <a:rPr lang="en-US" dirty="0" err="1" smtClean="0"/>
              <a:t>kesehatan</a:t>
            </a:r>
            <a:r>
              <a:rPr lang="en-US" dirty="0" smtClean="0"/>
              <a:t> digital.</a:t>
            </a:r>
            <a:br>
              <a:rPr lang="en-US" dirty="0" smtClean="0"/>
            </a:br>
            <a:r>
              <a:rPr lang="en-US" dirty="0" smtClean="0"/>
              <a:t/>
            </a:r>
            <a:br>
              <a:rPr lang="en-US" dirty="0" smtClean="0"/>
            </a:br>
            <a:r>
              <a:rPr lang="en-US" dirty="0" err="1" smtClean="0"/>
              <a:t>Tren</a:t>
            </a:r>
            <a:r>
              <a:rPr lang="en-US" dirty="0" smtClean="0"/>
              <a:t> </a:t>
            </a:r>
            <a:r>
              <a:rPr lang="en-US" dirty="0" err="1" smtClean="0"/>
              <a:t>digitalisasi</a:t>
            </a:r>
            <a:r>
              <a:rPr lang="en-US" dirty="0" smtClean="0"/>
              <a:t> </a:t>
            </a:r>
            <a:r>
              <a:rPr lang="en-US" dirty="0" err="1" smtClean="0"/>
              <a:t>dapat</a:t>
            </a:r>
            <a:r>
              <a:rPr lang="en-US" dirty="0" smtClean="0"/>
              <a:t> </a:t>
            </a:r>
            <a:r>
              <a:rPr lang="en-US" dirty="0" err="1" smtClean="0"/>
              <a:t>menjadi</a:t>
            </a:r>
            <a:r>
              <a:rPr lang="en-US" dirty="0" smtClean="0"/>
              <a:t> </a:t>
            </a:r>
            <a:r>
              <a:rPr lang="en-US" dirty="0" err="1" smtClean="0"/>
              <a:t>tren</a:t>
            </a:r>
            <a:r>
              <a:rPr lang="en-US" dirty="0" smtClean="0"/>
              <a:t> </a:t>
            </a:r>
            <a:r>
              <a:rPr lang="en-US" dirty="0" err="1" smtClean="0"/>
              <a:t>bisnis</a:t>
            </a:r>
            <a:r>
              <a:rPr lang="en-US" dirty="0" smtClean="0"/>
              <a:t> </a:t>
            </a:r>
            <a:r>
              <a:rPr lang="en-US" dirty="0" err="1" smtClean="0"/>
              <a:t>baru</a:t>
            </a:r>
            <a:r>
              <a:rPr lang="en-US" dirty="0" smtClean="0"/>
              <a:t> </a:t>
            </a:r>
            <a:r>
              <a:rPr lang="en-US" dirty="0" err="1" smtClean="0"/>
              <a:t>untuk</a:t>
            </a:r>
            <a:r>
              <a:rPr lang="en-US" dirty="0" smtClean="0"/>
              <a:t> </a:t>
            </a:r>
            <a:r>
              <a:rPr lang="en-US" dirty="0" err="1" smtClean="0"/>
              <a:t>berkembang</a:t>
            </a:r>
            <a:r>
              <a:rPr lang="en-US" dirty="0" smtClean="0"/>
              <a:t> </a:t>
            </a:r>
            <a:r>
              <a:rPr lang="en-US" dirty="0" err="1" smtClean="0"/>
              <a:t>dan</a:t>
            </a:r>
            <a:r>
              <a:rPr lang="en-US" dirty="0" smtClean="0"/>
              <a:t> </a:t>
            </a:r>
            <a:r>
              <a:rPr lang="en-US" dirty="0" err="1" smtClean="0"/>
              <a:t>bertahan</a:t>
            </a:r>
            <a:r>
              <a:rPr lang="en-US" dirty="0" smtClean="0"/>
              <a:t> di </a:t>
            </a:r>
            <a:r>
              <a:rPr lang="en-US" dirty="0" err="1" smtClean="0"/>
              <a:t>tengah</a:t>
            </a:r>
            <a:r>
              <a:rPr lang="en-US" dirty="0" smtClean="0"/>
              <a:t> </a:t>
            </a:r>
            <a:r>
              <a:rPr lang="en-US" dirty="0" err="1" smtClean="0"/>
              <a:t>krisis</a:t>
            </a:r>
            <a:r>
              <a:rPr lang="en-US" dirty="0" smtClean="0"/>
              <a:t>.</a:t>
            </a:r>
            <a:endParaRPr lang="en-US" dirty="0"/>
          </a:p>
        </p:txBody>
      </p:sp>
      <p:sp>
        <p:nvSpPr>
          <p:cNvPr id="4" name="Slide Number Placeholder 3"/>
          <p:cNvSpPr>
            <a:spLocks noGrp="1"/>
          </p:cNvSpPr>
          <p:nvPr>
            <p:ph type="sldNum" sz="quarter" idx="10"/>
          </p:nvPr>
        </p:nvSpPr>
        <p:spPr/>
        <p:txBody>
          <a:bodyPr/>
          <a:lstStyle/>
          <a:p>
            <a:fld id="{448B0095-B634-489B-A319-25D7EA8540B2}" type="slidenum">
              <a:rPr lang="en-US" altLang="en-US" smtClean="0"/>
              <a:pPr/>
              <a:t>3</a:t>
            </a:fld>
            <a:endParaRPr lang="en-US" altLang="en-US"/>
          </a:p>
        </p:txBody>
      </p:sp>
    </p:spTree>
    <p:extLst>
      <p:ext uri="{BB962C8B-B14F-4D97-AF65-F5344CB8AC3E}">
        <p14:creationId xmlns:p14="http://schemas.microsoft.com/office/powerpoint/2010/main" val="369243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Times New Roman" charset="0"/>
                <a:ea typeface="+mn-ea"/>
                <a:cs typeface="+mn-cs"/>
              </a:rPr>
              <a:t>Saat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ini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hampir</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setiap</a:t>
            </a:r>
            <a:r>
              <a:rPr lang="en-US" sz="1200" kern="1200" dirty="0" smtClean="0">
                <a:solidFill>
                  <a:schemeClr val="tx1"/>
                </a:solidFill>
                <a:effectLst/>
                <a:latin typeface="Times New Roman" charset="0"/>
                <a:ea typeface="+mn-ea"/>
                <a:cs typeface="+mn-cs"/>
              </a:rPr>
              <a:t> orang </a:t>
            </a:r>
            <a:r>
              <a:rPr lang="en-US" sz="1200" kern="1200" dirty="0" err="1" smtClean="0">
                <a:solidFill>
                  <a:schemeClr val="tx1"/>
                </a:solidFill>
                <a:effectLst/>
                <a:latin typeface="Times New Roman" charset="0"/>
                <a:ea typeface="+mn-ea"/>
                <a:cs typeface="+mn-cs"/>
              </a:rPr>
              <a:t>sudah</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dapat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mengakses</a:t>
            </a:r>
            <a:r>
              <a:rPr lang="en-US" sz="1200" kern="1200" dirty="0" smtClean="0">
                <a:solidFill>
                  <a:schemeClr val="tx1"/>
                </a:solidFill>
                <a:effectLst/>
                <a:latin typeface="Times New Roman" charset="0"/>
                <a:ea typeface="+mn-ea"/>
                <a:cs typeface="+mn-cs"/>
              </a:rPr>
              <a:t> internet </a:t>
            </a:r>
            <a:r>
              <a:rPr lang="en-US" sz="1200" kern="1200" dirty="0" err="1" smtClean="0">
                <a:solidFill>
                  <a:schemeClr val="tx1"/>
                </a:solidFill>
                <a:effectLst/>
                <a:latin typeface="Times New Roman" charset="0"/>
                <a:ea typeface="+mn-ea"/>
                <a:cs typeface="+mn-cs"/>
              </a:rPr>
              <a:t>dari</a:t>
            </a:r>
            <a:r>
              <a:rPr lang="en-US" sz="1200" kern="1200" dirty="0" smtClean="0">
                <a:solidFill>
                  <a:schemeClr val="tx1"/>
                </a:solidFill>
                <a:effectLst/>
                <a:latin typeface="Times New Roman" charset="0"/>
                <a:ea typeface="+mn-ea"/>
                <a:cs typeface="+mn-cs"/>
              </a:rPr>
              <a:t> smartphone </a:t>
            </a:r>
            <a:r>
              <a:rPr lang="en-US" sz="1200" kern="1200" dirty="0" err="1" smtClean="0">
                <a:solidFill>
                  <a:schemeClr val="tx1"/>
                </a:solidFill>
                <a:effectLst/>
                <a:latin typeface="Times New Roman" charset="0"/>
                <a:ea typeface="+mn-ea"/>
                <a:cs typeface="+mn-cs"/>
              </a:rPr>
              <a:t>atau</a:t>
            </a:r>
            <a:r>
              <a:rPr lang="en-US" sz="1200" kern="1200" dirty="0" smtClean="0">
                <a:solidFill>
                  <a:schemeClr val="tx1"/>
                </a:solidFill>
                <a:effectLst/>
                <a:latin typeface="Times New Roman" charset="0"/>
                <a:ea typeface="+mn-ea"/>
                <a:cs typeface="+mn-cs"/>
              </a:rPr>
              <a:t> tablet yang </a:t>
            </a:r>
            <a:r>
              <a:rPr lang="en-US" sz="1200" kern="1200" dirty="0" err="1" smtClean="0">
                <a:solidFill>
                  <a:schemeClr val="tx1"/>
                </a:solidFill>
                <a:effectLst/>
                <a:latin typeface="Times New Roman" charset="0"/>
                <a:ea typeface="+mn-ea"/>
                <a:cs typeface="+mn-cs"/>
              </a:rPr>
              <a:t>memiliki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jumlah</a:t>
            </a:r>
            <a:r>
              <a:rPr lang="en-US" sz="1200" kern="1200" dirty="0" smtClean="0">
                <a:solidFill>
                  <a:schemeClr val="tx1"/>
                </a:solidFill>
                <a:effectLst/>
                <a:latin typeface="Times New Roman" charset="0"/>
                <a:ea typeface="+mn-ea"/>
                <a:cs typeface="+mn-cs"/>
              </a:rPr>
              <a:t> data </a:t>
            </a:r>
            <a:r>
              <a:rPr lang="en-US" sz="1200" kern="1200" dirty="0" err="1" smtClean="0">
                <a:solidFill>
                  <a:schemeClr val="tx1"/>
                </a:solidFill>
                <a:effectLst/>
                <a:latin typeface="Times New Roman" charset="0"/>
                <a:ea typeface="+mn-ea"/>
                <a:cs typeface="+mn-cs"/>
              </a:rPr>
              <a:t>cukup</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besar</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Maka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tidak</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heran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jika</a:t>
            </a:r>
            <a:r>
              <a:rPr lang="en-US" sz="1200" kern="1200" dirty="0" smtClean="0">
                <a:solidFill>
                  <a:schemeClr val="tx1"/>
                </a:solidFill>
                <a:effectLst/>
                <a:latin typeface="Times New Roman" charset="0"/>
                <a:ea typeface="+mn-ea"/>
                <a:cs typeface="+mn-cs"/>
              </a:rPr>
              <a:t> data </a:t>
            </a:r>
            <a:r>
              <a:rPr lang="en-US" sz="1200" kern="1200" dirty="0" err="1" smtClean="0">
                <a:solidFill>
                  <a:schemeClr val="tx1"/>
                </a:solidFill>
                <a:effectLst/>
                <a:latin typeface="Times New Roman" charset="0"/>
                <a:ea typeface="+mn-ea"/>
                <a:cs typeface="+mn-cs"/>
              </a:rPr>
              <a:t>memiliki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nilai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strategis</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karena</a:t>
            </a:r>
            <a:r>
              <a:rPr lang="en-US" sz="1200" kern="1200" dirty="0" smtClean="0">
                <a:solidFill>
                  <a:schemeClr val="tx1"/>
                </a:solidFill>
                <a:effectLst/>
                <a:latin typeface="Times New Roman" charset="0"/>
                <a:ea typeface="+mn-ea"/>
                <a:cs typeface="+mn-cs"/>
              </a:rPr>
              <a:t> Big Data </a:t>
            </a:r>
            <a:r>
              <a:rPr lang="en-US" sz="1200" kern="1200" dirty="0" err="1" smtClean="0">
                <a:solidFill>
                  <a:schemeClr val="tx1"/>
                </a:solidFill>
                <a:effectLst/>
                <a:latin typeface="Times New Roman" charset="0"/>
                <a:ea typeface="+mn-ea"/>
                <a:cs typeface="+mn-cs"/>
              </a:rPr>
              <a:t>dianggap</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sebagai</a:t>
            </a:r>
            <a:r>
              <a:rPr lang="en-US" sz="1200" kern="1200" dirty="0" smtClean="0">
                <a:solidFill>
                  <a:schemeClr val="tx1"/>
                </a:solidFill>
                <a:effectLst/>
                <a:latin typeface="Times New Roman" charset="0"/>
                <a:ea typeface="+mn-ea"/>
                <a:cs typeface="+mn-cs"/>
              </a:rPr>
              <a:t> modal.</a:t>
            </a:r>
          </a:p>
          <a:p>
            <a:r>
              <a:rPr lang="en-US" sz="1200" kern="1200" dirty="0" smtClean="0">
                <a:solidFill>
                  <a:schemeClr val="tx1"/>
                </a:solidFill>
                <a:effectLst/>
                <a:latin typeface="Times New Roman" charset="0"/>
                <a:ea typeface="+mn-ea"/>
                <a:cs typeface="+mn-cs"/>
              </a:rPr>
              <a:t>Big data </a:t>
            </a:r>
            <a:r>
              <a:rPr lang="en-US" sz="1200" kern="1200" dirty="0" err="1" smtClean="0">
                <a:solidFill>
                  <a:schemeClr val="tx1"/>
                </a:solidFill>
                <a:effectLst/>
                <a:latin typeface="Times New Roman" charset="0"/>
                <a:ea typeface="+mn-ea"/>
                <a:cs typeface="+mn-cs"/>
              </a:rPr>
              <a:t>adalah</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istilah</a:t>
            </a:r>
            <a:r>
              <a:rPr lang="en-US" sz="1200" kern="1200" dirty="0" smtClean="0">
                <a:solidFill>
                  <a:schemeClr val="tx1"/>
                </a:solidFill>
                <a:effectLst/>
                <a:latin typeface="Times New Roman" charset="0"/>
                <a:ea typeface="+mn-ea"/>
                <a:cs typeface="+mn-cs"/>
              </a:rPr>
              <a:t> yang </a:t>
            </a:r>
            <a:r>
              <a:rPr lang="en-US" sz="1200" kern="1200" dirty="0" err="1" smtClean="0">
                <a:solidFill>
                  <a:schemeClr val="tx1"/>
                </a:solidFill>
                <a:effectLst/>
                <a:latin typeface="Times New Roman" charset="0"/>
                <a:ea typeface="+mn-ea"/>
                <a:cs typeface="+mn-cs"/>
              </a:rPr>
              <a:t>menggambarkan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suatu</a:t>
            </a:r>
            <a:r>
              <a:rPr lang="en-US" sz="1200" kern="1200" dirty="0" smtClean="0">
                <a:solidFill>
                  <a:schemeClr val="tx1"/>
                </a:solidFill>
                <a:effectLst/>
                <a:latin typeface="Times New Roman" charset="0"/>
                <a:ea typeface="+mn-ea"/>
                <a:cs typeface="+mn-cs"/>
              </a:rPr>
              <a:t> volume </a:t>
            </a:r>
            <a:r>
              <a:rPr lang="en-US" sz="1200" kern="1200" dirty="0" err="1" smtClean="0">
                <a:solidFill>
                  <a:schemeClr val="tx1"/>
                </a:solidFill>
                <a:effectLst/>
                <a:latin typeface="Times New Roman" charset="0"/>
                <a:ea typeface="+mn-ea"/>
                <a:cs typeface="+mn-cs"/>
              </a:rPr>
              <a:t>dari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besarnya</a:t>
            </a:r>
            <a:r>
              <a:rPr lang="en-US" sz="1200" kern="1200" dirty="0" smtClean="0">
                <a:solidFill>
                  <a:schemeClr val="tx1"/>
                </a:solidFill>
                <a:effectLst/>
                <a:latin typeface="Times New Roman" charset="0"/>
                <a:ea typeface="+mn-ea"/>
                <a:cs typeface="+mn-cs"/>
              </a:rPr>
              <a:t> data, </a:t>
            </a:r>
            <a:r>
              <a:rPr lang="en-US" sz="1200" kern="1200" dirty="0" err="1" smtClean="0">
                <a:solidFill>
                  <a:schemeClr val="tx1"/>
                </a:solidFill>
                <a:effectLst/>
                <a:latin typeface="Times New Roman" charset="0"/>
                <a:ea typeface="+mn-ea"/>
                <a:cs typeface="+mn-cs"/>
              </a:rPr>
              <a:t>baik</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terstruktur</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maupun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tidak</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terstruktur</a:t>
            </a:r>
            <a:r>
              <a:rPr lang="en-US" sz="1200" kern="1200" dirty="0" smtClean="0">
                <a:solidFill>
                  <a:schemeClr val="tx1"/>
                </a:solidFill>
                <a:effectLst/>
                <a:latin typeface="Times New Roman" charset="0"/>
                <a:ea typeface="+mn-ea"/>
                <a:cs typeface="+mn-cs"/>
              </a:rPr>
              <a:t> yang </a:t>
            </a:r>
            <a:r>
              <a:rPr lang="en-US" sz="1200" kern="1200" dirty="0" err="1" smtClean="0">
                <a:solidFill>
                  <a:schemeClr val="tx1"/>
                </a:solidFill>
                <a:effectLst/>
                <a:latin typeface="Times New Roman" charset="0"/>
                <a:ea typeface="+mn-ea"/>
                <a:cs typeface="+mn-cs"/>
              </a:rPr>
              <a:t>terjadi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dalam</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bisnis</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sehari-hari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Namun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bukan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jumlah</a:t>
            </a:r>
            <a:r>
              <a:rPr lang="en-US" sz="1200" kern="1200" dirty="0" smtClean="0">
                <a:solidFill>
                  <a:schemeClr val="tx1"/>
                </a:solidFill>
                <a:effectLst/>
                <a:latin typeface="Times New Roman" charset="0"/>
                <a:ea typeface="+mn-ea"/>
                <a:cs typeface="+mn-cs"/>
              </a:rPr>
              <a:t> data yang </a:t>
            </a:r>
            <a:r>
              <a:rPr lang="en-US" sz="1200" kern="1200" dirty="0" err="1" smtClean="0">
                <a:solidFill>
                  <a:schemeClr val="tx1"/>
                </a:solidFill>
                <a:effectLst/>
                <a:latin typeface="Times New Roman" charset="0"/>
                <a:ea typeface="+mn-ea"/>
                <a:cs typeface="+mn-cs"/>
              </a:rPr>
              <a:t>penting</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tindakan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atau</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olahan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dengan</a:t>
            </a:r>
            <a:r>
              <a:rPr lang="en-US" sz="1200" kern="1200" dirty="0" smtClean="0">
                <a:solidFill>
                  <a:schemeClr val="tx1"/>
                </a:solidFill>
                <a:effectLst/>
                <a:latin typeface="Times New Roman" charset="0"/>
                <a:ea typeface="+mn-ea"/>
                <a:cs typeface="+mn-cs"/>
              </a:rPr>
              <a:t> data </a:t>
            </a:r>
            <a:r>
              <a:rPr lang="en-US" sz="1200" kern="1200" dirty="0" err="1" smtClean="0">
                <a:solidFill>
                  <a:schemeClr val="tx1"/>
                </a:solidFill>
                <a:effectLst/>
                <a:latin typeface="Times New Roman" charset="0"/>
                <a:ea typeface="+mn-ea"/>
                <a:cs typeface="+mn-cs"/>
              </a:rPr>
              <a:t>itu</a:t>
            </a:r>
            <a:r>
              <a:rPr lang="en-US" sz="1200" kern="1200" dirty="0" smtClean="0">
                <a:solidFill>
                  <a:schemeClr val="tx1"/>
                </a:solidFill>
                <a:effectLst/>
                <a:latin typeface="Times New Roman" charset="0"/>
                <a:ea typeface="+mn-ea"/>
                <a:cs typeface="+mn-cs"/>
              </a:rPr>
              <a:t> yang </a:t>
            </a:r>
            <a:r>
              <a:rPr lang="en-US" sz="1200" kern="1200" dirty="0" err="1" smtClean="0">
                <a:solidFill>
                  <a:schemeClr val="tx1"/>
                </a:solidFill>
                <a:effectLst/>
                <a:latin typeface="Times New Roman" charset="0"/>
                <a:ea typeface="+mn-ea"/>
                <a:cs typeface="+mn-cs"/>
              </a:rPr>
              <a:t>penting</a:t>
            </a:r>
            <a:r>
              <a:rPr lang="en-US" sz="1200" kern="1200" dirty="0" smtClean="0">
                <a:solidFill>
                  <a:schemeClr val="tx1"/>
                </a:solidFill>
                <a:effectLst/>
                <a:latin typeface="Times New Roman" charset="0"/>
                <a:ea typeface="+mn-ea"/>
                <a:cs typeface="+mn-cs"/>
              </a:rPr>
              <a:t>.</a:t>
            </a:r>
          </a:p>
          <a:p>
            <a:r>
              <a:rPr lang="en-US" sz="1200" kern="1200" dirty="0" smtClean="0">
                <a:solidFill>
                  <a:schemeClr val="tx1"/>
                </a:solidFill>
                <a:effectLst/>
                <a:latin typeface="Times New Roman" charset="0"/>
                <a:ea typeface="+mn-ea"/>
                <a:cs typeface="+mn-cs"/>
              </a:rPr>
              <a:t>Big data </a:t>
            </a:r>
            <a:r>
              <a:rPr lang="en-US" sz="1200" kern="1200" dirty="0" err="1" smtClean="0">
                <a:solidFill>
                  <a:schemeClr val="tx1"/>
                </a:solidFill>
                <a:effectLst/>
                <a:latin typeface="Times New Roman" charset="0"/>
                <a:ea typeface="+mn-ea"/>
                <a:cs typeface="+mn-cs"/>
              </a:rPr>
              <a:t>dapat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membantu</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perusahaan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untuk</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berinovasi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dengan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mempelajari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hubungan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antara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manusia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lembaga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entitas</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dan</a:t>
            </a:r>
            <a:r>
              <a:rPr lang="en-US" sz="1200" kern="1200" dirty="0" smtClean="0">
                <a:solidFill>
                  <a:schemeClr val="tx1"/>
                </a:solidFill>
                <a:effectLst/>
                <a:latin typeface="Times New Roman" charset="0"/>
                <a:ea typeface="+mn-ea"/>
                <a:cs typeface="+mn-cs"/>
              </a:rPr>
              <a:t> proses. Dari </a:t>
            </a:r>
            <a:r>
              <a:rPr lang="en-US" sz="1200" kern="1200" dirty="0" err="1" smtClean="0">
                <a:solidFill>
                  <a:schemeClr val="tx1"/>
                </a:solidFill>
                <a:effectLst/>
                <a:latin typeface="Times New Roman" charset="0"/>
                <a:ea typeface="+mn-ea"/>
                <a:cs typeface="+mn-cs"/>
              </a:rPr>
              <a:t>empat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hubungan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tersebut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akan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menentukan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cara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baru</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untuk</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menggunakan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pengetahuan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baru</a:t>
            </a:r>
            <a:r>
              <a:rPr lang="en-US" sz="1200" kern="1200" dirty="0" smtClean="0">
                <a:solidFill>
                  <a:schemeClr val="tx1"/>
                </a:solidFill>
                <a:effectLst/>
                <a:latin typeface="Times New Roman" charset="0"/>
                <a:ea typeface="+mn-ea"/>
                <a:cs typeface="+mn-cs"/>
              </a:rPr>
              <a:t>. Perusahaan </a:t>
            </a:r>
            <a:r>
              <a:rPr lang="en-US" sz="1200" kern="1200" dirty="0" err="1" smtClean="0">
                <a:solidFill>
                  <a:schemeClr val="tx1"/>
                </a:solidFill>
                <a:effectLst/>
                <a:latin typeface="Times New Roman" charset="0"/>
                <a:ea typeface="+mn-ea"/>
                <a:cs typeface="+mn-cs"/>
              </a:rPr>
              <a:t>bisa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menggunakan</a:t>
            </a:r>
            <a:r>
              <a:rPr lang="en-US" sz="1200" kern="1200" dirty="0" smtClean="0">
                <a:solidFill>
                  <a:schemeClr val="tx1"/>
                </a:solidFill>
                <a:effectLst/>
                <a:latin typeface="Times New Roman" charset="0"/>
                <a:ea typeface="+mn-ea"/>
                <a:cs typeface="+mn-cs"/>
              </a:rPr>
              <a:t> data </a:t>
            </a:r>
            <a:r>
              <a:rPr lang="en-US" sz="1200" i="1" kern="1200" dirty="0" smtClean="0">
                <a:solidFill>
                  <a:schemeClr val="tx1"/>
                </a:solidFill>
                <a:effectLst/>
                <a:latin typeface="Times New Roman" charset="0"/>
                <a:ea typeface="+mn-ea"/>
                <a:cs typeface="+mn-cs"/>
              </a:rPr>
              <a:t>insight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untuk</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meningkatkan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keputusan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tentang</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pertimbangan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keuangan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perencanaan</a:t>
            </a:r>
            <a:r>
              <a:rPr lang="en-US" sz="1200" kern="1200" dirty="0" smtClean="0">
                <a:solidFill>
                  <a:schemeClr val="tx1"/>
                </a:solidFill>
                <a:effectLst/>
                <a:latin typeface="Times New Roman" charset="0"/>
                <a:ea typeface="+mn-ea"/>
                <a:cs typeface="+mn-cs"/>
              </a:rPr>
              <a:t>. Perusahaan </a:t>
            </a:r>
            <a:r>
              <a:rPr lang="en-US" sz="1200" kern="1200" dirty="0" err="1" smtClean="0">
                <a:solidFill>
                  <a:schemeClr val="tx1"/>
                </a:solidFill>
                <a:effectLst/>
                <a:latin typeface="Times New Roman" charset="0"/>
                <a:ea typeface="+mn-ea"/>
                <a:cs typeface="+mn-cs"/>
              </a:rPr>
              <a:t>dapat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memperhatikan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tren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apa</a:t>
            </a:r>
            <a:r>
              <a:rPr lang="en-US" sz="1200" kern="1200" dirty="0" smtClean="0">
                <a:solidFill>
                  <a:schemeClr val="tx1"/>
                </a:solidFill>
                <a:effectLst/>
                <a:latin typeface="Times New Roman" charset="0"/>
                <a:ea typeface="+mn-ea"/>
                <a:cs typeface="+mn-cs"/>
              </a:rPr>
              <a:t> yang </a:t>
            </a:r>
            <a:r>
              <a:rPr lang="en-US" sz="1200" kern="1200" dirty="0" err="1" smtClean="0">
                <a:solidFill>
                  <a:schemeClr val="tx1"/>
                </a:solidFill>
                <a:effectLst/>
                <a:latin typeface="Times New Roman" charset="0"/>
                <a:ea typeface="+mn-ea"/>
                <a:cs typeface="+mn-cs"/>
              </a:rPr>
              <a:t>pelanggan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inginkan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pada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produk</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atau</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layanan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baru</a:t>
            </a:r>
            <a:r>
              <a:rPr lang="en-US" sz="1200" kern="1200" dirty="0" smtClean="0">
                <a:solidFill>
                  <a:schemeClr val="tx1"/>
                </a:solidFill>
                <a:effectLst/>
                <a:latin typeface="Times New Roman" charset="0"/>
                <a:ea typeface="+mn-ea"/>
                <a:cs typeface="+mn-cs"/>
              </a:rPr>
              <a:t>.</a:t>
            </a:r>
          </a:p>
          <a:p>
            <a:endParaRPr lang="en-US" sz="1200" kern="1200" dirty="0" smtClean="0">
              <a:solidFill>
                <a:schemeClr val="tx1"/>
              </a:solidFill>
              <a:effectLst/>
              <a:latin typeface="Times New Roman" charset="0"/>
              <a:ea typeface="+mn-ea"/>
              <a:cs typeface="+mn-cs"/>
            </a:endParaRPr>
          </a:p>
          <a:p>
            <a:endParaRPr lang="en-US" sz="1200" kern="1200" dirty="0" smtClean="0">
              <a:solidFill>
                <a:schemeClr val="tx1"/>
              </a:solidFill>
              <a:effectLst/>
              <a:latin typeface="Times New Roman" charset="0"/>
              <a:ea typeface="+mn-ea"/>
              <a:cs typeface="+mn-cs"/>
            </a:endParaRPr>
          </a:p>
          <a:p>
            <a:r>
              <a:rPr lang="en-US" sz="1200" kern="1200" dirty="0" err="1" smtClean="0">
                <a:solidFill>
                  <a:schemeClr val="tx1"/>
                </a:solidFill>
                <a:effectLst/>
                <a:latin typeface="Times New Roman" charset="0"/>
                <a:ea typeface="+mn-ea"/>
                <a:cs typeface="+mn-cs"/>
              </a:rPr>
              <a:t>Melalui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perkembangan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teknologi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berbagai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perusahaan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memiliki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keluhan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tentang</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banyaknya</a:t>
            </a:r>
            <a:r>
              <a:rPr lang="en-US" sz="1200" kern="1200" dirty="0" smtClean="0">
                <a:solidFill>
                  <a:schemeClr val="tx1"/>
                </a:solidFill>
                <a:effectLst/>
                <a:latin typeface="Times New Roman" charset="0"/>
                <a:ea typeface="+mn-ea"/>
                <a:cs typeface="+mn-cs"/>
              </a:rPr>
              <a:t> data yang </a:t>
            </a:r>
            <a:r>
              <a:rPr lang="en-US" sz="1200" kern="1200" dirty="0" err="1" smtClean="0">
                <a:solidFill>
                  <a:schemeClr val="tx1"/>
                </a:solidFill>
                <a:effectLst/>
                <a:latin typeface="Times New Roman" charset="0"/>
                <a:ea typeface="+mn-ea"/>
                <a:cs typeface="+mn-cs"/>
              </a:rPr>
              <a:t>dimiliki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Mereka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menginginkan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sebuah</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solusi</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tentang</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bagaimana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cara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mereka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memanfaatkan</a:t>
            </a:r>
            <a:r>
              <a:rPr lang="en-US" sz="1200" kern="1200" dirty="0" smtClean="0">
                <a:solidFill>
                  <a:schemeClr val="tx1"/>
                </a:solidFill>
                <a:effectLst/>
                <a:latin typeface="Times New Roman" charset="0"/>
                <a:ea typeface="+mn-ea"/>
                <a:cs typeface="+mn-cs"/>
              </a:rPr>
              <a:t> data yang </a:t>
            </a:r>
            <a:r>
              <a:rPr lang="en-US" sz="1200" kern="1200" dirty="0" err="1" smtClean="0">
                <a:solidFill>
                  <a:schemeClr val="tx1"/>
                </a:solidFill>
                <a:effectLst/>
                <a:latin typeface="Times New Roman" charset="0"/>
                <a:ea typeface="+mn-ea"/>
                <a:cs typeface="+mn-cs"/>
              </a:rPr>
              <a:t>tersimpan</a:t>
            </a:r>
            <a:r>
              <a:rPr lang="en-US" sz="1200" kern="1200" dirty="0" smtClean="0">
                <a:solidFill>
                  <a:schemeClr val="tx1"/>
                </a:solidFill>
                <a:effectLst/>
                <a:latin typeface="Times New Roman" charset="0"/>
                <a:ea typeface="+mn-ea"/>
                <a:cs typeface="+mn-cs"/>
              </a:rPr>
              <a:t> agar </a:t>
            </a:r>
            <a:r>
              <a:rPr lang="en-US" sz="1200" kern="1200" dirty="0" err="1" smtClean="0">
                <a:solidFill>
                  <a:schemeClr val="tx1"/>
                </a:solidFill>
                <a:effectLst/>
                <a:latin typeface="Times New Roman" charset="0"/>
                <a:ea typeface="+mn-ea"/>
                <a:cs typeface="+mn-cs"/>
              </a:rPr>
              <a:t>dapat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lebih</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bermanfaat</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dalam</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pengambilan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keputusan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serta</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mampu</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bersaing</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dengan</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perusahaan</a:t>
            </a:r>
            <a:r>
              <a:rPr lang="en-US" sz="1200" kern="1200" dirty="0" smtClean="0">
                <a:solidFill>
                  <a:schemeClr val="tx1"/>
                </a:solidFill>
                <a:effectLst/>
                <a:latin typeface="Times New Roman" charset="0"/>
                <a:ea typeface="+mn-ea"/>
                <a:cs typeface="+mn-cs"/>
              </a:rPr>
              <a:t> lain yang </a:t>
            </a:r>
            <a:r>
              <a:rPr lang="en-US" sz="1200" kern="1200" dirty="0" err="1" smtClean="0">
                <a:solidFill>
                  <a:schemeClr val="tx1"/>
                </a:solidFill>
                <a:effectLst/>
                <a:latin typeface="Times New Roman" charset="0"/>
                <a:ea typeface="+mn-ea"/>
                <a:cs typeface="+mn-cs"/>
              </a:rPr>
              <a:t>sudah</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mengolah</a:t>
            </a:r>
            <a:r>
              <a:rPr lang="en-US" sz="1200" kern="1200" dirty="0" smtClean="0">
                <a:solidFill>
                  <a:schemeClr val="tx1"/>
                </a:solidFill>
                <a:effectLst/>
                <a:latin typeface="Times New Roman" charset="0"/>
                <a:ea typeface="+mn-ea"/>
                <a:cs typeface="+mn-cs"/>
              </a:rPr>
              <a:t> </a:t>
            </a:r>
            <a:r>
              <a:rPr lang="en-US" sz="1200" kern="1200" dirty="0" err="1" smtClean="0">
                <a:solidFill>
                  <a:schemeClr val="tx1"/>
                </a:solidFill>
                <a:effectLst/>
                <a:latin typeface="Times New Roman" charset="0"/>
                <a:ea typeface="+mn-ea"/>
                <a:cs typeface="+mn-cs"/>
              </a:rPr>
              <a:t>datanya</a:t>
            </a:r>
            <a:r>
              <a:rPr lang="en-US" sz="1200" kern="1200" dirty="0" smtClean="0">
                <a:solidFill>
                  <a:schemeClr val="tx1"/>
                </a:solidFill>
                <a:effectLst/>
                <a:latin typeface="Times New Roman" charset="0"/>
                <a:ea typeface="+mn-ea"/>
                <a:cs typeface="+mn-cs"/>
              </a:rPr>
              <a:t>.</a:t>
            </a:r>
            <a:endParaRPr lang="en-US" dirty="0"/>
          </a:p>
        </p:txBody>
      </p:sp>
      <p:sp>
        <p:nvSpPr>
          <p:cNvPr id="4" name="Slide Number Placeholder 3"/>
          <p:cNvSpPr>
            <a:spLocks noGrp="1"/>
          </p:cNvSpPr>
          <p:nvPr>
            <p:ph type="sldNum" sz="quarter" idx="10"/>
          </p:nvPr>
        </p:nvSpPr>
        <p:spPr/>
        <p:txBody>
          <a:bodyPr/>
          <a:lstStyle/>
          <a:p>
            <a:fld id="{448B0095-B634-489B-A319-25D7EA8540B2}" type="slidenum">
              <a:rPr lang="en-US" altLang="en-US" smtClean="0"/>
              <a:pPr/>
              <a:t>4</a:t>
            </a:fld>
            <a:endParaRPr lang="en-US" altLang="en-US"/>
          </a:p>
        </p:txBody>
      </p:sp>
    </p:spTree>
    <p:extLst>
      <p:ext uri="{BB962C8B-B14F-4D97-AF65-F5344CB8AC3E}">
        <p14:creationId xmlns:p14="http://schemas.microsoft.com/office/powerpoint/2010/main" val="1591142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999062"/>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796556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30030"/>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753308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50774968"/>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6935878"/>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9450628"/>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45697467"/>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519765"/>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7040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73375710"/>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35" descr="main"/>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2"/>
          <p:cNvSpPr>
            <a:spLocks noChangeArrowheads="1"/>
          </p:cNvSpPr>
          <p:nvPr userDrawn="1"/>
        </p:nvSpPr>
        <p:spPr bwMode="auto">
          <a:xfrm>
            <a:off x="0" y="6477000"/>
            <a:ext cx="9144000" cy="381000"/>
          </a:xfrm>
          <a:prstGeom prst="rect">
            <a:avLst/>
          </a:prstGeom>
          <a:solidFill>
            <a:srgbClr val="9F0F1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028" name="Text Box 36"/>
          <p:cNvSpPr txBox="1">
            <a:spLocks noChangeArrowheads="1"/>
          </p:cNvSpPr>
          <p:nvPr userDrawn="1"/>
        </p:nvSpPr>
        <p:spPr bwMode="auto">
          <a:xfrm>
            <a:off x="0" y="6508750"/>
            <a:ext cx="695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altLang="en-US" sz="1600" b="1">
                <a:solidFill>
                  <a:srgbClr val="FFFFFF"/>
                </a:solidFill>
              </a:rPr>
              <a:t>1.</a:t>
            </a:r>
            <a:fld id="{3D54EBCC-2D54-4C57-8DAB-F927F33E9A25}" type="slidenum">
              <a:rPr lang="en-US" altLang="en-US" sz="1600" b="1">
                <a:solidFill>
                  <a:srgbClr val="FFFFFF"/>
                </a:solidFill>
              </a:rPr>
              <a:pPr>
                <a:spcBef>
                  <a:spcPct val="50000"/>
                </a:spcBef>
              </a:pPr>
              <a:t>‹#›</a:t>
            </a:fld>
            <a:endParaRPr lang="en-US" altLang="en-US" sz="1600" b="1">
              <a:solidFill>
                <a:srgbClr val="FFFFFF"/>
              </a:solidFill>
            </a:endParaRPr>
          </a:p>
        </p:txBody>
      </p:sp>
      <p:sp>
        <p:nvSpPr>
          <p:cNvPr id="1029" name="Text Box 37"/>
          <p:cNvSpPr txBox="1">
            <a:spLocks noChangeArrowheads="1"/>
          </p:cNvSpPr>
          <p:nvPr userDrawn="1"/>
        </p:nvSpPr>
        <p:spPr bwMode="auto">
          <a:xfrm>
            <a:off x="7045325" y="6553200"/>
            <a:ext cx="2355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defRPr/>
            </a:pPr>
            <a:r>
              <a:rPr lang="en-US" sz="1400" b="1" smtClean="0">
                <a:solidFill>
                  <a:srgbClr val="FFFFFF"/>
                </a:solidFill>
              </a:rPr>
              <a:t>©</a:t>
            </a:r>
            <a:r>
              <a:rPr lang="en-US" sz="1400" smtClean="0">
                <a:solidFill>
                  <a:srgbClr val="FFFFFF"/>
                </a:solidFill>
              </a:rPr>
              <a:t> 2007 by Prentice Hall</a:t>
            </a:r>
          </a:p>
        </p:txBody>
      </p:sp>
      <p:sp>
        <p:nvSpPr>
          <p:cNvPr id="1030" name="Text Box 39"/>
          <p:cNvSpPr txBox="1">
            <a:spLocks noChangeArrowheads="1"/>
          </p:cNvSpPr>
          <p:nvPr userDrawn="1"/>
        </p:nvSpPr>
        <p:spPr bwMode="auto">
          <a:xfrm>
            <a:off x="1752600" y="990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defRPr/>
            </a:pPr>
            <a:endParaRPr 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34.m4a"/><Relationship Id="rId13" Type="http://schemas.microsoft.com/office/2007/relationships/media" Target="../media/media37.m4a"/><Relationship Id="rId18" Type="http://schemas.openxmlformats.org/officeDocument/2006/relationships/audio" Target="../media/media39.m4a"/><Relationship Id="rId3" Type="http://schemas.microsoft.com/office/2007/relationships/media" Target="../media/media32.m4a"/><Relationship Id="rId21" Type="http://schemas.microsoft.com/office/2007/relationships/media" Target="../media/media41.m4a"/><Relationship Id="rId7" Type="http://schemas.microsoft.com/office/2007/relationships/media" Target="../media/media34.m4a"/><Relationship Id="rId12" Type="http://schemas.openxmlformats.org/officeDocument/2006/relationships/audio" Target="../media/media36.m4a"/><Relationship Id="rId17" Type="http://schemas.microsoft.com/office/2007/relationships/media" Target="../media/media39.m4a"/><Relationship Id="rId2" Type="http://schemas.openxmlformats.org/officeDocument/2006/relationships/audio" Target="../media/media31.m4a"/><Relationship Id="rId16" Type="http://schemas.openxmlformats.org/officeDocument/2006/relationships/audio" Target="../media/media38.m4a"/><Relationship Id="rId20" Type="http://schemas.openxmlformats.org/officeDocument/2006/relationships/audio" Target="../media/media40.m4a"/><Relationship Id="rId1" Type="http://schemas.microsoft.com/office/2007/relationships/media" Target="../media/media31.m4a"/><Relationship Id="rId6" Type="http://schemas.openxmlformats.org/officeDocument/2006/relationships/audio" Target="../media/media33.m4a"/><Relationship Id="rId11" Type="http://schemas.microsoft.com/office/2007/relationships/media" Target="../media/media36.m4a"/><Relationship Id="rId24" Type="http://schemas.openxmlformats.org/officeDocument/2006/relationships/image" Target="../media/image3.png"/><Relationship Id="rId5" Type="http://schemas.microsoft.com/office/2007/relationships/media" Target="../media/media33.m4a"/><Relationship Id="rId15" Type="http://schemas.microsoft.com/office/2007/relationships/media" Target="../media/media38.m4a"/><Relationship Id="rId23" Type="http://schemas.openxmlformats.org/officeDocument/2006/relationships/slideLayout" Target="../slideLayouts/slideLayout7.xml"/><Relationship Id="rId10" Type="http://schemas.openxmlformats.org/officeDocument/2006/relationships/audio" Target="../media/media35.m4a"/><Relationship Id="rId19" Type="http://schemas.microsoft.com/office/2007/relationships/media" Target="../media/media40.m4a"/><Relationship Id="rId4" Type="http://schemas.openxmlformats.org/officeDocument/2006/relationships/audio" Target="../media/media32.m4a"/><Relationship Id="rId9" Type="http://schemas.microsoft.com/office/2007/relationships/media" Target="../media/media35.m4a"/><Relationship Id="rId14" Type="http://schemas.openxmlformats.org/officeDocument/2006/relationships/audio" Target="../media/media37.m4a"/><Relationship Id="rId22" Type="http://schemas.openxmlformats.org/officeDocument/2006/relationships/audio" Target="../media/media41.m4a"/></Relationships>
</file>

<file path=ppt/slides/_rels/slide11.xml.rels><?xml version="1.0" encoding="UTF-8" standalone="yes"?>
<Relationships xmlns="http://schemas.openxmlformats.org/package/2006/relationships"><Relationship Id="rId3" Type="http://schemas.microsoft.com/office/2007/relationships/media" Target="../media/media43.m4a"/><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3.png"/><Relationship Id="rId5" Type="http://schemas.openxmlformats.org/officeDocument/2006/relationships/slideLayout" Target="../slideLayouts/slideLayout7.xml"/><Relationship Id="rId4" Type="http://schemas.openxmlformats.org/officeDocument/2006/relationships/audio" Target="../media/media43.m4a"/></Relationships>
</file>

<file path=ppt/slides/_rels/slide12.xml.rels><?xml version="1.0" encoding="UTF-8" standalone="yes"?>
<Relationships xmlns="http://schemas.openxmlformats.org/package/2006/relationships"><Relationship Id="rId3" Type="http://schemas.microsoft.com/office/2007/relationships/media" Target="../media/media45.m4a"/><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45.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media" Target="../media/media48.m4a"/><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4.png"/><Relationship Id="rId5" Type="http://schemas.openxmlformats.org/officeDocument/2006/relationships/slideLayout" Target="../slideLayouts/slideLayout7.xml"/><Relationship Id="rId4" Type="http://schemas.openxmlformats.org/officeDocument/2006/relationships/audio" Target="../media/media48.m4a"/></Relationships>
</file>

<file path=ppt/slides/_rels/slide15.xml.rels><?xml version="1.0" encoding="UTF-8" standalone="yes"?>
<Relationships xmlns="http://schemas.openxmlformats.org/package/2006/relationships"><Relationship Id="rId3" Type="http://schemas.microsoft.com/office/2007/relationships/media" Target="../media/media50.m4a"/><Relationship Id="rId7" Type="http://schemas.openxmlformats.org/officeDocument/2006/relationships/image" Target="../media/image3.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5.png"/><Relationship Id="rId5" Type="http://schemas.openxmlformats.org/officeDocument/2006/relationships/slideLayout" Target="../slideLayouts/slideLayout7.xml"/><Relationship Id="rId4" Type="http://schemas.openxmlformats.org/officeDocument/2006/relationships/audio" Target="../media/media50.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audio" Target="../media/media5.m4a"/><Relationship Id="rId13" Type="http://schemas.openxmlformats.org/officeDocument/2006/relationships/image" Target="../media/image3.png"/><Relationship Id="rId3" Type="http://schemas.microsoft.com/office/2007/relationships/media" Target="../media/media3.m4a"/><Relationship Id="rId7" Type="http://schemas.microsoft.com/office/2007/relationships/media" Target="../media/media5.m4a"/><Relationship Id="rId12" Type="http://schemas.openxmlformats.org/officeDocument/2006/relationships/notesSlide" Target="../notesSlides/notesSlide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openxmlformats.org/officeDocument/2006/relationships/slideLayout" Target="../slideLayouts/slideLayout7.xml"/><Relationship Id="rId5" Type="http://schemas.microsoft.com/office/2007/relationships/media" Target="../media/media4.m4a"/><Relationship Id="rId10" Type="http://schemas.openxmlformats.org/officeDocument/2006/relationships/audio" Target="../media/media6.m4a"/><Relationship Id="rId4" Type="http://schemas.openxmlformats.org/officeDocument/2006/relationships/audio" Target="../media/media3.m4a"/><Relationship Id="rId9" Type="http://schemas.microsoft.com/office/2007/relationships/media" Target="../media/media6.m4a"/></Relationships>
</file>

<file path=ppt/slides/_rels/slide3.xml.rels><?xml version="1.0" encoding="UTF-8" standalone="yes"?>
<Relationships xmlns="http://schemas.openxmlformats.org/package/2006/relationships"><Relationship Id="rId8" Type="http://schemas.openxmlformats.org/officeDocument/2006/relationships/audio" Target="../media/media10.m4a"/><Relationship Id="rId13" Type="http://schemas.openxmlformats.org/officeDocument/2006/relationships/image" Target="../media/image3.png"/><Relationship Id="rId3" Type="http://schemas.microsoft.com/office/2007/relationships/media" Target="../media/media8.m4a"/><Relationship Id="rId7" Type="http://schemas.microsoft.com/office/2007/relationships/media" Target="../media/media10.m4a"/><Relationship Id="rId12" Type="http://schemas.openxmlformats.org/officeDocument/2006/relationships/notesSlide" Target="../notesSlides/notesSlid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media9.m4a"/><Relationship Id="rId11" Type="http://schemas.openxmlformats.org/officeDocument/2006/relationships/slideLayout" Target="../slideLayouts/slideLayout7.xml"/><Relationship Id="rId5" Type="http://schemas.microsoft.com/office/2007/relationships/media" Target="../media/media9.m4a"/><Relationship Id="rId10" Type="http://schemas.openxmlformats.org/officeDocument/2006/relationships/audio" Target="../media/media11.m4a"/><Relationship Id="rId4" Type="http://schemas.openxmlformats.org/officeDocument/2006/relationships/audio" Target="../media/media8.m4a"/><Relationship Id="rId9" Type="http://schemas.microsoft.com/office/2007/relationships/media" Target="../media/media11.m4a"/></Relationships>
</file>

<file path=ppt/slides/_rels/slide4.xml.rels><?xml version="1.0" encoding="UTF-8" standalone="yes"?>
<Relationships xmlns="http://schemas.openxmlformats.org/package/2006/relationships"><Relationship Id="rId8" Type="http://schemas.openxmlformats.org/officeDocument/2006/relationships/audio" Target="../media/media15.m4a"/><Relationship Id="rId13" Type="http://schemas.microsoft.com/office/2007/relationships/media" Target="../media/media18.m4a"/><Relationship Id="rId18" Type="http://schemas.openxmlformats.org/officeDocument/2006/relationships/audio" Target="../media/media20.m4a"/><Relationship Id="rId26" Type="http://schemas.openxmlformats.org/officeDocument/2006/relationships/image" Target="../media/image5.jpeg"/><Relationship Id="rId3" Type="http://schemas.microsoft.com/office/2007/relationships/media" Target="../media/media13.m4a"/><Relationship Id="rId21" Type="http://schemas.microsoft.com/office/2007/relationships/media" Target="../media/media22.m4a"/><Relationship Id="rId7" Type="http://schemas.microsoft.com/office/2007/relationships/media" Target="../media/media15.m4a"/><Relationship Id="rId12" Type="http://schemas.openxmlformats.org/officeDocument/2006/relationships/audio" Target="../media/media17.m4a"/><Relationship Id="rId17" Type="http://schemas.microsoft.com/office/2007/relationships/media" Target="../media/media20.m4a"/><Relationship Id="rId25" Type="http://schemas.openxmlformats.org/officeDocument/2006/relationships/image" Target="../media/image4.png"/><Relationship Id="rId2" Type="http://schemas.openxmlformats.org/officeDocument/2006/relationships/audio" Target="../media/media12.m4a"/><Relationship Id="rId16" Type="http://schemas.openxmlformats.org/officeDocument/2006/relationships/audio" Target="../media/media19.m4a"/><Relationship Id="rId20" Type="http://schemas.openxmlformats.org/officeDocument/2006/relationships/audio" Target="../media/media21.m4a"/><Relationship Id="rId29" Type="http://schemas.openxmlformats.org/officeDocument/2006/relationships/image" Target="../media/image8.jpeg"/><Relationship Id="rId1" Type="http://schemas.microsoft.com/office/2007/relationships/media" Target="../media/media12.m4a"/><Relationship Id="rId6" Type="http://schemas.openxmlformats.org/officeDocument/2006/relationships/audio" Target="../media/media14.m4a"/><Relationship Id="rId11" Type="http://schemas.microsoft.com/office/2007/relationships/media" Target="../media/media17.m4a"/><Relationship Id="rId24" Type="http://schemas.openxmlformats.org/officeDocument/2006/relationships/notesSlide" Target="../notesSlides/notesSlide4.xml"/><Relationship Id="rId5" Type="http://schemas.microsoft.com/office/2007/relationships/media" Target="../media/media14.m4a"/><Relationship Id="rId15" Type="http://schemas.microsoft.com/office/2007/relationships/media" Target="../media/media19.m4a"/><Relationship Id="rId23" Type="http://schemas.openxmlformats.org/officeDocument/2006/relationships/slideLayout" Target="../slideLayouts/slideLayout7.xml"/><Relationship Id="rId28" Type="http://schemas.openxmlformats.org/officeDocument/2006/relationships/image" Target="../media/image7.jpeg"/><Relationship Id="rId10" Type="http://schemas.openxmlformats.org/officeDocument/2006/relationships/audio" Target="../media/media16.m4a"/><Relationship Id="rId19" Type="http://schemas.microsoft.com/office/2007/relationships/media" Target="../media/media21.m4a"/><Relationship Id="rId31" Type="http://schemas.openxmlformats.org/officeDocument/2006/relationships/image" Target="../media/image3.png"/><Relationship Id="rId4" Type="http://schemas.openxmlformats.org/officeDocument/2006/relationships/audio" Target="../media/media13.m4a"/><Relationship Id="rId9" Type="http://schemas.microsoft.com/office/2007/relationships/media" Target="../media/media16.m4a"/><Relationship Id="rId14" Type="http://schemas.openxmlformats.org/officeDocument/2006/relationships/audio" Target="../media/media18.m4a"/><Relationship Id="rId22" Type="http://schemas.openxmlformats.org/officeDocument/2006/relationships/audio" Target="../media/media22.m4a"/><Relationship Id="rId27" Type="http://schemas.openxmlformats.org/officeDocument/2006/relationships/image" Target="../media/image6.jpeg"/><Relationship Id="rId30"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4.m4a"/><Relationship Id="rId7"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audio" Target="../media/media25.m4a"/><Relationship Id="rId5" Type="http://schemas.microsoft.com/office/2007/relationships/media" Target="../media/media25.m4a"/><Relationship Id="rId4" Type="http://schemas.openxmlformats.org/officeDocument/2006/relationships/audio" Target="../media/media24.m4a"/></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media" Target="../media/media27.m4a"/><Relationship Id="rId7" Type="http://schemas.openxmlformats.org/officeDocument/2006/relationships/image" Target="../media/image11.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jpeg"/><Relationship Id="rId5" Type="http://schemas.openxmlformats.org/officeDocument/2006/relationships/slideLayout" Target="../slideLayouts/slideLayout7.xml"/><Relationship Id="rId4" Type="http://schemas.openxmlformats.org/officeDocument/2006/relationships/audio" Target="../media/media27.m4a"/><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media" Target="../media/media30.m4a"/><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slideLayout" Target="../slideLayouts/slideLayout7.xml"/><Relationship Id="rId4" Type="http://schemas.openxmlformats.org/officeDocument/2006/relationships/audio" Target="../media/media3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191000" y="127000"/>
            <a:ext cx="600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a:spAutoFit/>
          </a:bodyPr>
          <a:lstStyle/>
          <a:p>
            <a:pPr algn="ctr" eaLnBrk="0" hangingPunct="0">
              <a:spcBef>
                <a:spcPct val="50000"/>
              </a:spcBef>
              <a:defRPr/>
            </a:pPr>
            <a:r>
              <a:rPr lang="en-US" sz="4400" b="1">
                <a:effectLst>
                  <a:outerShdw blurRad="38100" dist="38100" dir="2700000" algn="tl">
                    <a:srgbClr val="C0C0C0"/>
                  </a:outerShdw>
                </a:effectLst>
                <a:latin typeface="Arial" charset="0"/>
              </a:rPr>
              <a:t>1</a:t>
            </a:r>
            <a:endParaRPr lang="en-US" sz="4400">
              <a:effectLst>
                <a:outerShdw blurRad="38100" dist="38100" dir="2700000" algn="tl">
                  <a:srgbClr val="C0C0C0"/>
                </a:outerShdw>
              </a:effectLst>
              <a:latin typeface="Arial" charset="0"/>
            </a:endParaRPr>
          </a:p>
        </p:txBody>
      </p:sp>
      <p:sp>
        <p:nvSpPr>
          <p:cNvPr id="2051" name="Text Box 3"/>
          <p:cNvSpPr txBox="1">
            <a:spLocks noChangeArrowheads="1"/>
          </p:cNvSpPr>
          <p:nvPr/>
        </p:nvSpPr>
        <p:spPr bwMode="auto">
          <a:xfrm>
            <a:off x="2078038" y="165100"/>
            <a:ext cx="2160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sz="4000" b="1">
                <a:effectLst>
                  <a:outerShdw blurRad="38100" dist="38100" dir="2700000" algn="tl">
                    <a:srgbClr val="C0C0C0"/>
                  </a:outerShdw>
                </a:effectLst>
                <a:latin typeface="Arial" charset="0"/>
              </a:rPr>
              <a:t>Chapter</a:t>
            </a:r>
            <a:r>
              <a:rPr lang="en-US" sz="1600" b="1">
                <a:solidFill>
                  <a:srgbClr val="9F0F10"/>
                </a:solidFill>
                <a:effectLst>
                  <a:outerShdw blurRad="38100" dist="38100" dir="2700000" algn="tl">
                    <a:srgbClr val="C0C0C0"/>
                  </a:outerShdw>
                </a:effectLst>
                <a:latin typeface="Arial" charset="0"/>
              </a:rPr>
              <a:t> </a:t>
            </a:r>
          </a:p>
        </p:txBody>
      </p:sp>
      <p:sp>
        <p:nvSpPr>
          <p:cNvPr id="2052" name="Text Box 4"/>
          <p:cNvSpPr txBox="1">
            <a:spLocks noChangeArrowheads="1"/>
          </p:cNvSpPr>
          <p:nvPr/>
        </p:nvSpPr>
        <p:spPr bwMode="auto">
          <a:xfrm>
            <a:off x="1676400" y="2743200"/>
            <a:ext cx="5791200" cy="2800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defRPr/>
            </a:pPr>
            <a:r>
              <a:rPr lang="en-US" sz="4400" b="1" dirty="0" err="1">
                <a:effectLst>
                  <a:outerShdw blurRad="38100" dist="38100" dir="2700000" algn="tl">
                    <a:srgbClr val="C0C0C0"/>
                  </a:outerShdw>
                </a:effectLst>
                <a:latin typeface="Arial" charset="0"/>
                <a:cs typeface="Times New Roman" charset="0"/>
              </a:rPr>
              <a:t>Sistem</a:t>
            </a:r>
            <a:r>
              <a:rPr lang="en-US" sz="4400" b="1" dirty="0">
                <a:effectLst>
                  <a:outerShdw blurRad="38100" dist="38100" dir="2700000" algn="tl">
                    <a:srgbClr val="C0C0C0"/>
                  </a:outerShdw>
                </a:effectLst>
                <a:latin typeface="Arial" charset="0"/>
                <a:cs typeface="Times New Roman" charset="0"/>
              </a:rPr>
              <a:t> </a:t>
            </a:r>
            <a:r>
              <a:rPr lang="en-US" sz="4400" b="1" dirty="0" err="1">
                <a:effectLst>
                  <a:outerShdw blurRad="38100" dist="38100" dir="2700000" algn="tl">
                    <a:srgbClr val="C0C0C0"/>
                  </a:outerShdw>
                </a:effectLst>
                <a:latin typeface="Arial" charset="0"/>
                <a:cs typeface="Times New Roman" charset="0"/>
              </a:rPr>
              <a:t>informasi</a:t>
            </a:r>
            <a:r>
              <a:rPr lang="en-US" sz="4400" b="1" dirty="0">
                <a:effectLst>
                  <a:outerShdw blurRad="38100" dist="38100" dir="2700000" algn="tl">
                    <a:srgbClr val="C0C0C0"/>
                  </a:outerShdw>
                </a:effectLst>
                <a:latin typeface="Arial" charset="0"/>
                <a:cs typeface="Times New Roman" charset="0"/>
              </a:rPr>
              <a:t> </a:t>
            </a:r>
            <a:r>
              <a:rPr lang="en-US" sz="4400" b="1" dirty="0" err="1">
                <a:effectLst>
                  <a:outerShdw blurRad="38100" dist="38100" dir="2700000" algn="tl">
                    <a:srgbClr val="C0C0C0"/>
                  </a:outerShdw>
                </a:effectLst>
                <a:latin typeface="Arial" charset="0"/>
                <a:cs typeface="Times New Roman" charset="0"/>
              </a:rPr>
              <a:t>dalam</a:t>
            </a:r>
            <a:r>
              <a:rPr lang="en-US" sz="4400" b="1" dirty="0">
                <a:effectLst>
                  <a:outerShdw blurRad="38100" dist="38100" dir="2700000" algn="tl">
                    <a:srgbClr val="C0C0C0"/>
                  </a:outerShdw>
                </a:effectLst>
                <a:latin typeface="Arial" charset="0"/>
                <a:cs typeface="Times New Roman" charset="0"/>
              </a:rPr>
              <a:t> </a:t>
            </a:r>
            <a:r>
              <a:rPr lang="en-US" sz="4400" b="1" dirty="0" err="1">
                <a:effectLst>
                  <a:outerShdw blurRad="38100" dist="38100" dir="2700000" algn="tl">
                    <a:srgbClr val="C0C0C0"/>
                  </a:outerShdw>
                </a:effectLst>
                <a:latin typeface="Arial" charset="0"/>
                <a:cs typeface="Times New Roman" charset="0"/>
              </a:rPr>
              <a:t>Kegiatan</a:t>
            </a:r>
            <a:r>
              <a:rPr lang="en-US" sz="4400" b="1" dirty="0">
                <a:effectLst>
                  <a:outerShdw blurRad="38100" dist="38100" dir="2700000" algn="tl">
                    <a:srgbClr val="C0C0C0"/>
                  </a:outerShdw>
                </a:effectLst>
                <a:latin typeface="Arial" charset="0"/>
                <a:cs typeface="Times New Roman" charset="0"/>
              </a:rPr>
              <a:t> </a:t>
            </a:r>
            <a:r>
              <a:rPr lang="en-US" sz="4400" b="1" dirty="0" err="1">
                <a:effectLst>
                  <a:outerShdw blurRad="38100" dist="38100" dir="2700000" algn="tl">
                    <a:srgbClr val="C0C0C0"/>
                  </a:outerShdw>
                </a:effectLst>
                <a:latin typeface="Arial" charset="0"/>
                <a:cs typeface="Times New Roman" charset="0"/>
              </a:rPr>
              <a:t>Bisnis</a:t>
            </a:r>
            <a:r>
              <a:rPr lang="en-US" sz="4400" b="1" dirty="0">
                <a:effectLst>
                  <a:outerShdw blurRad="38100" dist="38100" dir="2700000" algn="tl">
                    <a:srgbClr val="C0C0C0"/>
                  </a:outerShdw>
                </a:effectLst>
                <a:latin typeface="Arial" charset="0"/>
                <a:cs typeface="Times New Roman" charset="0"/>
              </a:rPr>
              <a:t> Global </a:t>
            </a:r>
            <a:r>
              <a:rPr lang="en-US" sz="4400" b="1" dirty="0" err="1">
                <a:effectLst>
                  <a:outerShdw blurRad="38100" dist="38100" dir="2700000" algn="tl">
                    <a:srgbClr val="C0C0C0"/>
                  </a:outerShdw>
                </a:effectLst>
                <a:latin typeface="Arial" charset="0"/>
                <a:cs typeface="Times New Roman" charset="0"/>
              </a:rPr>
              <a:t>Saat</a:t>
            </a:r>
            <a:r>
              <a:rPr lang="en-US" sz="4400" b="1" dirty="0">
                <a:effectLst>
                  <a:outerShdw blurRad="38100" dist="38100" dir="2700000" algn="tl">
                    <a:srgbClr val="C0C0C0"/>
                  </a:outerShdw>
                </a:effectLst>
                <a:latin typeface="Arial" charset="0"/>
                <a:cs typeface="Times New Roman" charset="0"/>
              </a:rPr>
              <a:t> </a:t>
            </a:r>
            <a:r>
              <a:rPr lang="en-US" sz="4400" b="1" dirty="0" err="1">
                <a:effectLst>
                  <a:outerShdw blurRad="38100" dist="38100" dir="2700000" algn="tl">
                    <a:srgbClr val="C0C0C0"/>
                  </a:outerShdw>
                </a:effectLst>
                <a:latin typeface="Arial" charset="0"/>
                <a:cs typeface="Times New Roman" charset="0"/>
              </a:rPr>
              <a:t>ini</a:t>
            </a:r>
            <a:endParaRPr lang="en-US" sz="4400" b="1" dirty="0">
              <a:effectLst>
                <a:outerShdw blurRad="38100" dist="38100" dir="2700000" algn="tl">
                  <a:srgbClr val="C0C0C0"/>
                </a:outerShdw>
              </a:effectLst>
              <a:latin typeface="Arial" charset="0"/>
            </a:endParaRPr>
          </a:p>
        </p:txBody>
      </p:sp>
      <p:grpSp>
        <p:nvGrpSpPr>
          <p:cNvPr id="2053" name="Group 12"/>
          <p:cNvGrpSpPr>
            <a:grpSpLocks/>
          </p:cNvGrpSpPr>
          <p:nvPr/>
        </p:nvGrpSpPr>
        <p:grpSpPr bwMode="auto">
          <a:xfrm>
            <a:off x="1676400" y="1905000"/>
            <a:ext cx="5867400" cy="0"/>
            <a:chOff x="768" y="3408"/>
            <a:chExt cx="3696" cy="0"/>
          </a:xfrm>
        </p:grpSpPr>
        <p:sp>
          <p:nvSpPr>
            <p:cNvPr id="2054" name="Line 8"/>
            <p:cNvSpPr>
              <a:spLocks noChangeShapeType="1"/>
            </p:cNvSpPr>
            <p:nvPr/>
          </p:nvSpPr>
          <p:spPr bwMode="auto">
            <a:xfrm>
              <a:off x="768" y="3408"/>
              <a:ext cx="816" cy="0"/>
            </a:xfrm>
            <a:prstGeom prst="line">
              <a:avLst/>
            </a:prstGeom>
            <a:noFill/>
            <a:ln w="127000">
              <a:solidFill>
                <a:srgbClr val="9F0F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 name="Line 9"/>
            <p:cNvSpPr>
              <a:spLocks noChangeShapeType="1"/>
            </p:cNvSpPr>
            <p:nvPr/>
          </p:nvSpPr>
          <p:spPr bwMode="auto">
            <a:xfrm>
              <a:off x="1728" y="3408"/>
              <a:ext cx="816" cy="0"/>
            </a:xfrm>
            <a:prstGeom prst="line">
              <a:avLst/>
            </a:prstGeom>
            <a:noFill/>
            <a:ln w="1270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 name="Line 10"/>
            <p:cNvSpPr>
              <a:spLocks noChangeShapeType="1"/>
            </p:cNvSpPr>
            <p:nvPr/>
          </p:nvSpPr>
          <p:spPr bwMode="auto">
            <a:xfrm>
              <a:off x="2688" y="3408"/>
              <a:ext cx="816" cy="0"/>
            </a:xfrm>
            <a:prstGeom prst="line">
              <a:avLst/>
            </a:prstGeom>
            <a:noFill/>
            <a:ln w="1270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7" name="Line 11"/>
            <p:cNvSpPr>
              <a:spLocks noChangeShapeType="1"/>
            </p:cNvSpPr>
            <p:nvPr/>
          </p:nvSpPr>
          <p:spPr bwMode="auto">
            <a:xfrm>
              <a:off x="3648" y="3408"/>
              <a:ext cx="816" cy="0"/>
            </a:xfrm>
            <a:prstGeom prst="line">
              <a:avLst/>
            </a:prstGeom>
            <a:noFill/>
            <a:ln w="1270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59436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55600" indent="-355600">
              <a:defRPr/>
            </a:pPr>
            <a:r>
              <a:rPr lang="en-US" b="1" dirty="0">
                <a:latin typeface="Arial" charset="0"/>
                <a:cs typeface="Times New Roman" charset="0"/>
              </a:rPr>
              <a:t>5. </a:t>
            </a:r>
            <a:r>
              <a:rPr lang="en-US" b="1" dirty="0" err="1">
                <a:latin typeface="Arial" charset="0"/>
                <a:cs typeface="Times New Roman" charset="0"/>
              </a:rPr>
              <a:t>Sistem</a:t>
            </a:r>
            <a:r>
              <a:rPr lang="en-US" b="1" dirty="0">
                <a:latin typeface="Arial" charset="0"/>
                <a:cs typeface="Times New Roman" charset="0"/>
              </a:rPr>
              <a:t> </a:t>
            </a:r>
            <a:r>
              <a:rPr lang="en-US" b="1" dirty="0" err="1">
                <a:latin typeface="Arial" charset="0"/>
                <a:cs typeface="Times New Roman" charset="0"/>
              </a:rPr>
              <a:t>Informasi</a:t>
            </a:r>
            <a:r>
              <a:rPr lang="en-US" b="1" dirty="0">
                <a:latin typeface="Arial" charset="0"/>
                <a:cs typeface="Times New Roman" charset="0"/>
              </a:rPr>
              <a:t> </a:t>
            </a:r>
            <a:r>
              <a:rPr lang="en-US" b="1" dirty="0" err="1">
                <a:latin typeface="Arial" charset="0"/>
                <a:cs typeface="Times New Roman" charset="0"/>
              </a:rPr>
              <a:t>berperan</a:t>
            </a:r>
            <a:r>
              <a:rPr lang="en-US" b="1" dirty="0">
                <a:latin typeface="Arial" charset="0"/>
                <a:cs typeface="Times New Roman" charset="0"/>
              </a:rPr>
              <a:t> </a:t>
            </a:r>
            <a:r>
              <a:rPr lang="en-US" b="1" dirty="0" err="1">
                <a:latin typeface="Arial" charset="0"/>
                <a:cs typeface="Times New Roman" charset="0"/>
              </a:rPr>
              <a:t>dalam</a:t>
            </a:r>
            <a:r>
              <a:rPr lang="en-US" b="1" dirty="0">
                <a:latin typeface="Arial" charset="0"/>
                <a:cs typeface="Times New Roman" charset="0"/>
              </a:rPr>
              <a:t> </a:t>
            </a:r>
            <a:r>
              <a:rPr lang="en-US" b="1" dirty="0" err="1">
                <a:latin typeface="Arial" charset="0"/>
                <a:cs typeface="Times New Roman" charset="0"/>
              </a:rPr>
              <a:t>pencapaian</a:t>
            </a:r>
            <a:r>
              <a:rPr lang="en-US" b="1" dirty="0">
                <a:latin typeface="Arial" charset="0"/>
                <a:cs typeface="Times New Roman" charset="0"/>
              </a:rPr>
              <a:t> </a:t>
            </a:r>
            <a:r>
              <a:rPr lang="en-US" b="1" dirty="0" err="1">
                <a:latin typeface="Arial" charset="0"/>
                <a:cs typeface="Times New Roman" charset="0"/>
              </a:rPr>
              <a:t>tujuan</a:t>
            </a:r>
            <a:r>
              <a:rPr lang="en-US" b="1" dirty="0">
                <a:latin typeface="Arial" charset="0"/>
                <a:cs typeface="Times New Roman" charset="0"/>
              </a:rPr>
              <a:t> </a:t>
            </a:r>
            <a:r>
              <a:rPr lang="en-US" b="1" dirty="0" err="1">
                <a:latin typeface="Arial" charset="0"/>
                <a:cs typeface="Times New Roman" charset="0"/>
              </a:rPr>
              <a:t>Bisnis</a:t>
            </a:r>
            <a:r>
              <a:rPr lang="en-US" b="1" dirty="0">
                <a:latin typeface="Arial" charset="0"/>
                <a:cs typeface="Times New Roman" charset="0"/>
              </a:rPr>
              <a:t> </a:t>
            </a:r>
            <a:r>
              <a:rPr lang="en-US" b="1" dirty="0" err="1">
                <a:latin typeface="Arial" charset="0"/>
                <a:cs typeface="Times New Roman" charset="0"/>
              </a:rPr>
              <a:t>Strategi</a:t>
            </a:r>
            <a:endParaRPr lang="en-US" b="1" dirty="0">
              <a:latin typeface="Arial" charset="0"/>
              <a:cs typeface="Times New Roman" charset="0"/>
            </a:endParaRPr>
          </a:p>
          <a:p>
            <a:pPr marL="342900" indent="-342900">
              <a:buFont typeface="Wingdings" pitchFamily="2" charset="2"/>
              <a:buChar char="v"/>
              <a:defRPr/>
            </a:pPr>
            <a:r>
              <a:rPr lang="en-US" b="1" dirty="0" err="1">
                <a:latin typeface="Arial" charset="0"/>
                <a:cs typeface="Times New Roman" charset="0"/>
              </a:rPr>
              <a:t>Terdapat</a:t>
            </a:r>
            <a:r>
              <a:rPr lang="en-US" b="1" dirty="0">
                <a:latin typeface="Arial" charset="0"/>
                <a:cs typeface="Times New Roman" charset="0"/>
              </a:rPr>
              <a:t> 6 </a:t>
            </a:r>
            <a:r>
              <a:rPr lang="en-US" b="1" dirty="0" err="1">
                <a:latin typeface="Arial" charset="0"/>
                <a:cs typeface="Times New Roman" charset="0"/>
              </a:rPr>
              <a:t>tujuan</a:t>
            </a:r>
            <a:r>
              <a:rPr lang="en-US" b="1" dirty="0">
                <a:latin typeface="Arial" charset="0"/>
                <a:cs typeface="Times New Roman" charset="0"/>
              </a:rPr>
              <a:t> </a:t>
            </a:r>
            <a:r>
              <a:rPr lang="en-US" b="1" dirty="0" err="1">
                <a:latin typeface="Arial" charset="0"/>
                <a:cs typeface="Times New Roman" charset="0"/>
              </a:rPr>
              <a:t>bisnis</a:t>
            </a:r>
            <a:r>
              <a:rPr lang="en-US" b="1" dirty="0">
                <a:latin typeface="Arial" charset="0"/>
                <a:cs typeface="Times New Roman" charset="0"/>
              </a:rPr>
              <a:t> </a:t>
            </a:r>
            <a:r>
              <a:rPr lang="en-US" b="1" dirty="0" err="1">
                <a:latin typeface="Arial" charset="0"/>
                <a:cs typeface="Times New Roman" charset="0"/>
              </a:rPr>
              <a:t>strategi</a:t>
            </a:r>
            <a:r>
              <a:rPr lang="en-US" b="1" dirty="0">
                <a:latin typeface="Arial" charset="0"/>
                <a:cs typeface="Times New Roman" charset="0"/>
              </a:rPr>
              <a:t> yang </a:t>
            </a:r>
            <a:r>
              <a:rPr lang="en-US" b="1" dirty="0" err="1">
                <a:latin typeface="Arial" charset="0"/>
                <a:cs typeface="Times New Roman" charset="0"/>
              </a:rPr>
              <a:t>mendorong</a:t>
            </a:r>
            <a:r>
              <a:rPr lang="en-US" b="1" dirty="0">
                <a:latin typeface="Arial" charset="0"/>
                <a:cs typeface="Times New Roman" charset="0"/>
              </a:rPr>
              <a:t> </a:t>
            </a:r>
            <a:r>
              <a:rPr lang="en-US" b="1" dirty="0" err="1">
                <a:latin typeface="Arial" charset="0"/>
                <a:cs typeface="Times New Roman" charset="0"/>
              </a:rPr>
              <a:t>perusahaan</a:t>
            </a:r>
            <a:r>
              <a:rPr lang="en-US" b="1" dirty="0">
                <a:latin typeface="Arial" charset="0"/>
                <a:cs typeface="Times New Roman" charset="0"/>
              </a:rPr>
              <a:t> </a:t>
            </a:r>
            <a:r>
              <a:rPr lang="en-US" b="1" dirty="0" err="1">
                <a:latin typeface="Arial" charset="0"/>
                <a:cs typeface="Times New Roman" charset="0"/>
              </a:rPr>
              <a:t>bisnis</a:t>
            </a:r>
            <a:r>
              <a:rPr lang="en-US" b="1" dirty="0">
                <a:latin typeface="Arial" charset="0"/>
                <a:cs typeface="Times New Roman" charset="0"/>
              </a:rPr>
              <a:t> </a:t>
            </a:r>
            <a:r>
              <a:rPr lang="en-US" b="1" dirty="0" err="1">
                <a:latin typeface="Arial" charset="0"/>
                <a:cs typeface="Times New Roman" charset="0"/>
              </a:rPr>
              <a:t>berinvestasi</a:t>
            </a:r>
            <a:r>
              <a:rPr lang="en-US" b="1" dirty="0">
                <a:latin typeface="Arial" charset="0"/>
                <a:cs typeface="Times New Roman" charset="0"/>
              </a:rPr>
              <a:t> </a:t>
            </a:r>
            <a:r>
              <a:rPr lang="en-US" b="1" dirty="0" err="1">
                <a:latin typeface="Arial" charset="0"/>
                <a:cs typeface="Times New Roman" charset="0"/>
              </a:rPr>
              <a:t>dalam</a:t>
            </a:r>
            <a:r>
              <a:rPr lang="en-US" b="1" dirty="0">
                <a:latin typeface="Arial" charset="0"/>
                <a:cs typeface="Times New Roman" charset="0"/>
              </a:rPr>
              <a:t> </a:t>
            </a:r>
            <a:r>
              <a:rPr lang="en-US" b="1" dirty="0" err="1">
                <a:latin typeface="Arial" charset="0"/>
                <a:cs typeface="Times New Roman" charset="0"/>
              </a:rPr>
              <a:t>jumlah</a:t>
            </a:r>
            <a:r>
              <a:rPr lang="en-US" b="1" dirty="0">
                <a:latin typeface="Arial" charset="0"/>
                <a:cs typeface="Times New Roman" charset="0"/>
              </a:rPr>
              <a:t> </a:t>
            </a:r>
            <a:r>
              <a:rPr lang="en-US" b="1" dirty="0" err="1">
                <a:latin typeface="Arial" charset="0"/>
                <a:cs typeface="Times New Roman" charset="0"/>
              </a:rPr>
              <a:t>besar</a:t>
            </a:r>
            <a:r>
              <a:rPr lang="en-US" b="1" dirty="0">
                <a:latin typeface="Arial" charset="0"/>
                <a:cs typeface="Times New Roman" charset="0"/>
              </a:rPr>
              <a:t> di </a:t>
            </a:r>
            <a:r>
              <a:rPr lang="en-US" b="1" dirty="0" err="1">
                <a:latin typeface="Arial" charset="0"/>
                <a:cs typeface="Times New Roman" charset="0"/>
              </a:rPr>
              <a:t>bidang</a:t>
            </a:r>
            <a:r>
              <a:rPr lang="en-US" b="1" dirty="0">
                <a:latin typeface="Arial" charset="0"/>
                <a:cs typeface="Times New Roman" charset="0"/>
              </a:rPr>
              <a:t> </a:t>
            </a:r>
            <a:r>
              <a:rPr lang="en-US" b="1" dirty="0" err="1">
                <a:latin typeface="Arial" charset="0"/>
                <a:cs typeface="Times New Roman" charset="0"/>
              </a:rPr>
              <a:t>Sistem</a:t>
            </a:r>
            <a:r>
              <a:rPr lang="en-US" b="1" dirty="0">
                <a:latin typeface="Arial" charset="0"/>
                <a:cs typeface="Times New Roman" charset="0"/>
              </a:rPr>
              <a:t> </a:t>
            </a:r>
            <a:r>
              <a:rPr lang="en-US" b="1" dirty="0" err="1">
                <a:latin typeface="Arial" charset="0"/>
                <a:cs typeface="Times New Roman" charset="0"/>
              </a:rPr>
              <a:t>Informasi</a:t>
            </a:r>
            <a:r>
              <a:rPr lang="en-US" b="1" dirty="0">
                <a:latin typeface="Arial" charset="0"/>
                <a:cs typeface="Times New Roman" charset="0"/>
              </a:rPr>
              <a:t> :</a:t>
            </a:r>
          </a:p>
          <a:p>
            <a:pPr marL="800100" lvl="1" indent="-342900">
              <a:buFont typeface="Wingdings" pitchFamily="2" charset="2"/>
              <a:buChar char="Ø"/>
              <a:defRPr/>
            </a:pPr>
            <a:r>
              <a:rPr lang="en-US" sz="1800" b="1" dirty="0" err="1">
                <a:solidFill>
                  <a:srgbClr val="FF0000"/>
                </a:solidFill>
                <a:latin typeface="Arial" charset="0"/>
                <a:cs typeface="Times New Roman" charset="0"/>
              </a:rPr>
              <a:t>Keunggulan</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Operasional</a:t>
            </a:r>
            <a:r>
              <a:rPr lang="en-US" sz="1800" b="1" dirty="0">
                <a:solidFill>
                  <a:srgbClr val="FF0000"/>
                </a:solidFill>
                <a:latin typeface="Arial" charset="0"/>
                <a:cs typeface="Times New Roman" charset="0"/>
              </a:rPr>
              <a:t>  </a:t>
            </a:r>
            <a:r>
              <a:rPr lang="en-US" sz="1800" b="1" dirty="0">
                <a:latin typeface="Arial" charset="0"/>
                <a:cs typeface="Times New Roman" charset="0"/>
              </a:rPr>
              <a:t>-</a:t>
            </a:r>
            <a:r>
              <a:rPr lang="en-US" sz="1800" b="1" dirty="0">
                <a:latin typeface="Arial" charset="0"/>
                <a:cs typeface="Times New Roman" charset="0"/>
                <a:sym typeface="Wingdings" pitchFamily="2" charset="2"/>
              </a:rPr>
              <a:t>--&gt;</a:t>
            </a:r>
            <a:r>
              <a:rPr lang="en-US" sz="1800" b="1" dirty="0">
                <a:solidFill>
                  <a:srgbClr val="FF0000"/>
                </a:solidFill>
                <a:latin typeface="Arial" charset="0"/>
                <a:cs typeface="Times New Roman" charset="0"/>
                <a:sym typeface="Wingdings" pitchFamily="2" charset="2"/>
              </a:rPr>
              <a:t> </a:t>
            </a:r>
            <a:r>
              <a:rPr lang="en-US" sz="1800" b="1" dirty="0" err="1">
                <a:latin typeface="Arial" charset="0"/>
                <a:cs typeface="Times New Roman" charset="0"/>
                <a:sym typeface="Wingdings" pitchFamily="2" charset="2"/>
              </a:rPr>
              <a:t>Walmart</a:t>
            </a:r>
            <a:r>
              <a:rPr lang="en-US" sz="1800" b="1" dirty="0">
                <a:latin typeface="Arial" charset="0"/>
                <a:cs typeface="Times New Roman" charset="0"/>
                <a:sym typeface="Wingdings" pitchFamily="2" charset="2"/>
              </a:rPr>
              <a:t> </a:t>
            </a:r>
            <a:r>
              <a:rPr lang="en-US" sz="1800" b="1" dirty="0" err="1">
                <a:latin typeface="Arial" charset="0"/>
                <a:cs typeface="Times New Roman" charset="0"/>
                <a:sym typeface="Wingdings" pitchFamily="2" charset="2"/>
              </a:rPr>
              <a:t>dan</a:t>
            </a:r>
            <a:r>
              <a:rPr lang="en-US" sz="1800" b="1" dirty="0">
                <a:latin typeface="Arial" charset="0"/>
                <a:cs typeface="Times New Roman" charset="0"/>
                <a:sym typeface="Wingdings" pitchFamily="2" charset="2"/>
              </a:rPr>
              <a:t> </a:t>
            </a:r>
            <a:r>
              <a:rPr lang="en-US" sz="1800" b="1" dirty="0" err="1">
                <a:latin typeface="Arial" charset="0"/>
                <a:cs typeface="Times New Roman" charset="0"/>
                <a:sym typeface="Wingdings" pitchFamily="2" charset="2"/>
              </a:rPr>
              <a:t>pemasoknya</a:t>
            </a:r>
            <a:endParaRPr lang="en-US" sz="1800" b="1" dirty="0">
              <a:latin typeface="Arial" charset="0"/>
              <a:cs typeface="Times New Roman" charset="0"/>
            </a:endParaRPr>
          </a:p>
          <a:p>
            <a:pPr marL="800100" lvl="1" indent="-342900">
              <a:buFont typeface="Wingdings" pitchFamily="2" charset="2"/>
              <a:buChar char="Ø"/>
              <a:defRPr/>
            </a:pPr>
            <a:r>
              <a:rPr lang="en-US" sz="1800" b="1" dirty="0" err="1">
                <a:solidFill>
                  <a:srgbClr val="FF0000"/>
                </a:solidFill>
                <a:latin typeface="Arial" charset="0"/>
                <a:cs typeface="Times New Roman" charset="0"/>
              </a:rPr>
              <a:t>Produk</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Layanan</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dan</a:t>
            </a:r>
            <a:r>
              <a:rPr lang="en-US" sz="1800" b="1" dirty="0">
                <a:solidFill>
                  <a:srgbClr val="FF0000"/>
                </a:solidFill>
                <a:latin typeface="Arial" charset="0"/>
                <a:cs typeface="Times New Roman" charset="0"/>
              </a:rPr>
              <a:t> Model </a:t>
            </a:r>
            <a:r>
              <a:rPr lang="en-US" sz="1800" b="1" dirty="0" err="1">
                <a:solidFill>
                  <a:srgbClr val="FF0000"/>
                </a:solidFill>
                <a:latin typeface="Arial" charset="0"/>
                <a:cs typeface="Times New Roman" charset="0"/>
              </a:rPr>
              <a:t>Bisnis</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Baru</a:t>
            </a:r>
            <a:r>
              <a:rPr lang="en-US" sz="1800" b="1" dirty="0">
                <a:solidFill>
                  <a:srgbClr val="FF0000"/>
                </a:solidFill>
                <a:latin typeface="Arial" charset="0"/>
                <a:cs typeface="Times New Roman" charset="0"/>
              </a:rPr>
              <a:t> </a:t>
            </a:r>
            <a:r>
              <a:rPr lang="en-US" sz="1800" b="1" dirty="0">
                <a:latin typeface="Arial" charset="0"/>
                <a:cs typeface="Times New Roman" charset="0"/>
              </a:rPr>
              <a:t>-</a:t>
            </a:r>
            <a:r>
              <a:rPr lang="en-US" sz="1800" b="1" dirty="0">
                <a:latin typeface="Arial" charset="0"/>
                <a:cs typeface="Times New Roman" charset="0"/>
                <a:sym typeface="Wingdings" pitchFamily="2" charset="2"/>
              </a:rPr>
              <a:t>--&gt; Apple </a:t>
            </a:r>
            <a:r>
              <a:rPr lang="en-US" sz="1800" b="1" dirty="0" err="1">
                <a:latin typeface="Arial" charset="0"/>
                <a:cs typeface="Times New Roman" charset="0"/>
                <a:sym typeface="Wingdings" pitchFamily="2" charset="2"/>
              </a:rPr>
              <a:t>Inc</a:t>
            </a:r>
            <a:r>
              <a:rPr lang="en-US" sz="1800" b="1" dirty="0">
                <a:latin typeface="Arial" charset="0"/>
                <a:cs typeface="Times New Roman" charset="0"/>
                <a:sym typeface="Wingdings" pitchFamily="2" charset="2"/>
              </a:rPr>
              <a:t> (Music)</a:t>
            </a:r>
            <a:endParaRPr lang="en-US" sz="1800" b="1" dirty="0">
              <a:latin typeface="Arial" charset="0"/>
              <a:cs typeface="Times New Roman" charset="0"/>
            </a:endParaRPr>
          </a:p>
          <a:p>
            <a:pPr marL="800100" lvl="1" indent="-342900">
              <a:buFont typeface="Wingdings" pitchFamily="2" charset="2"/>
              <a:buChar char="Ø"/>
              <a:defRPr/>
            </a:pPr>
            <a:r>
              <a:rPr lang="en-US" sz="1800" b="1" dirty="0" err="1">
                <a:solidFill>
                  <a:srgbClr val="FF0000"/>
                </a:solidFill>
                <a:latin typeface="Arial" charset="0"/>
                <a:cs typeface="Times New Roman" charset="0"/>
              </a:rPr>
              <a:t>Hubungan</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Pelanggan</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dan</a:t>
            </a:r>
            <a:r>
              <a:rPr lang="en-US" sz="1800" b="1" dirty="0">
                <a:solidFill>
                  <a:srgbClr val="FF0000"/>
                </a:solidFill>
                <a:latin typeface="Arial" charset="0"/>
                <a:cs typeface="Times New Roman" charset="0"/>
              </a:rPr>
              <a:t> </a:t>
            </a:r>
            <a:r>
              <a:rPr lang="id-ID" sz="1800" b="1" dirty="0">
                <a:solidFill>
                  <a:srgbClr val="FF0000"/>
                </a:solidFill>
                <a:latin typeface="Arial" charset="0"/>
                <a:cs typeface="Times New Roman" charset="0"/>
              </a:rPr>
              <a:t>Perusahaan</a:t>
            </a:r>
            <a:r>
              <a:rPr lang="en-US" sz="1800" b="1" dirty="0">
                <a:latin typeface="Arial" charset="0"/>
                <a:cs typeface="Times New Roman" charset="0"/>
              </a:rPr>
              <a:t>---&gt; Hotel Mandarin Oriental</a:t>
            </a:r>
          </a:p>
          <a:p>
            <a:pPr marL="800100" lvl="1" indent="-342900">
              <a:buFont typeface="Wingdings" pitchFamily="2" charset="2"/>
              <a:buChar char="Ø"/>
              <a:defRPr/>
            </a:pPr>
            <a:r>
              <a:rPr lang="en-US" sz="1800" b="1" dirty="0" err="1">
                <a:solidFill>
                  <a:srgbClr val="FF0000"/>
                </a:solidFill>
                <a:latin typeface="Arial" charset="0"/>
                <a:cs typeface="Times New Roman" charset="0"/>
              </a:rPr>
              <a:t>Pengambilan</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Keputusan</a:t>
            </a:r>
            <a:r>
              <a:rPr lang="en-US" sz="1800" b="1" dirty="0">
                <a:solidFill>
                  <a:srgbClr val="FF0000"/>
                </a:solidFill>
                <a:latin typeface="Arial" charset="0"/>
                <a:cs typeface="Times New Roman" charset="0"/>
              </a:rPr>
              <a:t> yang </a:t>
            </a:r>
            <a:r>
              <a:rPr lang="en-US" sz="1800" b="1" dirty="0" err="1">
                <a:solidFill>
                  <a:srgbClr val="FF0000"/>
                </a:solidFill>
                <a:latin typeface="Arial" charset="0"/>
                <a:cs typeface="Times New Roman" charset="0"/>
              </a:rPr>
              <a:t>semakin</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baik</a:t>
            </a:r>
            <a:r>
              <a:rPr lang="en-US" sz="1800" b="1" dirty="0">
                <a:solidFill>
                  <a:srgbClr val="FF0000"/>
                </a:solidFill>
                <a:latin typeface="Arial" charset="0"/>
                <a:cs typeface="Times New Roman" charset="0"/>
              </a:rPr>
              <a:t> </a:t>
            </a:r>
            <a:r>
              <a:rPr lang="en-US" sz="1800" b="1" dirty="0">
                <a:latin typeface="Arial" charset="0"/>
                <a:cs typeface="Times New Roman" charset="0"/>
              </a:rPr>
              <a:t>---&gt; Verizon Corporation (Perusahaan Telekomunikasi di AS)</a:t>
            </a:r>
          </a:p>
          <a:p>
            <a:pPr marL="800100" lvl="1" indent="-342900">
              <a:buFont typeface="Wingdings" pitchFamily="2" charset="2"/>
              <a:buChar char="Ø"/>
              <a:defRPr/>
            </a:pPr>
            <a:r>
              <a:rPr lang="en-US" sz="1800" b="1" dirty="0" err="1">
                <a:solidFill>
                  <a:srgbClr val="FF0000"/>
                </a:solidFill>
                <a:latin typeface="Arial" charset="0"/>
                <a:cs typeface="Times New Roman" charset="0"/>
              </a:rPr>
              <a:t>Keunggulan</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Kompetitif</a:t>
            </a:r>
            <a:r>
              <a:rPr lang="en-US" sz="1800" b="1" dirty="0">
                <a:solidFill>
                  <a:srgbClr val="FF0000"/>
                </a:solidFill>
                <a:latin typeface="Arial" charset="0"/>
                <a:cs typeface="Times New Roman" charset="0"/>
              </a:rPr>
              <a:t> </a:t>
            </a:r>
            <a:r>
              <a:rPr lang="en-US" sz="1800" b="1" dirty="0">
                <a:latin typeface="Arial" charset="0"/>
                <a:cs typeface="Times New Roman" charset="0"/>
              </a:rPr>
              <a:t>---&gt; </a:t>
            </a:r>
            <a:r>
              <a:rPr lang="en-US" sz="1800" b="1" dirty="0" err="1">
                <a:latin typeface="Arial" charset="0"/>
                <a:cs typeface="Times New Roman" charset="0"/>
              </a:rPr>
              <a:t>Melakukan</a:t>
            </a:r>
            <a:r>
              <a:rPr lang="en-US" sz="1800" b="1" dirty="0">
                <a:latin typeface="Arial" charset="0"/>
                <a:cs typeface="Times New Roman" charset="0"/>
              </a:rPr>
              <a:t> </a:t>
            </a:r>
            <a:r>
              <a:rPr lang="en-US" sz="1800" b="1" dirty="0" err="1">
                <a:latin typeface="Arial" charset="0"/>
                <a:cs typeface="Times New Roman" charset="0"/>
              </a:rPr>
              <a:t>sesuatu</a:t>
            </a:r>
            <a:r>
              <a:rPr lang="en-US" sz="1800" b="1" dirty="0">
                <a:latin typeface="Arial" charset="0"/>
                <a:cs typeface="Times New Roman" charset="0"/>
              </a:rPr>
              <a:t> </a:t>
            </a:r>
            <a:r>
              <a:rPr lang="en-US" sz="1800" b="1" dirty="0" err="1">
                <a:latin typeface="Arial" charset="0"/>
                <a:cs typeface="Times New Roman" charset="0"/>
              </a:rPr>
              <a:t>lebih</a:t>
            </a:r>
            <a:r>
              <a:rPr lang="en-US" sz="1800" b="1" dirty="0">
                <a:latin typeface="Arial" charset="0"/>
                <a:cs typeface="Times New Roman" charset="0"/>
              </a:rPr>
              <a:t> </a:t>
            </a:r>
            <a:r>
              <a:rPr lang="en-US" sz="1800" b="1" dirty="0" err="1">
                <a:latin typeface="Arial" charset="0"/>
                <a:cs typeface="Times New Roman" charset="0"/>
              </a:rPr>
              <a:t>baik</a:t>
            </a:r>
            <a:r>
              <a:rPr lang="en-US" sz="1800" b="1" dirty="0">
                <a:latin typeface="Arial" charset="0"/>
                <a:cs typeface="Times New Roman" charset="0"/>
              </a:rPr>
              <a:t> </a:t>
            </a:r>
            <a:r>
              <a:rPr lang="en-US" sz="1800" b="1" dirty="0" err="1">
                <a:latin typeface="Arial" charset="0"/>
                <a:cs typeface="Times New Roman" charset="0"/>
              </a:rPr>
              <a:t>dari</a:t>
            </a:r>
            <a:r>
              <a:rPr lang="en-US" sz="1800" b="1" dirty="0">
                <a:latin typeface="Arial" charset="0"/>
                <a:cs typeface="Times New Roman" charset="0"/>
              </a:rPr>
              <a:t> </a:t>
            </a:r>
            <a:r>
              <a:rPr lang="en-US" sz="1800" b="1" dirty="0" err="1">
                <a:latin typeface="Arial" charset="0"/>
                <a:cs typeface="Times New Roman" charset="0"/>
              </a:rPr>
              <a:t>pesaing</a:t>
            </a:r>
            <a:endParaRPr lang="en-US" sz="1800" b="1" dirty="0">
              <a:latin typeface="Arial" charset="0"/>
              <a:cs typeface="Times New Roman" charset="0"/>
            </a:endParaRPr>
          </a:p>
          <a:p>
            <a:pPr marL="800100" lvl="1" indent="-342900">
              <a:buFont typeface="Wingdings" pitchFamily="2" charset="2"/>
              <a:buChar char="Ø"/>
              <a:defRPr/>
            </a:pPr>
            <a:r>
              <a:rPr lang="en-US" sz="1800" b="1" dirty="0" err="1">
                <a:solidFill>
                  <a:srgbClr val="FF0000"/>
                </a:solidFill>
                <a:latin typeface="Arial" charset="0"/>
                <a:cs typeface="Times New Roman" charset="0"/>
              </a:rPr>
              <a:t>Kelangsungan</a:t>
            </a:r>
            <a:r>
              <a:rPr lang="en-US" sz="1800" b="1" dirty="0">
                <a:solidFill>
                  <a:srgbClr val="FF0000"/>
                </a:solidFill>
                <a:latin typeface="Arial" charset="0"/>
                <a:cs typeface="Times New Roman" charset="0"/>
              </a:rPr>
              <a:t> </a:t>
            </a:r>
            <a:r>
              <a:rPr lang="en-US" sz="1800" b="1" dirty="0" err="1">
                <a:solidFill>
                  <a:srgbClr val="FF0000"/>
                </a:solidFill>
                <a:latin typeface="Arial" charset="0"/>
                <a:cs typeface="Times New Roman" charset="0"/>
              </a:rPr>
              <a:t>usaha</a:t>
            </a:r>
            <a:r>
              <a:rPr lang="en-US" sz="1800" b="1" dirty="0">
                <a:solidFill>
                  <a:srgbClr val="FF0000"/>
                </a:solidFill>
                <a:latin typeface="Arial" charset="0"/>
                <a:cs typeface="Times New Roman" charset="0"/>
              </a:rPr>
              <a:t> </a:t>
            </a:r>
            <a:r>
              <a:rPr lang="en-US" sz="1800" b="1" dirty="0">
                <a:latin typeface="Arial" charset="0"/>
                <a:cs typeface="Times New Roman" charset="0"/>
              </a:rPr>
              <a:t>---&gt; ATM Citibank (1977)</a:t>
            </a:r>
          </a:p>
          <a:p>
            <a:pPr>
              <a:defRPr/>
            </a:pPr>
            <a:endParaRPr lang="en-US" b="1" dirty="0">
              <a:latin typeface="Arial" charset="0"/>
              <a:cs typeface="Times New Roman" charset="0"/>
            </a:endParaRPr>
          </a:p>
        </p:txBody>
      </p:sp>
      <p:sp>
        <p:nvSpPr>
          <p:cNvPr id="14339" name="Text Box 6"/>
          <p:cNvSpPr txBox="1">
            <a:spLocks noChangeArrowheads="1"/>
          </p:cNvSpPr>
          <p:nvPr/>
        </p:nvSpPr>
        <p:spPr bwMode="auto">
          <a:xfrm>
            <a:off x="1905000" y="118745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11271" name="Rectangle 7"/>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47800" y="62484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447800" y="5638800"/>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447800" y="5029200"/>
            <a:ext cx="609600" cy="609600"/>
          </a:xfrm>
          <a:prstGeom prst="rect">
            <a:avLst/>
          </a:prstGeom>
        </p:spPr>
      </p:pic>
      <p:pic>
        <p:nvPicPr>
          <p:cNvPr id="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447800" y="4419600"/>
            <a:ext cx="609600" cy="609600"/>
          </a:xfrm>
          <a:prstGeom prst="rect">
            <a:avLst/>
          </a:prstGeom>
        </p:spPr>
      </p:pic>
      <p:pic>
        <p:nvPicPr>
          <p:cNvPr id="7"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1407160" y="3771900"/>
            <a:ext cx="609600" cy="609600"/>
          </a:xfrm>
          <a:prstGeom prst="rect">
            <a:avLst/>
          </a:prstGeom>
        </p:spPr>
      </p:pic>
      <p:pic>
        <p:nvPicPr>
          <p:cNvPr id="8"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386840" y="3119120"/>
            <a:ext cx="609600" cy="609600"/>
          </a:xfrm>
          <a:prstGeom prst="rect">
            <a:avLst/>
          </a:prstGeom>
        </p:spPr>
      </p:pic>
      <p:pic>
        <p:nvPicPr>
          <p:cNvPr id="9"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1407160" y="2456180"/>
            <a:ext cx="609600" cy="609600"/>
          </a:xfrm>
          <a:prstGeom prst="rect">
            <a:avLst/>
          </a:prstGeom>
        </p:spPr>
      </p:pic>
      <p:pic>
        <p:nvPicPr>
          <p:cNvPr id="10"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1407160" y="1783080"/>
            <a:ext cx="609600" cy="609600"/>
          </a:xfrm>
          <a:prstGeom prst="rect">
            <a:avLst/>
          </a:prstGeom>
        </p:spPr>
      </p:pic>
      <p:pic>
        <p:nvPicPr>
          <p:cNvPr id="12" name="Recorded Soun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1386840" y="1135380"/>
            <a:ext cx="609600" cy="609600"/>
          </a:xfrm>
          <a:prstGeom prst="rect">
            <a:avLst/>
          </a:prstGeom>
        </p:spPr>
      </p:pic>
      <p:pic>
        <p:nvPicPr>
          <p:cNvPr id="13" name="Recorded Sound">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4"/>
          <a:stretch>
            <a:fillRect/>
          </a:stretch>
        </p:blipFill>
        <p:spPr>
          <a:xfrm>
            <a:off x="-1407160" y="462280"/>
            <a:ext cx="609600" cy="609600"/>
          </a:xfrm>
          <a:prstGeom prst="rect">
            <a:avLst/>
          </a:prstGeom>
        </p:spPr>
      </p:pic>
      <p:pic>
        <p:nvPicPr>
          <p:cNvPr id="14" name="Recorded Sound">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4"/>
          <a:stretch>
            <a:fillRect/>
          </a:stretch>
        </p:blipFill>
        <p:spPr>
          <a:xfrm>
            <a:off x="-1407160" y="-18796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anim calcmode="lin" valueType="num">
                                      <p:cBhvr additive="base">
                                        <p:cTn id="7" dur="500" fill="hold"/>
                                        <p:tgtEl>
                                          <p:spTgt spid="112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268">
                                            <p:txEl>
                                              <p:pRg st="1" end="1"/>
                                            </p:txEl>
                                          </p:spTgt>
                                        </p:tgtEl>
                                        <p:attrNameLst>
                                          <p:attrName>style.visibility</p:attrName>
                                        </p:attrNameLst>
                                      </p:cBhvr>
                                      <p:to>
                                        <p:strVal val="visible"/>
                                      </p:to>
                                    </p:set>
                                    <p:anim calcmode="lin" valueType="num">
                                      <p:cBhvr additive="base">
                                        <p:cTn id="13" dur="500" fill="hold"/>
                                        <p:tgtEl>
                                          <p:spTgt spid="112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8">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1268">
                                            <p:txEl>
                                              <p:pRg st="2" end="2"/>
                                            </p:txEl>
                                          </p:spTgt>
                                        </p:tgtEl>
                                        <p:attrNameLst>
                                          <p:attrName>style.visibility</p:attrName>
                                        </p:attrNameLst>
                                      </p:cBhvr>
                                      <p:to>
                                        <p:strVal val="visible"/>
                                      </p:to>
                                    </p:set>
                                    <p:anim calcmode="lin" valueType="num">
                                      <p:cBhvr additive="base">
                                        <p:cTn id="17" dur="500" fill="hold"/>
                                        <p:tgtEl>
                                          <p:spTgt spid="1126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268">
                                            <p:txEl>
                                              <p:pRg st="2" end="2"/>
                                            </p:txEl>
                                          </p:spTgt>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1268">
                                            <p:txEl>
                                              <p:pRg st="3" end="3"/>
                                            </p:txEl>
                                          </p:spTgt>
                                        </p:tgtEl>
                                        <p:attrNameLst>
                                          <p:attrName>style.visibility</p:attrName>
                                        </p:attrNameLst>
                                      </p:cBhvr>
                                      <p:to>
                                        <p:strVal val="visible"/>
                                      </p:to>
                                    </p:set>
                                    <p:anim calcmode="lin" valueType="num">
                                      <p:cBhvr additive="base">
                                        <p:cTn id="21" dur="500" fill="hold"/>
                                        <p:tgtEl>
                                          <p:spTgt spid="1126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268">
                                            <p:txEl>
                                              <p:pRg st="3" end="3"/>
                                            </p:txEl>
                                          </p:spTgt>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1268">
                                            <p:txEl>
                                              <p:pRg st="4" end="4"/>
                                            </p:txEl>
                                          </p:spTgt>
                                        </p:tgtEl>
                                        <p:attrNameLst>
                                          <p:attrName>style.visibility</p:attrName>
                                        </p:attrNameLst>
                                      </p:cBhvr>
                                      <p:to>
                                        <p:strVal val="visible"/>
                                      </p:to>
                                    </p:set>
                                    <p:anim calcmode="lin" valueType="num">
                                      <p:cBhvr additive="base">
                                        <p:cTn id="25" dur="500" fill="hold"/>
                                        <p:tgtEl>
                                          <p:spTgt spid="1126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268">
                                            <p:txEl>
                                              <p:pRg st="4" end="4"/>
                                            </p:txEl>
                                          </p:spTgt>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268">
                                            <p:txEl>
                                              <p:pRg st="5" end="5"/>
                                            </p:txEl>
                                          </p:spTgt>
                                        </p:tgtEl>
                                        <p:attrNameLst>
                                          <p:attrName>style.visibility</p:attrName>
                                        </p:attrNameLst>
                                      </p:cBhvr>
                                      <p:to>
                                        <p:strVal val="visible"/>
                                      </p:to>
                                    </p:set>
                                    <p:anim calcmode="lin" valueType="num">
                                      <p:cBhvr additive="base">
                                        <p:cTn id="29" dur="500" fill="hold"/>
                                        <p:tgtEl>
                                          <p:spTgt spid="1126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268">
                                            <p:txEl>
                                              <p:pRg st="5" end="5"/>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1268">
                                            <p:txEl>
                                              <p:pRg st="6" end="6"/>
                                            </p:txEl>
                                          </p:spTgt>
                                        </p:tgtEl>
                                        <p:attrNameLst>
                                          <p:attrName>style.visibility</p:attrName>
                                        </p:attrNameLst>
                                      </p:cBhvr>
                                      <p:to>
                                        <p:strVal val="visible"/>
                                      </p:to>
                                    </p:set>
                                    <p:anim calcmode="lin" valueType="num">
                                      <p:cBhvr additive="base">
                                        <p:cTn id="33" dur="500" fill="hold"/>
                                        <p:tgtEl>
                                          <p:spTgt spid="11268">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268">
                                            <p:txEl>
                                              <p:pRg st="6" end="6"/>
                                            </p:txEl>
                                          </p:spTgt>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1268">
                                            <p:txEl>
                                              <p:pRg st="7" end="7"/>
                                            </p:txEl>
                                          </p:spTgt>
                                        </p:tgtEl>
                                        <p:attrNameLst>
                                          <p:attrName>style.visibility</p:attrName>
                                        </p:attrNameLst>
                                      </p:cBhvr>
                                      <p:to>
                                        <p:strVal val="visible"/>
                                      </p:to>
                                    </p:set>
                                    <p:anim calcmode="lin" valueType="num">
                                      <p:cBhvr additive="base">
                                        <p:cTn id="37" dur="500" fill="hold"/>
                                        <p:tgtEl>
                                          <p:spTgt spid="11268">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8">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83177"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13466" fill="hold"/>
                                        <p:tgtEl>
                                          <p:spTgt spid="4"/>
                                        </p:tgtEl>
                                      </p:cBhvr>
                                    </p:cmd>
                                  </p:childTnLst>
                                </p:cTn>
                              </p:par>
                            </p:childTnLst>
                          </p:cTn>
                        </p:par>
                      </p:childTnLst>
                    </p:cTn>
                  </p:par>
                </p:childTnLst>
              </p:cTn>
              <p:nextCondLst>
                <p:cond evt="onClick" delay="0">
                  <p:tgtEl>
                    <p:spTgt spid="4"/>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52364" fill="hold"/>
                                        <p:tgtEl>
                                          <p:spTgt spid="5"/>
                                        </p:tgtEl>
                                      </p:cBhvr>
                                    </p:cmd>
                                  </p:childTnLst>
                                </p:cTn>
                              </p:par>
                            </p:childTnLst>
                          </p:cTn>
                        </p:par>
                      </p:childTnLst>
                    </p:cTn>
                  </p:par>
                </p:childTnLst>
              </p:cTn>
              <p:nextCondLst>
                <p:cond evt="onClick" delay="0">
                  <p:tgtEl>
                    <p:spTgt spid="5"/>
                  </p:tgtEl>
                </p:cond>
              </p:nextCondLst>
            </p:seq>
            <p:audio>
              <p:cMediaNode vol="80000">
                <p:cTn id="56" fill="hold" display="0">
                  <p:stCondLst>
                    <p:cond delay="indefinite"/>
                  </p:stCondLst>
                  <p:endCondLst>
                    <p:cond evt="onStopAudio" delay="0">
                      <p:tgtEl>
                        <p:sldTgt/>
                      </p:tgtEl>
                    </p:cond>
                  </p:endCondLst>
                </p:cTn>
                <p:tgtEl>
                  <p:spTgt spid="5"/>
                </p:tgtEl>
              </p:cMediaNode>
            </p:audio>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76689" fill="hold"/>
                                        <p:tgtEl>
                                          <p:spTgt spid="6"/>
                                        </p:tgtEl>
                                      </p:cBhvr>
                                    </p:cmd>
                                  </p:childTnLst>
                                </p:cTn>
                              </p:par>
                            </p:childTnLst>
                          </p:cTn>
                        </p:par>
                      </p:childTnLst>
                    </p:cTn>
                  </p:par>
                </p:childTnLst>
              </p:cTn>
              <p:nextCondLst>
                <p:cond evt="onClick" delay="0">
                  <p:tgtEl>
                    <p:spTgt spid="6"/>
                  </p:tgtEl>
                </p:cond>
              </p:nextCondLst>
            </p:seq>
            <p:audio>
              <p:cMediaNode vol="80000">
                <p:cTn id="62" fill="hold" display="0">
                  <p:stCondLst>
                    <p:cond delay="indefinite"/>
                  </p:stCondLst>
                  <p:endCondLst>
                    <p:cond evt="onStopAudio" delay="0">
                      <p:tgtEl>
                        <p:sldTgt/>
                      </p:tgtEl>
                    </p:cond>
                  </p:endCondLst>
                </p:cTn>
                <p:tgtEl>
                  <p:spTgt spid="6"/>
                </p:tgtEl>
              </p:cMediaNode>
            </p:audio>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35191" fill="hold"/>
                                        <p:tgtEl>
                                          <p:spTgt spid="7"/>
                                        </p:tgtEl>
                                      </p:cBhvr>
                                    </p:cmd>
                                  </p:childTnLst>
                                </p:cTn>
                              </p:par>
                            </p:childTnLst>
                          </p:cTn>
                        </p:par>
                      </p:childTnLst>
                    </p:cTn>
                  </p:par>
                </p:childTnLst>
              </p:cTn>
              <p:nextCondLst>
                <p:cond evt="onClick" delay="0">
                  <p:tgtEl>
                    <p:spTgt spid="7"/>
                  </p:tgtEl>
                </p:cond>
              </p:nextCondLst>
            </p:seq>
            <p:audio>
              <p:cMediaNode vol="80000">
                <p:cTn id="68" fill="hold" display="0">
                  <p:stCondLst>
                    <p:cond delay="indefinite"/>
                  </p:stCondLst>
                  <p:endCondLst>
                    <p:cond evt="onStopAudio" delay="0">
                      <p:tgtEl>
                        <p:sldTgt/>
                      </p:tgtEl>
                    </p:cond>
                  </p:endCondLst>
                </p:cTn>
                <p:tgtEl>
                  <p:spTgt spid="7"/>
                </p:tgtEl>
              </p:cMediaNode>
            </p:audio>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88551" fill="hold"/>
                                        <p:tgtEl>
                                          <p:spTgt spid="8"/>
                                        </p:tgtEl>
                                      </p:cBhvr>
                                    </p:cmd>
                                  </p:childTnLst>
                                </p:cTn>
                              </p:par>
                            </p:childTnLst>
                          </p:cTn>
                        </p:par>
                      </p:childTnLst>
                    </p:cTn>
                  </p:par>
                </p:childTnLst>
              </p:cTn>
              <p:nextCondLst>
                <p:cond evt="onClick" delay="0">
                  <p:tgtEl>
                    <p:spTgt spid="8"/>
                  </p:tgtEl>
                </p:cond>
              </p:nextCondLst>
            </p:seq>
            <p:audio>
              <p:cMediaNode vol="80000">
                <p:cTn id="74" fill="hold" display="0">
                  <p:stCondLst>
                    <p:cond delay="indefinite"/>
                  </p:stCondLst>
                  <p:endCondLst>
                    <p:cond evt="onStopAudio" delay="0">
                      <p:tgtEl>
                        <p:sldTgt/>
                      </p:tgtEl>
                    </p:cond>
                  </p:endCondLst>
                </p:cTn>
                <p:tgtEl>
                  <p:spTgt spid="8"/>
                </p:tgtEl>
              </p:cMediaNode>
            </p:audio>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33241" fill="hold"/>
                                        <p:tgtEl>
                                          <p:spTgt spid="9"/>
                                        </p:tgtEl>
                                      </p:cBhvr>
                                    </p:cmd>
                                  </p:childTnLst>
                                </p:cTn>
                              </p:par>
                            </p:childTnLst>
                          </p:cTn>
                        </p:par>
                      </p:childTnLst>
                    </p:cTn>
                  </p:par>
                </p:childTnLst>
              </p:cTn>
              <p:nextCondLst>
                <p:cond evt="onClick" delay="0">
                  <p:tgtEl>
                    <p:spTgt spid="9"/>
                  </p:tgtEl>
                </p:cond>
              </p:nextCondLst>
            </p:seq>
            <p:audio>
              <p:cMediaNode vol="80000">
                <p:cTn id="80" fill="hold" display="0">
                  <p:stCondLst>
                    <p:cond delay="indefinite"/>
                  </p:stCondLst>
                  <p:endCondLst>
                    <p:cond evt="onStopAudio" delay="0">
                      <p:tgtEl>
                        <p:sldTgt/>
                      </p:tgtEl>
                    </p:cond>
                  </p:endCondLst>
                </p:cTn>
                <p:tgtEl>
                  <p:spTgt spid="9"/>
                </p:tgtEl>
              </p:cMediaNode>
            </p:audio>
            <p:seq concurrent="1" nextAc="seek">
              <p:cTn id="81" restart="whenNotActive" fill="hold" evtFilter="cancelBubble" nodeType="interactiveSeq">
                <p:stCondLst>
                  <p:cond evt="onClick" delay="0">
                    <p:tgtEl>
                      <p:spTgt spid="10"/>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97862" fill="hold"/>
                                        <p:tgtEl>
                                          <p:spTgt spid="10"/>
                                        </p:tgtEl>
                                      </p:cBhvr>
                                    </p:cmd>
                                  </p:childTnLst>
                                </p:cTn>
                              </p:par>
                            </p:childTnLst>
                          </p:cTn>
                        </p:par>
                      </p:childTnLst>
                    </p:cTn>
                  </p:par>
                </p:childTnLst>
              </p:cTn>
              <p:nextCondLst>
                <p:cond evt="onClick" delay="0">
                  <p:tgtEl>
                    <p:spTgt spid="10"/>
                  </p:tgtEl>
                </p:cond>
              </p:nextCondLst>
            </p:seq>
            <p:audio>
              <p:cMediaNode vol="80000">
                <p:cTn id="86" fill="hold" display="0">
                  <p:stCondLst>
                    <p:cond delay="indefinite"/>
                  </p:stCondLst>
                  <p:endCondLst>
                    <p:cond evt="onStopAudio" delay="0">
                      <p:tgtEl>
                        <p:sldTgt/>
                      </p:tgtEl>
                    </p:cond>
                  </p:endCondLst>
                </p:cTn>
                <p:tgtEl>
                  <p:spTgt spid="10"/>
                </p:tgtEl>
              </p:cMediaNode>
            </p:audio>
            <p:seq concurrent="1" nextAc="seek">
              <p:cTn id="87" restart="whenNotActive" fill="hold" evtFilter="cancelBubble" nodeType="interactiveSeq">
                <p:stCondLst>
                  <p:cond evt="onClick" delay="0">
                    <p:tgtEl>
                      <p:spTgt spid="12"/>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80122" fill="hold"/>
                                        <p:tgtEl>
                                          <p:spTgt spid="12"/>
                                        </p:tgtEl>
                                      </p:cBhvr>
                                    </p:cmd>
                                  </p:childTnLst>
                                </p:cTn>
                              </p:par>
                            </p:childTnLst>
                          </p:cTn>
                        </p:par>
                      </p:childTnLst>
                    </p:cTn>
                  </p:par>
                </p:childTnLst>
              </p:cTn>
              <p:nextCondLst>
                <p:cond evt="onClick" delay="0">
                  <p:tgtEl>
                    <p:spTgt spid="12"/>
                  </p:tgtEl>
                </p:cond>
              </p:nextCondLst>
            </p:seq>
            <p:audio>
              <p:cMediaNode vol="80000">
                <p:cTn id="92" fill="hold" display="0">
                  <p:stCondLst>
                    <p:cond delay="indefinite"/>
                  </p:stCondLst>
                  <p:endCondLst>
                    <p:cond evt="onStopAudio" delay="0">
                      <p:tgtEl>
                        <p:sldTgt/>
                      </p:tgtEl>
                    </p:cond>
                  </p:endCondLst>
                </p:cTn>
                <p:tgtEl>
                  <p:spTgt spid="12"/>
                </p:tgtEl>
              </p:cMediaNode>
            </p:audio>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46954" fill="hold"/>
                                        <p:tgtEl>
                                          <p:spTgt spid="13"/>
                                        </p:tgtEl>
                                      </p:cBhvr>
                                    </p:cmd>
                                  </p:childTnLst>
                                </p:cTn>
                              </p:par>
                            </p:childTnLst>
                          </p:cTn>
                        </p:par>
                      </p:childTnLst>
                    </p:cTn>
                  </p:par>
                </p:childTnLst>
              </p:cTn>
              <p:nextCondLst>
                <p:cond evt="onClick" delay="0">
                  <p:tgtEl>
                    <p:spTgt spid="13"/>
                  </p:tgtEl>
                </p:cond>
              </p:nextCondLst>
            </p:seq>
            <p:audio>
              <p:cMediaNode vol="80000">
                <p:cTn id="98" fill="hold" display="0">
                  <p:stCondLst>
                    <p:cond delay="indefinite"/>
                  </p:stCondLst>
                  <p:endCondLst>
                    <p:cond evt="onStopAudio" delay="0">
                      <p:tgtEl>
                        <p:sldTgt/>
                      </p:tgtEl>
                    </p:cond>
                  </p:endCondLst>
                </p:cTn>
                <p:tgtEl>
                  <p:spTgt spid="13"/>
                </p:tgtEl>
              </p:cMediaNode>
            </p:audio>
            <p:seq concurrent="1" nextAc="seek">
              <p:cTn id="99" restart="whenNotActive" fill="hold" evtFilter="cancelBubble" nodeType="interactiveSeq">
                <p:stCondLst>
                  <p:cond evt="onClick" delay="0">
                    <p:tgtEl>
                      <p:spTgt spid="14"/>
                    </p:tgtEl>
                  </p:cond>
                </p:stCondLst>
                <p:endSync evt="end" delay="0">
                  <p:rtn val="all"/>
                </p:endSync>
                <p:childTnLst>
                  <p:par>
                    <p:cTn id="100" fill="hold">
                      <p:stCondLst>
                        <p:cond delay="0"/>
                      </p:stCondLst>
                      <p:childTnLst>
                        <p:par>
                          <p:cTn id="101" fill="hold">
                            <p:stCondLst>
                              <p:cond delay="0"/>
                            </p:stCondLst>
                            <p:childTnLst>
                              <p:par>
                                <p:cTn id="102" presetID="1" presetClass="mediacall" presetSubtype="0" fill="hold" nodeType="clickEffect">
                                  <p:stCondLst>
                                    <p:cond delay="0"/>
                                  </p:stCondLst>
                                  <p:childTnLst>
                                    <p:cmd type="call" cmd="playFrom(0.0)">
                                      <p:cBhvr>
                                        <p:cTn id="103" dur="75514" fill="hold"/>
                                        <p:tgtEl>
                                          <p:spTgt spid="14"/>
                                        </p:tgtEl>
                                      </p:cBhvr>
                                    </p:cmd>
                                  </p:childTnLst>
                                </p:cTn>
                              </p:par>
                            </p:childTnLst>
                          </p:cTn>
                        </p:par>
                      </p:childTnLst>
                    </p:cTn>
                  </p:par>
                </p:childTnLst>
              </p:cTn>
              <p:nextCondLst>
                <p:cond evt="onClick" delay="0">
                  <p:tgtEl>
                    <p:spTgt spid="14"/>
                  </p:tgtEl>
                </p:cond>
              </p:nextCondLst>
            </p:seq>
            <p:audio>
              <p:cMediaNode vol="80000">
                <p:cTn id="104" fill="hold" display="0">
                  <p:stCondLst>
                    <p:cond delay="indefinite"/>
                  </p:stCondLst>
                  <p:endCondLst>
                    <p:cond evt="onStopAudio" delay="0">
                      <p:tgtEl>
                        <p:sldTgt/>
                      </p:tgtEl>
                    </p:cond>
                  </p:endCondLst>
                </p:cTn>
                <p:tgtEl>
                  <p:spTgt spid="14"/>
                </p:tgtEl>
              </p:cMediaNode>
            </p:audio>
          </p:childTnLst>
        </p:cTn>
      </p:par>
    </p:tnLst>
    <p:bldLst>
      <p:bldP spid="1126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93187" name="Rectangle 3"/>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93188" name="Rectangle 4"/>
          <p:cNvSpPr>
            <a:spLocks noChangeArrowheads="1"/>
          </p:cNvSpPr>
          <p:nvPr/>
        </p:nvSpPr>
        <p:spPr bwMode="auto">
          <a:xfrm>
            <a:off x="685800" y="1539875"/>
            <a:ext cx="7772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b="1" dirty="0" err="1">
                <a:solidFill>
                  <a:srgbClr val="9F0F10"/>
                </a:solidFill>
                <a:effectLst>
                  <a:outerShdw blurRad="38100" dist="38100" dir="2700000" algn="tl">
                    <a:srgbClr val="C0C0C0"/>
                  </a:outerShdw>
                </a:effectLst>
                <a:latin typeface="Arial" charset="0"/>
                <a:cs typeface="Times New Roman" charset="0"/>
              </a:rPr>
              <a:t>Saling</a:t>
            </a:r>
            <a:r>
              <a:rPr lang="en-US" b="1" dirty="0">
                <a:solidFill>
                  <a:srgbClr val="9F0F10"/>
                </a:solidFill>
                <a:effectLst>
                  <a:outerShdw blurRad="38100" dist="38100" dir="2700000" algn="tl">
                    <a:srgbClr val="C0C0C0"/>
                  </a:outerShdw>
                </a:effectLst>
                <a:latin typeface="Arial" charset="0"/>
                <a:cs typeface="Times New Roman" charset="0"/>
              </a:rPr>
              <a:t> </a:t>
            </a:r>
            <a:r>
              <a:rPr lang="en-US" b="1" dirty="0" err="1">
                <a:solidFill>
                  <a:srgbClr val="9F0F10"/>
                </a:solidFill>
                <a:effectLst>
                  <a:outerShdw blurRad="38100" dist="38100" dir="2700000" algn="tl">
                    <a:srgbClr val="C0C0C0"/>
                  </a:outerShdw>
                </a:effectLst>
                <a:latin typeface="Arial" charset="0"/>
                <a:cs typeface="Times New Roman" charset="0"/>
              </a:rPr>
              <a:t>ketergantungan</a:t>
            </a:r>
            <a:r>
              <a:rPr lang="en-US" b="1" dirty="0">
                <a:solidFill>
                  <a:srgbClr val="9F0F10"/>
                </a:solidFill>
                <a:effectLst>
                  <a:outerShdw blurRad="38100" dist="38100" dir="2700000" algn="tl">
                    <a:srgbClr val="C0C0C0"/>
                  </a:outerShdw>
                </a:effectLst>
                <a:latin typeface="Arial" charset="0"/>
                <a:cs typeface="Times New Roman" charset="0"/>
              </a:rPr>
              <a:t> </a:t>
            </a:r>
            <a:r>
              <a:rPr lang="en-US" b="1" dirty="0" err="1">
                <a:solidFill>
                  <a:srgbClr val="9F0F10"/>
                </a:solidFill>
                <a:effectLst>
                  <a:outerShdw blurRad="38100" dist="38100" dir="2700000" algn="tl">
                    <a:srgbClr val="C0C0C0"/>
                  </a:outerShdw>
                </a:effectLst>
                <a:latin typeface="Arial" charset="0"/>
                <a:cs typeface="Times New Roman" charset="0"/>
              </a:rPr>
              <a:t>antara</a:t>
            </a:r>
            <a:r>
              <a:rPr lang="en-US" b="1" dirty="0">
                <a:solidFill>
                  <a:srgbClr val="9F0F10"/>
                </a:solidFill>
                <a:effectLst>
                  <a:outerShdw blurRad="38100" dist="38100" dir="2700000" algn="tl">
                    <a:srgbClr val="C0C0C0"/>
                  </a:outerShdw>
                </a:effectLst>
                <a:latin typeface="Arial" charset="0"/>
                <a:cs typeface="Times New Roman" charset="0"/>
              </a:rPr>
              <a:t> </a:t>
            </a:r>
            <a:r>
              <a:rPr lang="en-US" b="1" dirty="0" err="1">
                <a:solidFill>
                  <a:srgbClr val="9F0F10"/>
                </a:solidFill>
                <a:effectLst>
                  <a:outerShdw blurRad="38100" dist="38100" dir="2700000" algn="tl">
                    <a:srgbClr val="C0C0C0"/>
                  </a:outerShdw>
                </a:effectLst>
                <a:latin typeface="Arial" charset="0"/>
                <a:cs typeface="Times New Roman" charset="0"/>
              </a:rPr>
              <a:t>Organisasi</a:t>
            </a:r>
            <a:r>
              <a:rPr lang="en-US" b="1" dirty="0">
                <a:solidFill>
                  <a:srgbClr val="9F0F10"/>
                </a:solidFill>
                <a:effectLst>
                  <a:outerShdw blurRad="38100" dist="38100" dir="2700000" algn="tl">
                    <a:srgbClr val="C0C0C0"/>
                  </a:outerShdw>
                </a:effectLst>
                <a:latin typeface="Arial" charset="0"/>
                <a:cs typeface="Times New Roman" charset="0"/>
              </a:rPr>
              <a:t> </a:t>
            </a:r>
            <a:r>
              <a:rPr lang="en-US" b="1" dirty="0" err="1">
                <a:solidFill>
                  <a:srgbClr val="9F0F10"/>
                </a:solidFill>
                <a:effectLst>
                  <a:outerShdw blurRad="38100" dist="38100" dir="2700000" algn="tl">
                    <a:srgbClr val="C0C0C0"/>
                  </a:outerShdw>
                </a:effectLst>
                <a:latin typeface="Arial" charset="0"/>
                <a:cs typeface="Times New Roman" charset="0"/>
              </a:rPr>
              <a:t>dengan</a:t>
            </a:r>
            <a:r>
              <a:rPr lang="en-US" b="1" dirty="0">
                <a:solidFill>
                  <a:srgbClr val="9F0F10"/>
                </a:solidFill>
                <a:effectLst>
                  <a:outerShdw blurRad="38100" dist="38100" dir="2700000" algn="tl">
                    <a:srgbClr val="C0C0C0"/>
                  </a:outerShdw>
                </a:effectLst>
                <a:latin typeface="Arial" charset="0"/>
                <a:cs typeface="Times New Roman" charset="0"/>
              </a:rPr>
              <a:t> </a:t>
            </a:r>
            <a:r>
              <a:rPr lang="en-US" b="1" dirty="0" err="1">
                <a:solidFill>
                  <a:srgbClr val="9F0F10"/>
                </a:solidFill>
                <a:effectLst>
                  <a:outerShdw blurRad="38100" dist="38100" dir="2700000" algn="tl">
                    <a:srgbClr val="C0C0C0"/>
                  </a:outerShdw>
                </a:effectLst>
                <a:latin typeface="Arial" charset="0"/>
                <a:cs typeface="Times New Roman" charset="0"/>
              </a:rPr>
              <a:t>Sistem</a:t>
            </a:r>
            <a:r>
              <a:rPr lang="en-US" b="1" dirty="0">
                <a:solidFill>
                  <a:srgbClr val="9F0F10"/>
                </a:solidFill>
                <a:effectLst>
                  <a:outerShdw blurRad="38100" dist="38100" dir="2700000" algn="tl">
                    <a:srgbClr val="C0C0C0"/>
                  </a:outerShdw>
                </a:effectLst>
                <a:latin typeface="Arial" charset="0"/>
                <a:cs typeface="Times New Roman" charset="0"/>
              </a:rPr>
              <a:t> </a:t>
            </a:r>
            <a:r>
              <a:rPr lang="en-US" b="1" dirty="0" err="1">
                <a:solidFill>
                  <a:srgbClr val="9F0F10"/>
                </a:solidFill>
                <a:effectLst>
                  <a:outerShdw blurRad="38100" dist="38100" dir="2700000" algn="tl">
                    <a:srgbClr val="C0C0C0"/>
                  </a:outerShdw>
                </a:effectLst>
                <a:latin typeface="Arial" charset="0"/>
                <a:cs typeface="Times New Roman" charset="0"/>
              </a:rPr>
              <a:t>Informasi</a:t>
            </a:r>
            <a:endParaRPr lang="en-US" b="1" dirty="0">
              <a:solidFill>
                <a:srgbClr val="9F0F10"/>
              </a:solidFill>
              <a:effectLst>
                <a:outerShdw blurRad="38100" dist="38100" dir="2700000" algn="tl">
                  <a:srgbClr val="C0C0C0"/>
                </a:outerShdw>
              </a:effectLst>
              <a:latin typeface="Arial" charset="0"/>
              <a:cs typeface="Times New Roman" charset="0"/>
            </a:endParaRPr>
          </a:p>
        </p:txBody>
      </p:sp>
      <p:pic>
        <p:nvPicPr>
          <p:cNvPr id="15365" name="Picture 5" descr="C:\My Documents\MIS10\Compositing\Chapter-01\Fig-1-2.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446338"/>
            <a:ext cx="5614988"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1981200" y="5457825"/>
            <a:ext cx="5257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Dalam sistem kontemporer, terdapat saling ketergantungan yang berkembang antara sistem informasi perusahaan dan kemampuan bisnis atas sistem informasi tersebut. perubahan strategi, peraturan dan proses bisnis membutuhkan perubahan yang meningkat dalam hardware, software, database dan telekomunikasi. Seringkali apa yang diinginkan organisasi bergantung pada apa yang dapat dilakukan sistem informasinya.</a:t>
            </a:r>
            <a:endParaRPr lang="en-US" altLang="en-US" sz="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 y="593725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 y="5260415"/>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5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3"/>
          <p:cNvSpPr>
            <a:spLocks noGrp="1" noChangeArrowheads="1"/>
          </p:cNvSpPr>
          <p:nvPr>
            <p:ph type="body" idx="1"/>
          </p:nvPr>
        </p:nvSpPr>
        <p:spPr bwMode="auto">
          <a:xfrm>
            <a:off x="685800" y="2057400"/>
            <a:ext cx="7772400" cy="4038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smtClean="0">
                <a:latin typeface="Arial" charset="0"/>
              </a:rPr>
              <a:t>1. </a:t>
            </a:r>
            <a:r>
              <a:rPr lang="en-US" sz="2400" b="1" dirty="0" err="1" smtClean="0">
                <a:latin typeface="Arial" charset="0"/>
              </a:rPr>
              <a:t>Definisi</a:t>
            </a:r>
            <a:r>
              <a:rPr lang="en-US" sz="2400" b="1" dirty="0" smtClean="0">
                <a:latin typeface="Arial" charset="0"/>
              </a:rPr>
              <a:t> </a:t>
            </a:r>
            <a:r>
              <a:rPr lang="en-US" sz="2400" b="1" dirty="0" err="1" smtClean="0">
                <a:latin typeface="Arial" charset="0"/>
              </a:rPr>
              <a:t>Sistem</a:t>
            </a:r>
            <a:r>
              <a:rPr lang="en-US" sz="2400" b="1" dirty="0" smtClean="0">
                <a:latin typeface="Arial" charset="0"/>
              </a:rPr>
              <a:t> </a:t>
            </a:r>
            <a:r>
              <a:rPr lang="en-US" sz="2400" b="1" dirty="0" err="1" smtClean="0">
                <a:latin typeface="Arial" charset="0"/>
              </a:rPr>
              <a:t>Informasi</a:t>
            </a:r>
            <a:r>
              <a:rPr lang="en-US" sz="2400" b="1" dirty="0" smtClean="0">
                <a:latin typeface="Arial" charset="0"/>
              </a:rPr>
              <a:t> ….&gt; </a:t>
            </a:r>
            <a:r>
              <a:rPr lang="en-US" sz="1800" b="1" dirty="0" err="1" smtClean="0">
                <a:latin typeface="Arial" charset="0"/>
              </a:rPr>
              <a:t>dari</a:t>
            </a:r>
            <a:r>
              <a:rPr lang="en-US" sz="1800" b="1" dirty="0" smtClean="0">
                <a:latin typeface="Arial" charset="0"/>
              </a:rPr>
              <a:t> </a:t>
            </a:r>
            <a:r>
              <a:rPr lang="en-US" sz="1800" b="1" dirty="0" err="1" smtClean="0">
                <a:latin typeface="Arial" charset="0"/>
              </a:rPr>
              <a:t>sudut</a:t>
            </a:r>
            <a:r>
              <a:rPr lang="en-US" sz="1800" b="1" dirty="0" smtClean="0">
                <a:latin typeface="Arial" charset="0"/>
              </a:rPr>
              <a:t> </a:t>
            </a:r>
            <a:r>
              <a:rPr lang="en-US" sz="1800" b="1" dirty="0" err="1" smtClean="0">
                <a:latin typeface="Arial" charset="0"/>
              </a:rPr>
              <a:t>pandang</a:t>
            </a:r>
            <a:r>
              <a:rPr lang="en-US" sz="1800" b="1" dirty="0" smtClean="0">
                <a:latin typeface="Arial" charset="0"/>
              </a:rPr>
              <a:t> </a:t>
            </a:r>
            <a:r>
              <a:rPr lang="en-US" sz="1800" b="1" dirty="0" err="1" smtClean="0">
                <a:latin typeface="Arial" charset="0"/>
              </a:rPr>
              <a:t>bisnis</a:t>
            </a:r>
            <a:endParaRPr lang="en-US" sz="1800" b="1" dirty="0" smtClean="0">
              <a:latin typeface="Arial" charset="0"/>
            </a:endParaRPr>
          </a:p>
          <a:p>
            <a:pPr eaLnBrk="1" hangingPunct="1">
              <a:lnSpc>
                <a:spcPct val="90000"/>
              </a:lnSpc>
              <a:spcBef>
                <a:spcPct val="50000"/>
              </a:spcBef>
              <a:buFont typeface="Wingdings" pitchFamily="2" charset="2"/>
              <a:buChar char="Ø"/>
              <a:defRPr/>
            </a:pPr>
            <a:r>
              <a:rPr lang="en-US" sz="2000" b="1" dirty="0" err="1" smtClean="0">
                <a:latin typeface="Arial" charset="0"/>
              </a:rPr>
              <a:t>Sistem</a:t>
            </a:r>
            <a:r>
              <a:rPr lang="en-US" sz="2000" b="1" dirty="0" smtClean="0">
                <a:latin typeface="Arial" charset="0"/>
              </a:rPr>
              <a:t> </a:t>
            </a:r>
            <a:r>
              <a:rPr lang="en-US" sz="2000" b="1" dirty="0" err="1" smtClean="0">
                <a:latin typeface="Arial" charset="0"/>
              </a:rPr>
              <a:t>informasi</a:t>
            </a:r>
            <a:r>
              <a:rPr lang="en-US" sz="2000" b="1" dirty="0" smtClean="0">
                <a:latin typeface="Arial" charset="0"/>
              </a:rPr>
              <a:t> </a:t>
            </a:r>
            <a:r>
              <a:rPr lang="en-US" sz="2000" b="1" dirty="0" err="1" smtClean="0">
                <a:latin typeface="Arial" charset="0"/>
              </a:rPr>
              <a:t>menyediakan</a:t>
            </a:r>
            <a:r>
              <a:rPr lang="en-US" sz="2000" b="1" dirty="0" smtClean="0">
                <a:latin typeface="Arial" charset="0"/>
              </a:rPr>
              <a:t> </a:t>
            </a:r>
            <a:r>
              <a:rPr lang="en-US" sz="2000" b="1" dirty="0" err="1" smtClean="0">
                <a:latin typeface="Arial" charset="0"/>
              </a:rPr>
              <a:t>solusi</a:t>
            </a:r>
            <a:r>
              <a:rPr lang="en-US" sz="2000" b="1" dirty="0" smtClean="0">
                <a:latin typeface="Arial" charset="0"/>
              </a:rPr>
              <a:t> </a:t>
            </a:r>
            <a:r>
              <a:rPr lang="en-US" sz="2000" b="1" dirty="0" err="1" smtClean="0">
                <a:latin typeface="Arial" charset="0"/>
              </a:rPr>
              <a:t>dalam</a:t>
            </a:r>
            <a:r>
              <a:rPr lang="en-US" sz="2000" b="1" dirty="0" smtClean="0">
                <a:latin typeface="Arial" charset="0"/>
              </a:rPr>
              <a:t> </a:t>
            </a:r>
            <a:r>
              <a:rPr lang="en-US" sz="2000" b="1" dirty="0" err="1" smtClean="0">
                <a:latin typeface="Arial" charset="0"/>
              </a:rPr>
              <a:t>menghadapi</a:t>
            </a:r>
            <a:r>
              <a:rPr lang="en-US" sz="2000" b="1" dirty="0" smtClean="0">
                <a:latin typeface="Arial" charset="0"/>
              </a:rPr>
              <a:t> </a:t>
            </a:r>
            <a:r>
              <a:rPr lang="en-US" sz="2000" b="1" dirty="0" err="1" smtClean="0">
                <a:latin typeface="Arial" charset="0"/>
              </a:rPr>
              <a:t>masalah</a:t>
            </a:r>
            <a:r>
              <a:rPr lang="en-US" sz="2000" b="1" dirty="0" smtClean="0">
                <a:latin typeface="Arial" charset="0"/>
              </a:rPr>
              <a:t> </a:t>
            </a:r>
            <a:r>
              <a:rPr lang="en-US" sz="2000" b="1" dirty="0" err="1" smtClean="0">
                <a:latin typeface="Arial" charset="0"/>
              </a:rPr>
              <a:t>dan</a:t>
            </a:r>
            <a:r>
              <a:rPr lang="en-US" sz="2000" b="1" dirty="0" smtClean="0">
                <a:latin typeface="Arial" charset="0"/>
              </a:rPr>
              <a:t> </a:t>
            </a:r>
            <a:r>
              <a:rPr lang="en-US" sz="2000" b="1" dirty="0" err="1" smtClean="0">
                <a:latin typeface="Arial" charset="0"/>
              </a:rPr>
              <a:t>tantangan</a:t>
            </a:r>
            <a:endParaRPr lang="en-US" sz="2000" b="1" dirty="0" smtClean="0">
              <a:latin typeface="Arial" charset="0"/>
            </a:endParaRPr>
          </a:p>
          <a:p>
            <a:pPr lvl="1" eaLnBrk="1" hangingPunct="1">
              <a:lnSpc>
                <a:spcPct val="90000"/>
              </a:lnSpc>
              <a:spcBef>
                <a:spcPct val="50000"/>
              </a:spcBef>
              <a:buFont typeface="Wingdings" pitchFamily="2" charset="2"/>
              <a:buChar char="Ø"/>
              <a:defRPr/>
            </a:pPr>
            <a:r>
              <a:rPr lang="en-US" sz="1600" b="1" dirty="0" err="1" smtClean="0">
                <a:latin typeface="Arial" charset="0"/>
              </a:rPr>
              <a:t>Teknologi</a:t>
            </a:r>
            <a:r>
              <a:rPr lang="en-US" sz="1600" b="1" dirty="0" smtClean="0">
                <a:latin typeface="Arial" charset="0"/>
              </a:rPr>
              <a:t> ( hardware </a:t>
            </a:r>
            <a:r>
              <a:rPr lang="en-US" sz="1600" b="1" dirty="0" err="1" smtClean="0">
                <a:latin typeface="Arial" charset="0"/>
              </a:rPr>
              <a:t>dan</a:t>
            </a:r>
            <a:r>
              <a:rPr lang="en-US" sz="1600" b="1" dirty="0" smtClean="0">
                <a:latin typeface="Arial" charset="0"/>
              </a:rPr>
              <a:t> software, </a:t>
            </a:r>
            <a:r>
              <a:rPr lang="en-US" sz="1600" b="1" dirty="0" err="1" smtClean="0">
                <a:latin typeface="Arial" charset="0"/>
              </a:rPr>
              <a:t>pengelolaan</a:t>
            </a:r>
            <a:r>
              <a:rPr lang="en-US" sz="1600" b="1" dirty="0" smtClean="0">
                <a:latin typeface="Arial" charset="0"/>
              </a:rPr>
              <a:t> data, internet </a:t>
            </a:r>
            <a:r>
              <a:rPr lang="en-US" sz="1600" b="1" dirty="0" err="1" smtClean="0">
                <a:latin typeface="Arial" charset="0"/>
              </a:rPr>
              <a:t>dan</a:t>
            </a:r>
            <a:r>
              <a:rPr lang="en-US" sz="1600" b="1" dirty="0" smtClean="0">
                <a:latin typeface="Arial" charset="0"/>
              </a:rPr>
              <a:t> </a:t>
            </a:r>
            <a:r>
              <a:rPr lang="en-US" sz="1600" b="1" dirty="0" err="1" smtClean="0">
                <a:latin typeface="Arial" charset="0"/>
              </a:rPr>
              <a:t>telekomunikasi</a:t>
            </a:r>
            <a:r>
              <a:rPr lang="en-US" sz="1600" b="1" dirty="0" smtClean="0">
                <a:latin typeface="Arial" charset="0"/>
              </a:rPr>
              <a:t> )</a:t>
            </a:r>
          </a:p>
          <a:p>
            <a:pPr lvl="1" eaLnBrk="1" hangingPunct="1">
              <a:lnSpc>
                <a:spcPct val="90000"/>
              </a:lnSpc>
              <a:spcBef>
                <a:spcPct val="50000"/>
              </a:spcBef>
              <a:buFont typeface="Wingdings" pitchFamily="2" charset="2"/>
              <a:buChar char="Ø"/>
              <a:defRPr/>
            </a:pPr>
            <a:r>
              <a:rPr lang="en-US" sz="1600" b="1" dirty="0" err="1" smtClean="0">
                <a:latin typeface="Arial" charset="0"/>
              </a:rPr>
              <a:t>Organisasi</a:t>
            </a:r>
            <a:r>
              <a:rPr lang="en-US" sz="1600" b="1" dirty="0" smtClean="0">
                <a:latin typeface="Arial" charset="0"/>
              </a:rPr>
              <a:t> (</a:t>
            </a:r>
            <a:r>
              <a:rPr lang="en-US" sz="1600" b="1" dirty="0" err="1" smtClean="0">
                <a:latin typeface="Arial" charset="0"/>
              </a:rPr>
              <a:t>struktur</a:t>
            </a:r>
            <a:r>
              <a:rPr lang="en-US" sz="1600" b="1" dirty="0" smtClean="0">
                <a:latin typeface="Arial" charset="0"/>
              </a:rPr>
              <a:t>/</a:t>
            </a:r>
            <a:r>
              <a:rPr lang="en-US" sz="1600" b="1" dirty="0" err="1" smtClean="0">
                <a:latin typeface="Arial" charset="0"/>
              </a:rPr>
              <a:t>fungsi</a:t>
            </a:r>
            <a:r>
              <a:rPr lang="en-US" sz="1600" b="1" dirty="0" smtClean="0">
                <a:latin typeface="Arial" charset="0"/>
              </a:rPr>
              <a:t>/</a:t>
            </a:r>
            <a:r>
              <a:rPr lang="en-US" sz="1600" b="1" dirty="0" err="1" smtClean="0">
                <a:latin typeface="Arial" charset="0"/>
              </a:rPr>
              <a:t>hierarki</a:t>
            </a:r>
            <a:r>
              <a:rPr lang="en-US" sz="1600" b="1" dirty="0" smtClean="0">
                <a:latin typeface="Arial" charset="0"/>
              </a:rPr>
              <a:t> </a:t>
            </a:r>
            <a:r>
              <a:rPr lang="en-US" sz="1600" b="1" dirty="0" err="1" smtClean="0">
                <a:latin typeface="Arial" charset="0"/>
              </a:rPr>
              <a:t>organisasi</a:t>
            </a:r>
            <a:r>
              <a:rPr lang="en-US" sz="1600" b="1" dirty="0" smtClean="0">
                <a:latin typeface="Arial" charset="0"/>
              </a:rPr>
              <a:t>, proses </a:t>
            </a:r>
            <a:r>
              <a:rPr lang="en-US" sz="1600" b="1" dirty="0" err="1" smtClean="0">
                <a:latin typeface="Arial" charset="0"/>
              </a:rPr>
              <a:t>bisnis</a:t>
            </a:r>
            <a:r>
              <a:rPr lang="en-US" sz="1600" b="1" dirty="0" smtClean="0">
                <a:latin typeface="Arial" charset="0"/>
              </a:rPr>
              <a:t>, </a:t>
            </a:r>
            <a:r>
              <a:rPr lang="en-US" sz="1600" b="1" dirty="0" err="1" smtClean="0">
                <a:latin typeface="Arial" charset="0"/>
              </a:rPr>
              <a:t>budaya</a:t>
            </a:r>
            <a:r>
              <a:rPr lang="en-US" sz="1600" b="1" dirty="0" smtClean="0">
                <a:latin typeface="Arial" charset="0"/>
              </a:rPr>
              <a:t> </a:t>
            </a:r>
            <a:r>
              <a:rPr lang="en-US" sz="1600" b="1" dirty="0" err="1" smtClean="0">
                <a:latin typeface="Arial" charset="0"/>
              </a:rPr>
              <a:t>dan</a:t>
            </a:r>
            <a:r>
              <a:rPr lang="en-US" sz="1600" b="1" dirty="0" smtClean="0">
                <a:latin typeface="Arial" charset="0"/>
              </a:rPr>
              <a:t> </a:t>
            </a:r>
            <a:r>
              <a:rPr lang="en-US" sz="1600" b="1" dirty="0" err="1" smtClean="0">
                <a:latin typeface="Arial" charset="0"/>
              </a:rPr>
              <a:t>kelompok</a:t>
            </a:r>
            <a:r>
              <a:rPr lang="en-US" sz="1600" b="1" dirty="0" smtClean="0">
                <a:latin typeface="Arial" charset="0"/>
              </a:rPr>
              <a:t> </a:t>
            </a:r>
            <a:r>
              <a:rPr lang="en-US" sz="1600" b="1" dirty="0" err="1" smtClean="0">
                <a:latin typeface="Arial" charset="0"/>
              </a:rPr>
              <a:t>politi</a:t>
            </a:r>
            <a:r>
              <a:rPr lang="en-US" sz="1600" b="1" dirty="0" smtClean="0">
                <a:latin typeface="Arial" charset="0"/>
              </a:rPr>
              <a:t>)</a:t>
            </a:r>
          </a:p>
          <a:p>
            <a:pPr lvl="1" eaLnBrk="1" hangingPunct="1">
              <a:lnSpc>
                <a:spcPct val="90000"/>
              </a:lnSpc>
              <a:spcBef>
                <a:spcPct val="50000"/>
              </a:spcBef>
              <a:buFont typeface="Wingdings" pitchFamily="2" charset="2"/>
              <a:buChar char="Ø"/>
              <a:defRPr/>
            </a:pPr>
            <a:r>
              <a:rPr lang="en-US" sz="1600" b="1" dirty="0" err="1" smtClean="0">
                <a:latin typeface="Arial" charset="0"/>
              </a:rPr>
              <a:t>Manajemen</a:t>
            </a:r>
            <a:r>
              <a:rPr lang="en-US" sz="1600" b="1" dirty="0" smtClean="0">
                <a:latin typeface="Arial" charset="0"/>
              </a:rPr>
              <a:t> (</a:t>
            </a:r>
            <a:r>
              <a:rPr lang="en-US" sz="1600" b="1" dirty="0" err="1" smtClean="0">
                <a:latin typeface="Arial" charset="0"/>
              </a:rPr>
              <a:t>gaya</a:t>
            </a:r>
            <a:r>
              <a:rPr lang="en-US" sz="1600" b="1" dirty="0" smtClean="0">
                <a:latin typeface="Arial" charset="0"/>
              </a:rPr>
              <a:t> </a:t>
            </a:r>
            <a:r>
              <a:rPr lang="en-US" sz="1600" b="1" dirty="0" err="1" smtClean="0">
                <a:latin typeface="Arial" charset="0"/>
              </a:rPr>
              <a:t>kepemimpinan</a:t>
            </a:r>
            <a:r>
              <a:rPr lang="en-US" sz="1600" b="1" dirty="0" smtClean="0">
                <a:latin typeface="Arial" charset="0"/>
              </a:rPr>
              <a:t>, </a:t>
            </a:r>
            <a:r>
              <a:rPr lang="en-US" sz="1600" b="1" dirty="0" err="1" smtClean="0">
                <a:latin typeface="Arial" charset="0"/>
              </a:rPr>
              <a:t>strategi</a:t>
            </a:r>
            <a:r>
              <a:rPr lang="en-US" sz="1600" b="1" dirty="0">
                <a:latin typeface="Arial" charset="0"/>
              </a:rPr>
              <a:t> </a:t>
            </a:r>
            <a:r>
              <a:rPr lang="en-US" sz="1600" b="1" dirty="0" err="1" smtClean="0">
                <a:latin typeface="Arial" charset="0"/>
              </a:rPr>
              <a:t>dan</a:t>
            </a:r>
            <a:r>
              <a:rPr lang="en-US" sz="1600" b="1" dirty="0" smtClean="0">
                <a:latin typeface="Arial" charset="0"/>
              </a:rPr>
              <a:t> </a:t>
            </a:r>
            <a:r>
              <a:rPr lang="en-US" sz="1600" b="1" dirty="0" err="1" smtClean="0">
                <a:latin typeface="Arial" charset="0"/>
              </a:rPr>
              <a:t>perilaku</a:t>
            </a:r>
            <a:r>
              <a:rPr lang="en-US" sz="1600" b="1" dirty="0" smtClean="0">
                <a:latin typeface="Arial" charset="0"/>
              </a:rPr>
              <a:t> </a:t>
            </a:r>
            <a:r>
              <a:rPr lang="en-US" sz="1600" b="1" dirty="0" err="1" smtClean="0">
                <a:latin typeface="Arial" charset="0"/>
              </a:rPr>
              <a:t>manajemen</a:t>
            </a:r>
            <a:r>
              <a:rPr lang="en-US" sz="1600" b="1" dirty="0" smtClean="0">
                <a:latin typeface="Arial" charset="0"/>
              </a:rPr>
              <a:t>)</a:t>
            </a:r>
            <a:endParaRPr lang="en-US" sz="1600" b="1" dirty="0" smtClean="0"/>
          </a:p>
        </p:txBody>
      </p:sp>
      <p:sp>
        <p:nvSpPr>
          <p:cNvPr id="18435"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Perspectives on Information Systems</a:t>
            </a:r>
          </a:p>
        </p:txBody>
      </p:sp>
      <p:sp>
        <p:nvSpPr>
          <p:cNvPr id="12303" name="Rectangle 15"/>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122894"/>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 y="53340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66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3"/>
          <p:cNvSpPr>
            <a:spLocks noGrp="1" noChangeArrowheads="1"/>
          </p:cNvSpPr>
          <p:nvPr>
            <p:ph type="body" idx="1"/>
          </p:nvPr>
        </p:nvSpPr>
        <p:spPr bwMode="auto">
          <a:xfrm>
            <a:off x="685800" y="2057400"/>
            <a:ext cx="7772400" cy="4038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FontTx/>
              <a:buNone/>
              <a:defRPr/>
            </a:pPr>
            <a:r>
              <a:rPr lang="en-US" sz="2400" b="1" dirty="0" smtClean="0">
                <a:latin typeface="Arial" charset="0"/>
              </a:rPr>
              <a:t>2. </a:t>
            </a:r>
            <a:r>
              <a:rPr lang="en-US" sz="2400" b="1" dirty="0" err="1" smtClean="0">
                <a:latin typeface="Arial" charset="0"/>
              </a:rPr>
              <a:t>Definisi</a:t>
            </a:r>
            <a:r>
              <a:rPr lang="en-US" sz="2400" b="1" dirty="0" smtClean="0">
                <a:latin typeface="Arial" charset="0"/>
              </a:rPr>
              <a:t> </a:t>
            </a:r>
            <a:r>
              <a:rPr lang="en-US" sz="2400" b="1" dirty="0" err="1" smtClean="0">
                <a:latin typeface="Arial" charset="0"/>
              </a:rPr>
              <a:t>Sistem</a:t>
            </a:r>
            <a:r>
              <a:rPr lang="en-US" sz="2400" b="1" dirty="0" smtClean="0">
                <a:latin typeface="Arial" charset="0"/>
              </a:rPr>
              <a:t> </a:t>
            </a:r>
            <a:r>
              <a:rPr lang="en-US" sz="2400" b="1" dirty="0" err="1" smtClean="0">
                <a:latin typeface="Arial" charset="0"/>
              </a:rPr>
              <a:t>Informasi</a:t>
            </a:r>
            <a:r>
              <a:rPr lang="en-US" sz="2400" b="1" dirty="0" smtClean="0">
                <a:latin typeface="Arial" charset="0"/>
              </a:rPr>
              <a:t> ….&gt; </a:t>
            </a:r>
            <a:r>
              <a:rPr lang="en-US" sz="1800" b="1" dirty="0" err="1" smtClean="0">
                <a:latin typeface="Arial" charset="0"/>
              </a:rPr>
              <a:t>dari</a:t>
            </a:r>
            <a:r>
              <a:rPr lang="en-US" sz="1800" b="1" dirty="0" smtClean="0">
                <a:latin typeface="Arial" charset="0"/>
              </a:rPr>
              <a:t> </a:t>
            </a:r>
            <a:r>
              <a:rPr lang="en-US" sz="1800" b="1" dirty="0" err="1" smtClean="0">
                <a:latin typeface="Arial" charset="0"/>
              </a:rPr>
              <a:t>sudut</a:t>
            </a:r>
            <a:r>
              <a:rPr lang="en-US" sz="1800" b="1" dirty="0" smtClean="0">
                <a:latin typeface="Arial" charset="0"/>
              </a:rPr>
              <a:t> </a:t>
            </a:r>
            <a:r>
              <a:rPr lang="en-US" sz="1800" b="1" dirty="0" err="1" smtClean="0">
                <a:latin typeface="Arial" charset="0"/>
              </a:rPr>
              <a:t>pandang</a:t>
            </a:r>
            <a:r>
              <a:rPr lang="en-US" sz="1800" b="1" dirty="0" smtClean="0">
                <a:latin typeface="Arial" charset="0"/>
              </a:rPr>
              <a:t> </a:t>
            </a:r>
            <a:r>
              <a:rPr lang="en-US" sz="1800" b="1" dirty="0" err="1" smtClean="0">
                <a:latin typeface="Arial" charset="0"/>
              </a:rPr>
              <a:t>teknis</a:t>
            </a:r>
            <a:endParaRPr lang="en-US" sz="1800" b="1" dirty="0" smtClean="0">
              <a:latin typeface="Arial" charset="0"/>
            </a:endParaRPr>
          </a:p>
          <a:p>
            <a:pPr eaLnBrk="1" hangingPunct="1">
              <a:lnSpc>
                <a:spcPct val="90000"/>
              </a:lnSpc>
              <a:spcBef>
                <a:spcPct val="50000"/>
              </a:spcBef>
              <a:buFont typeface="Wingdings" pitchFamily="2" charset="2"/>
              <a:buChar char="Ø"/>
              <a:defRPr/>
            </a:pPr>
            <a:r>
              <a:rPr lang="en-US" sz="2000" b="1" dirty="0" err="1" smtClean="0">
                <a:latin typeface="Arial" charset="0"/>
              </a:rPr>
              <a:t>Sistem</a:t>
            </a:r>
            <a:r>
              <a:rPr lang="en-US" sz="2000" b="1" dirty="0" smtClean="0">
                <a:latin typeface="Arial" charset="0"/>
              </a:rPr>
              <a:t> </a:t>
            </a:r>
            <a:r>
              <a:rPr lang="en-US" sz="2000" b="1" dirty="0" err="1" smtClean="0">
                <a:latin typeface="Arial" charset="0"/>
              </a:rPr>
              <a:t>informasi</a:t>
            </a:r>
            <a:r>
              <a:rPr lang="en-US" sz="2000" b="1" dirty="0" smtClean="0">
                <a:latin typeface="Arial" charset="0"/>
              </a:rPr>
              <a:t> </a:t>
            </a:r>
            <a:r>
              <a:rPr lang="en-US" sz="2000" b="1" dirty="0" err="1" smtClean="0">
                <a:latin typeface="Arial" charset="0"/>
              </a:rPr>
              <a:t>adalah</a:t>
            </a:r>
            <a:r>
              <a:rPr lang="en-US" sz="2000" b="1" dirty="0" smtClean="0">
                <a:latin typeface="Arial" charset="0"/>
              </a:rPr>
              <a:t> </a:t>
            </a:r>
            <a:r>
              <a:rPr lang="en-US" sz="2000" b="1" dirty="0" err="1" smtClean="0">
                <a:latin typeface="Arial" charset="0"/>
              </a:rPr>
              <a:t>serangkaian</a:t>
            </a:r>
            <a:r>
              <a:rPr lang="en-US" sz="2000" b="1" dirty="0" smtClean="0">
                <a:latin typeface="Arial" charset="0"/>
              </a:rPr>
              <a:t> </a:t>
            </a:r>
            <a:r>
              <a:rPr lang="en-US" sz="2000" b="1" dirty="0" err="1" smtClean="0">
                <a:latin typeface="Arial" charset="0"/>
              </a:rPr>
              <a:t>komponen</a:t>
            </a:r>
            <a:r>
              <a:rPr lang="en-US" sz="2000" b="1" dirty="0" smtClean="0">
                <a:latin typeface="Arial" charset="0"/>
              </a:rPr>
              <a:t> yang </a:t>
            </a:r>
            <a:r>
              <a:rPr lang="en-US" sz="2000" b="1" dirty="0" err="1" smtClean="0">
                <a:latin typeface="Arial" charset="0"/>
              </a:rPr>
              <a:t>saling</a:t>
            </a:r>
            <a:r>
              <a:rPr lang="en-US" sz="2000" b="1" dirty="0" smtClean="0">
                <a:latin typeface="Arial" charset="0"/>
              </a:rPr>
              <a:t> </a:t>
            </a:r>
            <a:r>
              <a:rPr lang="en-US" sz="2000" b="1" dirty="0" err="1" smtClean="0">
                <a:latin typeface="Arial" charset="0"/>
              </a:rPr>
              <a:t>berhubungan</a:t>
            </a:r>
            <a:r>
              <a:rPr lang="en-US" sz="2000" b="1" dirty="0" smtClean="0">
                <a:latin typeface="Arial" charset="0"/>
              </a:rPr>
              <a:t> yang </a:t>
            </a:r>
            <a:r>
              <a:rPr lang="en-US" sz="2000" b="1" dirty="0" err="1" smtClean="0">
                <a:latin typeface="Arial" charset="0"/>
              </a:rPr>
              <a:t>mengumpulkan</a:t>
            </a:r>
            <a:r>
              <a:rPr lang="en-US" sz="2000" b="1" dirty="0" smtClean="0">
                <a:latin typeface="Arial" charset="0"/>
              </a:rPr>
              <a:t> (</a:t>
            </a:r>
            <a:r>
              <a:rPr lang="en-US" sz="2000" b="1" dirty="0" err="1" smtClean="0">
                <a:latin typeface="Arial" charset="0"/>
              </a:rPr>
              <a:t>atau</a:t>
            </a:r>
            <a:r>
              <a:rPr lang="en-US" sz="2000" b="1" dirty="0" smtClean="0">
                <a:latin typeface="Arial" charset="0"/>
              </a:rPr>
              <a:t> </a:t>
            </a:r>
            <a:r>
              <a:rPr lang="en-US" sz="2000" b="1" dirty="0" err="1" smtClean="0">
                <a:latin typeface="Arial" charset="0"/>
              </a:rPr>
              <a:t>mendapatkan</a:t>
            </a:r>
            <a:r>
              <a:rPr lang="en-US" sz="2000" b="1" dirty="0" smtClean="0">
                <a:latin typeface="Arial" charset="0"/>
              </a:rPr>
              <a:t>), </a:t>
            </a:r>
            <a:r>
              <a:rPr lang="en-US" sz="2000" b="1" dirty="0" err="1" smtClean="0">
                <a:latin typeface="Arial" charset="0"/>
              </a:rPr>
              <a:t>memproses</a:t>
            </a:r>
            <a:r>
              <a:rPr lang="en-US" sz="2000" b="1" dirty="0" smtClean="0">
                <a:latin typeface="Arial" charset="0"/>
              </a:rPr>
              <a:t>, </a:t>
            </a:r>
            <a:r>
              <a:rPr lang="en-US" sz="2000" b="1" dirty="0" err="1" smtClean="0">
                <a:latin typeface="Arial" charset="0"/>
              </a:rPr>
              <a:t>menyimpan</a:t>
            </a:r>
            <a:r>
              <a:rPr lang="en-US" sz="2000" b="1" dirty="0" smtClean="0">
                <a:latin typeface="Arial" charset="0"/>
              </a:rPr>
              <a:t> </a:t>
            </a:r>
            <a:r>
              <a:rPr lang="en-US" sz="2000" b="1" dirty="0" err="1" smtClean="0">
                <a:latin typeface="Arial" charset="0"/>
              </a:rPr>
              <a:t>dan</a:t>
            </a:r>
            <a:r>
              <a:rPr lang="en-US" sz="2000" b="1" dirty="0" smtClean="0">
                <a:latin typeface="Arial" charset="0"/>
              </a:rPr>
              <a:t> </a:t>
            </a:r>
            <a:r>
              <a:rPr lang="en-US" sz="2000" b="1" dirty="0" err="1" smtClean="0">
                <a:latin typeface="Arial" charset="0"/>
              </a:rPr>
              <a:t>mendistribusikan</a:t>
            </a:r>
            <a:r>
              <a:rPr lang="en-US" sz="2000" b="1" dirty="0" smtClean="0">
                <a:latin typeface="Arial" charset="0"/>
              </a:rPr>
              <a:t> </a:t>
            </a:r>
            <a:r>
              <a:rPr lang="en-US" sz="2000" b="1" dirty="0" err="1" smtClean="0">
                <a:latin typeface="Arial" charset="0"/>
              </a:rPr>
              <a:t>informasi</a:t>
            </a:r>
            <a:r>
              <a:rPr lang="en-US" sz="2000" b="1" dirty="0" smtClean="0">
                <a:latin typeface="Arial" charset="0"/>
              </a:rPr>
              <a:t> </a:t>
            </a:r>
            <a:r>
              <a:rPr lang="en-US" sz="2000" b="1" dirty="0" err="1" smtClean="0">
                <a:latin typeface="Arial" charset="0"/>
              </a:rPr>
              <a:t>untuk</a:t>
            </a:r>
            <a:r>
              <a:rPr lang="en-US" sz="2000" b="1" dirty="0" smtClean="0">
                <a:latin typeface="Arial" charset="0"/>
              </a:rPr>
              <a:t> </a:t>
            </a:r>
            <a:r>
              <a:rPr lang="en-US" sz="2000" b="1" dirty="0" err="1" smtClean="0">
                <a:latin typeface="Arial" charset="0"/>
              </a:rPr>
              <a:t>mendukung</a:t>
            </a:r>
            <a:r>
              <a:rPr lang="en-US" sz="2000" b="1" dirty="0" smtClean="0">
                <a:latin typeface="Arial" charset="0"/>
              </a:rPr>
              <a:t> </a:t>
            </a:r>
            <a:r>
              <a:rPr lang="en-US" sz="2000" b="1" dirty="0" err="1" smtClean="0">
                <a:latin typeface="Arial" charset="0"/>
              </a:rPr>
              <a:t>pengambilan</a:t>
            </a:r>
            <a:r>
              <a:rPr lang="en-US" sz="2000" b="1" dirty="0" smtClean="0">
                <a:latin typeface="Arial" charset="0"/>
              </a:rPr>
              <a:t> </a:t>
            </a:r>
            <a:r>
              <a:rPr lang="en-US" sz="2000" b="1" dirty="0" err="1" smtClean="0">
                <a:latin typeface="Arial" charset="0"/>
              </a:rPr>
              <a:t>keputusan</a:t>
            </a:r>
            <a:r>
              <a:rPr lang="en-US" sz="2000" b="1" dirty="0" smtClean="0">
                <a:latin typeface="Arial" charset="0"/>
              </a:rPr>
              <a:t> </a:t>
            </a:r>
            <a:r>
              <a:rPr lang="en-US" sz="2000" b="1" dirty="0" err="1" smtClean="0">
                <a:latin typeface="Arial" charset="0"/>
              </a:rPr>
              <a:t>dan</a:t>
            </a:r>
            <a:r>
              <a:rPr lang="en-US" sz="2000" b="1" dirty="0" smtClean="0">
                <a:latin typeface="Arial" charset="0"/>
              </a:rPr>
              <a:t> </a:t>
            </a:r>
            <a:r>
              <a:rPr lang="en-US" sz="2000" b="1" dirty="0" err="1" smtClean="0">
                <a:latin typeface="Arial" charset="0"/>
              </a:rPr>
              <a:t>pengawasan</a:t>
            </a:r>
            <a:r>
              <a:rPr lang="en-US" sz="2000" b="1" dirty="0" smtClean="0">
                <a:latin typeface="Arial" charset="0"/>
              </a:rPr>
              <a:t> di </a:t>
            </a:r>
            <a:r>
              <a:rPr lang="en-US" sz="2000" b="1" dirty="0" err="1" smtClean="0">
                <a:latin typeface="Arial" charset="0"/>
              </a:rPr>
              <a:t>dalam</a:t>
            </a:r>
            <a:r>
              <a:rPr lang="en-US" sz="2000" b="1" dirty="0" smtClean="0">
                <a:latin typeface="Arial" charset="0"/>
              </a:rPr>
              <a:t> </a:t>
            </a:r>
            <a:r>
              <a:rPr lang="en-US" sz="2000" b="1" dirty="0" err="1" smtClean="0">
                <a:latin typeface="Arial" charset="0"/>
              </a:rPr>
              <a:t>sebuah</a:t>
            </a:r>
            <a:r>
              <a:rPr lang="en-US" sz="2000" b="1" dirty="0" smtClean="0">
                <a:latin typeface="Arial" charset="0"/>
              </a:rPr>
              <a:t> </a:t>
            </a:r>
            <a:r>
              <a:rPr lang="en-US" sz="2000" b="1" dirty="0" err="1" smtClean="0">
                <a:latin typeface="Arial" charset="0"/>
              </a:rPr>
              <a:t>organisasi</a:t>
            </a:r>
            <a:r>
              <a:rPr lang="en-US" sz="2000" b="1" dirty="0" smtClean="0">
                <a:latin typeface="Arial" charset="0"/>
              </a:rPr>
              <a:t>.</a:t>
            </a:r>
          </a:p>
          <a:p>
            <a:pPr eaLnBrk="1" hangingPunct="1">
              <a:lnSpc>
                <a:spcPct val="90000"/>
              </a:lnSpc>
              <a:spcBef>
                <a:spcPct val="50000"/>
              </a:spcBef>
              <a:buFont typeface="Wingdings" pitchFamily="2" charset="2"/>
              <a:buChar char="Ø"/>
              <a:defRPr/>
            </a:pPr>
            <a:r>
              <a:rPr lang="en-US" sz="2000" b="1" dirty="0" smtClean="0">
                <a:latin typeface="Arial" charset="0"/>
              </a:rPr>
              <a:t>Ada </a:t>
            </a:r>
            <a:r>
              <a:rPr lang="en-US" sz="2000" b="1" dirty="0" err="1" smtClean="0">
                <a:latin typeface="Arial" charset="0"/>
              </a:rPr>
              <a:t>tiga</a:t>
            </a:r>
            <a:r>
              <a:rPr lang="en-US" sz="2000" b="1" dirty="0" smtClean="0">
                <a:latin typeface="Arial" charset="0"/>
              </a:rPr>
              <a:t> </a:t>
            </a:r>
            <a:r>
              <a:rPr lang="en-US" sz="2000" b="1" dirty="0" err="1" smtClean="0">
                <a:latin typeface="Arial" charset="0"/>
              </a:rPr>
              <a:t>kegiatan</a:t>
            </a:r>
            <a:r>
              <a:rPr lang="en-US" sz="2000" b="1" dirty="0" smtClean="0">
                <a:latin typeface="Arial" charset="0"/>
              </a:rPr>
              <a:t> </a:t>
            </a:r>
            <a:r>
              <a:rPr lang="en-US" sz="2000" b="1" dirty="0" err="1" smtClean="0">
                <a:latin typeface="Arial" charset="0"/>
              </a:rPr>
              <a:t>dalam</a:t>
            </a:r>
            <a:r>
              <a:rPr lang="en-US" sz="2000" b="1" dirty="0" smtClean="0">
                <a:latin typeface="Arial" charset="0"/>
              </a:rPr>
              <a:t> </a:t>
            </a:r>
            <a:r>
              <a:rPr lang="en-US" sz="2000" b="1" dirty="0" err="1" smtClean="0">
                <a:latin typeface="Arial" charset="0"/>
              </a:rPr>
              <a:t>sisem</a:t>
            </a:r>
            <a:r>
              <a:rPr lang="en-US" sz="2000" b="1" dirty="0" smtClean="0">
                <a:latin typeface="Arial" charset="0"/>
              </a:rPr>
              <a:t> </a:t>
            </a:r>
            <a:r>
              <a:rPr lang="en-US" sz="2000" b="1" dirty="0" err="1" smtClean="0">
                <a:latin typeface="Arial" charset="0"/>
              </a:rPr>
              <a:t>informasi</a:t>
            </a:r>
            <a:r>
              <a:rPr lang="en-US" sz="2000" b="1" dirty="0" smtClean="0">
                <a:latin typeface="Arial" charset="0"/>
              </a:rPr>
              <a:t> yang </a:t>
            </a:r>
            <a:r>
              <a:rPr lang="en-US" sz="2000" b="1" dirty="0" err="1" smtClean="0">
                <a:latin typeface="Arial" charset="0"/>
              </a:rPr>
              <a:t>diperlukan</a:t>
            </a:r>
            <a:r>
              <a:rPr lang="en-US" sz="2000" b="1" dirty="0" smtClean="0">
                <a:latin typeface="Arial" charset="0"/>
              </a:rPr>
              <a:t> </a:t>
            </a:r>
            <a:r>
              <a:rPr lang="en-US" sz="2000" b="1" dirty="0" err="1" smtClean="0">
                <a:latin typeface="Arial" charset="0"/>
              </a:rPr>
              <a:t>perusahaan</a:t>
            </a:r>
            <a:r>
              <a:rPr lang="en-US" sz="2000" b="1" dirty="0" smtClean="0">
                <a:latin typeface="Arial" charset="0"/>
              </a:rPr>
              <a:t> </a:t>
            </a:r>
            <a:r>
              <a:rPr lang="en-US" sz="2000" b="1" dirty="0" err="1" smtClean="0">
                <a:latin typeface="Arial" charset="0"/>
              </a:rPr>
              <a:t>dalam</a:t>
            </a:r>
            <a:r>
              <a:rPr lang="en-US" sz="2000" b="1" dirty="0" smtClean="0">
                <a:latin typeface="Arial" charset="0"/>
              </a:rPr>
              <a:t> </a:t>
            </a:r>
            <a:r>
              <a:rPr lang="en-US" sz="2000" b="1" dirty="0" err="1" smtClean="0">
                <a:latin typeface="Arial" charset="0"/>
              </a:rPr>
              <a:t>pengambilan</a:t>
            </a:r>
            <a:r>
              <a:rPr lang="en-US" sz="2000" b="1" dirty="0" smtClean="0">
                <a:latin typeface="Arial" charset="0"/>
              </a:rPr>
              <a:t> </a:t>
            </a:r>
            <a:r>
              <a:rPr lang="en-US" sz="2000" b="1" dirty="0" err="1" smtClean="0">
                <a:latin typeface="Arial" charset="0"/>
              </a:rPr>
              <a:t>keputusan</a:t>
            </a:r>
            <a:r>
              <a:rPr lang="en-US" sz="2000" b="1" dirty="0" smtClean="0">
                <a:latin typeface="Arial" charset="0"/>
              </a:rPr>
              <a:t>, </a:t>
            </a:r>
            <a:r>
              <a:rPr lang="en-US" sz="2000" b="1" dirty="0" err="1" smtClean="0">
                <a:latin typeface="Arial" charset="0"/>
              </a:rPr>
              <a:t>pengawasan</a:t>
            </a:r>
            <a:r>
              <a:rPr lang="en-US" sz="2000" b="1" dirty="0" smtClean="0">
                <a:latin typeface="Arial" charset="0"/>
              </a:rPr>
              <a:t> </a:t>
            </a:r>
            <a:r>
              <a:rPr lang="en-US" sz="2000" b="1" dirty="0" err="1" smtClean="0">
                <a:latin typeface="Arial" charset="0"/>
              </a:rPr>
              <a:t>kegiatan</a:t>
            </a:r>
            <a:r>
              <a:rPr lang="en-US" sz="2000" b="1" dirty="0" smtClean="0">
                <a:latin typeface="Arial" charset="0"/>
              </a:rPr>
              <a:t> </a:t>
            </a:r>
            <a:r>
              <a:rPr lang="en-US" sz="2000" b="1" dirty="0" err="1" smtClean="0">
                <a:latin typeface="Arial" charset="0"/>
              </a:rPr>
              <a:t>operasional</a:t>
            </a:r>
            <a:r>
              <a:rPr lang="en-US" sz="2000" b="1" dirty="0" smtClean="0">
                <a:latin typeface="Arial" charset="0"/>
              </a:rPr>
              <a:t>, analysis </a:t>
            </a:r>
            <a:r>
              <a:rPr lang="en-US" sz="2000" b="1" dirty="0" err="1" smtClean="0">
                <a:latin typeface="Arial" charset="0"/>
              </a:rPr>
              <a:t>permasalahan</a:t>
            </a:r>
            <a:r>
              <a:rPr lang="en-US" sz="2000" b="1" dirty="0" smtClean="0">
                <a:latin typeface="Arial" charset="0"/>
              </a:rPr>
              <a:t> </a:t>
            </a:r>
            <a:r>
              <a:rPr lang="en-US" sz="2000" b="1" dirty="0" err="1" smtClean="0">
                <a:latin typeface="Arial" charset="0"/>
              </a:rPr>
              <a:t>dan</a:t>
            </a:r>
            <a:r>
              <a:rPr lang="en-US" sz="2000" b="1" dirty="0" smtClean="0">
                <a:latin typeface="Arial" charset="0"/>
              </a:rPr>
              <a:t> </a:t>
            </a:r>
            <a:r>
              <a:rPr lang="en-US" sz="2000" b="1" dirty="0" err="1" smtClean="0">
                <a:latin typeface="Arial" charset="0"/>
              </a:rPr>
              <a:t>menciptakan</a:t>
            </a:r>
            <a:r>
              <a:rPr lang="en-US" sz="2000" b="1" dirty="0" smtClean="0">
                <a:latin typeface="Arial" charset="0"/>
              </a:rPr>
              <a:t> </a:t>
            </a:r>
            <a:r>
              <a:rPr lang="en-US" sz="2000" b="1" dirty="0" err="1" smtClean="0">
                <a:latin typeface="Arial" charset="0"/>
              </a:rPr>
              <a:t>produk</a:t>
            </a:r>
            <a:r>
              <a:rPr lang="en-US" sz="2000" b="1" dirty="0" smtClean="0">
                <a:latin typeface="Arial" charset="0"/>
              </a:rPr>
              <a:t> </a:t>
            </a:r>
            <a:r>
              <a:rPr lang="en-US" sz="2000" b="1" dirty="0" err="1" smtClean="0">
                <a:latin typeface="Arial" charset="0"/>
              </a:rPr>
              <a:t>dan</a:t>
            </a:r>
            <a:r>
              <a:rPr lang="en-US" sz="2000" b="1" dirty="0" smtClean="0">
                <a:latin typeface="Arial" charset="0"/>
              </a:rPr>
              <a:t> </a:t>
            </a:r>
            <a:r>
              <a:rPr lang="en-US" sz="2000" b="1" dirty="0" err="1" smtClean="0">
                <a:latin typeface="Arial" charset="0"/>
              </a:rPr>
              <a:t>jasa</a:t>
            </a:r>
            <a:r>
              <a:rPr lang="en-US" sz="2000" b="1" dirty="0" smtClean="0">
                <a:latin typeface="Arial" charset="0"/>
              </a:rPr>
              <a:t> </a:t>
            </a:r>
            <a:r>
              <a:rPr lang="en-US" sz="2000" b="1" dirty="0" err="1" smtClean="0">
                <a:latin typeface="Arial" charset="0"/>
              </a:rPr>
              <a:t>baru</a:t>
            </a:r>
            <a:r>
              <a:rPr lang="en-US" sz="2000" b="1" dirty="0" smtClean="0">
                <a:latin typeface="Arial" charset="0"/>
              </a:rPr>
              <a:t> </a:t>
            </a:r>
            <a:r>
              <a:rPr lang="en-US" sz="2000" b="1" dirty="0" err="1" smtClean="0">
                <a:latin typeface="Arial" charset="0"/>
              </a:rPr>
              <a:t>yaitu</a:t>
            </a:r>
            <a:r>
              <a:rPr lang="en-US" sz="2000" b="1" dirty="0" smtClean="0">
                <a:latin typeface="Arial" charset="0"/>
              </a:rPr>
              <a:t> input, proses </a:t>
            </a:r>
            <a:r>
              <a:rPr lang="en-US" sz="2000" b="1" dirty="0" err="1" smtClean="0">
                <a:latin typeface="Arial" charset="0"/>
              </a:rPr>
              <a:t>dan</a:t>
            </a:r>
            <a:r>
              <a:rPr lang="en-US" sz="2000" b="1" dirty="0" smtClean="0">
                <a:latin typeface="Arial" charset="0"/>
              </a:rPr>
              <a:t> output.</a:t>
            </a:r>
            <a:endParaRPr lang="en-US" sz="2000" b="1" dirty="0" smtClean="0"/>
          </a:p>
        </p:txBody>
      </p:sp>
      <p:sp>
        <p:nvSpPr>
          <p:cNvPr id="16387"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Perspectives on Information Systems</a:t>
            </a:r>
          </a:p>
        </p:txBody>
      </p:sp>
      <p:sp>
        <p:nvSpPr>
          <p:cNvPr id="12303" name="Rectangle 15"/>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57912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Perspectives on Information Systems</a:t>
            </a:r>
          </a:p>
        </p:txBody>
      </p:sp>
      <p:sp>
        <p:nvSpPr>
          <p:cNvPr id="94211" name="Rectangle 3"/>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17412" name="Text Box 4"/>
          <p:cNvSpPr txBox="1">
            <a:spLocks noChangeArrowheads="1"/>
          </p:cNvSpPr>
          <p:nvPr/>
        </p:nvSpPr>
        <p:spPr bwMode="auto">
          <a:xfrm>
            <a:off x="1981200" y="5334000"/>
            <a:ext cx="5257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id-ID" altLang="en-US" sz="900" b="1"/>
              <a:t>Data mentah dari mesin kasir supermarket dapat diproses dan diorganisasikan untuk menghasilkan informasi yang berarti seprti total unit penjualan deterjen atau total pendapatan penjualan dari deterjen untuk toko atau daerah penjualan tertentu</a:t>
            </a:r>
            <a:endParaRPr lang="en-US" altLang="en-US" sz="800"/>
          </a:p>
        </p:txBody>
      </p:sp>
      <p:sp>
        <p:nvSpPr>
          <p:cNvPr id="94214" name="Rectangle 6"/>
          <p:cNvSpPr>
            <a:spLocks noChangeArrowheads="1"/>
          </p:cNvSpPr>
          <p:nvPr/>
        </p:nvSpPr>
        <p:spPr bwMode="auto">
          <a:xfrm>
            <a:off x="685800" y="16129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b="1">
                <a:solidFill>
                  <a:srgbClr val="9F0F10"/>
                </a:solidFill>
                <a:effectLst>
                  <a:outerShdw blurRad="38100" dist="38100" dir="2700000" algn="tl">
                    <a:srgbClr val="C0C0C0"/>
                  </a:outerShdw>
                </a:effectLst>
                <a:latin typeface="Arial" charset="0"/>
                <a:cs typeface="Times New Roman" charset="0"/>
              </a:rPr>
              <a:t>Data and Information</a:t>
            </a:r>
          </a:p>
        </p:txBody>
      </p:sp>
      <p:pic>
        <p:nvPicPr>
          <p:cNvPr id="17414" name="Picture 7" descr="C:\My Documents\MIS10\Compositing\Chapter-01\Fig-1-3.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5713" y="2359025"/>
            <a:ext cx="6592887"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 y="5537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70103" y="4751294"/>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5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Perspectives on Information Systems</a:t>
            </a:r>
          </a:p>
        </p:txBody>
      </p:sp>
      <p:sp>
        <p:nvSpPr>
          <p:cNvPr id="95235" name="Rectangle 3"/>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19460" name="Text Box 4"/>
          <p:cNvSpPr txBox="1">
            <a:spLocks noChangeArrowheads="1"/>
          </p:cNvSpPr>
          <p:nvPr/>
        </p:nvSpPr>
        <p:spPr bwMode="auto">
          <a:xfrm>
            <a:off x="1981200" y="5381625"/>
            <a:ext cx="5257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id-ID" altLang="en-US" sz="900" b="1"/>
              <a:t>Penggunaan sistem informasi secara efektif, memerlukan pemahaman mengenai organisasi, manajemen dan teknologi informasi yang membentuk sistem tersebut. Sebuah sistem informasi memberikan nilai bagi perusahaan sebagai solusi bagi manajemen dan organisasi dalam menjawab tantangan yang di timbulkan oleh lingkungan.</a:t>
            </a:r>
            <a:endParaRPr lang="en-US" altLang="en-US" sz="800"/>
          </a:p>
        </p:txBody>
      </p:sp>
      <p:sp>
        <p:nvSpPr>
          <p:cNvPr id="95238" name="Rectangle 6"/>
          <p:cNvSpPr>
            <a:spLocks noChangeArrowheads="1"/>
          </p:cNvSpPr>
          <p:nvPr/>
        </p:nvSpPr>
        <p:spPr bwMode="auto">
          <a:xfrm>
            <a:off x="685800" y="16129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b="1">
                <a:solidFill>
                  <a:srgbClr val="9F0F10"/>
                </a:solidFill>
                <a:effectLst>
                  <a:outerShdw blurRad="38100" dist="38100" dir="2700000" algn="tl">
                    <a:srgbClr val="C0C0C0"/>
                  </a:outerShdw>
                </a:effectLst>
                <a:latin typeface="Arial" charset="0"/>
                <a:cs typeface="Times New Roman" charset="0"/>
              </a:rPr>
              <a:t>Information Systems Are More Than Computers</a:t>
            </a:r>
          </a:p>
        </p:txBody>
      </p:sp>
      <p:pic>
        <p:nvPicPr>
          <p:cNvPr id="19462" name="Picture 7" descr="C:\My Documents\MIS10\Compositing\Chapter-01\Fig-1-5.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5088" y="2200275"/>
            <a:ext cx="371951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59436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2000" y="5309907"/>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09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T</a:t>
            </a:r>
            <a:r>
              <a:rPr lang="id-ID" altLang="en-US" sz="1600" b="1">
                <a:cs typeface="Times New Roman" panose="02020603050405020304" pitchFamily="18" charset="0"/>
              </a:rPr>
              <a:t>UGAS MANDIRI</a:t>
            </a:r>
            <a:endParaRPr lang="en-US" altLang="en-US" sz="1600" b="1">
              <a:cs typeface="Times New Roman" panose="02020603050405020304" pitchFamily="18" charset="0"/>
            </a:endParaRPr>
          </a:p>
        </p:txBody>
      </p:sp>
      <p:sp>
        <p:nvSpPr>
          <p:cNvPr id="95235" name="Rectangle 3"/>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1 Information Systems in Global Business Today</a:t>
            </a:r>
          </a:p>
        </p:txBody>
      </p:sp>
      <p:sp>
        <p:nvSpPr>
          <p:cNvPr id="95238" name="Rectangle 6"/>
          <p:cNvSpPr>
            <a:spLocks noChangeArrowheads="1"/>
          </p:cNvSpPr>
          <p:nvPr/>
        </p:nvSpPr>
        <p:spPr bwMode="auto">
          <a:xfrm>
            <a:off x="685800" y="2609850"/>
            <a:ext cx="77724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id-ID" b="1" dirty="0">
                <a:solidFill>
                  <a:srgbClr val="9F0F10"/>
                </a:solidFill>
                <a:effectLst>
                  <a:outerShdw blurRad="38100" dist="38100" dir="2700000" algn="tl">
                    <a:srgbClr val="C0C0C0"/>
                  </a:outerShdw>
                </a:effectLst>
                <a:latin typeface="Arial" charset="0"/>
                <a:cs typeface="Times New Roman" charset="0"/>
              </a:rPr>
              <a:t>Studi Kasus : Apakah Rekaman Medis secara Elektronis merupakan Jawaban untuk bidang perawatan kesehatan ?</a:t>
            </a:r>
          </a:p>
          <a:p>
            <a:pPr algn="ctr" eaLnBrk="1" hangingPunct="1">
              <a:defRPr/>
            </a:pPr>
            <a:r>
              <a:rPr lang="id-ID" b="1" dirty="0">
                <a:solidFill>
                  <a:srgbClr val="9F0F10"/>
                </a:solidFill>
                <a:effectLst>
                  <a:outerShdw blurRad="38100" dist="38100" dir="2700000" algn="tl">
                    <a:srgbClr val="C0C0C0"/>
                  </a:outerShdw>
                </a:effectLst>
                <a:latin typeface="Arial" charset="0"/>
                <a:cs typeface="Times New Roman" charset="0"/>
              </a:rPr>
              <a:t>Pg:36</a:t>
            </a:r>
            <a:endParaRPr lang="en-US" b="1" dirty="0">
              <a:solidFill>
                <a:srgbClr val="9F0F10"/>
              </a:solidFill>
              <a:effectLst>
                <a:outerShdw blurRad="38100" dist="38100" dir="2700000" algn="tl">
                  <a:srgbClr val="C0C0C0"/>
                </a:outerShdw>
              </a:effectLst>
              <a:latin typeface="Arial" charset="0"/>
              <a:cs typeface="Times New Roman"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6215062"/>
            <a:ext cx="609600" cy="609600"/>
          </a:xfrm>
          <a:prstGeom prst="rect">
            <a:avLst/>
          </a:prstGeom>
        </p:spPr>
      </p:pic>
    </p:spTree>
    <p:extLst>
      <p:ext uri="{BB962C8B-B14F-4D97-AF65-F5344CB8AC3E}">
        <p14:creationId xmlns:p14="http://schemas.microsoft.com/office/powerpoint/2010/main" val="482400816"/>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95238" name="Rectangle 6"/>
          <p:cNvSpPr>
            <a:spLocks noChangeArrowheads="1"/>
          </p:cNvSpPr>
          <p:nvPr/>
        </p:nvSpPr>
        <p:spPr bwMode="auto">
          <a:xfrm>
            <a:off x="685800" y="2971800"/>
            <a:ext cx="7772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000" b="1" i="1" dirty="0" err="1" smtClean="0"/>
              <a:t>Terimakasih</a:t>
            </a:r>
            <a:endParaRPr lang="en-US" sz="4000" b="1" i="1" dirty="0" smtClean="0"/>
          </a:p>
          <a:p>
            <a:pPr algn="ctr"/>
            <a:r>
              <a:rPr lang="en-US" sz="4000" b="1" i="1" dirty="0" err="1" smtClean="0"/>
              <a:t>Wassalam</a:t>
            </a:r>
            <a:endParaRPr lang="en-US" sz="4000" b="1" i="1"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6096000"/>
            <a:ext cx="609600" cy="609600"/>
          </a:xfrm>
          <a:prstGeom prst="rect">
            <a:avLst/>
          </a:prstGeom>
        </p:spPr>
      </p:pic>
    </p:spTree>
    <p:extLst>
      <p:ext uri="{BB962C8B-B14F-4D97-AF65-F5344CB8AC3E}">
        <p14:creationId xmlns:p14="http://schemas.microsoft.com/office/powerpoint/2010/main" val="3928144113"/>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10246" name="Rectangle 6"/>
          <p:cNvSpPr>
            <a:spLocks noChangeArrowheads="1"/>
          </p:cNvSpPr>
          <p:nvPr/>
        </p:nvSpPr>
        <p:spPr bwMode="auto">
          <a:xfrm>
            <a:off x="457200" y="1828800"/>
            <a:ext cx="8458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pPr>
            <a:r>
              <a:rPr lang="en-US" altLang="en-US" b="1">
                <a:cs typeface="Times New Roman" panose="02020603050405020304" pitchFamily="18" charset="0"/>
              </a:rPr>
              <a:t>1. Sistem Informasi mengubah Bisnis</a:t>
            </a:r>
          </a:p>
          <a:p>
            <a:pPr eaLnBrk="1" hangingPunct="1">
              <a:spcBef>
                <a:spcPct val="5000"/>
              </a:spcBef>
            </a:pPr>
            <a:endParaRPr lang="en-US" altLang="en-US" b="1"/>
          </a:p>
        </p:txBody>
      </p:sp>
      <p:sp>
        <p:nvSpPr>
          <p:cNvPr id="10251" name="Rectangle 11"/>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7" name="Rectangle 6"/>
          <p:cNvSpPr>
            <a:spLocks noChangeArrowheads="1"/>
          </p:cNvSpPr>
          <p:nvPr/>
        </p:nvSpPr>
        <p:spPr bwMode="auto">
          <a:xfrm>
            <a:off x="885825" y="2438400"/>
            <a:ext cx="82581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pPr>
            <a:r>
              <a:rPr lang="id-ID" altLang="en-US" sz="1600" dirty="0"/>
              <a:t>Pada tahun 2012, </a:t>
            </a:r>
            <a:r>
              <a:rPr lang="id-ID" altLang="en-US" sz="1600" b="1" dirty="0"/>
              <a:t>jumlah telepon </a:t>
            </a:r>
            <a:r>
              <a:rPr lang="id-ID" altLang="en-US" sz="1600" dirty="0"/>
              <a:t>tanpa kabel </a:t>
            </a:r>
            <a:r>
              <a:rPr lang="id-ID" altLang="en-US" sz="1600" b="1" dirty="0"/>
              <a:t>lebih banyak </a:t>
            </a:r>
            <a:r>
              <a:rPr lang="id-ID" altLang="en-US" sz="1600" dirty="0"/>
              <a:t>daripada </a:t>
            </a:r>
            <a:r>
              <a:rPr lang="id-ID" altLang="en-US" sz="1600" b="1" dirty="0"/>
              <a:t>jumlah telepon konvensiona</a:t>
            </a:r>
            <a:r>
              <a:rPr lang="id-ID" altLang="en-US" sz="1600" dirty="0"/>
              <a:t>l yang terpasang</a:t>
            </a:r>
          </a:p>
          <a:p>
            <a:pPr eaLnBrk="1" hangingPunct="1">
              <a:spcBef>
                <a:spcPct val="5000"/>
              </a:spcBef>
            </a:pPr>
            <a:endParaRPr lang="id-ID" altLang="en-US" sz="1600" dirty="0"/>
          </a:p>
          <a:p>
            <a:pPr eaLnBrk="1" hangingPunct="1">
              <a:spcBef>
                <a:spcPct val="5000"/>
              </a:spcBef>
            </a:pPr>
            <a:r>
              <a:rPr lang="id-ID" altLang="en-US" sz="1600" b="1" dirty="0"/>
              <a:t>Smartphone, surel, pesan singkat </a:t>
            </a:r>
            <a:r>
              <a:rPr lang="id-ID" altLang="en-US" sz="1600" dirty="0"/>
              <a:t>dan </a:t>
            </a:r>
            <a:r>
              <a:rPr lang="id-ID" altLang="en-US" sz="1600" b="1" dirty="0"/>
              <a:t>konferensi online</a:t>
            </a:r>
            <a:r>
              <a:rPr lang="id-ID" altLang="en-US" sz="1600" dirty="0"/>
              <a:t> menjadi perangkat-perangkat penting bagi bisnis</a:t>
            </a:r>
          </a:p>
          <a:p>
            <a:pPr eaLnBrk="1" hangingPunct="1">
              <a:spcBef>
                <a:spcPct val="5000"/>
              </a:spcBef>
            </a:pPr>
            <a:endParaRPr lang="id-ID" altLang="en-US" sz="1600" dirty="0"/>
          </a:p>
          <a:p>
            <a:pPr eaLnBrk="1" hangingPunct="1">
              <a:spcBef>
                <a:spcPct val="5000"/>
              </a:spcBef>
            </a:pPr>
            <a:r>
              <a:rPr lang="id-ID" altLang="en-US" sz="1600" dirty="0"/>
              <a:t>Pada tahun 2012, </a:t>
            </a:r>
            <a:r>
              <a:rPr lang="id-ID" altLang="en-US" sz="1600" b="1" dirty="0"/>
              <a:t>120 juta</a:t>
            </a:r>
            <a:r>
              <a:rPr lang="id-ID" altLang="en-US" sz="1600" dirty="0"/>
              <a:t> orang AS (setengah dari total populasi pengguna internet) mengakses </a:t>
            </a:r>
            <a:r>
              <a:rPr lang="id-ID" altLang="en-US" sz="1600" b="1" dirty="0"/>
              <a:t>interne</a:t>
            </a:r>
            <a:r>
              <a:rPr lang="id-ID" altLang="en-US" sz="1600" dirty="0"/>
              <a:t>t menggunakan </a:t>
            </a:r>
            <a:r>
              <a:rPr lang="id-ID" altLang="en-US" sz="1600" b="1" dirty="0"/>
              <a:t>telepon genggam </a:t>
            </a:r>
            <a:r>
              <a:rPr lang="id-ID" altLang="en-US" sz="1600" dirty="0"/>
              <a:t>(eMarketer, 2010). </a:t>
            </a:r>
            <a:r>
              <a:rPr lang="id-ID" altLang="en-US" sz="1600" b="1" dirty="0"/>
              <a:t>67 juta </a:t>
            </a:r>
            <a:r>
              <a:rPr lang="id-ID" altLang="en-US" sz="1600" dirty="0"/>
              <a:t>warga mengakses internet untuk </a:t>
            </a:r>
            <a:r>
              <a:rPr lang="id-ID" altLang="en-US" sz="1600" b="1" dirty="0"/>
              <a:t>mencari produk ataupun jasa</a:t>
            </a:r>
            <a:r>
              <a:rPr lang="id-ID" altLang="en-US" sz="1600" dirty="0"/>
              <a:t>.</a:t>
            </a:r>
          </a:p>
          <a:p>
            <a:pPr eaLnBrk="1" hangingPunct="1">
              <a:spcBef>
                <a:spcPct val="5000"/>
              </a:spcBef>
            </a:pPr>
            <a:endParaRPr lang="id-ID" altLang="en-US" sz="1600" dirty="0"/>
          </a:p>
          <a:p>
            <a:pPr eaLnBrk="1" hangingPunct="1">
              <a:spcBef>
                <a:spcPct val="5000"/>
              </a:spcBef>
            </a:pPr>
            <a:r>
              <a:rPr lang="id-ID" altLang="en-US" sz="1600" dirty="0"/>
              <a:t>Juni 2012, lebih dari </a:t>
            </a:r>
            <a:r>
              <a:rPr lang="id-ID" altLang="en-US" sz="1600" b="1" dirty="0"/>
              <a:t>104 juta bisnis </a:t>
            </a:r>
            <a:r>
              <a:rPr lang="id-ID" altLang="en-US" sz="1600" dirty="0"/>
              <a:t>di seluruh dunia memiliki </a:t>
            </a:r>
            <a:r>
              <a:rPr lang="id-ID" altLang="en-US" sz="1600" b="1" dirty="0"/>
              <a:t>situs dot-com</a:t>
            </a:r>
            <a:r>
              <a:rPr lang="id-ID" altLang="en-US" sz="1600" dirty="0"/>
              <a:t>(Whois, 2012), </a:t>
            </a:r>
            <a:r>
              <a:rPr lang="id-ID" altLang="en-US" sz="1600" b="1" dirty="0"/>
              <a:t>184 juta</a:t>
            </a:r>
            <a:r>
              <a:rPr lang="id-ID" altLang="en-US" sz="1600" dirty="0"/>
              <a:t> warga AS memiliki </a:t>
            </a:r>
            <a:r>
              <a:rPr lang="id-ID" altLang="en-US" sz="1600" b="1" dirty="0"/>
              <a:t>toko online </a:t>
            </a:r>
            <a:r>
              <a:rPr lang="id-ID" altLang="en-US" sz="1600" dirty="0"/>
              <a:t>dan </a:t>
            </a:r>
            <a:r>
              <a:rPr lang="id-ID" altLang="en-US" sz="1600" b="1" dirty="0"/>
              <a:t>150 juta </a:t>
            </a:r>
            <a:r>
              <a:rPr lang="id-ID" altLang="en-US" sz="1600" dirty="0"/>
              <a:t>pembelian dilakukan secara </a:t>
            </a:r>
            <a:r>
              <a:rPr lang="id-ID" altLang="en-US" sz="1600" b="1" dirty="0"/>
              <a:t>online</a:t>
            </a:r>
          </a:p>
          <a:p>
            <a:pPr eaLnBrk="1" hangingPunct="1">
              <a:spcBef>
                <a:spcPct val="5000"/>
              </a:spcBef>
            </a:pPr>
            <a:endParaRPr lang="id-ID" altLang="en-US" sz="1600" dirty="0"/>
          </a:p>
          <a:p>
            <a:pPr eaLnBrk="1" hangingPunct="1">
              <a:spcBef>
                <a:spcPct val="5000"/>
              </a:spcBef>
            </a:pPr>
            <a:endParaRPr lang="id-ID" altLang="en-US" sz="16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2000" y="60960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41947" y="52578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62000" y="4419600"/>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1947" y="3390900"/>
            <a:ext cx="609600" cy="609600"/>
          </a:xfrm>
          <a:prstGeom prst="rect">
            <a:avLst/>
          </a:prstGeom>
        </p:spPr>
      </p:pic>
      <p:pic>
        <p:nvPicPr>
          <p:cNvPr id="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671512" y="257175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8012"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4343"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035" fill="hold"/>
                                        <p:tgtEl>
                                          <p:spTgt spid="4"/>
                                        </p:tgtEl>
                                      </p:cBhvr>
                                    </p:cmd>
                                  </p:childTnLst>
                                </p:cTn>
                              </p:par>
                            </p:childTnLst>
                          </p:cTn>
                        </p:par>
                      </p:childTnLst>
                    </p:cTn>
                  </p:par>
                </p:childTnLst>
              </p:cTn>
              <p:nextCondLst>
                <p:cond evt="onClick" delay="0">
                  <p:tgtEl>
                    <p:spTgt spid="4"/>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6990" fill="hold"/>
                                        <p:tgtEl>
                                          <p:spTgt spid="5"/>
                                        </p:tgtEl>
                                      </p:cBhvr>
                                    </p:cmd>
                                  </p:childTnLst>
                                </p:cTn>
                              </p:par>
                            </p:childTnLst>
                          </p:cTn>
                        </p:par>
                      </p:childTnLst>
                    </p:cTn>
                  </p:par>
                </p:childTnLst>
              </p:cTn>
              <p:nextCondLst>
                <p:cond evt="onClick" delay="0">
                  <p:tgtEl>
                    <p:spTgt spid="5"/>
                  </p:tgtEl>
                </p:cond>
              </p:nextCondLst>
            </p:seq>
            <p:audio>
              <p:cMediaNode vol="80000">
                <p:cTn id="56" fill="hold" display="0">
                  <p:stCondLst>
                    <p:cond delay="indefinite"/>
                  </p:stCondLst>
                  <p:endCondLst>
                    <p:cond evt="onStopAudio" delay="0">
                      <p:tgtEl>
                        <p:sldTgt/>
                      </p:tgtEl>
                    </p:cond>
                  </p:endCondLst>
                </p:cTn>
                <p:tgtEl>
                  <p:spTgt spid="5"/>
                </p:tgtEl>
              </p:cMediaNode>
            </p:audio>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9134" fill="hold"/>
                                        <p:tgtEl>
                                          <p:spTgt spid="6"/>
                                        </p:tgtEl>
                                      </p:cBhvr>
                                    </p:cmd>
                                  </p:childTnLst>
                                </p:cTn>
                              </p:par>
                            </p:childTnLst>
                          </p:cTn>
                        </p:par>
                      </p:childTnLst>
                    </p:cTn>
                  </p:par>
                </p:childTnLst>
              </p:cTn>
              <p:nextCondLst>
                <p:cond evt="onClick" delay="0">
                  <p:tgtEl>
                    <p:spTgt spid="6"/>
                  </p:tgtEl>
                </p:cond>
              </p:nextCondLst>
            </p:seq>
            <p:audio>
              <p:cMediaNode vol="80000">
                <p:cTn id="62" fill="hold" display="0">
                  <p:stCondLst>
                    <p:cond delay="indefinite"/>
                  </p:stCondLst>
                  <p:endCondLst>
                    <p:cond evt="onStopAudio" delay="0">
                      <p:tgtEl>
                        <p:sldTgt/>
                      </p:tgtEl>
                    </p:cond>
                  </p:endCondLst>
                </p:cTn>
                <p:tgtEl>
                  <p:spTgt spid="6"/>
                </p:tgtEl>
              </p:cMediaNode>
            </p:audio>
          </p:childTnLst>
        </p:cTn>
      </p:par>
    </p:tnLst>
    <p:bldLst>
      <p:bldP spid="10246" grpId="0" build="p" autoUpdateAnimBg="0"/>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10246" name="Rectangle 6"/>
          <p:cNvSpPr>
            <a:spLocks noChangeArrowheads="1"/>
          </p:cNvSpPr>
          <p:nvPr/>
        </p:nvSpPr>
        <p:spPr bwMode="auto">
          <a:xfrm>
            <a:off x="457200" y="1828800"/>
            <a:ext cx="8458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pPr>
            <a:r>
              <a:rPr lang="en-US" altLang="en-US" b="1">
                <a:cs typeface="Times New Roman" panose="02020603050405020304" pitchFamily="18" charset="0"/>
              </a:rPr>
              <a:t>1. Sistem Informasi mengubah Bisnis</a:t>
            </a:r>
          </a:p>
          <a:p>
            <a:pPr eaLnBrk="1" hangingPunct="1">
              <a:spcBef>
                <a:spcPct val="5000"/>
              </a:spcBef>
            </a:pPr>
            <a:endParaRPr lang="en-US" altLang="en-US" b="1"/>
          </a:p>
        </p:txBody>
      </p:sp>
      <p:sp>
        <p:nvSpPr>
          <p:cNvPr id="10251" name="Rectangle 11"/>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7" name="Rectangle 6"/>
          <p:cNvSpPr>
            <a:spLocks noChangeArrowheads="1"/>
          </p:cNvSpPr>
          <p:nvPr/>
        </p:nvSpPr>
        <p:spPr bwMode="auto">
          <a:xfrm>
            <a:off x="885825" y="2438400"/>
            <a:ext cx="82581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pPr>
            <a:r>
              <a:rPr lang="id-ID" altLang="en-US" sz="1600"/>
              <a:t>Bisnis surat kabar juga beralih ke portal.</a:t>
            </a:r>
          </a:p>
          <a:p>
            <a:pPr eaLnBrk="1" hangingPunct="1">
              <a:spcBef>
                <a:spcPct val="5000"/>
              </a:spcBef>
            </a:pPr>
            <a:endParaRPr lang="id-ID" altLang="en-US" sz="1600"/>
          </a:p>
          <a:p>
            <a:pPr eaLnBrk="1" hangingPunct="1">
              <a:spcBef>
                <a:spcPct val="5000"/>
              </a:spcBef>
            </a:pPr>
            <a:r>
              <a:rPr lang="id-ID" altLang="en-US" sz="1600"/>
              <a:t>Selain itu, pada 2012 di AS situs jejaring sosial Fb menarik 162 juta pengunjung setiap bulannya dan lebih dari 900 juta orang di seluruh dunia.</a:t>
            </a:r>
          </a:p>
          <a:p>
            <a:pPr eaLnBrk="1" hangingPunct="1">
              <a:spcBef>
                <a:spcPct val="5000"/>
              </a:spcBef>
            </a:pPr>
            <a:endParaRPr lang="id-ID" altLang="en-US" sz="1600"/>
          </a:p>
          <a:p>
            <a:pPr eaLnBrk="1" hangingPunct="1">
              <a:spcBef>
                <a:spcPct val="5000"/>
              </a:spcBef>
            </a:pPr>
            <a:r>
              <a:rPr lang="id-ID" altLang="en-US" sz="1600"/>
              <a:t>Ini menjadi alasan bahwa bisnis mulai menggunakan fitur2 jejaring sosial untuk berhubungan dengan karyawan, pelanggan dan manajernya di seluruh dunia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 y="6276474"/>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43000" y="55626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43000" y="4788568"/>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43000" y="3886200"/>
            <a:ext cx="609600" cy="609600"/>
          </a:xfrm>
          <a:prstGeom prst="rect">
            <a:avLst/>
          </a:prstGeom>
        </p:spPr>
      </p:pic>
      <p:pic>
        <p:nvPicPr>
          <p:cNvPr id="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143000" y="2853489"/>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01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8447"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4126" fill="hold"/>
                                        <p:tgtEl>
                                          <p:spTgt spid="4"/>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4"/>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1077" fill="hold"/>
                                        <p:tgtEl>
                                          <p:spTgt spid="5"/>
                                        </p:tgtEl>
                                      </p:cBhvr>
                                    </p:cmd>
                                  </p:childTnLst>
                                </p:cTn>
                              </p:par>
                            </p:childTnLst>
                          </p:cTn>
                        </p:par>
                      </p:childTnLst>
                    </p:cTn>
                  </p:par>
                </p:childTnLst>
              </p:cTn>
              <p:nextCondLst>
                <p:cond evt="onClick" delay="0">
                  <p:tgtEl>
                    <p:spTgt spid="5"/>
                  </p:tgtEl>
                </p:cond>
              </p:nextCondLst>
            </p:seq>
            <p:audio>
              <p:cMediaNode vol="80000">
                <p:cTn id="50" fill="hold" display="0">
                  <p:stCondLst>
                    <p:cond delay="indefinite"/>
                  </p:stCondLst>
                  <p:endCondLst>
                    <p:cond evt="onStopAudio" delay="0">
                      <p:tgtEl>
                        <p:sldTgt/>
                      </p:tgtEl>
                    </p:cond>
                  </p:endCondLst>
                </p:cTn>
                <p:tgtEl>
                  <p:spTgt spid="5"/>
                </p:tgtEl>
              </p:cMediaNode>
            </p:audio>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1069" fill="hold"/>
                                        <p:tgtEl>
                                          <p:spTgt spid="6"/>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bldLst>
      <p:bldP spid="10246" grpId="0" build="p" autoUpdateAnimBg="0"/>
      <p:bldP spid="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10246" name="Rectangle 6"/>
          <p:cNvSpPr>
            <a:spLocks noChangeArrowheads="1"/>
          </p:cNvSpPr>
          <p:nvPr/>
        </p:nvSpPr>
        <p:spPr bwMode="auto">
          <a:xfrm>
            <a:off x="457200" y="1828800"/>
            <a:ext cx="8458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spcBef>
                <a:spcPct val="5000"/>
              </a:spcBef>
              <a:defRPr/>
            </a:pPr>
            <a:r>
              <a:rPr lang="en-US" b="1" dirty="0">
                <a:latin typeface="Arial" charset="0"/>
                <a:cs typeface="Times New Roman" charset="0"/>
              </a:rPr>
              <a:t>2. Hal </a:t>
            </a:r>
            <a:r>
              <a:rPr lang="en-US" b="1" dirty="0" err="1">
                <a:latin typeface="Arial" charset="0"/>
                <a:cs typeface="Times New Roman" charset="0"/>
              </a:rPr>
              <a:t>Baru</a:t>
            </a:r>
            <a:r>
              <a:rPr lang="en-US" b="1" dirty="0">
                <a:latin typeface="Arial" charset="0"/>
                <a:cs typeface="Times New Roman" charset="0"/>
              </a:rPr>
              <a:t> yang </a:t>
            </a:r>
            <a:r>
              <a:rPr lang="en-US" b="1" dirty="0" err="1">
                <a:latin typeface="Arial" charset="0"/>
                <a:cs typeface="Times New Roman" charset="0"/>
              </a:rPr>
              <a:t>Terdapat</a:t>
            </a:r>
            <a:r>
              <a:rPr lang="en-US" b="1" dirty="0">
                <a:latin typeface="Arial" charset="0"/>
                <a:cs typeface="Times New Roman" charset="0"/>
              </a:rPr>
              <a:t> </a:t>
            </a:r>
            <a:r>
              <a:rPr lang="en-US" b="1" dirty="0" err="1">
                <a:latin typeface="Arial" charset="0"/>
                <a:cs typeface="Times New Roman" charset="0"/>
              </a:rPr>
              <a:t>dalam</a:t>
            </a:r>
            <a:r>
              <a:rPr lang="en-US" b="1" dirty="0">
                <a:latin typeface="Arial" charset="0"/>
                <a:cs typeface="Times New Roman" charset="0"/>
              </a:rPr>
              <a:t> </a:t>
            </a:r>
            <a:r>
              <a:rPr lang="en-US" b="1" dirty="0" err="1">
                <a:latin typeface="Arial" charset="0"/>
                <a:cs typeface="Times New Roman" charset="0"/>
              </a:rPr>
              <a:t>Sistem</a:t>
            </a:r>
            <a:r>
              <a:rPr lang="en-US" b="1" dirty="0">
                <a:latin typeface="Arial" charset="0"/>
                <a:cs typeface="Times New Roman" charset="0"/>
              </a:rPr>
              <a:t> </a:t>
            </a:r>
            <a:r>
              <a:rPr lang="en-US" b="1" dirty="0" err="1">
                <a:latin typeface="Arial" charset="0"/>
                <a:cs typeface="Times New Roman" charset="0"/>
              </a:rPr>
              <a:t>Informasi</a:t>
            </a:r>
            <a:endParaRPr lang="en-US" b="1" dirty="0">
              <a:latin typeface="Arial" charset="0"/>
              <a:cs typeface="Times New Roman" charset="0"/>
            </a:endParaRPr>
          </a:p>
          <a:p>
            <a:pPr>
              <a:spcBef>
                <a:spcPct val="5000"/>
              </a:spcBef>
              <a:defRPr/>
            </a:pPr>
            <a:r>
              <a:rPr lang="en-US" sz="2000" b="1" dirty="0" err="1">
                <a:latin typeface="Arial" charset="0"/>
              </a:rPr>
              <a:t>Teknologi</a:t>
            </a:r>
            <a:endParaRPr lang="en-US" sz="2000" b="1" dirty="0">
              <a:latin typeface="Arial" charset="0"/>
            </a:endParaRPr>
          </a:p>
          <a:p>
            <a:pPr marL="914400" lvl="1" indent="-457200">
              <a:spcBef>
                <a:spcPct val="5000"/>
              </a:spcBef>
              <a:buFont typeface="Wingdings" pitchFamily="2" charset="2"/>
              <a:buChar char="v"/>
              <a:defRPr/>
            </a:pPr>
            <a:r>
              <a:rPr lang="en-US" sz="2000" b="1" dirty="0">
                <a:solidFill>
                  <a:srgbClr val="FF0000"/>
                </a:solidFill>
                <a:latin typeface="Arial" charset="0"/>
              </a:rPr>
              <a:t>Cloud computing</a:t>
            </a:r>
          </a:p>
          <a:p>
            <a:pPr marL="914400" lvl="1" indent="-457200">
              <a:spcBef>
                <a:spcPct val="5000"/>
              </a:spcBef>
              <a:buFont typeface="Wingdings" pitchFamily="2" charset="2"/>
              <a:buChar char="v"/>
              <a:defRPr/>
            </a:pPr>
            <a:r>
              <a:rPr lang="en-US" sz="2000" b="1" dirty="0">
                <a:solidFill>
                  <a:srgbClr val="FF0000"/>
                </a:solidFill>
                <a:latin typeface="Arial" charset="0"/>
              </a:rPr>
              <a:t>Big data</a:t>
            </a:r>
          </a:p>
          <a:p>
            <a:pPr marL="914400" lvl="1" indent="-457200">
              <a:spcBef>
                <a:spcPct val="5000"/>
              </a:spcBef>
              <a:buFont typeface="Wingdings" pitchFamily="2" charset="2"/>
              <a:buChar char="v"/>
              <a:defRPr/>
            </a:pPr>
            <a:r>
              <a:rPr lang="en-US" sz="2000" b="1" dirty="0">
                <a:solidFill>
                  <a:srgbClr val="FF0000"/>
                </a:solidFill>
                <a:latin typeface="Arial" charset="0"/>
              </a:rPr>
              <a:t>Platform digital mobile</a:t>
            </a:r>
          </a:p>
          <a:p>
            <a:pPr>
              <a:spcBef>
                <a:spcPct val="5000"/>
              </a:spcBef>
              <a:defRPr/>
            </a:pPr>
            <a:r>
              <a:rPr lang="en-US" sz="2000" b="1" dirty="0" err="1">
                <a:latin typeface="Arial" charset="0"/>
                <a:cs typeface="Times New Roman" charset="0"/>
              </a:rPr>
              <a:t>Manajemen</a:t>
            </a:r>
            <a:endParaRPr lang="en-US" sz="2000" b="1" dirty="0">
              <a:latin typeface="Arial" charset="0"/>
              <a:cs typeface="Times New Roman" charset="0"/>
            </a:endParaRPr>
          </a:p>
          <a:p>
            <a:pPr marL="800100" lvl="1" indent="-342900">
              <a:spcBef>
                <a:spcPct val="5000"/>
              </a:spcBef>
              <a:buFont typeface="Wingdings" pitchFamily="2" charset="2"/>
              <a:buChar char="v"/>
              <a:defRPr/>
            </a:pPr>
            <a:r>
              <a:rPr lang="en-US" sz="2000" b="1" dirty="0" err="1">
                <a:solidFill>
                  <a:srgbClr val="FF0000"/>
                </a:solidFill>
                <a:latin typeface="Arial" charset="0"/>
                <a:cs typeface="Times New Roman" charset="0"/>
              </a:rPr>
              <a:t>Manajer</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memanfaatkan</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jejaring</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sosial</a:t>
            </a:r>
            <a:r>
              <a:rPr lang="id-ID" sz="2000" b="1" dirty="0">
                <a:solidFill>
                  <a:srgbClr val="FF0000"/>
                </a:solidFill>
                <a:latin typeface="Arial" charset="0"/>
                <a:cs typeface="Times New Roman" charset="0"/>
              </a:rPr>
              <a:t> dan </a:t>
            </a:r>
          </a:p>
          <a:p>
            <a:pPr lvl="1">
              <a:spcBef>
                <a:spcPct val="5000"/>
              </a:spcBef>
              <a:defRPr/>
            </a:pPr>
            <a:r>
              <a:rPr lang="id-ID" sz="2000" b="1" dirty="0">
                <a:solidFill>
                  <a:srgbClr val="FF0000"/>
                </a:solidFill>
                <a:latin typeface="Arial" charset="0"/>
                <a:cs typeface="Times New Roman" charset="0"/>
              </a:rPr>
              <a:t>     sistem kolaborasi</a:t>
            </a:r>
            <a:endParaRPr lang="en-US" sz="2000" b="1" dirty="0">
              <a:solidFill>
                <a:srgbClr val="FF0000"/>
              </a:solidFill>
              <a:latin typeface="Arial" charset="0"/>
              <a:cs typeface="Times New Roman" charset="0"/>
            </a:endParaRPr>
          </a:p>
          <a:p>
            <a:pPr marL="800100" lvl="1" indent="-342900">
              <a:spcBef>
                <a:spcPct val="5000"/>
              </a:spcBef>
              <a:buFont typeface="Wingdings" pitchFamily="2" charset="2"/>
              <a:buChar char="v"/>
              <a:defRPr/>
            </a:pPr>
            <a:r>
              <a:rPr lang="en-US" sz="2000" b="1" dirty="0" err="1">
                <a:solidFill>
                  <a:srgbClr val="FF0000"/>
                </a:solidFill>
                <a:latin typeface="Arial" charset="0"/>
                <a:cs typeface="Times New Roman" charset="0"/>
              </a:rPr>
              <a:t>Aplikasi</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inteligen</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bisnis</a:t>
            </a:r>
            <a:endParaRPr lang="en-US" sz="2000" b="1" dirty="0">
              <a:solidFill>
                <a:srgbClr val="FF0000"/>
              </a:solidFill>
              <a:latin typeface="Arial" charset="0"/>
              <a:cs typeface="Times New Roman" charset="0"/>
            </a:endParaRPr>
          </a:p>
          <a:p>
            <a:pPr marL="800100" lvl="1" indent="-342900">
              <a:spcBef>
                <a:spcPct val="5000"/>
              </a:spcBef>
              <a:buFont typeface="Wingdings" pitchFamily="2" charset="2"/>
              <a:buChar char="v"/>
              <a:defRPr/>
            </a:pPr>
            <a:r>
              <a:rPr lang="en-US" sz="2000" b="1" dirty="0">
                <a:solidFill>
                  <a:srgbClr val="FF0000"/>
                </a:solidFill>
                <a:latin typeface="Arial" charset="0"/>
                <a:cs typeface="Times New Roman" charset="0"/>
              </a:rPr>
              <a:t>Virtual meeting</a:t>
            </a:r>
          </a:p>
          <a:p>
            <a:pPr>
              <a:spcBef>
                <a:spcPct val="5000"/>
              </a:spcBef>
              <a:defRPr/>
            </a:pPr>
            <a:r>
              <a:rPr lang="en-US" sz="2000" b="1" dirty="0" err="1">
                <a:latin typeface="Arial" charset="0"/>
                <a:cs typeface="Times New Roman" charset="0"/>
              </a:rPr>
              <a:t>Organisasi</a:t>
            </a:r>
            <a:r>
              <a:rPr lang="en-US" sz="2000" b="1" dirty="0">
                <a:latin typeface="Arial" charset="0"/>
                <a:cs typeface="Times New Roman" charset="0"/>
              </a:rPr>
              <a:t> </a:t>
            </a:r>
          </a:p>
          <a:p>
            <a:pPr marL="914400" lvl="1" indent="-457200">
              <a:spcBef>
                <a:spcPct val="5000"/>
              </a:spcBef>
              <a:buFont typeface="Wingdings" pitchFamily="2" charset="2"/>
              <a:buChar char="v"/>
              <a:defRPr/>
            </a:pPr>
            <a:r>
              <a:rPr lang="en-US" sz="2000" b="1" dirty="0" err="1">
                <a:solidFill>
                  <a:srgbClr val="FF0000"/>
                </a:solidFill>
                <a:latin typeface="Arial" charset="0"/>
                <a:cs typeface="Times New Roman" charset="0"/>
              </a:rPr>
              <a:t>Bisnis</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jejaring</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sosial</a:t>
            </a:r>
            <a:endParaRPr lang="en-US" sz="2000" b="1" dirty="0">
              <a:solidFill>
                <a:srgbClr val="FF0000"/>
              </a:solidFill>
              <a:latin typeface="Arial" charset="0"/>
              <a:cs typeface="Times New Roman" charset="0"/>
            </a:endParaRPr>
          </a:p>
          <a:p>
            <a:pPr marL="914400" lvl="1" indent="-457200">
              <a:spcBef>
                <a:spcPct val="5000"/>
              </a:spcBef>
              <a:buFont typeface="Wingdings" pitchFamily="2" charset="2"/>
              <a:buChar char="v"/>
              <a:defRPr/>
            </a:pPr>
            <a:r>
              <a:rPr lang="en-US" sz="2000" b="1" dirty="0">
                <a:solidFill>
                  <a:srgbClr val="FF0000"/>
                </a:solidFill>
                <a:latin typeface="Arial" charset="0"/>
                <a:cs typeface="Times New Roman" charset="0"/>
              </a:rPr>
              <a:t>Telework</a:t>
            </a:r>
          </a:p>
          <a:p>
            <a:pPr marL="914400" lvl="1" indent="-457200">
              <a:spcBef>
                <a:spcPct val="5000"/>
              </a:spcBef>
              <a:buFont typeface="Wingdings" pitchFamily="2" charset="2"/>
              <a:buChar char="v"/>
              <a:defRPr/>
            </a:pPr>
            <a:r>
              <a:rPr lang="en-US" sz="2000" b="1" dirty="0" err="1">
                <a:solidFill>
                  <a:srgbClr val="FF0000"/>
                </a:solidFill>
                <a:latin typeface="Arial" charset="0"/>
                <a:cs typeface="Times New Roman" charset="0"/>
              </a:rPr>
              <a:t>Menciptakan</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nilai</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tambah</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bisnis</a:t>
            </a:r>
            <a:endParaRPr lang="en-US" sz="2000" b="1" dirty="0">
              <a:solidFill>
                <a:srgbClr val="FF0000"/>
              </a:solidFill>
              <a:latin typeface="Arial" charset="0"/>
              <a:cs typeface="Times New Roman" charset="0"/>
            </a:endParaRPr>
          </a:p>
        </p:txBody>
      </p:sp>
      <p:sp>
        <p:nvSpPr>
          <p:cNvPr id="10251" name="Rectangle 11"/>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7173" name="AutoShape 2"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7174" name="AutoShape 4"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7175" name="AutoShape 6"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481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pic>
        <p:nvPicPr>
          <p:cNvPr id="7176" name="Picture 7"/>
          <p:cNvPicPr>
            <a:picLocks noChangeAspect="1" noChangeArrowheads="1"/>
          </p:cNvPicPr>
          <p:nvPr/>
        </p:nvPicPr>
        <p:blipFill>
          <a:blip r:embed="rId25">
            <a:extLst>
              <a:ext uri="{28A0092B-C50C-407E-A947-70E740481C1C}">
                <a14:useLocalDpi xmlns:a14="http://schemas.microsoft.com/office/drawing/2010/main" val="0"/>
              </a:ext>
            </a:extLst>
          </a:blip>
          <a:srcRect l="41847" t="44139" r="41325" b="28021"/>
          <a:stretch>
            <a:fillRect/>
          </a:stretch>
        </p:blipFill>
        <p:spPr bwMode="auto">
          <a:xfrm>
            <a:off x="4419600" y="2286000"/>
            <a:ext cx="1633538"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descr="https://www.colourbox.com/preview/11204132-metal-database-icon-and-blue-glossy-cloud.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70613" y="2209800"/>
            <a:ext cx="1525587"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http://orgspring.com/wp-content/uploads/2012/05/apps_ring-952x1024.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72400" y="2133600"/>
            <a:ext cx="12065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http://www.sctelcom.net/site/sites/default/files/Google%20Sites%20Icon_0.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342188" y="3505200"/>
            <a:ext cx="1801812"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5" descr="http://www.pmchampion.com/blog/wp-content/uploads/2012/11/VideoConference.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73838" y="4703763"/>
            <a:ext cx="2570162"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7" descr="https://islonline.files.wordpress.com/2012/02/istock_000019205491xsmall.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275138" y="4200525"/>
            <a:ext cx="23542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622592" y="6168189"/>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1654676" y="5590381"/>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1828800" y="4707773"/>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1851660" y="4149629"/>
            <a:ext cx="609600" cy="609600"/>
          </a:xfrm>
          <a:prstGeom prst="rect">
            <a:avLst/>
          </a:prstGeom>
        </p:spPr>
      </p:pic>
      <p:pic>
        <p:nvPicPr>
          <p:cNvPr id="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1673392" y="3251125"/>
            <a:ext cx="609600" cy="609600"/>
          </a:xfrm>
          <a:prstGeom prst="rect">
            <a:avLst/>
          </a:prstGeom>
        </p:spPr>
      </p:pic>
      <p:pic>
        <p:nvPicPr>
          <p:cNvPr id="7"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1654676" y="2522801"/>
            <a:ext cx="609600" cy="609600"/>
          </a:xfrm>
          <a:prstGeom prst="rect">
            <a:avLst/>
          </a:prstGeom>
        </p:spPr>
      </p:pic>
      <p:pic>
        <p:nvPicPr>
          <p:cNvPr id="8"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1725796" y="1784317"/>
            <a:ext cx="609600" cy="609600"/>
          </a:xfrm>
          <a:prstGeom prst="rect">
            <a:avLst/>
          </a:prstGeom>
        </p:spPr>
      </p:pic>
      <p:pic>
        <p:nvPicPr>
          <p:cNvPr id="10"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31"/>
          <a:stretch>
            <a:fillRect/>
          </a:stretch>
        </p:blipFill>
        <p:spPr>
          <a:xfrm>
            <a:off x="-1673392" y="1066800"/>
            <a:ext cx="609600" cy="609600"/>
          </a:xfrm>
          <a:prstGeom prst="rect">
            <a:avLst/>
          </a:prstGeom>
        </p:spPr>
      </p:pic>
      <p:pic>
        <p:nvPicPr>
          <p:cNvPr id="11" name="Recorded Soun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1"/>
          <a:stretch>
            <a:fillRect/>
          </a:stretch>
        </p:blipFill>
        <p:spPr>
          <a:xfrm>
            <a:off x="-1685156" y="419100"/>
            <a:ext cx="609600" cy="609600"/>
          </a:xfrm>
          <a:prstGeom prst="rect">
            <a:avLst/>
          </a:prstGeom>
        </p:spPr>
      </p:pic>
      <p:pic>
        <p:nvPicPr>
          <p:cNvPr id="12" name="Recorded Sound">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31"/>
          <a:stretch>
            <a:fillRect/>
          </a:stretch>
        </p:blipFill>
        <p:spPr>
          <a:xfrm>
            <a:off x="-1718877" y="-228600"/>
            <a:ext cx="609600" cy="609600"/>
          </a:xfrm>
          <a:prstGeom prst="rect">
            <a:avLst/>
          </a:prstGeom>
        </p:spPr>
      </p:pic>
      <p:pic>
        <p:nvPicPr>
          <p:cNvPr id="13" name="Recorded Sound">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1"/>
          <a:stretch>
            <a:fillRect/>
          </a:stretch>
        </p:blipFill>
        <p:spPr>
          <a:xfrm>
            <a:off x="-906872" y="497522"/>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1" end="1"/>
                                            </p:txEl>
                                          </p:spTgt>
                                        </p:tgtEl>
                                        <p:attrNameLst>
                                          <p:attrName>style.visibility</p:attrName>
                                        </p:attrNameLst>
                                      </p:cBhvr>
                                      <p:to>
                                        <p:strVal val="visible"/>
                                      </p:to>
                                    </p:set>
                                    <p:anim calcmode="lin" valueType="num">
                                      <p:cBhvr additive="base">
                                        <p:cTn id="13" dur="500" fill="hold"/>
                                        <p:tgtEl>
                                          <p:spTgt spid="1024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0246">
                                            <p:txEl>
                                              <p:pRg st="2" end="2"/>
                                            </p:txEl>
                                          </p:spTgt>
                                        </p:tgtEl>
                                        <p:attrNameLst>
                                          <p:attrName>style.visibility</p:attrName>
                                        </p:attrNameLst>
                                      </p:cBhvr>
                                      <p:to>
                                        <p:strVal val="visible"/>
                                      </p:to>
                                    </p:set>
                                    <p:anim calcmode="lin" valueType="num">
                                      <p:cBhvr additive="base">
                                        <p:cTn id="17"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246">
                                            <p:txEl>
                                              <p:pRg st="2" end="2"/>
                                            </p:txEl>
                                          </p:spTgt>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246">
                                            <p:txEl>
                                              <p:pRg st="3" end="3"/>
                                            </p:txEl>
                                          </p:spTgt>
                                        </p:tgtEl>
                                        <p:attrNameLst>
                                          <p:attrName>style.visibility</p:attrName>
                                        </p:attrNameLst>
                                      </p:cBhvr>
                                      <p:to>
                                        <p:strVal val="visible"/>
                                      </p:to>
                                    </p:set>
                                    <p:anim calcmode="lin" valueType="num">
                                      <p:cBhvr additive="base">
                                        <p:cTn id="21" dur="500" fill="hold"/>
                                        <p:tgtEl>
                                          <p:spTgt spid="1024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246">
                                            <p:txEl>
                                              <p:pRg st="3" end="3"/>
                                            </p:txEl>
                                          </p:spTgt>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0246">
                                            <p:txEl>
                                              <p:pRg st="4" end="4"/>
                                            </p:txEl>
                                          </p:spTgt>
                                        </p:tgtEl>
                                        <p:attrNameLst>
                                          <p:attrName>style.visibility</p:attrName>
                                        </p:attrNameLst>
                                      </p:cBhvr>
                                      <p:to>
                                        <p:strVal val="visible"/>
                                      </p:to>
                                    </p:set>
                                    <p:anim calcmode="lin" valueType="num">
                                      <p:cBhvr additive="base">
                                        <p:cTn id="25" dur="500" fill="hold"/>
                                        <p:tgtEl>
                                          <p:spTgt spid="1024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246">
                                            <p:txEl>
                                              <p:pRg st="5" end="5"/>
                                            </p:txEl>
                                          </p:spTgt>
                                        </p:tgtEl>
                                        <p:attrNameLst>
                                          <p:attrName>style.visibility</p:attrName>
                                        </p:attrNameLst>
                                      </p:cBhvr>
                                      <p:to>
                                        <p:strVal val="visible"/>
                                      </p:to>
                                    </p:set>
                                    <p:anim calcmode="lin" valueType="num">
                                      <p:cBhvr additive="base">
                                        <p:cTn id="31" dur="500" fill="hold"/>
                                        <p:tgtEl>
                                          <p:spTgt spid="1024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6">
                                            <p:txEl>
                                              <p:pRg st="5" end="5"/>
                                            </p:tx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0246">
                                            <p:txEl>
                                              <p:pRg st="6" end="6"/>
                                            </p:txEl>
                                          </p:spTgt>
                                        </p:tgtEl>
                                        <p:attrNameLst>
                                          <p:attrName>style.visibility</p:attrName>
                                        </p:attrNameLst>
                                      </p:cBhvr>
                                      <p:to>
                                        <p:strVal val="visible"/>
                                      </p:to>
                                    </p:set>
                                    <p:anim calcmode="lin" valueType="num">
                                      <p:cBhvr additive="base">
                                        <p:cTn id="35" dur="500" fill="hold"/>
                                        <p:tgtEl>
                                          <p:spTgt spid="1024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246">
                                            <p:txEl>
                                              <p:pRg st="6" end="6"/>
                                            </p:tx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0246">
                                            <p:txEl>
                                              <p:pRg st="7" end="7"/>
                                            </p:txEl>
                                          </p:spTgt>
                                        </p:tgtEl>
                                        <p:attrNameLst>
                                          <p:attrName>style.visibility</p:attrName>
                                        </p:attrNameLst>
                                      </p:cBhvr>
                                      <p:to>
                                        <p:strVal val="visible"/>
                                      </p:to>
                                    </p:set>
                                    <p:anim calcmode="lin" valueType="num">
                                      <p:cBhvr additive="base">
                                        <p:cTn id="39" dur="500" fill="hold"/>
                                        <p:tgtEl>
                                          <p:spTgt spid="1024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246">
                                            <p:txEl>
                                              <p:pRg st="7" end="7"/>
                                            </p:txEl>
                                          </p:spTgt>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0246">
                                            <p:txEl>
                                              <p:pRg st="8" end="8"/>
                                            </p:txEl>
                                          </p:spTgt>
                                        </p:tgtEl>
                                        <p:attrNameLst>
                                          <p:attrName>style.visibility</p:attrName>
                                        </p:attrNameLst>
                                      </p:cBhvr>
                                      <p:to>
                                        <p:strVal val="visible"/>
                                      </p:to>
                                    </p:set>
                                    <p:anim calcmode="lin" valueType="num">
                                      <p:cBhvr additive="base">
                                        <p:cTn id="43" dur="500" fill="hold"/>
                                        <p:tgtEl>
                                          <p:spTgt spid="1024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6">
                                            <p:txEl>
                                              <p:pRg st="8" end="8"/>
                                            </p:txEl>
                                          </p:spTgt>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0246">
                                            <p:txEl>
                                              <p:pRg st="9" end="9"/>
                                            </p:txEl>
                                          </p:spTgt>
                                        </p:tgtEl>
                                        <p:attrNameLst>
                                          <p:attrName>style.visibility</p:attrName>
                                        </p:attrNameLst>
                                      </p:cBhvr>
                                      <p:to>
                                        <p:strVal val="visible"/>
                                      </p:to>
                                    </p:set>
                                    <p:anim calcmode="lin" valueType="num">
                                      <p:cBhvr additive="base">
                                        <p:cTn id="47" dur="500" fill="hold"/>
                                        <p:tgtEl>
                                          <p:spTgt spid="10246">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246">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10246">
                                            <p:txEl>
                                              <p:pRg st="10" end="10"/>
                                            </p:txEl>
                                          </p:spTgt>
                                        </p:tgtEl>
                                        <p:attrNameLst>
                                          <p:attrName>style.visibility</p:attrName>
                                        </p:attrNameLst>
                                      </p:cBhvr>
                                      <p:to>
                                        <p:strVal val="visible"/>
                                      </p:to>
                                    </p:set>
                                    <p:anim calcmode="lin" valueType="num">
                                      <p:cBhvr additive="base">
                                        <p:cTn id="53" dur="500" fill="hold"/>
                                        <p:tgtEl>
                                          <p:spTgt spid="10246">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246">
                                            <p:txEl>
                                              <p:pRg st="10" end="10"/>
                                            </p:txEl>
                                          </p:spTgt>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10246">
                                            <p:txEl>
                                              <p:pRg st="11" end="11"/>
                                            </p:txEl>
                                          </p:spTgt>
                                        </p:tgtEl>
                                        <p:attrNameLst>
                                          <p:attrName>style.visibility</p:attrName>
                                        </p:attrNameLst>
                                      </p:cBhvr>
                                      <p:to>
                                        <p:strVal val="visible"/>
                                      </p:to>
                                    </p:set>
                                    <p:anim calcmode="lin" valueType="num">
                                      <p:cBhvr additive="base">
                                        <p:cTn id="57" dur="500" fill="hold"/>
                                        <p:tgtEl>
                                          <p:spTgt spid="10246">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246">
                                            <p:txEl>
                                              <p:pRg st="11" end="11"/>
                                            </p:txEl>
                                          </p:spTgt>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10246">
                                            <p:txEl>
                                              <p:pRg st="12" end="12"/>
                                            </p:txEl>
                                          </p:spTgt>
                                        </p:tgtEl>
                                        <p:attrNameLst>
                                          <p:attrName>style.visibility</p:attrName>
                                        </p:attrNameLst>
                                      </p:cBhvr>
                                      <p:to>
                                        <p:strVal val="visible"/>
                                      </p:to>
                                    </p:set>
                                    <p:anim calcmode="lin" valueType="num">
                                      <p:cBhvr additive="base">
                                        <p:cTn id="61" dur="500" fill="hold"/>
                                        <p:tgtEl>
                                          <p:spTgt spid="10246">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246">
                                            <p:txEl>
                                              <p:pRg st="12" end="12"/>
                                            </p:txEl>
                                          </p:spTgt>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0"/>
                                  </p:stCondLst>
                                  <p:childTnLst>
                                    <p:set>
                                      <p:cBhvr>
                                        <p:cTn id="64" dur="1" fill="hold">
                                          <p:stCondLst>
                                            <p:cond delay="0"/>
                                          </p:stCondLst>
                                        </p:cTn>
                                        <p:tgtEl>
                                          <p:spTgt spid="10246">
                                            <p:txEl>
                                              <p:pRg st="13" end="13"/>
                                            </p:txEl>
                                          </p:spTgt>
                                        </p:tgtEl>
                                        <p:attrNameLst>
                                          <p:attrName>style.visibility</p:attrName>
                                        </p:attrNameLst>
                                      </p:cBhvr>
                                      <p:to>
                                        <p:strVal val="visible"/>
                                      </p:to>
                                    </p:set>
                                    <p:anim calcmode="lin" valueType="num">
                                      <p:cBhvr additive="base">
                                        <p:cTn id="65" dur="500" fill="hold"/>
                                        <p:tgtEl>
                                          <p:spTgt spid="10246">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246">
                                            <p:txEl>
                                              <p:pRg st="13" end="1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17989" fill="hold"/>
                                        <p:tgtEl>
                                          <p:spTgt spid="2"/>
                                        </p:tgtEl>
                                      </p:cBhvr>
                                    </p:cmd>
                                  </p:childTnLst>
                                </p:cTn>
                              </p:par>
                            </p:childTnLst>
                          </p:cTn>
                        </p:par>
                      </p:childTnLst>
                    </p:cTn>
                  </p:par>
                </p:childTnLst>
              </p:cTn>
              <p:nextCondLst>
                <p:cond evt="onClick" delay="0">
                  <p:tgtEl>
                    <p:spTgt spid="2"/>
                  </p:tgtEl>
                </p:cond>
              </p:nextCondLst>
            </p:seq>
            <p:audio>
              <p:cMediaNode vol="80000">
                <p:cTn id="72" fill="hold" display="0">
                  <p:stCondLst>
                    <p:cond delay="indefinite"/>
                  </p:stCondLst>
                  <p:endCondLst>
                    <p:cond evt="onStopAudio" delay="0">
                      <p:tgtEl>
                        <p:sldTgt/>
                      </p:tgtEl>
                    </p:cond>
                  </p:endCondLst>
                </p:cTn>
                <p:tgtEl>
                  <p:spTgt spid="2"/>
                </p:tgtEl>
              </p:cMediaNode>
            </p:audio>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19460" fill="hold"/>
                                        <p:tgtEl>
                                          <p:spTgt spid="3"/>
                                        </p:tgtEl>
                                      </p:cBhvr>
                                    </p:cmd>
                                  </p:childTnLst>
                                </p:cTn>
                              </p:par>
                            </p:childTnLst>
                          </p:cTn>
                        </p:par>
                      </p:childTnLst>
                    </p:cTn>
                  </p:par>
                </p:childTnLst>
              </p:cTn>
              <p:nextCondLst>
                <p:cond evt="onClick" delay="0">
                  <p:tgtEl>
                    <p:spTgt spid="3"/>
                  </p:tgtEl>
                </p:cond>
              </p:nextCondLst>
            </p:seq>
            <p:audio>
              <p:cMediaNode vol="80000">
                <p:cTn id="78" fill="hold" display="0">
                  <p:stCondLst>
                    <p:cond delay="indefinite"/>
                  </p:stCondLst>
                  <p:endCondLst>
                    <p:cond evt="onStopAudio" delay="0">
                      <p:tgtEl>
                        <p:sldTgt/>
                      </p:tgtEl>
                    </p:cond>
                  </p:endCondLst>
                </p:cTn>
                <p:tgtEl>
                  <p:spTgt spid="3"/>
                </p:tgtEl>
              </p:cMediaNode>
            </p:audio>
            <p:seq concurrent="1" nextAc="seek">
              <p:cTn id="79" restart="whenNotActive" fill="hold" evtFilter="cancelBubble" nodeType="interactiveSeq">
                <p:stCondLst>
                  <p:cond evt="onClick" delay="0">
                    <p:tgtEl>
                      <p:spTgt spid="4"/>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131358" fill="hold"/>
                                        <p:tgtEl>
                                          <p:spTgt spid="4"/>
                                        </p:tgtEl>
                                      </p:cBhvr>
                                    </p:cmd>
                                  </p:childTnLst>
                                </p:cTn>
                              </p:par>
                            </p:childTnLst>
                          </p:cTn>
                        </p:par>
                      </p:childTnLst>
                    </p:cTn>
                  </p:par>
                </p:childTnLst>
              </p:cTn>
              <p:nextCondLst>
                <p:cond evt="onClick" delay="0">
                  <p:tgtEl>
                    <p:spTgt spid="4"/>
                  </p:tgtEl>
                </p:cond>
              </p:nextCondLst>
            </p:seq>
            <p:audio>
              <p:cMediaNode vol="80000">
                <p:cTn id="84" fill="hold" display="0">
                  <p:stCondLst>
                    <p:cond delay="indefinite"/>
                  </p:stCondLst>
                  <p:endCondLst>
                    <p:cond evt="onStopAudio" delay="0">
                      <p:tgtEl>
                        <p:sldTgt/>
                      </p:tgtEl>
                    </p:cond>
                  </p:endCondLst>
                </p:cTn>
                <p:tgtEl>
                  <p:spTgt spid="4"/>
                </p:tgtEl>
              </p:cMediaNode>
            </p:audio>
            <p:seq concurrent="1" nextAc="seek">
              <p:cTn id="85" restart="whenNotActive" fill="hold" evtFilter="cancelBubble" nodeType="interactiveSeq">
                <p:stCondLst>
                  <p:cond evt="onClick" delay="0">
                    <p:tgtEl>
                      <p:spTgt spid="5"/>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24059" fill="hold"/>
                                        <p:tgtEl>
                                          <p:spTgt spid="5"/>
                                        </p:tgtEl>
                                      </p:cBhvr>
                                    </p:cmd>
                                  </p:childTnLst>
                                </p:cTn>
                              </p:par>
                            </p:childTnLst>
                          </p:cTn>
                        </p:par>
                      </p:childTnLst>
                    </p:cTn>
                  </p:par>
                </p:childTnLst>
              </p:cTn>
              <p:nextCondLst>
                <p:cond evt="onClick" delay="0">
                  <p:tgtEl>
                    <p:spTgt spid="5"/>
                  </p:tgtEl>
                </p:cond>
              </p:nextCondLst>
            </p:seq>
            <p:audio>
              <p:cMediaNode vol="80000">
                <p:cTn id="90" fill="hold" display="0">
                  <p:stCondLst>
                    <p:cond delay="indefinite"/>
                  </p:stCondLst>
                  <p:endCondLst>
                    <p:cond evt="onStopAudio" delay="0">
                      <p:tgtEl>
                        <p:sldTgt/>
                      </p:tgtEl>
                    </p:cond>
                  </p:endCondLst>
                </p:cTn>
                <p:tgtEl>
                  <p:spTgt spid="5"/>
                </p:tgtEl>
              </p:cMediaNode>
            </p:audio>
            <p:seq concurrent="1" nextAc="seek">
              <p:cTn id="91" restart="whenNotActive" fill="hold" evtFilter="cancelBubble" nodeType="interactiveSeq">
                <p:stCondLst>
                  <p:cond evt="onClick" delay="0">
                    <p:tgtEl>
                      <p:spTgt spid="6"/>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38956" fill="hold"/>
                                        <p:tgtEl>
                                          <p:spTgt spid="6"/>
                                        </p:tgtEl>
                                      </p:cBhvr>
                                    </p:cmd>
                                  </p:childTnLst>
                                </p:cTn>
                              </p:par>
                            </p:childTnLst>
                          </p:cTn>
                        </p:par>
                      </p:childTnLst>
                    </p:cTn>
                  </p:par>
                </p:childTnLst>
              </p:cTn>
              <p:nextCondLst>
                <p:cond evt="onClick" delay="0">
                  <p:tgtEl>
                    <p:spTgt spid="6"/>
                  </p:tgtEl>
                </p:cond>
              </p:nextCondLst>
            </p:seq>
            <p:audio>
              <p:cMediaNode vol="80000">
                <p:cTn id="96" fill="hold" display="0">
                  <p:stCondLst>
                    <p:cond delay="indefinite"/>
                  </p:stCondLst>
                  <p:endCondLst>
                    <p:cond evt="onStopAudio" delay="0">
                      <p:tgtEl>
                        <p:sldTgt/>
                      </p:tgtEl>
                    </p:cond>
                  </p:endCondLst>
                </p:cTn>
                <p:tgtEl>
                  <p:spTgt spid="6"/>
                </p:tgtEl>
              </p:cMediaNode>
            </p:audio>
            <p:seq concurrent="1" nextAc="seek">
              <p:cTn id="97" restart="whenNotActive" fill="hold" evtFilter="cancelBubble" nodeType="interactiveSeq">
                <p:stCondLst>
                  <p:cond evt="onClick" delay="0">
                    <p:tgtEl>
                      <p:spTgt spid="7"/>
                    </p:tgtEl>
                  </p:cond>
                </p:stCondLst>
                <p:endSync evt="end" delay="0">
                  <p:rtn val="all"/>
                </p:endSync>
                <p:childTnLst>
                  <p:par>
                    <p:cTn id="98" fill="hold">
                      <p:stCondLst>
                        <p:cond delay="0"/>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88030" fill="hold"/>
                                        <p:tgtEl>
                                          <p:spTgt spid="7"/>
                                        </p:tgtEl>
                                      </p:cBhvr>
                                    </p:cmd>
                                  </p:childTnLst>
                                </p:cTn>
                              </p:par>
                            </p:childTnLst>
                          </p:cTn>
                        </p:par>
                      </p:childTnLst>
                    </p:cTn>
                  </p:par>
                </p:childTnLst>
              </p:cTn>
              <p:nextCondLst>
                <p:cond evt="onClick" delay="0">
                  <p:tgtEl>
                    <p:spTgt spid="7"/>
                  </p:tgtEl>
                </p:cond>
              </p:nextCondLst>
            </p:seq>
            <p:audio>
              <p:cMediaNode vol="80000">
                <p:cTn id="102" fill="hold" display="0">
                  <p:stCondLst>
                    <p:cond delay="indefinite"/>
                  </p:stCondLst>
                  <p:endCondLst>
                    <p:cond evt="onStopAudio" delay="0">
                      <p:tgtEl>
                        <p:sldTgt/>
                      </p:tgtEl>
                    </p:cond>
                  </p:endCondLst>
                </p:cTn>
                <p:tgtEl>
                  <p:spTgt spid="7"/>
                </p:tgtEl>
              </p:cMediaNode>
            </p:audio>
            <p:seq concurrent="1" nextAc="seek">
              <p:cTn id="103" restart="whenNotActive" fill="hold" evtFilter="cancelBubble" nodeType="interactiveSeq">
                <p:stCondLst>
                  <p:cond evt="onClick" delay="0">
                    <p:tgtEl>
                      <p:spTgt spid="8"/>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clickEffect">
                                  <p:stCondLst>
                                    <p:cond delay="0"/>
                                  </p:stCondLst>
                                  <p:childTnLst>
                                    <p:cmd type="call" cmd="playFrom(0.0)">
                                      <p:cBhvr>
                                        <p:cTn id="107" dur="34402" fill="hold"/>
                                        <p:tgtEl>
                                          <p:spTgt spid="8"/>
                                        </p:tgtEl>
                                      </p:cBhvr>
                                    </p:cmd>
                                  </p:childTnLst>
                                </p:cTn>
                              </p:par>
                            </p:childTnLst>
                          </p:cTn>
                        </p:par>
                      </p:childTnLst>
                    </p:cTn>
                  </p:par>
                </p:childTnLst>
              </p:cTn>
              <p:nextCondLst>
                <p:cond evt="onClick" delay="0">
                  <p:tgtEl>
                    <p:spTgt spid="8"/>
                  </p:tgtEl>
                </p:cond>
              </p:nextCondLst>
            </p:seq>
            <p:audio>
              <p:cMediaNode vol="80000">
                <p:cTn id="108" fill="hold" display="0">
                  <p:stCondLst>
                    <p:cond delay="indefinite"/>
                  </p:stCondLst>
                  <p:endCondLst>
                    <p:cond evt="onStopAudio" delay="0">
                      <p:tgtEl>
                        <p:sldTgt/>
                      </p:tgtEl>
                    </p:cond>
                  </p:endCondLst>
                </p:cTn>
                <p:tgtEl>
                  <p:spTgt spid="8"/>
                </p:tgtEl>
              </p:cMediaNode>
            </p:audio>
            <p:seq concurrent="1" nextAc="seek">
              <p:cTn id="109" restart="whenNotActive" fill="hold" evtFilter="cancelBubble" nodeType="interactiveSeq">
                <p:stCondLst>
                  <p:cond evt="onClick" delay="0">
                    <p:tgtEl>
                      <p:spTgt spid="10"/>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45003" fill="hold"/>
                                        <p:tgtEl>
                                          <p:spTgt spid="10"/>
                                        </p:tgtEl>
                                      </p:cBhvr>
                                    </p:cmd>
                                  </p:childTnLst>
                                </p:cTn>
                              </p:par>
                            </p:childTnLst>
                          </p:cTn>
                        </p:par>
                      </p:childTnLst>
                    </p:cTn>
                  </p:par>
                </p:childTnLst>
              </p:cTn>
              <p:nextCondLst>
                <p:cond evt="onClick" delay="0">
                  <p:tgtEl>
                    <p:spTgt spid="10"/>
                  </p:tgtEl>
                </p:cond>
              </p:nextCondLst>
            </p:seq>
            <p:audio>
              <p:cMediaNode vol="80000">
                <p:cTn id="114" fill="hold" display="0">
                  <p:stCondLst>
                    <p:cond delay="indefinite"/>
                  </p:stCondLst>
                  <p:endCondLst>
                    <p:cond evt="onStopAudio" delay="0">
                      <p:tgtEl>
                        <p:sldTgt/>
                      </p:tgtEl>
                    </p:cond>
                  </p:endCondLst>
                </p:cTn>
                <p:tgtEl>
                  <p:spTgt spid="10"/>
                </p:tgtEl>
              </p:cMediaNode>
            </p:audio>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51425" fill="hold"/>
                                        <p:tgtEl>
                                          <p:spTgt spid="11"/>
                                        </p:tgtEl>
                                      </p:cBhvr>
                                    </p:cmd>
                                  </p:childTnLst>
                                </p:cTn>
                              </p:par>
                            </p:childTnLst>
                          </p:cTn>
                        </p:par>
                      </p:childTnLst>
                    </p:cTn>
                  </p:par>
                </p:childTnLst>
              </p:cTn>
              <p:nextCondLst>
                <p:cond evt="onClick" delay="0">
                  <p:tgtEl>
                    <p:spTgt spid="11"/>
                  </p:tgtEl>
                </p:cond>
              </p:nextCondLst>
            </p:seq>
            <p:audio>
              <p:cMediaNode vol="80000">
                <p:cTn id="120" fill="hold" display="0">
                  <p:stCondLst>
                    <p:cond delay="indefinite"/>
                  </p:stCondLst>
                  <p:endCondLst>
                    <p:cond evt="onStopAudio" delay="0">
                      <p:tgtEl>
                        <p:sldTgt/>
                      </p:tgtEl>
                    </p:cond>
                  </p:endCondLst>
                </p:cTn>
                <p:tgtEl>
                  <p:spTgt spid="11"/>
                </p:tgtEl>
              </p:cMediaNode>
            </p:audio>
            <p:seq concurrent="1" nextAc="seek">
              <p:cTn id="121" restart="whenNotActive" fill="hold" evtFilter="cancelBubble" nodeType="interactiveSeq">
                <p:stCondLst>
                  <p:cond evt="onClick" delay="0">
                    <p:tgtEl>
                      <p:spTgt spid="12"/>
                    </p:tgtEl>
                  </p:cond>
                </p:stCondLst>
                <p:endSync evt="end" delay="0">
                  <p:rtn val="all"/>
                </p:endSync>
                <p:childTnLst>
                  <p:par>
                    <p:cTn id="122" fill="hold">
                      <p:stCondLst>
                        <p:cond delay="0"/>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97713" fill="hold"/>
                                        <p:tgtEl>
                                          <p:spTgt spid="12"/>
                                        </p:tgtEl>
                                      </p:cBhvr>
                                    </p:cmd>
                                  </p:childTnLst>
                                </p:cTn>
                              </p:par>
                            </p:childTnLst>
                          </p:cTn>
                        </p:par>
                      </p:childTnLst>
                    </p:cTn>
                  </p:par>
                </p:childTnLst>
              </p:cTn>
              <p:nextCondLst>
                <p:cond evt="onClick" delay="0">
                  <p:tgtEl>
                    <p:spTgt spid="12"/>
                  </p:tgtEl>
                </p:cond>
              </p:nextCondLst>
            </p:seq>
            <p:audio>
              <p:cMediaNode vol="80000">
                <p:cTn id="126" fill="hold" display="0">
                  <p:stCondLst>
                    <p:cond delay="indefinite"/>
                  </p:stCondLst>
                  <p:endCondLst>
                    <p:cond evt="onStopAudio" delay="0">
                      <p:tgtEl>
                        <p:sldTgt/>
                      </p:tgtEl>
                    </p:cond>
                  </p:endCondLst>
                </p:cTn>
                <p:tgtEl>
                  <p:spTgt spid="12"/>
                </p:tgtEl>
              </p:cMediaNode>
            </p:audio>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 presetClass="mediacall" presetSubtype="0" fill="hold" nodeType="clickEffect">
                                  <p:stCondLst>
                                    <p:cond delay="0"/>
                                  </p:stCondLst>
                                  <p:childTnLst>
                                    <p:cmd type="call" cmd="playFrom(0.0)">
                                      <p:cBhvr>
                                        <p:cTn id="131" dur="67039" fill="hold"/>
                                        <p:tgtEl>
                                          <p:spTgt spid="13"/>
                                        </p:tgtEl>
                                      </p:cBhvr>
                                    </p:cmd>
                                  </p:childTnLst>
                                </p:cTn>
                              </p:par>
                            </p:childTnLst>
                          </p:cTn>
                        </p:par>
                      </p:childTnLst>
                    </p:cTn>
                  </p:par>
                </p:childTnLst>
              </p:cTn>
              <p:nextCondLst>
                <p:cond evt="onClick" delay="0">
                  <p:tgtEl>
                    <p:spTgt spid="13"/>
                  </p:tgtEl>
                </p:cond>
              </p:nextCondLst>
            </p:seq>
            <p:audio>
              <p:cMediaNode vol="80000">
                <p:cTn id="132" fill="hold" display="0">
                  <p:stCondLst>
                    <p:cond delay="indefinite"/>
                  </p:stCondLst>
                  <p:endCondLst>
                    <p:cond evt="onStopAudio" delay="0">
                      <p:tgtEl>
                        <p:sldTgt/>
                      </p:tgtEl>
                    </p:cond>
                  </p:endCondLst>
                </p:cTn>
                <p:tgtEl>
                  <p:spTgt spid="13"/>
                </p:tgtEl>
              </p:cMediaNode>
            </p:audio>
          </p:childTnLst>
        </p:cTn>
      </p:par>
    </p:tnLst>
    <p:bldLst>
      <p:bldP spid="1024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10246" name="Rectangle 6"/>
          <p:cNvSpPr>
            <a:spLocks noChangeArrowheads="1"/>
          </p:cNvSpPr>
          <p:nvPr/>
        </p:nvSpPr>
        <p:spPr bwMode="auto">
          <a:xfrm>
            <a:off x="457200" y="1828800"/>
            <a:ext cx="8458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55600" indent="-355600">
              <a:spcBef>
                <a:spcPct val="5000"/>
              </a:spcBef>
              <a:defRPr/>
            </a:pPr>
            <a:r>
              <a:rPr lang="en-US" b="1" dirty="0">
                <a:latin typeface="Arial" charset="0"/>
                <a:cs typeface="Times New Roman" charset="0"/>
              </a:rPr>
              <a:t>3. </a:t>
            </a:r>
            <a:r>
              <a:rPr lang="en-US" b="1" dirty="0" err="1">
                <a:latin typeface="Arial" charset="0"/>
                <a:cs typeface="Times New Roman" charset="0"/>
              </a:rPr>
              <a:t>Sistem</a:t>
            </a:r>
            <a:r>
              <a:rPr lang="en-US" b="1" dirty="0">
                <a:latin typeface="Arial" charset="0"/>
                <a:cs typeface="Times New Roman" charset="0"/>
              </a:rPr>
              <a:t> </a:t>
            </a:r>
            <a:r>
              <a:rPr lang="en-US" b="1" dirty="0" err="1">
                <a:latin typeface="Arial" charset="0"/>
                <a:cs typeface="Times New Roman" charset="0"/>
              </a:rPr>
              <a:t>Informasi</a:t>
            </a:r>
            <a:r>
              <a:rPr lang="en-US" b="1" dirty="0">
                <a:latin typeface="Arial" charset="0"/>
                <a:cs typeface="Times New Roman" charset="0"/>
              </a:rPr>
              <a:t> </a:t>
            </a:r>
            <a:r>
              <a:rPr lang="en-US" b="1" dirty="0" err="1">
                <a:latin typeface="Arial" charset="0"/>
                <a:cs typeface="Times New Roman" charset="0"/>
              </a:rPr>
              <a:t>memiliki</a:t>
            </a:r>
            <a:r>
              <a:rPr lang="en-US" b="1" dirty="0">
                <a:latin typeface="Arial" charset="0"/>
                <a:cs typeface="Times New Roman" charset="0"/>
              </a:rPr>
              <a:t> </a:t>
            </a:r>
            <a:r>
              <a:rPr lang="en-US" b="1" dirty="0" err="1">
                <a:latin typeface="Arial" charset="0"/>
                <a:cs typeface="Times New Roman" charset="0"/>
              </a:rPr>
              <a:t>tantangan</a:t>
            </a:r>
            <a:r>
              <a:rPr lang="en-US" b="1" dirty="0">
                <a:latin typeface="Arial" charset="0"/>
                <a:cs typeface="Times New Roman" charset="0"/>
              </a:rPr>
              <a:t> </a:t>
            </a:r>
            <a:r>
              <a:rPr lang="en-US" b="1" dirty="0" err="1">
                <a:latin typeface="Arial" charset="0"/>
                <a:cs typeface="Times New Roman" charset="0"/>
              </a:rPr>
              <a:t>dan</a:t>
            </a:r>
            <a:r>
              <a:rPr lang="en-US" b="1" dirty="0">
                <a:latin typeface="Arial" charset="0"/>
                <a:cs typeface="Times New Roman" charset="0"/>
              </a:rPr>
              <a:t> </a:t>
            </a:r>
            <a:r>
              <a:rPr lang="en-US" b="1" dirty="0" err="1">
                <a:latin typeface="Arial" charset="0"/>
                <a:cs typeface="Times New Roman" charset="0"/>
              </a:rPr>
              <a:t>peluang</a:t>
            </a:r>
            <a:r>
              <a:rPr lang="en-US" b="1" dirty="0">
                <a:latin typeface="Arial" charset="0"/>
                <a:cs typeface="Times New Roman" charset="0"/>
              </a:rPr>
              <a:t> </a:t>
            </a:r>
            <a:r>
              <a:rPr lang="en-US" b="1" dirty="0" err="1">
                <a:latin typeface="Arial" charset="0"/>
                <a:cs typeface="Times New Roman" charset="0"/>
              </a:rPr>
              <a:t>dari</a:t>
            </a:r>
            <a:r>
              <a:rPr lang="en-US" b="1" dirty="0">
                <a:latin typeface="Arial" charset="0"/>
                <a:cs typeface="Times New Roman" charset="0"/>
              </a:rPr>
              <a:t> </a:t>
            </a:r>
            <a:r>
              <a:rPr lang="en-US" b="1" dirty="0" err="1">
                <a:latin typeface="Arial" charset="0"/>
                <a:cs typeface="Times New Roman" charset="0"/>
              </a:rPr>
              <a:t>globalisasi</a:t>
            </a:r>
            <a:r>
              <a:rPr lang="en-US" b="1" dirty="0">
                <a:latin typeface="Arial" charset="0"/>
                <a:cs typeface="Times New Roman" charset="0"/>
              </a:rPr>
              <a:t> : </a:t>
            </a:r>
            <a:r>
              <a:rPr lang="en-US" sz="2000" b="1" i="1" dirty="0" err="1">
                <a:latin typeface="Arial" charset="0"/>
                <a:cs typeface="Times New Roman" charset="0"/>
              </a:rPr>
              <a:t>Dunia</a:t>
            </a:r>
            <a:r>
              <a:rPr lang="en-US" sz="2000" b="1" i="1" dirty="0">
                <a:latin typeface="Arial" charset="0"/>
                <a:cs typeface="Times New Roman" charset="0"/>
              </a:rPr>
              <a:t> Yang </a:t>
            </a:r>
            <a:r>
              <a:rPr lang="en-US" sz="2000" b="1" i="1" dirty="0" err="1">
                <a:latin typeface="Arial" charset="0"/>
                <a:cs typeface="Times New Roman" charset="0"/>
              </a:rPr>
              <a:t>Datar</a:t>
            </a:r>
            <a:endParaRPr lang="en-US" sz="2000" b="1" i="1" dirty="0">
              <a:latin typeface="Arial" charset="0"/>
              <a:cs typeface="Times New Roman" charset="0"/>
            </a:endParaRPr>
          </a:p>
          <a:p>
            <a:pPr>
              <a:spcBef>
                <a:spcPct val="5000"/>
              </a:spcBef>
              <a:defRPr/>
            </a:pPr>
            <a:endParaRPr lang="en-US" sz="2000" b="1" i="1" dirty="0">
              <a:latin typeface="Arial" charset="0"/>
              <a:cs typeface="Times New Roman" charset="0"/>
            </a:endParaRPr>
          </a:p>
          <a:p>
            <a:pPr>
              <a:spcBef>
                <a:spcPct val="5000"/>
              </a:spcBef>
              <a:defRPr/>
            </a:pPr>
            <a:r>
              <a:rPr lang="en-US" sz="2000" b="1" i="1" dirty="0">
                <a:solidFill>
                  <a:srgbClr val="FF0000"/>
                </a:solidFill>
                <a:latin typeface="Arial" charset="0"/>
                <a:cs typeface="Times New Roman" charset="0"/>
              </a:rPr>
              <a:t>	Columbus (1492) : </a:t>
            </a:r>
            <a:r>
              <a:rPr lang="en-US" sz="2000" b="1" i="1" dirty="0" err="1">
                <a:solidFill>
                  <a:srgbClr val="FF0000"/>
                </a:solidFill>
                <a:latin typeface="Arial" charset="0"/>
                <a:cs typeface="Times New Roman" charset="0"/>
              </a:rPr>
              <a:t>bumi</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itu</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bulat</a:t>
            </a:r>
            <a:endParaRPr lang="en-US" sz="2000" b="1" i="1" dirty="0">
              <a:solidFill>
                <a:srgbClr val="FF0000"/>
              </a:solidFill>
              <a:latin typeface="Arial" charset="0"/>
              <a:cs typeface="Times New Roman" charset="0"/>
            </a:endParaRPr>
          </a:p>
          <a:p>
            <a:pPr>
              <a:spcBef>
                <a:spcPct val="5000"/>
              </a:spcBef>
              <a:defRPr/>
            </a:pPr>
            <a:r>
              <a:rPr lang="en-US" sz="2000" b="1" i="1" dirty="0">
                <a:solidFill>
                  <a:srgbClr val="FF0000"/>
                </a:solidFill>
                <a:latin typeface="Arial" charset="0"/>
                <a:cs typeface="Times New Roman" charset="0"/>
              </a:rPr>
              <a:t>	Thomas </a:t>
            </a:r>
            <a:r>
              <a:rPr lang="en-US" sz="2000" b="1" i="1" dirty="0" err="1">
                <a:solidFill>
                  <a:srgbClr val="FF0000"/>
                </a:solidFill>
                <a:latin typeface="Arial" charset="0"/>
                <a:cs typeface="Times New Roman" charset="0"/>
              </a:rPr>
              <a:t>friedman</a:t>
            </a:r>
            <a:r>
              <a:rPr lang="en-US" sz="2000" b="1" i="1" dirty="0">
                <a:solidFill>
                  <a:srgbClr val="FF0000"/>
                </a:solidFill>
                <a:latin typeface="Arial" charset="0"/>
                <a:cs typeface="Times New Roman" charset="0"/>
              </a:rPr>
              <a:t> (2005) : </a:t>
            </a:r>
            <a:r>
              <a:rPr lang="en-US" sz="2000" b="1" i="1" dirty="0" err="1">
                <a:solidFill>
                  <a:srgbClr val="FF0000"/>
                </a:solidFill>
                <a:latin typeface="Arial" charset="0"/>
                <a:cs typeface="Times New Roman" charset="0"/>
              </a:rPr>
              <a:t>dunia</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sekarang</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telah</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datar</a:t>
            </a:r>
            <a:r>
              <a:rPr lang="en-US" sz="2000" b="1" i="1" dirty="0">
                <a:solidFill>
                  <a:srgbClr val="FF0000"/>
                </a:solidFill>
                <a:latin typeface="Arial" charset="0"/>
                <a:cs typeface="Times New Roman" charset="0"/>
              </a:rPr>
              <a:t> 	(internet </a:t>
            </a:r>
            <a:r>
              <a:rPr lang="en-US" sz="2000" b="1" i="1" dirty="0" err="1">
                <a:solidFill>
                  <a:srgbClr val="FF0000"/>
                </a:solidFill>
                <a:latin typeface="Arial" charset="0"/>
                <a:cs typeface="Times New Roman" charset="0"/>
              </a:rPr>
              <a:t>dan</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komunikasi</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secara</a:t>
            </a:r>
            <a:r>
              <a:rPr lang="en-US" sz="2000" b="1" i="1" dirty="0">
                <a:solidFill>
                  <a:srgbClr val="FF0000"/>
                </a:solidFill>
                <a:latin typeface="Arial" charset="0"/>
                <a:cs typeface="Times New Roman" charset="0"/>
              </a:rPr>
              <a:t> global </a:t>
            </a:r>
            <a:r>
              <a:rPr lang="en-US" sz="2000" b="1" i="1" dirty="0" err="1">
                <a:solidFill>
                  <a:srgbClr val="FF0000"/>
                </a:solidFill>
                <a:latin typeface="Arial" charset="0"/>
                <a:cs typeface="Times New Roman" charset="0"/>
              </a:rPr>
              <a:t>telah</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menghilangkan</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sebagian</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besar</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keuntungan</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ekonomis</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dan</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budaya</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terhadap</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negara</a:t>
            </a:r>
            <a:r>
              <a:rPr lang="en-US" sz="2000" b="1" i="1" dirty="0">
                <a:solidFill>
                  <a:srgbClr val="FF0000"/>
                </a:solidFill>
                <a:latin typeface="Arial" charset="0"/>
                <a:cs typeface="Times New Roman" charset="0"/>
              </a:rPr>
              <a:t> </a:t>
            </a:r>
            <a:r>
              <a:rPr lang="en-US" sz="2000" b="1" i="1" dirty="0" err="1">
                <a:solidFill>
                  <a:srgbClr val="FF0000"/>
                </a:solidFill>
                <a:latin typeface="Arial" charset="0"/>
                <a:cs typeface="Times New Roman" charset="0"/>
              </a:rPr>
              <a:t>berkembang</a:t>
            </a:r>
            <a:r>
              <a:rPr lang="en-US" sz="2000" b="1" i="1" dirty="0">
                <a:solidFill>
                  <a:srgbClr val="FF0000"/>
                </a:solidFill>
                <a:latin typeface="Arial" charset="0"/>
                <a:cs typeface="Times New Roman" charset="0"/>
              </a:rPr>
              <a:t>) -----&gt; </a:t>
            </a:r>
            <a:r>
              <a:rPr lang="en-US" sz="1400" b="1" i="1" dirty="0" err="1">
                <a:solidFill>
                  <a:srgbClr val="FF0000"/>
                </a:solidFill>
                <a:latin typeface="Arial" charset="0"/>
                <a:cs typeface="Times New Roman" charset="0"/>
              </a:rPr>
              <a:t>bersaing</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dalam</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pekerjaan</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pangsa</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pasar</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sumberdaya</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bahkan</a:t>
            </a:r>
            <a:r>
              <a:rPr lang="en-US" sz="1400" b="1" i="1" dirty="0">
                <a:solidFill>
                  <a:srgbClr val="FF0000"/>
                </a:solidFill>
                <a:latin typeface="Arial" charset="0"/>
                <a:cs typeface="Times New Roman" charset="0"/>
              </a:rPr>
              <a:t> ide </a:t>
            </a:r>
            <a:r>
              <a:rPr lang="en-US" sz="1400" b="1" i="1" dirty="0" err="1">
                <a:solidFill>
                  <a:srgbClr val="FF0000"/>
                </a:solidFill>
                <a:latin typeface="Arial" charset="0"/>
                <a:cs typeface="Times New Roman" charset="0"/>
              </a:rPr>
              <a:t>dengan</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masyarakat</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bergaji</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rendah</a:t>
            </a:r>
            <a:r>
              <a:rPr lang="en-US" sz="1400" b="1" i="1" dirty="0">
                <a:solidFill>
                  <a:srgbClr val="FF0000"/>
                </a:solidFill>
                <a:latin typeface="Arial" charset="0"/>
                <a:cs typeface="Times New Roman" charset="0"/>
              </a:rPr>
              <a:t> </a:t>
            </a:r>
            <a:r>
              <a:rPr lang="en-US" sz="1400" b="1" i="1" dirty="0" err="1">
                <a:solidFill>
                  <a:srgbClr val="FF0000"/>
                </a:solidFill>
                <a:latin typeface="Arial" charset="0"/>
                <a:cs typeface="Times New Roman" charset="0"/>
              </a:rPr>
              <a:t>dari</a:t>
            </a:r>
            <a:r>
              <a:rPr lang="en-US" sz="1400" b="1" i="1" dirty="0">
                <a:solidFill>
                  <a:srgbClr val="FF0000"/>
                </a:solidFill>
                <a:latin typeface="Arial" charset="0"/>
                <a:cs typeface="Times New Roman" charset="0"/>
              </a:rPr>
              <a:t> negara2 </a:t>
            </a:r>
            <a:r>
              <a:rPr lang="en-US" sz="1400" b="1" i="1" dirty="0" err="1">
                <a:solidFill>
                  <a:srgbClr val="FF0000"/>
                </a:solidFill>
                <a:latin typeface="Arial" charset="0"/>
                <a:cs typeface="Times New Roman" charset="0"/>
              </a:rPr>
              <a:t>berkembang</a:t>
            </a:r>
            <a:endParaRPr lang="en-US" sz="1400" b="1" i="1" dirty="0">
              <a:solidFill>
                <a:srgbClr val="FF0000"/>
              </a:solidFill>
              <a:latin typeface="Arial" charset="0"/>
              <a:cs typeface="Times New Roman" charset="0"/>
            </a:endParaRPr>
          </a:p>
          <a:p>
            <a:pPr>
              <a:spcBef>
                <a:spcPct val="5000"/>
              </a:spcBef>
              <a:defRPr/>
            </a:pPr>
            <a:endParaRPr lang="en-US" sz="2000" b="1" i="1" dirty="0">
              <a:solidFill>
                <a:srgbClr val="FF0000"/>
              </a:solidFill>
              <a:latin typeface="Arial" charset="0"/>
              <a:cs typeface="Times New Roman" charset="0"/>
            </a:endParaRPr>
          </a:p>
          <a:p>
            <a:pPr>
              <a:spcBef>
                <a:spcPct val="5000"/>
              </a:spcBef>
              <a:defRPr/>
            </a:pPr>
            <a:endParaRPr lang="en-US" sz="2000" b="1" i="1" dirty="0">
              <a:solidFill>
                <a:srgbClr val="FF0000"/>
              </a:solidFill>
              <a:latin typeface="Arial" charset="0"/>
              <a:cs typeface="Times New Roman" charset="0"/>
            </a:endParaRPr>
          </a:p>
          <a:p>
            <a:pPr>
              <a:spcBef>
                <a:spcPct val="5000"/>
              </a:spcBef>
              <a:defRPr/>
            </a:pPr>
            <a:r>
              <a:rPr lang="en-US" sz="2000" b="1" dirty="0">
                <a:solidFill>
                  <a:srgbClr val="FF0000"/>
                </a:solidFill>
                <a:latin typeface="Arial" charset="0"/>
                <a:cs typeface="Times New Roman" charset="0"/>
              </a:rPr>
              <a:t>2012 :   33% </a:t>
            </a:r>
            <a:r>
              <a:rPr lang="en-US" sz="2000" b="1" dirty="0" err="1">
                <a:solidFill>
                  <a:srgbClr val="FF0000"/>
                </a:solidFill>
                <a:latin typeface="Arial" charset="0"/>
                <a:cs typeface="Times New Roman" charset="0"/>
              </a:rPr>
              <a:t>Pendapatan</a:t>
            </a:r>
            <a:r>
              <a:rPr lang="en-US" sz="2000" b="1" dirty="0">
                <a:solidFill>
                  <a:srgbClr val="FF0000"/>
                </a:solidFill>
                <a:latin typeface="Arial" charset="0"/>
                <a:cs typeface="Times New Roman" charset="0"/>
              </a:rPr>
              <a:t> AS </a:t>
            </a:r>
            <a:r>
              <a:rPr lang="en-US" sz="2000" b="1" dirty="0" err="1">
                <a:solidFill>
                  <a:srgbClr val="FF0000"/>
                </a:solidFill>
                <a:latin typeface="Arial" charset="0"/>
                <a:cs typeface="Times New Roman" charset="0"/>
              </a:rPr>
              <a:t>diperoleh</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dari</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perdagangan</a:t>
            </a:r>
            <a:r>
              <a:rPr lang="en-US" sz="2000" b="1" dirty="0">
                <a:solidFill>
                  <a:srgbClr val="FF0000"/>
                </a:solidFill>
                <a:latin typeface="Arial" charset="0"/>
                <a:cs typeface="Times New Roman" charset="0"/>
              </a:rPr>
              <a:t> LN (</a:t>
            </a:r>
            <a:r>
              <a:rPr lang="en-US" sz="2000" b="1" dirty="0" err="1">
                <a:solidFill>
                  <a:srgbClr val="FF0000"/>
                </a:solidFill>
                <a:latin typeface="Arial" charset="0"/>
                <a:cs typeface="Times New Roman" charset="0"/>
              </a:rPr>
              <a:t>ekspor</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dan</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impor</a:t>
            </a:r>
            <a:r>
              <a:rPr lang="en-US" sz="2000" b="1" dirty="0">
                <a:solidFill>
                  <a:srgbClr val="FF0000"/>
                </a:solidFill>
                <a:latin typeface="Arial" charset="0"/>
                <a:cs typeface="Times New Roman" charset="0"/>
              </a:rPr>
              <a:t>)</a:t>
            </a:r>
          </a:p>
          <a:p>
            <a:pPr>
              <a:spcBef>
                <a:spcPct val="5000"/>
              </a:spcBef>
              <a:defRPr/>
            </a:pPr>
            <a:r>
              <a:rPr lang="en-US" sz="2000" b="1" dirty="0" err="1">
                <a:solidFill>
                  <a:srgbClr val="FF0000"/>
                </a:solidFill>
                <a:latin typeface="Arial" charset="0"/>
                <a:cs typeface="Times New Roman" charset="0"/>
              </a:rPr>
              <a:t>Eropa</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dan</a:t>
            </a:r>
            <a:r>
              <a:rPr lang="en-US" sz="2000" b="1" dirty="0">
                <a:solidFill>
                  <a:srgbClr val="FF0000"/>
                </a:solidFill>
                <a:latin typeface="Arial" charset="0"/>
                <a:cs typeface="Times New Roman" charset="0"/>
              </a:rPr>
              <a:t> Asia :  &gt;50%</a:t>
            </a:r>
          </a:p>
          <a:p>
            <a:pPr>
              <a:spcBef>
                <a:spcPct val="5000"/>
              </a:spcBef>
              <a:defRPr/>
            </a:pPr>
            <a:endParaRPr lang="en-US" sz="2000" b="1" i="1" dirty="0">
              <a:solidFill>
                <a:srgbClr val="FF0000"/>
              </a:solidFill>
              <a:latin typeface="Arial" charset="0"/>
              <a:cs typeface="Times New Roman" charset="0"/>
            </a:endParaRPr>
          </a:p>
          <a:p>
            <a:pPr>
              <a:spcBef>
                <a:spcPct val="5000"/>
              </a:spcBef>
              <a:defRPr/>
            </a:pPr>
            <a:endParaRPr lang="en-US" sz="2000" b="1" i="1" dirty="0">
              <a:solidFill>
                <a:srgbClr val="FF0000"/>
              </a:solidFill>
              <a:latin typeface="Arial" charset="0"/>
              <a:cs typeface="Times New Roman" charset="0"/>
            </a:endParaRPr>
          </a:p>
          <a:p>
            <a:pPr>
              <a:spcBef>
                <a:spcPct val="5000"/>
              </a:spcBef>
              <a:defRPr/>
            </a:pPr>
            <a:endParaRPr lang="en-US" sz="2000" b="1" i="1" dirty="0">
              <a:solidFill>
                <a:srgbClr val="FF0000"/>
              </a:solidFill>
              <a:latin typeface="Arial" charset="0"/>
              <a:cs typeface="Times New Roman" charset="0"/>
            </a:endParaRPr>
          </a:p>
        </p:txBody>
      </p:sp>
      <p:sp>
        <p:nvSpPr>
          <p:cNvPr id="10251" name="Rectangle 11"/>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9221" name="AutoShape 2"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9222" name="AutoShape 4"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9223" name="AutoShape 6"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481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5" name="Right Arrow 4"/>
          <p:cNvSpPr/>
          <p:nvPr/>
        </p:nvSpPr>
        <p:spPr>
          <a:xfrm>
            <a:off x="633413" y="2971800"/>
            <a:ext cx="738187"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5400" y="356616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95400" y="418084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295400" y="280035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2" end="2"/>
                                            </p:txEl>
                                          </p:spTgt>
                                        </p:tgtEl>
                                        <p:attrNameLst>
                                          <p:attrName>style.visibility</p:attrName>
                                        </p:attrNameLst>
                                      </p:cBhvr>
                                      <p:to>
                                        <p:strVal val="visible"/>
                                      </p:to>
                                    </p:set>
                                    <p:anim calcmode="lin" valueType="num">
                                      <p:cBhvr additive="base">
                                        <p:cTn id="13"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246">
                                            <p:txEl>
                                              <p:pRg st="3" end="3"/>
                                            </p:txEl>
                                          </p:spTgt>
                                        </p:tgtEl>
                                        <p:attrNameLst>
                                          <p:attrName>style.visibility</p:attrName>
                                        </p:attrNameLst>
                                      </p:cBhvr>
                                      <p:to>
                                        <p:strVal val="visible"/>
                                      </p:to>
                                    </p:set>
                                    <p:anim calcmode="lin" valueType="num">
                                      <p:cBhvr additive="base">
                                        <p:cTn id="19" dur="500" fill="hold"/>
                                        <p:tgtEl>
                                          <p:spTgt spid="1024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246">
                                            <p:txEl>
                                              <p:pRg st="6" end="6"/>
                                            </p:txEl>
                                          </p:spTgt>
                                        </p:tgtEl>
                                        <p:attrNameLst>
                                          <p:attrName>style.visibility</p:attrName>
                                        </p:attrNameLst>
                                      </p:cBhvr>
                                      <p:to>
                                        <p:strVal val="visible"/>
                                      </p:to>
                                    </p:set>
                                    <p:anim calcmode="lin" valueType="num">
                                      <p:cBhvr additive="base">
                                        <p:cTn id="25" dur="500" fill="hold"/>
                                        <p:tgtEl>
                                          <p:spTgt spid="1024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6">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246">
                                            <p:txEl>
                                              <p:pRg st="7" end="7"/>
                                            </p:txEl>
                                          </p:spTgt>
                                        </p:tgtEl>
                                        <p:attrNameLst>
                                          <p:attrName>style.visibility</p:attrName>
                                        </p:attrNameLst>
                                      </p:cBhvr>
                                      <p:to>
                                        <p:strVal val="visible"/>
                                      </p:to>
                                    </p:set>
                                    <p:anim calcmode="lin" valueType="num">
                                      <p:cBhvr additive="base">
                                        <p:cTn id="31" dur="500" fill="hold"/>
                                        <p:tgtEl>
                                          <p:spTgt spid="1024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6">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02277"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4283"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4242" fill="hold"/>
                                        <p:tgtEl>
                                          <p:spTgt spid="6"/>
                                        </p:tgtEl>
                                      </p:cBhvr>
                                    </p:cmd>
                                  </p:childTnLst>
                                </p:cTn>
                              </p:par>
                            </p:childTnLst>
                          </p:cTn>
                        </p:par>
                      </p:childTnLst>
                    </p:cTn>
                  </p:par>
                </p:childTnLst>
              </p:cTn>
              <p:nextCondLst>
                <p:cond evt="onClick" delay="0">
                  <p:tgtEl>
                    <p:spTgt spid="6"/>
                  </p:tgtEl>
                </p:cond>
              </p:nextCondLst>
            </p:seq>
            <p:audio>
              <p:cMediaNode vol="80000">
                <p:cTn id="50" fill="hold" display="0">
                  <p:stCondLst>
                    <p:cond delay="indefinite"/>
                  </p:stCondLst>
                  <p:endCondLst>
                    <p:cond evt="onStopAudio" delay="0">
                      <p:tgtEl>
                        <p:sldTgt/>
                      </p:tgtEl>
                    </p:cond>
                  </p:endCondLst>
                </p:cTn>
                <p:tgtEl>
                  <p:spTgt spid="6"/>
                </p:tgtEl>
              </p:cMediaNode>
            </p:audio>
          </p:childTnLst>
        </p:cTn>
      </p:par>
    </p:tnLst>
    <p:bldLst>
      <p:bldP spid="1024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10243" name="Rectangle 6"/>
          <p:cNvSpPr>
            <a:spLocks noChangeArrowheads="1"/>
          </p:cNvSpPr>
          <p:nvPr/>
        </p:nvSpPr>
        <p:spPr bwMode="auto">
          <a:xfrm>
            <a:off x="457200" y="1600200"/>
            <a:ext cx="8458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pPr>
            <a:r>
              <a:rPr lang="en-US" altLang="en-US" sz="2000" b="1" i="1">
                <a:cs typeface="Times New Roman" panose="02020603050405020304" pitchFamily="18" charset="0"/>
              </a:rPr>
              <a:t>Cont...</a:t>
            </a:r>
          </a:p>
          <a:p>
            <a:pPr eaLnBrk="1" hangingPunct="1">
              <a:spcBef>
                <a:spcPct val="5000"/>
              </a:spcBef>
            </a:pPr>
            <a:r>
              <a:rPr lang="en-US" altLang="en-US" sz="2000" b="1" i="1">
                <a:cs typeface="Times New Roman" panose="02020603050405020304" pitchFamily="18" charset="0"/>
              </a:rPr>
              <a:t>	</a:t>
            </a:r>
            <a:r>
              <a:rPr lang="en-US" altLang="en-US" sz="2000" b="1" i="1" u="sng">
                <a:cs typeface="Times New Roman" panose="02020603050405020304" pitchFamily="18" charset="0"/>
              </a:rPr>
              <a:t>2011</a:t>
            </a:r>
          </a:p>
          <a:p>
            <a:pPr eaLnBrk="1" hangingPunct="1">
              <a:spcBef>
                <a:spcPct val="5000"/>
              </a:spcBef>
            </a:pPr>
            <a:r>
              <a:rPr lang="en-US" altLang="en-US" sz="1800" b="1" i="1">
                <a:solidFill>
                  <a:srgbClr val="FF0000"/>
                </a:solidFill>
                <a:cs typeface="Times New Roman" panose="02020603050405020304" pitchFamily="18" charset="0"/>
              </a:rPr>
              <a:t>85%</a:t>
            </a:r>
            <a:r>
              <a:rPr lang="en-US" altLang="en-US" sz="1800" b="1" i="1">
                <a:cs typeface="Times New Roman" panose="02020603050405020304" pitchFamily="18" charset="0"/>
              </a:rPr>
              <a:t> pendapatan </a:t>
            </a:r>
            <a:r>
              <a:rPr lang="en-US" altLang="en-US" sz="1800" b="1" i="1">
                <a:solidFill>
                  <a:srgbClr val="FF0000"/>
                </a:solidFill>
                <a:cs typeface="Times New Roman" panose="02020603050405020304" pitchFamily="18" charset="0"/>
              </a:rPr>
              <a:t>Intel</a:t>
            </a:r>
            <a:r>
              <a:rPr lang="en-US" altLang="en-US" sz="1800" b="1" i="1">
                <a:cs typeface="Times New Roman" panose="02020603050405020304" pitchFamily="18" charset="0"/>
              </a:rPr>
              <a:t> berasal dari penjualan produk</a:t>
            </a:r>
          </a:p>
          <a:p>
            <a:pPr eaLnBrk="1" hangingPunct="1">
              <a:spcBef>
                <a:spcPct val="5000"/>
              </a:spcBef>
            </a:pPr>
            <a:r>
              <a:rPr lang="en-US" altLang="en-US" sz="1800" b="1" i="1">
                <a:cs typeface="Times New Roman" panose="02020603050405020304" pitchFamily="18" charset="0"/>
              </a:rPr>
              <a:t>nya (mikroprosesor ke luar negeri)</a:t>
            </a:r>
          </a:p>
          <a:p>
            <a:pPr eaLnBrk="1" hangingPunct="1">
              <a:spcBef>
                <a:spcPct val="5000"/>
              </a:spcBef>
            </a:pPr>
            <a:endParaRPr lang="en-US" altLang="en-US" sz="1800" b="1" i="1">
              <a:cs typeface="Times New Roman" panose="02020603050405020304" pitchFamily="18" charset="0"/>
            </a:endParaRPr>
          </a:p>
          <a:p>
            <a:pPr eaLnBrk="1" hangingPunct="1">
              <a:spcBef>
                <a:spcPct val="5000"/>
              </a:spcBef>
            </a:pPr>
            <a:r>
              <a:rPr lang="en-US" altLang="en-US" sz="1800" b="1" i="1">
                <a:solidFill>
                  <a:srgbClr val="FF0000"/>
                </a:solidFill>
                <a:cs typeface="Times New Roman" panose="02020603050405020304" pitchFamily="18" charset="0"/>
              </a:rPr>
              <a:t>8</a:t>
            </a:r>
            <a:r>
              <a:rPr lang="id-ID" altLang="en-US" sz="1800" b="1" i="1">
                <a:solidFill>
                  <a:srgbClr val="FF0000"/>
                </a:solidFill>
                <a:cs typeface="Times New Roman" panose="02020603050405020304" pitchFamily="18" charset="0"/>
              </a:rPr>
              <a:t>0</a:t>
            </a:r>
            <a:r>
              <a:rPr lang="en-US" altLang="en-US" sz="1800" b="1" i="1">
                <a:solidFill>
                  <a:srgbClr val="FF0000"/>
                </a:solidFill>
                <a:cs typeface="Times New Roman" panose="02020603050405020304" pitchFamily="18" charset="0"/>
              </a:rPr>
              <a:t>%</a:t>
            </a:r>
            <a:r>
              <a:rPr lang="en-US" altLang="en-US" sz="1800" b="1" i="1">
                <a:cs typeface="Times New Roman" panose="02020603050405020304" pitchFamily="18" charset="0"/>
              </a:rPr>
              <a:t> mainan anak2 yang dijual </a:t>
            </a:r>
          </a:p>
          <a:p>
            <a:pPr eaLnBrk="1" hangingPunct="1">
              <a:spcBef>
                <a:spcPct val="5000"/>
              </a:spcBef>
            </a:pPr>
            <a:r>
              <a:rPr lang="en-US" altLang="en-US" sz="1800" b="1" i="1">
                <a:cs typeface="Times New Roman" panose="02020603050405020304" pitchFamily="18" charset="0"/>
              </a:rPr>
              <a:t>di </a:t>
            </a:r>
            <a:r>
              <a:rPr lang="en-US" altLang="en-US" sz="1800" b="1" i="1">
                <a:solidFill>
                  <a:srgbClr val="FF0000"/>
                </a:solidFill>
                <a:cs typeface="Times New Roman" panose="02020603050405020304" pitchFamily="18" charset="0"/>
              </a:rPr>
              <a:t>AS</a:t>
            </a:r>
            <a:r>
              <a:rPr lang="en-US" altLang="en-US" sz="1800" b="1" i="1">
                <a:cs typeface="Times New Roman" panose="02020603050405020304" pitchFamily="18" charset="0"/>
              </a:rPr>
              <a:t> dibuat di </a:t>
            </a:r>
            <a:r>
              <a:rPr lang="en-US" altLang="en-US" sz="1800" b="1" i="1">
                <a:solidFill>
                  <a:srgbClr val="FF0000"/>
                </a:solidFill>
                <a:cs typeface="Times New Roman" panose="02020603050405020304" pitchFamily="18" charset="0"/>
              </a:rPr>
              <a:t>Cina</a:t>
            </a:r>
            <a:r>
              <a:rPr lang="en-US" altLang="en-US" sz="1800" b="1" i="1">
                <a:cs typeface="Times New Roman" panose="02020603050405020304" pitchFamily="18" charset="0"/>
              </a:rPr>
              <a:t> dan </a:t>
            </a:r>
            <a:endParaRPr lang="id-ID" altLang="en-US" sz="1800" b="1" i="1">
              <a:cs typeface="Times New Roman" panose="02020603050405020304" pitchFamily="18" charset="0"/>
            </a:endParaRPr>
          </a:p>
          <a:p>
            <a:pPr eaLnBrk="1" hangingPunct="1">
              <a:spcBef>
                <a:spcPct val="5000"/>
              </a:spcBef>
            </a:pPr>
            <a:endParaRPr lang="id-ID" altLang="en-US" sz="1800" b="1" i="1">
              <a:cs typeface="Times New Roman" panose="02020603050405020304" pitchFamily="18" charset="0"/>
            </a:endParaRPr>
          </a:p>
          <a:p>
            <a:pPr eaLnBrk="1" hangingPunct="1">
              <a:spcBef>
                <a:spcPct val="5000"/>
              </a:spcBef>
            </a:pPr>
            <a:r>
              <a:rPr lang="en-US" altLang="en-US" sz="1800" b="1" i="1">
                <a:cs typeface="Times New Roman" panose="02020603050405020304" pitchFamily="18" charset="0"/>
              </a:rPr>
              <a:t>Hampir</a:t>
            </a:r>
            <a:r>
              <a:rPr lang="id-ID" altLang="en-US" sz="1800" b="1" i="1">
                <a:cs typeface="Times New Roman" panose="02020603050405020304" pitchFamily="18" charset="0"/>
              </a:rPr>
              <a:t>, </a:t>
            </a:r>
            <a:r>
              <a:rPr lang="en-US" altLang="en-US" sz="1800" b="1" i="1">
                <a:solidFill>
                  <a:srgbClr val="FF0000"/>
                </a:solidFill>
                <a:cs typeface="Times New Roman" panose="02020603050405020304" pitchFamily="18" charset="0"/>
              </a:rPr>
              <a:t>90%</a:t>
            </a:r>
            <a:r>
              <a:rPr lang="en-US" altLang="en-US" sz="1800" b="1" i="1">
                <a:cs typeface="Times New Roman" panose="02020603050405020304" pitchFamily="18" charset="0"/>
              </a:rPr>
              <a:t> </a:t>
            </a:r>
            <a:r>
              <a:rPr lang="en-US" altLang="en-US" sz="1800" b="1" i="1">
                <a:solidFill>
                  <a:srgbClr val="FF0000"/>
                </a:solidFill>
                <a:cs typeface="Times New Roman" panose="02020603050405020304" pitchFamily="18" charset="0"/>
              </a:rPr>
              <a:t>PC</a:t>
            </a:r>
            <a:r>
              <a:rPr lang="en-US" altLang="en-US" sz="1800" b="1" i="1">
                <a:cs typeface="Times New Roman" panose="02020603050405020304" pitchFamily="18" charset="0"/>
              </a:rPr>
              <a:t> yang dibuat di </a:t>
            </a:r>
            <a:endParaRPr lang="id-ID" altLang="en-US" sz="1800" b="1" i="1">
              <a:cs typeface="Times New Roman" panose="02020603050405020304" pitchFamily="18" charset="0"/>
            </a:endParaRPr>
          </a:p>
          <a:p>
            <a:pPr eaLnBrk="1" hangingPunct="1">
              <a:spcBef>
                <a:spcPct val="5000"/>
              </a:spcBef>
            </a:pPr>
            <a:r>
              <a:rPr lang="en-US" altLang="en-US" sz="1800" b="1" i="1">
                <a:solidFill>
                  <a:srgbClr val="FF0000"/>
                </a:solidFill>
                <a:cs typeface="Times New Roman" panose="02020603050405020304" pitchFamily="18" charset="0"/>
              </a:rPr>
              <a:t>Cina</a:t>
            </a:r>
            <a:r>
              <a:rPr lang="en-US" altLang="en-US" sz="1800" b="1" i="1">
                <a:cs typeface="Times New Roman" panose="02020603050405020304" pitchFamily="18" charset="0"/>
              </a:rPr>
              <a:t> mengguna</a:t>
            </a:r>
            <a:r>
              <a:rPr lang="id-ID" altLang="en-US" sz="1800" b="1" i="1">
                <a:cs typeface="Times New Roman" panose="02020603050405020304" pitchFamily="18" charset="0"/>
              </a:rPr>
              <a:t>ka</a:t>
            </a:r>
            <a:r>
              <a:rPr lang="en-US" altLang="en-US" sz="1800" b="1" i="1">
                <a:cs typeface="Times New Roman" panose="02020603050405020304" pitchFamily="18" charset="0"/>
              </a:rPr>
              <a:t>n prosesor </a:t>
            </a:r>
            <a:endParaRPr lang="id-ID" altLang="en-US" sz="1800" b="1" i="1">
              <a:cs typeface="Times New Roman" panose="02020603050405020304" pitchFamily="18" charset="0"/>
            </a:endParaRPr>
          </a:p>
          <a:p>
            <a:pPr eaLnBrk="1" hangingPunct="1">
              <a:spcBef>
                <a:spcPct val="5000"/>
              </a:spcBef>
            </a:pPr>
            <a:r>
              <a:rPr lang="en-US" altLang="en-US" sz="1800" b="1" i="1">
                <a:solidFill>
                  <a:srgbClr val="FF0000"/>
                </a:solidFill>
                <a:cs typeface="Times New Roman" panose="02020603050405020304" pitchFamily="18" charset="0"/>
              </a:rPr>
              <a:t>Intel</a:t>
            </a:r>
            <a:r>
              <a:rPr lang="en-US" altLang="en-US" sz="1800" b="1" i="1">
                <a:cs typeface="Times New Roman" panose="02020603050405020304" pitchFamily="18" charset="0"/>
              </a:rPr>
              <a:t> dan </a:t>
            </a:r>
            <a:r>
              <a:rPr lang="en-US" altLang="en-US" sz="1800" b="1" i="1">
                <a:solidFill>
                  <a:srgbClr val="FF0000"/>
                </a:solidFill>
                <a:cs typeface="Times New Roman" panose="02020603050405020304" pitchFamily="18" charset="0"/>
              </a:rPr>
              <a:t>AMD</a:t>
            </a:r>
            <a:r>
              <a:rPr lang="en-US" altLang="en-US" sz="1800" b="1" i="1">
                <a:cs typeface="Times New Roman" panose="02020603050405020304" pitchFamily="18" charset="0"/>
              </a:rPr>
              <a:t> produk AS</a:t>
            </a:r>
          </a:p>
          <a:p>
            <a:pPr eaLnBrk="1" hangingPunct="1">
              <a:spcBef>
                <a:spcPct val="5000"/>
              </a:spcBef>
            </a:pPr>
            <a:endParaRPr lang="id-ID" altLang="en-US" sz="2000" b="1" i="1">
              <a:cs typeface="Times New Roman" panose="02020603050405020304" pitchFamily="18" charset="0"/>
            </a:endParaRPr>
          </a:p>
          <a:p>
            <a:pPr eaLnBrk="1" hangingPunct="1">
              <a:spcBef>
                <a:spcPct val="5000"/>
              </a:spcBef>
            </a:pPr>
            <a:r>
              <a:rPr lang="id-ID" altLang="en-US" sz="1600" b="1" i="1">
                <a:cs typeface="Times New Roman" panose="02020603050405020304" pitchFamily="18" charset="0"/>
              </a:rPr>
              <a:t>Tidak hanya barang yang diekspor tapi juga </a:t>
            </a:r>
            <a:r>
              <a:rPr lang="id-ID" altLang="en-US" sz="1600" b="1" i="1">
                <a:solidFill>
                  <a:srgbClr val="FF0000"/>
                </a:solidFill>
                <a:cs typeface="Times New Roman" panose="02020603050405020304" pitchFamily="18" charset="0"/>
              </a:rPr>
              <a:t>pekerjaan</a:t>
            </a:r>
            <a:r>
              <a:rPr lang="id-ID" altLang="en-US" sz="1600" b="1" i="1">
                <a:cs typeface="Times New Roman" panose="02020603050405020304" pitchFamily="18" charset="0"/>
              </a:rPr>
              <a:t>, beberapa pekerjaan dengan jabatan tinggi dgn bayaran yang tinggi dan membutuhkan gelar sarjana.</a:t>
            </a:r>
          </a:p>
          <a:p>
            <a:pPr eaLnBrk="1" hangingPunct="1">
              <a:spcBef>
                <a:spcPct val="5000"/>
              </a:spcBef>
            </a:pPr>
            <a:r>
              <a:rPr lang="id-ID" altLang="en-US" sz="1600" b="1" i="1">
                <a:solidFill>
                  <a:srgbClr val="FF0000"/>
                </a:solidFill>
                <a:cs typeface="Times New Roman" panose="02020603050405020304" pitchFamily="18" charset="0"/>
              </a:rPr>
              <a:t>Lebih dari 300.000</a:t>
            </a:r>
            <a:r>
              <a:rPr lang="id-ID" altLang="en-US" sz="1600" b="1" i="1">
                <a:cs typeface="Times New Roman" panose="02020603050405020304" pitchFamily="18" charset="0"/>
              </a:rPr>
              <a:t> jenis pekerjaan dipindahkan ke negara2 berupah rendah. Kebanyakan jenis pekerjaan tsb adalah jenis pekerjaan yang </a:t>
            </a:r>
            <a:r>
              <a:rPr lang="id-ID" altLang="en-US" sz="1600" b="1" i="1">
                <a:solidFill>
                  <a:srgbClr val="FF0000"/>
                </a:solidFill>
                <a:cs typeface="Times New Roman" panose="02020603050405020304" pitchFamily="18" charset="0"/>
              </a:rPr>
              <a:t>kurang</a:t>
            </a:r>
            <a:r>
              <a:rPr lang="id-ID" altLang="en-US" sz="1600" b="1" i="1">
                <a:cs typeface="Times New Roman" panose="02020603050405020304" pitchFamily="18" charset="0"/>
              </a:rPr>
              <a:t> memerlukan </a:t>
            </a:r>
            <a:r>
              <a:rPr lang="id-ID" altLang="en-US" sz="1600" b="1" i="1">
                <a:solidFill>
                  <a:srgbClr val="FF0000"/>
                </a:solidFill>
                <a:cs typeface="Times New Roman" panose="02020603050405020304" pitchFamily="18" charset="0"/>
              </a:rPr>
              <a:t>keahlian di bidang SI</a:t>
            </a:r>
            <a:r>
              <a:rPr lang="id-ID" altLang="en-US" sz="2000" b="1" i="1">
                <a:solidFill>
                  <a:srgbClr val="FF0000"/>
                </a:solidFill>
                <a:cs typeface="Times New Roman" panose="02020603050405020304" pitchFamily="18" charset="0"/>
              </a:rPr>
              <a:t>.</a:t>
            </a:r>
            <a:r>
              <a:rPr lang="id-ID" altLang="en-US" sz="2000" b="1" i="1">
                <a:cs typeface="Times New Roman" panose="02020603050405020304" pitchFamily="18" charset="0"/>
              </a:rPr>
              <a:t> </a:t>
            </a:r>
            <a:endParaRPr lang="en-US" altLang="en-US" sz="2000" b="1" i="1">
              <a:cs typeface="Times New Roman" panose="02020603050405020304" pitchFamily="18" charset="0"/>
            </a:endParaRPr>
          </a:p>
          <a:p>
            <a:pPr eaLnBrk="1" hangingPunct="1">
              <a:spcBef>
                <a:spcPct val="5000"/>
              </a:spcBef>
            </a:pPr>
            <a:endParaRPr lang="en-US" altLang="en-US" sz="2000" b="1">
              <a:solidFill>
                <a:srgbClr val="FF0000"/>
              </a:solidFill>
              <a:cs typeface="Times New Roman" panose="02020603050405020304" pitchFamily="18" charset="0"/>
            </a:endParaRPr>
          </a:p>
        </p:txBody>
      </p:sp>
      <p:sp>
        <p:nvSpPr>
          <p:cNvPr id="10251" name="Rectangle 11"/>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10245" name="AutoShape 2"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0246" name="AutoShape 4"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0247" name="AutoShape 6"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481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0248" name="AutoShape 2" descr="data:image/jpeg;base64,/9j/4AAQSkZJRgABAQAAAQABAAD/2wCEAAkGBxMTEhUTExMVFhUXGBkaGBgWGBoYGhobHSAgHRobGBoaHSggGx0lHRggITEiJSkrLi4uIB8zODMsNygtLisBCgoKDg0OGxAQGzcmHyYtLS0tLS0vLy8tLy0tMC0tLS0tLS0vLS0tLS0tLS0tLS0tLS0tLS0tLS0tLS0tLS0tLf/AABEIAKgBLAMBIgACEQEDEQH/xAAcAAACAwEBAQEAAAAAAAAAAAAEBQIDBgABBwj/xABNEAACAQIEAwMIBgYHBgUFAAABAhEDIQAEEjEFQVETImEGIzJCcYGRoRRSscHR8AczYnKS4RUWU1STstJDc4Kz0/E0VWODohckRHTC/8QAGAEAAwEBAAAAAAAAAAAAAAAAAQIDAAT/xAAoEQACAgICAQMDBQEAAAAAAAAAAQIREiEDMUETIlFCYfAycYGRscH/2gAMAwEAAhEDEQA/APjwnWJvf3fbjQ5jhlQ1J7M+k82HW3qfjjPMO8JmZF8Pc1VbtBdvSfre/wC5f547OPycXL4JKCtaoBYimgI3uApO0cwMUcTLmixqGW7MRvtrp8zi0Szvz83TMbk92PDqfliNcEZdgBoBQQpEGzpG/tIw0laYsdNfwI8tWIR1gwd4Ei20+w49pVO6ojnvH37+7EkurcuotvzgSOXLHaCAtwR848RyviCOh0bDyOMIx1BSGJkibQJA8SNt/YcCcDqRTrMTHeS5LWlrmyxN7m2wxHgNGo1PzdTQwqdFJJgQAGIHKd8Z+tVOvxYi/jOOhyxSZzKOTaNCKgXQhqAmmHNRQFBvcDSL/DwwFQ4YrABG78LKkwBqXVyvNvfiEZbteyipqnspgaZ1xqjtJiLRPjj3hvG3pVPQQ6CdtQmJW9/Gf5YXNN7HwcVoVZqQ2kTqm8G3u/HA3aN1PxwfXqSSdrkmPHpjQ8NVCKRNPLwKDAlhT5dnLNqW7zqjc7eMzxtlMqRm2UwACepOI1KmmLjxA+2euGPCeGnMMKYIUkSJjqBeWHWd/jiluFatWllJAkhdVgASYlQNgTvg4vwDKPTKkYEC9uR6e3w8OXsxdTydRwWSm7RY6VLD3kDa/wA8EeTOTptUYOCy6GiGCQRENJImL2w4+k0qdKrQCCmGd1DEAkadEekpYzHIgHnOHjG1bElKnSM06lSe6QR6SkQfh7L+OOYWn+X5ONZwBKTVStZKRQJTCs4CgkhBI2JJGwMzIt0Bq5dTlGdwgqggLLd+JXYSNQgnkY92D6YPV+wik7Ya+S0/SqYCqxMwGJA9Em5APTphUd/jg7gjRXQ+3ax9E2BkQTtuPaMCPZp9MY8SzIR2IoDtl0lnBqadRIJ7ptBZtrYR1UYktpYySdjfGg4/VOkoUAg0odRGowuqYaDdhyHLC/iOZqio933b1yOvw2w8kJB/BbSy9NaYM09RAkPpkbTIZyPkux3vA1YzRaRT120in2czrWylSZOmZ6YbMKh1kLLfR6OkkySfMg7g7Am/ScD8RV6Z1BAAoRhNgXDAkG3QNzxq1oKlvYtqvQWo6AO+kwZeQDN1XSoJA21nf6vVjwjimXp00ean6wh5VHKd0kLaNQY7GBswtE403G81Sr0qVbIZfKkMT2i9nR7RDaFZGX23i8C8bi+VmayurK5enRy+rtEfMNTWmKcgEaGqRpIBc7yBzwtNbTCpqTpr8QhXiNMh/O1WDqBC06a6TKtcggvsy3iAeuAdGXBkdttBBVYjfk8/PDjhVGiWfzVAk5mppDilpCBTpHNtH7oK29+E/lPTHmdFJF7hns1ibx3yEWWsetiPerbqxopXSHOTzVNkBFTRUpqQDUQxplmZmZXhR3yoABMxFyMKq2aoOzOxYlpuQQgPqkgOSBb9r2Yf+RhylSnSyubddNUMoQs66XDllLEEAathfeMH5PguVOefKnJEUk1DWatWwHrz2kAH3b4puSJPGDZdknytFGKZbMKku5mqGOimrSQTTIPom4tpI5wcBcO41k8whU5djUIhnh6gvrClU0MKYGpTYiSDyxTxji1Eu1OhSfso7OlVDVdJs1ObkggkmOse0Y84DkxTetRqnWiuFkNSVS2kEmKpkwGAtNyNsBxWqf8AoVLtuP8AgBxD+jxXbXQrv3hOmoFMDV6N4aQaYvHok7mCHls3ws+lksyYmStW8QkHeBcPI/aF7RgPjh016kzp1WmJWwEGLfn3YCqITMRJ+fj+f54hKCs6YTdI0FTiXC2VYyNcAIA0VYBe8sTc3sNxYG17RfPcKhZyeZjl5yJ9LxvupnwNrzjN9i8RbHGi9treOFxGyQ+p5nIBzqy1dpLwAwUgEygA1Ed1YF52YydQ7NTxB6TVGNBHp07QlRgzA6RqlgBMtJ2G+KBTboPjjjRP5ODiwOR4oGoREeMR7ueNRmeJN2gGhILPuh5dO7+OMmry1xbwAn7MaijmsoT52mwcM+qBY3Nx1MRvznbFeJrZLlTKdStXcNCFkRtV7QokXuAdQP8Aw4hxZClJ0J1nswdXgKiD574AfO1FqmrSA20gBSe7YCRyJgc98SqcWrVKdRXMaEAECCO/TW/OYWMZyW0zRg7TQDSYlT+Z9t/dicWWCd7qdgfC8/LHZYVGRmAchZkjUQIvuLW3vyx4tI6Q5VrkDVBib2nbl7bHE0VNFwLiIpU/1Zqa6kAK7KZgRGm53+7mcIMwhNQEiO8JB3Emed8HUahWmrDcVZE9QAcVUga2YMlUmGJiAIjYE4pPaSJQVNsHb/xh/wD2P/7xAfran7zfacGHJuaxq6THbav+HVqnrtgKm01HI2JJHsJxPFpqymSa0zf+Tnkfla+Uq1zXFSqtKo3ZL3ezbSdOsHvE6ryIFueEtXLDs6p7FdS1CFhVBKjnIG1ufj1wq4dVZaqFGKtqAkdCYI8QenPE6nFq5H6xp5WX8PzAxa0RpjbyepgZmq3fAph2ik2ggBvZ6IjbAqcUXv8AnKZlSsDLpTJlSPSFMEb9bfLAY4lW+vvY2W/ttij+kKwI74jppXp7MByroyhd2MvJiO1INu44HecSTA/2ZB8d4tfF3EK7PVOpB3Wq6RoQT6N4UQ3KNU+OFK8UqBvSv+6v4YIPGa4BIqNJt6s33k6ecQcFSVUZxd2OOIUVNPKCPTZNYl472mRpnQu59EDfArZdamTeuytrU6Q2rxX0hefTtcYW/wBKV5kvJsZgb/DEaPFa+kjWYnaBBjblg5oXCVA5Nz78GcGnt6cOUOqNStpIneG5WxWc9U+t8l/DHq8Qqi4a/gB+GFVDO2jR55RqqoQ7pTQMCzatZ0i5ZSC2/hyjFA0DtG7KSaFOpcE95uzEelJ9M29l8JKnGMwxOqqxnebk3G8i+O/piuP9odgNl9ERA22sIH4DDvkTEXFJeRnxAI5dnpaitCi4k1IBIoiABUjaoRHK2/MXimVprqCrp0iiQb31oGYAkxu3KI2wOeNVwZ7W0QbL6NoEadrD4DoMV/0nWMl3id7LNtpMSY2A5bexMkUUZAFbMgWBEgxGG3COMZdacVQS2rlTVhpF9ywMkjpG4NjgKhxCoxPnYHjHuG2Lsrmnep2erUrK6wQOakTty392EV3oeWNUx1lM/SLJFNr7FqA0kkTI1PpI1GFBP22A8pMwNNI0lAAU6yqELJ0+tpAIk2Mnl1BLTK161Hs6ZYMB3FbSDCgIdOw7vonxOLKtHMZlXyiHzasygBR6KRpBKgsY7Jd+m+KuMqqyCnBO6MfQao4MU2dR6WlSQNyJsQNj8Dhgc/mmjLVHrKsE6KlRwoUAt6BG0Dpg/g9I06TIKuXVqhW1R5DQLWE/WNiJn5QzDn6bSZmX9WxLoCQO67agOZAMx18cIotLsrmm2qHHB8/T+jrSLsxpGSoEoWVnYbgQA1RTF+fXCqvxh2cl0pTAN6SzO39n0UDlYYMpZnWrKtftTIAWojIq95RcgyY8LmcLWpkayBl5UQw0VR42JaAYMzir6RBVbPfprh65YBgvo6xPrqvqkG1t8BZjjTAx2VKPY/3ucGZvIaadeoMxRqM2myMLecBuJP1fmMJmUOL2I/Pw/Ptk3JF4xiy48bblTpfwn/VhhwfOdsWDIg0gHugjnEGSbYS/RB9b5fzw04DR0s95sPDngRlNs0o8dAg4239nS/hP+rEjxw/Upfwt/qwGMp+18v5476IOvy/ngZcg2PGWKZYCdo/IxZmqXfb2tzNr4oFYBj0t+Zw/zyoSw+jqH73eNS5MHvAE9SDHuwYrJAk8Wd5OVSoqkgkQoJ106YXeDqfZp2i+55YF4tQJqZowwJAkNEg66f1bR7OUYt4LkyzVJZEVVIftGKrJBCyY3DQ0HmuD+GcPipVFWqyOrBdSuV1EyTexMxqv0w2NqhMsXZlK1VllVYhSIIBIB/eAscTTPVCi0ie4DIEDxO8TuT8cbw8HVrDMVyRAIFZiQTyI35j4jpeD8FAGr6RXgGD55t9UAA+7x2PuV8Uh1zRaM1Ry5amijdq2ke0hQPtxXU4OH06atKWYov6y5Gm36u3pi+HmeoolTKla1SqrVVgu5aO8sA6gIbrYey2HOSzKMKctTMsQZplS1QaIIn1h1E7/AAoop9knNx2jOJxCmQsG7CFEG5Fjy64TZbhT2ZYcQxOmRAAEzqA6jGyq8RoQpMktTt5mNVQMxLk6+4b733NsBcApDsGDHT+s0zIk6VgCd5+HgbYabzasXjS408fIgyH62n++n2jFRNzi7h/62n++n2jFJFz7cT8FfJS2pidI9EScEU6aEAlnBtYKpF/a4+zFbZYFQW3lhN4MaYHSb44oZAhSZAuPdfw6jCddj99Fop05nU/8C/8AUxYaVPbU+49Vee3+0x6vBa/admaY1wZUgBpibgneLjwwZ/VbN3mh05pz35/HGU0FwYBFP6z/AMK/9THoRPrPy9Vee3r9PuwUvktnAP1E7zdPd62/jyxIeS+c/sOYG6R4+tt164HqI3psCKJ9Z/4V/wBeONNOTOdp7qj7Hwd/VfOf2H1uadLet8OmJU/JjN/2G8c19/rf98HNA9NimjSp76qkXHoLaI3PaeHvxN8vTMS1SN/QX/qYYJ5KZv8AsebbFfd63w6Y9/qtnP7Dl+z7/W+PXAyiNjIX9jTkXebwNKi4En1/zPXEa9NeRMxI1IIPwYx7x8MH0+C1+0NPSgeDKllUARIkkwBfad43wsBESALgfm8/Hntg2n0CmuzqmVVpE6GUwwNvlywx8n+HxWUyJIaDFh3TJI52wJn3hUaSSQRN+RIE+4DfBvkxnKlLNKwWdOthPdEhC0SbAGI8MUjipK0Rnm4OmMMzxhm7iJC6tUyQxsBLEGSCFA0jbqd8DtmHE1EJiD3TDFWUpqHesZFRTJBMEg7TjacS4jXzDB8tmhSpomuspcKyLeWOhiGAvtPonxwB5R+UZfMUVVRUp0kaj2jEA62ZC7mQdIimBJH1p6YrP9yHG35XgzXElpI6gKu4iEYiYH/rD7PcMWhqU0mV0VwW2QgqBTc6yDqmDy1GemDzxM1I001mmqqCtak5cgqRrGnvE6dHWC2JNmQKqB6B1z+uGibgAj0TCgEwAduYwnkqnS2B5XNgmDXFSHT1NGmHQzMCdO/jjzN5vUlVe37Tu+gU08gdyo9vywNlOI1HpM5KTrka2ZQLhhpCkWB5mdhgwUy9Uo4q1EalJSg5KyHiW1NYQIInmDbk2VrQmNPf50D8V4ir0KyoZ9FgYjepJAJvbVMHrvjJtSY8saTMpSSkwSlUUssd82JDUza9ud/EYTAmN4sI3Ps2Fh44jyL5OjjdLQE1FumHPksDqqfur/mwAllNwD1i/LnNrDaMMvJ30nkzZdpPrYSMdjyl7WIFGPYwTSBJu/Llc/DHrI3JvjhcR8iAXvTEXG4+7G1zNE6wdWXsXnUyap5RfwvjGFiWvyjn9/sxoq9F+1AANnewm2/7Qj5YtxeSHN4/kN4WDSd3D0g7sRDPJVZkTpMENK3nl7cXcCirUrELcups1pAOoyRsbtcdNtwpy3EBRzDljE0tN9VpVegJn832xd5MZNa6uhCnvKROo7Bvqssb7nph01dInJOrZpa/ZMHBcAELqGtQUJjcboNryRc+/wAHDqQVWhmVIEiqYOpyRF4fc35AAwdh6j09BEtACyA1QAGFuo1SvK4nn0xz5NGdaxRW0QJJc+sYvrhpn22kgzAoyC0LvKAhquUZR3WqqVgEQJWFYHnYyeuHozX6k6WuWLxrgHud5ZQSnj7N98JeN1VaplWVNE1FJXSVIkrZp3I6/bh8mdbzUBZLd4EryCyOcgWj2C/IhLbDJ6QC2ZDQCCPNbaalnJb0dSAFTNmMbLjL8MNOrQmqxkdqVL6WMgLIAZgTvyk7nGwp1FLCQsNTkjukaizEqY9JZvbmBMyZyPlLQ1rTDMlLSWlVpuB3tOkkMJm/uthZ3VlOOroV5Eecp/vr9oxUxviWWp9lWpIWDAskMJHMWg4iwxK9F/JY36sfvVPsT4+zA9Mk1EX6zoBJ62m248eW2L2Hmheb1OXglyeXtxVlQe2pwCT2tOwUXO8e23vwvJ0NxrZs/Jzg2YqZ00+1ZaiCWqDvsZAiNW8g89vcMb5fJqpJBz1WegpUvt0x8MZbyJzwqcSr1UkA0ZE2IINMGfnj6VTiNscp1Ge/qtV5Z6p/hUfuXbEj5KVf/MHH/sU/htt4bY0BbETjGM8PJWsf/wA9v8Cn8Ljbw2x39U8x/wCYH/Apn49caE49BxjGb/qtmP7+x/8AYpfOTfEW8l8zMLnyf/Ypz/M+MzjUA4jUIjGMfGs9whzmcytWoDUpL2mpVADwAZgRBK3PjO/PF5cd2ZN1A3n4D7uWPo/lRnAvEM0CGJq0UUQPWNNYn32x85pL3fDSvKPifv57Ypxk+ToJzuW7qRInV4k94i557b4nwigTVALkKVqA+Hm2vcxj3Mnup4arG3rHcYN8mnQZmk1T0ASWj6oVpPwx0pLI5nJ4sNq5VKPaA1F1LTKXJJMkyWIMTBIgaj4AixmWy1ErX7RlZnGuixJA1HVqYSRsJkEGPbg7yx4HkcsaIH0iqKoJVg6R4QRTub/Mdcdx7h2Wy60wGeRLurXYK66QNhpmCb/VHXHRWrRyZbSfbEWXaqrMe3DDkoeTHSOZPTxxDhyg5UVWTLs7VKktmGJY2p2B1C3eJvJk+zHlGnQWKkvDsN7GeQACHly8NxIwblMi30Zgq02C1ahIzB7OxWl3pJSxIIn9jliNK9nQ3rX2J1xTSmIOWplkLE9kKqGGqAlRodRACg6QNgMXUcr2oVkree0NpNBDRDKAGYMQiiAxVoiTq/h6txBKSoB2ROnSwoNTZZL1CDrKvPdAtPM494Bn6derpamR3ahEvTIEAzIFIGO7yPTfFNWSd1Yt4xw9qaORUd6RUaWZgb66ZYAcrFbxefDGeI/M/wAr+zH0Dymy6rla/ollamAwWLF2mDMx3VB8V54+e1GI2BPsE25yeXtxPkVMrwyckd6pEwPbHym/twy8mwNT3Jsv+YYUq0qT8gJ6c5n5csNfJk954WLLy/aGJx7KyToV0pkSBH5i+OdR+R/LEaKmQbyRtvHujE3N9sDwF9lFZxqiefx9uNLnOGp2m1JpLHvVVVuu2sG5O0CMZhkEyLjkBfG2zMCqoJpW1+mKmrYfVtP1ow3EruxeVtVX3AsvwumQrDL6u8yajVuWVpPdLCDBCbbgnEPJ2mGFSmVEh1meUagSBImJkiRYHpgijlS0DRlzNVwO0jWSHmHkEAGQJxV5O50UO0bUqn0QDJBsykHSCdN74fyI3pmsp0EK2mHgEarCNIBADWNtxviqplU1q5SWSwliT6VpMjaYuATP7JGKKXFETuh180uuV1arwbSsRtedztaceUeLU20oGWKjBwBqtDHaVEmZF9Ox64ro56YPx2vrqZUkAHtFJswI7wgEMTBAgEe3DXhjKNKirUc62szIx0rpEAqLDbxE8sIuLVCalCSDFUXDBragYJWwImI5Re84fjXNIIC01GUzUKwZXks6/W7p6GQcaJp9JFGTyys1MfSKrdwNd176BjAPduBA/i8MJcxxR8pRSjSJCs7sdetWkBQIMIYg9I8Th5R7XVTlVuAD5922ZiTt5ywbu7CGta2V8olqebarGs6hbXsukAd+8zOFk6Hgk3sFOeatXp1HILFqYJ2nTAk+MDAT8/fi3Ip5yn++n+YYodO8x5mZxJ20XVItqfql/eqe3anijL1ClWm6xqV1I57e3ce3F7oBSB8agM3tCfLA7emN41r9nPx+7CcnQ/G9n139GfC6Yyz5q5quWTewUMLAdSRM42iNbGU/RuY4YP8AeVP8+NF2oVSSQABJJ2AG5OOU6grXhdneOUabaCxep/Z0lao46SqAlR4tAwlzfH2b6KystJK9bSoqKzNVpmIK6R5stcjVyIJgyBFPLDh9AtSV+zCOUbTScKrAwZYLG/PGMMW4tm3/AFeRIHWvWp0/kms/GMQ+l8R/u2VPgK9SfiaUYHHlUoz5ybAAFEZHGptRaDBgQoibnFuU8sMnUqiilYFmJVTpYIxHJHI0sfYb4xiLeVZox9MytXLrMdqCK1LoJdLrM81GNB26sgZWDKwBVlMgg7EEbjGW8mOI1s19KWqylaeaqU9JRSGpC2g/HfA3kGezbO5VSTRoZgilz0hpJQfukfM4xgX9JGT+j1aGepkio8IQQCvdWxAI6WPu2x8poRFug2M9J359R8MfXP0vN/8Ab5X/AHp/yNj5JRHd8NK7jlNtuWKcZPkDs2g0JAFw+0we8RadrYt4OF7USO7DyLm2hp6H54rzanSk3BD9frHpbHmQEN/wv/kbHV9Ry/SO8zxSvQrnL0qr06YZQBdgkgaiuuSLkmQR1xPh/FUo1jVWrmGqOO870wxYBla5LSbqL9MZ6gveU7QRt7fdhs3D6Qq6FrSwER2e8mN9MbjBTElFItz2Xft6dapUJpsWdDZm7kNHZzYkxbbpizJ1MstcaEqa5VRqpjTewBBba95354Bq8WWo1MGQtNXQGDqIZSJKkxve3LFWWqUUqCprY6WVo7NfVIPLrHKMG14NT6YfUranFDM0RROpWJoqAbLAlUmZF7cyTiT1aeVIag1Vzpa7hkC6pBBFpseRwA1SvmKn0gUvSsQGUAjSAQNbE7e3fB9bh1FKQ7QvS7QqGMa4JbUQNIPJAf4umMpIDj1f9FNbjT1aFamVRVhGhQQJDjYTA9I8umM9VnlHv68o8cHUBC1h+yP864BpMCWt4W+/wwk3dFeNJXRCmbEkCTzMz7ht13w18nGBdoJgBP8AMJ9uFpQlCbxN+g2/Pvwx8nF7zQRHd2v6w3wkbTHlVCinVkAb2MyItHh4YjVrmeWOoULi/vH3HbEXpXP34W2PSstriWub2Fz/ACxp85n/ADh9EBCwOqirHb6xpE8t5uMZzRLXA9v4Yc5/iNd2qLJKrqBgbKO4JgWEGPfisNWRnuiqvkEZx3mHaS690GAQGgzUHJvtwKMw1JnQFT3rgorg6ZAMMDG5w7r5pqDpTpqsMB6ZLXJK7hzawP4ThXxHKOkO5XzktCm4mGgjl6Qw0l5QkZX2d/SlUyZS4g+apCRax7m1h8MeLxGoCCCkrtFOnbnbudTj3L8KrOoZUlWmDKiYmYBM2g4pzWUem2l10mJiQfstge4ZYl+VzLNUpAxAqKYVVW5I+qBO2Njlq6U3p6ngs7CNZYEykqJEA7eAvbGJ4f8Araf76f5hjfU61XuXHpsR3j6PP1LkdN7C++K8fRHm7IZautUowcMABBDMuojVyiW9hn8MpxzM06i0mp+j3hsRcBJsWaPcSMbXK5htdIGR3QSIqG+o3EoO74mNlicY3yk1RSDmWUv9ckSEMd9i03v92BPoHFWX59xZkP1tP99ftGKn3OJZNoqJAmGW3W4t78VVH3tiV6OithFQ+aX96p9lPbAZjWu3pLyPynYfadsGVT5lf3qv2U9+vswKCdY3jUgJmRtb2mPgMJydD8fZ9h/R4g/o0NF9biecF9vliXl3W05CpJhSaauR9RnUP8VJHvwL+jfOK3D2QEakdtQ5iWkfEHD/ADeWStSalUEo6lWHgenj445TqFHlRw96lXIvTXUtLMKzR6qWvHQRywiPCMx9D4pT7J9VXMO1NYuyllIK+EDBFGvxDIDszS+mZdbI6GKqqNgywZj2e/kPH/SZl0MVKGZQ9GRfvcfZjGJjh1dc0x7J9GYyaUBUWIpvpAJcTIiPswr4PwSqRl8vXpZ+aNRWs9H6OmkmHQlZIvcTNzucMF/SZQe1LL5moegVfuY47+sPFcxbL5EUQfXrnYdYbT9hxjBGRymeyyZtaFFTVr5x2RmYBFpuJ7U9YiI68jsdB5OcEXJ5fs9Rd2YvVc7u7bn2chgPyV4XmaPaPmsya9SposJ0ppmy7C+rkBth7Va2MYx/6XR5jKn/ANSP/g344+UZcjTaNhtIPj7D1Oxx9S/S3mF7LKpI1ay0c4CwT8WGPlyTH/Cu55T0HLw5Yrxk+QMzDHSgju96I8SSfHc48y9SG39V+X7DWxbmwNKde/OxM6jueeKsmO9pN+7U/wAjY6PJzaohT70Bbk7Y0tXiRNLsjXy86Y1ha+uxFyTT3O0nGa4e2h01bKymfAEYYmmVYNqUAKbz1jbvCeuDEE1sh/RDjRqKqrhyHvEIupiQAWG3TEU4apOlcxTmwA01Ik7XKR88OVq0q1JyzfqFKoQ0qxdYPq2Aa/pb39irLBRUDMyldSEyeQ3tP44OKFyfRHL0maj3VY3cGB1C29IT88dVVkUM1NxBS51AWm25ufdEHC7TitqF7T8cDJjYqxxnc52z5irca1U3/eQYTggEiBH5nmL4Myw7lb9wf50wKWb1QTa949x6+zngS2gw1o8QWPv3seU32+zDPybYanjom5n1x4nChHGm9j+dxufbyw18mm7z+xNh+2uFi9oaa0xZl2G8GPbInxv8sRd788dliZEEH4iLbzy9uOqISTMT7J+fPA8DeQzM6Wqt2XozYwwA/iJPxOH+e4ZUpu4TLsxJJLNTLgk3gSpAUTyEmN+ggof+jU+J/wBGNHxDjbV8oabs9B1IJfS+llHUqpK2iZEW8bdSgknZwvkbkkhSMpUqaqlWi2pFsXQ6WWY0ww0gjVaAOfPCfizquhjR0yDMKF2PPTbGkPlQjUaWUp1hUJtUqsDEC8DVBPK5jYdcZLieabtipOpEJWwsRz2mb4WcoqOv+D8UZuXuX+m18nHX6NTIiADBIkHU7Le+w1e6DhFT4cK9Pt2c6m1nSDMRrIUA3juxv1ta7DyXaMskqYhvUB2qMxO82VSb9I6Y84YHGXC9mLmomnUN++p8N+c/Zc6klfwCpQbr5Mvl6hVgwjukNfwvh4PKhrebWxnlfaxhdre3CM0ralll3JF49p6YqJxJNxL4xn2OafHSNMhzp61XuJmG+sPDAWaaUSKZRO9pJJIJMAwSB9XlgM1PmYw7q1UbLZbUe6rMXiJ06oJW3gR7sZOzNV4FuQPnaf76faMU1Nz78NKdXJkqaJrFxUSNQGmJXe2+/wAsJ+3Ukj24DpIytsIemBRH79Xn+zT5/fgekAatMWvUp3g7cx4D5nfBBqA0QB9aoflT+OxtirLt51JP+0p3menx+7bCT6K8d2bryYyy0c9mUSQvZpYmd9Le/e3hjc06lt8fPMtxELnc0ykNNNYgzJUJIHvEeHuw8y/lVlYlq6r4NII9qxOOU6TVCrjjVxmv605L+8p8/wAMejynyf8AeqfxP4YxjTdpj0VMZ1fKfJ/3ql/F/LHf1nyf96pfxYxjSdpiurUthAvlNk/7zT/ixVX8p8rEJWR2NgqGSTyEffjGEPGaC1eI1+0GrTlwVBJsQqxA29Yn574wmX9Hl6K9Rz+3x57Y3LVdWfzABmMvpMczpQmOh/DGGonu+1RzB+XP93lvivGT5AzOARTN5hxsY9I7DYY8yLS0fsvPh3W39+J5tzpTp3ovv3jN+eI5MAuD+y/+RsdH1HN9IPVaBMSekTjQ0M7QZO3NQ9oBJpF5UGXYbi86VFuTjoTjOvPLfENREE7eP8/swMnFhcVJForFRAMKYsDY9LDc4ga69cVltwQfCL/PEFoXBAJHTYjCZMfFBYbHYYDi6pTVewonSANREyZmW6ztgWjnqQVboD60pqPPYlT4fhimvknT+C3K+hW/cX/mJgEidiBH28uVvbg6nUVhmSh7ukRaP9onLlgGmRe1uXL37GfZgMMdWQRzpNvfY/Ofbhz5OxLgdEj+NeU4VSdBE2k9AfG039uGPk2BqqXOydPrrjR7NPoUUGEiBFvbbnYb4t1nYRiqnNpA+zHVAJ5/D+WFQw94RlBWqhCxUROoIXj2hdvbgbMLFR0vAWoASsH0G3E2wbwVH1d1SV7vaCA3dkGytMmdoE4XvUqGq+stq0vM29U/CByx0S6OWC92izidTSqkFgdVipaQYO04oORJYBnJZgWLXM9ZOuSb+/F3F6ndEXkx6THkeuDkGkp3lA0gaSO9IgAbTyvhJJORWLqKFuX49WooFVaelSQJBJkybybxqMdMdkPKWqihAEsSQWBNzJMnVPrb4FfhFQ7IASZEuoOkiwgmfHAgpFdW2oDbcg/DwxJymmVUYMe8IzBYZg9mZc3CqSoJDWEK0TqG5G2+FzqwZlKlYixBBvyg41vG/JbMKe1qVqC0j+r7zDcTIApkaiJYkTz5Rir+r9WjlzUqdlVQ6TSKtqALMJUak0hSpJ53Fok4pjJ6JepBO12ZGrSBtMcx0w58n80mqmo7Qvoqpppkg3DwV5T3t97HfHvHcmiJRdRpaoJIDCPRU2AWFuTtM+GE1AulVHSVZCCG9KCLgwbYR+2RRPOJpszqFMyuYHnVjtySvpA93uj3eE4zQpgEkGOsYOXidaqyU3aVVwRYLDTvYCT3j8cDML4LqWwRTjosVPNL11VJtNtNO3hzvimoQGBN4K8r7dBt7t98F0YZRTmG1EqSYBkAFT09EQduvXAzUrmQQQYKncHxHu35Y0laDF0z3OPlzVmi1VKUypZe+nUd094DrI8fG3VTiPpteJH+xb3H9Z8sChB0Hx/Pw549FMdOnrHp+b8sR9It6qKc5TpypFV6tzqDIU7o6GW3+WIuaUGKRHjrYxO3qYvFLw68z+fxx72Y+z1j09n/AG5Y3pG9VApFP+zHP1n/AAx5mFpkQqaTa+pj8ivPBXZDoOfrH8+PjjhR8Onrfm/2Y3pG9Uhw5EUHVXem17JS1gx1llg+7B30lP75XsBtQA+YqfPAhpeA5+sfzHjzx3ZDp8z+Z+zG9I3qokz0gxh3YX7xQhi0TcSee5na/hiuie7z9FZkRz6/fudsTNIdBubaj8J+/niFQlYixMCZMe0/hywYxxFlLIPzY7tPf17besdxy9mLODUwaqggkENYG5GlrA4XU6rToLAhZgi+5k353OD+EsBVBIkBahI2nuNi0XbIyVKhtxfhSpTqsuXddMbupKSVAmKhk3I25+Fqxw2kayoWoQT6MVdVyBvoj3zv8cT4tW1UHYZWqqsupXLsQolb3sQdr8yMWLmfOqZoBREjSvabiRddU++Zw7SZJOVGPWjJAB35cx92L8tSTWuotp1Ceumbn2xgeJMEEEe4++cWmr0B23j5451R1Oxhn2yYnsXqsbHzg52kWUW359Pf5T4pSCoIiN/N02nfm1+YufZgemLDF65WoQCEcg7EKTPKxjriivwTdeSyhVV1zLKIUqtoAH6xOQsMCKd7A29tufs9uC8qO5W/cX/mJgT3gbbmL8o6nwwWBdsrtpv/AC5bnDLybYTUsPRSYH7a+GFwMDnPz+Ee3DPyfJ1ODOybgfXXCx7DPoT0RcXn3z8oviZXeYxXQXw5XkACOcnHtQkH+U/fhR/Jo/J2CXNQIy6dnfQN/SsDMbx/2wJxGr5+oEjTDxpaR6B5/aORtyw18l3YVSFLCRB0oHMTyEg/CT4YV519WYqEhg3fkMsH0CBImxjrjpkqijjg7k3RHibdwX5/WB+WGZTvpqFEtDSWaoGMm5gOAJ52scKOL+gJLDvWPd6Hphwa3nF79HZt6RLb3luyM/tHUZPPngeX/A30r+T2qgLpIpnun03YPdVmwqASedrYzWdIDv01ta/X2/yxpahh0BakpCmz0y7CFAPeFJpjnczjMZxyHeTYseVjc8uh9+F5einD3+fLGqeVOuiuXzCdrTQzTYNocWjSTpbUsHp0xbxLiNeslJBFOkg81TWpeY9JjIZjBPIWJtvOeFMdB8H/ABxosjxaiqIr02LKCCQoN7wRN/RgHr1EXSLvUmNOKjuKEdR6kstQtIJFySAQe8By3G4x6W+Y8PzOOzDF3ZjHeYt63MzyMYr7PwH/AM/xwhQOyNAx2nqq6A9bkRb34AessnVvJxbSJWOkgkd+DFxaY+WGNPglN6Xbaws6joNUau7O0p4c8NTa0LcV2JKeY5H0fs9mGH06pA888cu+QMGU+BoVYrSrVNLlJpuIMRJ/UtyYHFHEcklFwoStNu6zgETf+y9+wtgJSQcovorOdqD/AGrbx6ZI+3Hn0xz67256jiuu9Mqe4+/9oP8AQcQRqemNFTb+0X7ezxr2atBH0x4J7RyPFmg+H248TOVPrvsPWa3zwOShhQr/AOIsf8vEmrUwRpRzbnUWP+XjZGxLTnagIGt7n6x2jrPyxIZ+pfzlTePSa/vnAQq09U6XHQlwQPdoE+yRi4ZulBlHJnk4Aj3ocZS+4XH7BIztTbtH/jbFf0x9UF3NvrH8cWCpSt3Kn+Iv/Twfl8jSdQFFQ1GuE7SmJEldyttt4w6TZJtLtC0ZyoGgO8R9Y2PxxGrXLgB2J39Ik/C++GdbhTIVJpPDARFekb3tAWQbGxxdW4XllpU6gaoTUKyode6WBMWQztE2EzOxGNiw5xM5lkhiMM+Hen/wVP8AI2GeV4LReq6KzBgRJZ4FxzikbzYR1A33WUMwimQjTDAS4jvKV20X3640Y4glLLocZzLkZPVGZ/VL6TA0jdYgAzp5Aezpia017XegSdVy1QPdp9VgvttviWcyv/2IYK36pSfPsRunqTAN9ogb8sQWsO1A10LgiDSk7xGrsjI5E6jO8nfFCS6/sq4VwKhVpPVqMwbWwuyg+lTAkHnDN4fDC3gvBa+ZbRRUPUCliNSrIG92I2xLh+Vmq0rp0Ajzikhe9pgAKZPLY8+k4fcCy6gNUBR2VH09mKlPcEGdIpkjSSN+WFUUx3Jx8mdOTPZVKmpQEYKwm99ipFmm+3ScOqObqqtNaad0KI1JVLDmsRHNjt15zivP8LNXLjsaPYntGJXXU0lVQGSGdgSDsfdigIRVBZRrj0tDRYi89rfadtsFaZnTWxe2sCuxV1RkDIWUjUDVSCJiQZ3wvotJa8GOX/cWw0z+dR0ZU1EpSRWJAjUKlOdJBMrInlucLFgSIt4nfrFxf5YlLstFaOUnRtaelgek/nfDLybbvPcbLsP21wtQW/PhN4jDXyfB1tfksXH11xo9iz6YnokWiPdbHpa/5/HHtMG3349Zvd78ChhxleKiiwKVWUkQzoBCgnoyknrbANIl6jO9VCWDCe8bsCBbTuTin+iidE1DLbWBAtO5YYHq03pOARcGxvBg7jwwXKXbQsYxqosacSolljRsb+iOv1WOCl4+gZCS0BQCOypmTa+omTz9uJvxjLEuRScal0zNwLjvS5GxtA/HGeZCY6be3DSlu4iwjaqSodJxumWUgsIEEdkjdIuTyj34WVlDOzcixIBPiTz9uDKXDl7BquoBp7q2kgEAk8+fK2AA4Mxy+GA23+oaKS/STXEhiIx7jGZ7iSKSQACSdgLk4M4I0VQZjuVY7wQyabBYZrAzEHrGDc26h6tYclVFuG846AOSy2YgB5YesQeeGS1YjexLj7LwvyLUUEQZmsFK6oC0zBYSd0nc4+c516LUe7o1gUVZdQWdNB+/PgW0kcyoG7Y+28O/U0v92n+UYZKhJOzN1f0cZd9XaVqrFnLktonUxBOy7EifecBVf0ZUa2py9ddMqqyiggcx3SYknG8V8e1me2gqLiS0mB9+M2+hV8nz9P0UZR1UivX0m/qfek4sb9E2U55iv/8AD4WXbG+zFRhpCrIm/gMQqb4CSY2bWj59/wDSLKTq7fMGOXm/9GPV/RJlWWe3zAnl5sW5epb2Y+gI0HHlFNOrvMxJm/IdBHLGxRvUlfZ8/wD/AKP5QH9dXO25T7lxTmv0S5VabMK1eQpO6+P7Phj6U+49334F4h+qqf7tvsOBivgznK+z82RKjlIxouBZjswhVddRUJ0QAWWWkcyLy0xER7cZxWhJ5QPZ/wB8FcM4sVUAojaQQSZ1FSSY5r63T44EZJMrOLlGjRHONmSNQ7M0mUQWgmL6dhfe1h44jl6NSpRTziaU0rBQ90lQwM6x9aPaTa5kDhoFTtqswKbrUIUi8zAElZ2jaMFZOjUqkBK1dQKaHuhtEqgBVTrEmbDxxROyLVBeQSoS7FqZFMurSpB7tiT3gYhuQvJ6YVVuCqmmawhhUIIQ7UxqPPmNvuw7qk0VAPbmdaHQpB7uldRkyCdOsfvHkSMRocTZtQjMgtSqLOgQPSeVhpB5C/QTGGaXTApPtFWdylFcsoYUQxpp3hT86JKwzCdzBHvOL1pz3u3KqrGmA1JJYiZKmZIAUgmBzJjkV5QVHCjS1SGgebU6hFzMMLGRB8MXV1YU57SqpL1r6CXNqseuLC0X304ziKpaEuRz9VxUapmSUVUa9JbdoNaqpnvMQxEdTiqvmvN101l2QwxKKnouu2km0Hw2wQnCqry/b10VKdOSVIJ80DAGu5JEe2ffTWpqlGrrqVmioqBmW1jMgF7g6Oo/BUnRRuNi/h9WoYCHSXr00sJ9IMLKSY3HPFx4bn1suXq012QCxj9o6u8228je2K8hRWqQi1KuoOtQMFkjRIBksxJl/lh1xPiqcR7LV2tOrSVtYpKHD7SUGoEHwvuN4wqiNKdCfN8Br06FSpWomixAVrBQ3fQgqBYHcGLbdThMsjYnbrHu8Z6Y13lXxmpXDTTanSWkOzD3Jl6csxFtUAW5Yw7ZgTtPjhJpR6H43KW2WH0TAnp0+Hxwy8nvSM2MKYH7yi+E7VFFtJ+Jw08nXUu9uS739dcLF7GkvaL8rEgKbmwtHwPL246orAm0+/FCVVEQvzxaL307+OBaGppjfK59CqaSw0wGGkHlyPtvi7jNVKvZ6AwCIQZHPw7xsSPDfHY7FYyco7ISioy0KRlzBMXt78SNAwDzk2/P5tjsdgYobNkc3VdU0amCE95QbdYjbliqgq9pI1dnIs25HOce47CP9VFY/psLz7IajGmAEtECOQm3K84HnHmOwREy6nSnmovF2AxctEkRrSATbWIkxJ+Q+Ax2OwUA9+iH69P+MY+6cJ4zl2o0oqqe4oG/LumLfWUj3Y7HYpBJkuXSsp/rlkP7ynwb/TiQ8tMh/eU+D/6cdjsZmxPX8q8rNsyBvbs35bgSMAny8yPLMt/g1Pwx2OwboGKZ5/XzJf3o/wCBU/DHHy9yX96P+BU/DHmOwMjemj0eX+S/vBPiaNT8cRreX2RNNx2xJKMB5qqLkH2jHuOwHIZcaPjWQy4eoqOSEYqGi7RzjBuZ4VSRNVJmLCJFiI9Y8tj4bGZx2OwElQ7bsHyWYCU6tMrJqKACCBpMm91JNjFiLTfDOnmuyaUQNqpIrH6Uieki6rTqU/MY7HYC6DWwvLt9IbS4CBVq1O7mUbvHvGTBhZHS0zi+tw1KRldR/wDEL3q6CNKsB6ovG/T3Y7HYrHok1sP8pdOhQwaxBXz1NQSfS3HIAGOUxywRmHC5cnvgB60layACe1AliCBJIEDmZ5Y7HYb5I17V+55wPSNXIaKcntkYDzQ3ER7+UW9LGXzFQ0UEKFIqjUvarVBKiYOna4x2Oxn0NFe9oEfjdXUGGlSCYhQRcKNmkbIPicR4JWKVQ4R30gkhDB6STpIiSJtj3HYkm2yrSSCeJ51ny7o6VkCgli5BDMaqnu9wERMRMXNsZgqnU48x2Jcj2X4l7dE1oLEyflPww08nkXU0E7L/AJ1x2OwI9oMlaexSuX2g2jHPQWdz8sdjsBpJWbJ3R//Z"/>
          <p:cNvSpPr>
            <a:spLocks noChangeAspect="1" noChangeArrowheads="1"/>
          </p:cNvSpPr>
          <p:nvPr/>
        </p:nvSpPr>
        <p:spPr bwMode="auto">
          <a:xfrm>
            <a:off x="633413"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pic>
        <p:nvPicPr>
          <p:cNvPr id="10249" name="Picture 4" descr="http://cdn.wccftech.com/wp-content/uploads/2015/08/intel-cp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413" y="1828800"/>
            <a:ext cx="2643187"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6" descr="http://4.bp.blogspot.com/-DVJBBvqUq-g/TulCnMA40ZI/AAAAAAAAAX0/wOM5Yq3Fj6c/s1600/toys-donation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0" y="3200400"/>
            <a:ext cx="23368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https://fortunedotcom.files.wordpress.com/2013/05/130501153607-145747399.jpg?w=840&amp;h=485&amp;crop=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3276600"/>
            <a:ext cx="2590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 y="6171248"/>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00100" y="53340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45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11267" name="Rectangle 6"/>
          <p:cNvSpPr>
            <a:spLocks noChangeArrowheads="1"/>
          </p:cNvSpPr>
          <p:nvPr/>
        </p:nvSpPr>
        <p:spPr bwMode="auto">
          <a:xfrm>
            <a:off x="457200" y="1828800"/>
            <a:ext cx="8458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pPr>
            <a:r>
              <a:rPr lang="en-US" altLang="en-US" sz="2000" b="1">
                <a:cs typeface="Times New Roman" panose="02020603050405020304" pitchFamily="18" charset="0"/>
              </a:rPr>
              <a:t>Cont…</a:t>
            </a:r>
          </a:p>
          <a:p>
            <a:pPr eaLnBrk="1" hangingPunct="1">
              <a:spcBef>
                <a:spcPct val="5000"/>
              </a:spcBef>
            </a:pPr>
            <a:endParaRPr lang="en-US" altLang="en-US" sz="2000" b="1">
              <a:cs typeface="Times New Roman" panose="02020603050405020304" pitchFamily="18" charset="0"/>
            </a:endParaRPr>
          </a:p>
          <a:p>
            <a:pPr eaLnBrk="1" hangingPunct="1">
              <a:spcBef>
                <a:spcPct val="5000"/>
              </a:spcBef>
            </a:pPr>
            <a:r>
              <a:rPr lang="en-US" altLang="en-US" sz="2000" b="1">
                <a:cs typeface="Times New Roman" panose="02020603050405020304" pitchFamily="18" charset="0"/>
              </a:rPr>
              <a:t>Tantangan bagi </a:t>
            </a:r>
            <a:r>
              <a:rPr lang="en-US" altLang="en-US" sz="2000" b="1">
                <a:solidFill>
                  <a:srgbClr val="FF0000"/>
                </a:solidFill>
                <a:cs typeface="Times New Roman" panose="02020603050405020304" pitchFamily="18" charset="0"/>
              </a:rPr>
              <a:t>Mahasiswa</a:t>
            </a:r>
            <a:r>
              <a:rPr lang="en-US" altLang="en-US" sz="2000" b="1">
                <a:cs typeface="Times New Roman" panose="02020603050405020304" pitchFamily="18" charset="0"/>
              </a:rPr>
              <a:t> adalah mengembangkan kemampuan tingkat tinggi melalui pendidikan dan pengalaman kerja yang tidak dapat ditemukan dalam alih daya (outsourcing)</a:t>
            </a:r>
          </a:p>
          <a:p>
            <a:pPr eaLnBrk="1" hangingPunct="1">
              <a:spcBef>
                <a:spcPct val="5000"/>
              </a:spcBef>
            </a:pPr>
            <a:endParaRPr lang="en-US" altLang="en-US" sz="2000" b="1">
              <a:cs typeface="Times New Roman" panose="02020603050405020304" pitchFamily="18" charset="0"/>
            </a:endParaRPr>
          </a:p>
          <a:p>
            <a:pPr eaLnBrk="1" hangingPunct="1">
              <a:spcBef>
                <a:spcPct val="5000"/>
              </a:spcBef>
            </a:pPr>
            <a:r>
              <a:rPr lang="en-US" altLang="en-US" sz="2000" b="1">
                <a:cs typeface="Times New Roman" panose="02020603050405020304" pitchFamily="18" charset="0"/>
              </a:rPr>
              <a:t>Tantangan bagi </a:t>
            </a:r>
            <a:r>
              <a:rPr lang="en-US" altLang="en-US" sz="2000" b="1">
                <a:solidFill>
                  <a:srgbClr val="FF0000"/>
                </a:solidFill>
                <a:cs typeface="Times New Roman" panose="02020603050405020304" pitchFamily="18" charset="0"/>
              </a:rPr>
              <a:t>Organisasi</a:t>
            </a:r>
            <a:r>
              <a:rPr lang="en-US" altLang="en-US" sz="2000" b="1">
                <a:cs typeface="Times New Roman" panose="02020603050405020304" pitchFamily="18" charset="0"/>
              </a:rPr>
              <a:t> adalah menghindari barang dan jasa di pasaran yang sebetulnya dapat diproduksi di luar negeri dengan biaya lebih murah</a:t>
            </a:r>
          </a:p>
        </p:txBody>
      </p:sp>
      <p:sp>
        <p:nvSpPr>
          <p:cNvPr id="10251" name="Rectangle 11"/>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11269" name="AutoShape 2"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1270" name="AutoShape 4"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1271" name="AutoShape 6"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481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1272" name="AutoShape 2" descr="data:image/jpeg;base64,/9j/4AAQSkZJRgABAQAAAQABAAD/2wCEAAkGBxMTEhUTExMVFhUXGBkaGBgWGBoYGhobHSAgHRobGBoaHSggGx0lHRggITEiJSkrLi4uIB8zODMsNygtLisBCgoKDg0OGxAQGzcmHyYtLS0tLS0vLy8tLy0tMC0tLS0tLS0vLS0tLS0tLS0tLS0tLS0tLS0tLS0tLS0tLS0tLf/AABEIAKgBLAMBIgACEQEDEQH/xAAcAAACAwEBAQEAAAAAAAAAAAAEBQIDBgABBwj/xABNEAACAQIEAwMIBgYHBgUFAAABAhEDIQAEEjEFQVETImEGIzJCcYGRoRRSscHR8AczYnKS4RUWU1STstJDc4Kz0/E0VWODohckRHTC/8QAGAEAAwEBAAAAAAAAAAAAAAAAAQIDAAT/xAAoEQACAgICAQMDBQEAAAAAAAAAAQIREiEDMUETIlFCYfAycYGRscH/2gAMAwEAAhEDEQA/APjwnWJvf3fbjQ5jhlQ1J7M+k82HW3qfjjPMO8JmZF8Pc1VbtBdvSfre/wC5f547OPycXL4JKCtaoBYimgI3uApO0cwMUcTLmixqGW7MRvtrp8zi0Szvz83TMbk92PDqfliNcEZdgBoBQQpEGzpG/tIw0laYsdNfwI8tWIR1gwd4Ei20+w49pVO6ojnvH37+7EkurcuotvzgSOXLHaCAtwR848RyviCOh0bDyOMIx1BSGJkibQJA8SNt/YcCcDqRTrMTHeS5LWlrmyxN7m2wxHgNGo1PzdTQwqdFJJgQAGIHKd8Z+tVOvxYi/jOOhyxSZzKOTaNCKgXQhqAmmHNRQFBvcDSL/DwwFQ4YrABG78LKkwBqXVyvNvfiEZbteyipqnspgaZ1xqjtJiLRPjj3hvG3pVPQQ6CdtQmJW9/Gf5YXNN7HwcVoVZqQ2kTqm8G3u/HA3aN1PxwfXqSSdrkmPHpjQ8NVCKRNPLwKDAlhT5dnLNqW7zqjc7eMzxtlMqRm2UwACepOI1KmmLjxA+2euGPCeGnMMKYIUkSJjqBeWHWd/jiluFatWllJAkhdVgASYlQNgTvg4vwDKPTKkYEC9uR6e3w8OXsxdTydRwWSm7RY6VLD3kDa/wA8EeTOTptUYOCy6GiGCQRENJImL2w4+k0qdKrQCCmGd1DEAkadEekpYzHIgHnOHjG1bElKnSM06lSe6QR6SkQfh7L+OOYWn+X5ONZwBKTVStZKRQJTCs4CgkhBI2JJGwMzIt0Bq5dTlGdwgqggLLd+JXYSNQgnkY92D6YPV+wik7Ya+S0/SqYCqxMwGJA9Em5APTphUd/jg7gjRXQ+3ax9E2BkQTtuPaMCPZp9MY8SzIR2IoDtl0lnBqadRIJ7ptBZtrYR1UYktpYySdjfGg4/VOkoUAg0odRGowuqYaDdhyHLC/iOZqio933b1yOvw2w8kJB/BbSy9NaYM09RAkPpkbTIZyPkux3vA1YzRaRT120in2czrWylSZOmZ6YbMKh1kLLfR6OkkySfMg7g7Am/ScD8RV6Z1BAAoRhNgXDAkG3QNzxq1oKlvYtqvQWo6AO+kwZeQDN1XSoJA21nf6vVjwjimXp00ean6wh5VHKd0kLaNQY7GBswtE403G81Sr0qVbIZfKkMT2i9nR7RDaFZGX23i8C8bi+VmayurK5enRy+rtEfMNTWmKcgEaGqRpIBc7yBzwtNbTCpqTpr8QhXiNMh/O1WDqBC06a6TKtcggvsy3iAeuAdGXBkdttBBVYjfk8/PDjhVGiWfzVAk5mppDilpCBTpHNtH7oK29+E/lPTHmdFJF7hns1ibx3yEWWsetiPerbqxopXSHOTzVNkBFTRUpqQDUQxplmZmZXhR3yoABMxFyMKq2aoOzOxYlpuQQgPqkgOSBb9r2Yf+RhylSnSyubddNUMoQs66XDllLEEAathfeMH5PguVOefKnJEUk1DWatWwHrz2kAH3b4puSJPGDZdknytFGKZbMKku5mqGOimrSQTTIPom4tpI5wcBcO41k8whU5djUIhnh6gvrClU0MKYGpTYiSDyxTxji1Eu1OhSfso7OlVDVdJs1ObkggkmOse0Y84DkxTetRqnWiuFkNSVS2kEmKpkwGAtNyNsBxWqf8AoVLtuP8AgBxD+jxXbXQrv3hOmoFMDV6N4aQaYvHok7mCHls3ws+lksyYmStW8QkHeBcPI/aF7RgPjh016kzp1WmJWwEGLfn3YCqITMRJ+fj+f54hKCs6YTdI0FTiXC2VYyNcAIA0VYBe8sTc3sNxYG17RfPcKhZyeZjl5yJ9LxvupnwNrzjN9i8RbHGi9treOFxGyQ+p5nIBzqy1dpLwAwUgEygA1Ed1YF52YydQ7NTxB6TVGNBHp07QlRgzA6RqlgBMtJ2G+KBTboPjjjRP5ODiwOR4oGoREeMR7ueNRmeJN2gGhILPuh5dO7+OMmry1xbwAn7MaijmsoT52mwcM+qBY3Nx1MRvznbFeJrZLlTKdStXcNCFkRtV7QokXuAdQP8Aw4hxZClJ0J1nswdXgKiD574AfO1FqmrSA20gBSe7YCRyJgc98SqcWrVKdRXMaEAECCO/TW/OYWMZyW0zRg7TQDSYlT+Z9t/dicWWCd7qdgfC8/LHZYVGRmAchZkjUQIvuLW3vyx4tI6Q5VrkDVBib2nbl7bHE0VNFwLiIpU/1Zqa6kAK7KZgRGm53+7mcIMwhNQEiO8JB3Emed8HUahWmrDcVZE9QAcVUga2YMlUmGJiAIjYE4pPaSJQVNsHb/xh/wD2P/7xAfran7zfacGHJuaxq6THbav+HVqnrtgKm01HI2JJHsJxPFpqymSa0zf+Tnkfla+Uq1zXFSqtKo3ZL3ezbSdOsHvE6ryIFueEtXLDs6p7FdS1CFhVBKjnIG1ufj1wq4dVZaqFGKtqAkdCYI8QenPE6nFq5H6xp5WX8PzAxa0RpjbyepgZmq3fAph2ik2ggBvZ6IjbAqcUXv8AnKZlSsDLpTJlSPSFMEb9bfLAY4lW+vvY2W/ttij+kKwI74jppXp7MByroyhd2MvJiO1INu44HecSTA/2ZB8d4tfF3EK7PVOpB3Wq6RoQT6N4UQ3KNU+OFK8UqBvSv+6v4YIPGa4BIqNJt6s33k6ecQcFSVUZxd2OOIUVNPKCPTZNYl472mRpnQu59EDfArZdamTeuytrU6Q2rxX0hefTtcYW/wBKV5kvJsZgb/DEaPFa+kjWYnaBBjblg5oXCVA5Nz78GcGnt6cOUOqNStpIneG5WxWc9U+t8l/DHq8Qqi4a/gB+GFVDO2jR55RqqoQ7pTQMCzatZ0i5ZSC2/hyjFA0DtG7KSaFOpcE95uzEelJ9M29l8JKnGMwxOqqxnebk3G8i+O/piuP9odgNl9ERA22sIH4DDvkTEXFJeRnxAI5dnpaitCi4k1IBIoiABUjaoRHK2/MXimVprqCrp0iiQb31oGYAkxu3KI2wOeNVwZ7W0QbL6NoEadrD4DoMV/0nWMl3id7LNtpMSY2A5bexMkUUZAFbMgWBEgxGG3COMZdacVQS2rlTVhpF9ywMkjpG4NjgKhxCoxPnYHjHuG2Lsrmnep2erUrK6wQOakTty392EV3oeWNUx1lM/SLJFNr7FqA0kkTI1PpI1GFBP22A8pMwNNI0lAAU6yqELJ0+tpAIk2Mnl1BLTK161Hs6ZYMB3FbSDCgIdOw7vonxOLKtHMZlXyiHzasygBR6KRpBKgsY7Jd+m+KuMqqyCnBO6MfQao4MU2dR6WlSQNyJsQNj8Dhgc/mmjLVHrKsE6KlRwoUAt6BG0Dpg/g9I06TIKuXVqhW1R5DQLWE/WNiJn5QzDn6bSZmX9WxLoCQO67agOZAMx18cIotLsrmm2qHHB8/T+jrSLsxpGSoEoWVnYbgQA1RTF+fXCqvxh2cl0pTAN6SzO39n0UDlYYMpZnWrKtftTIAWojIq95RcgyY8LmcLWpkayBl5UQw0VR42JaAYMzir6RBVbPfprh65YBgvo6xPrqvqkG1t8BZjjTAx2VKPY/3ucGZvIaadeoMxRqM2myMLecBuJP1fmMJmUOL2I/Pw/Ptk3JF4xiy48bblTpfwn/VhhwfOdsWDIg0gHugjnEGSbYS/RB9b5fzw04DR0s95sPDngRlNs0o8dAg4239nS/hP+rEjxw/Upfwt/qwGMp+18v5476IOvy/ngZcg2PGWKZYCdo/IxZmqXfb2tzNr4oFYBj0t+Zw/zyoSw+jqH73eNS5MHvAE9SDHuwYrJAk8Wd5OVSoqkgkQoJ106YXeDqfZp2i+55YF4tQJqZowwJAkNEg66f1bR7OUYt4LkyzVJZEVVIftGKrJBCyY3DQ0HmuD+GcPipVFWqyOrBdSuV1EyTexMxqv0w2NqhMsXZlK1VllVYhSIIBIB/eAscTTPVCi0ie4DIEDxO8TuT8cbw8HVrDMVyRAIFZiQTyI35j4jpeD8FAGr6RXgGD55t9UAA+7x2PuV8Uh1zRaM1Ry5amijdq2ke0hQPtxXU4OH06atKWYov6y5Gm36u3pi+HmeoolTKla1SqrVVgu5aO8sA6gIbrYey2HOSzKMKctTMsQZplS1QaIIn1h1E7/AAoop9knNx2jOJxCmQsG7CFEG5Fjy64TZbhT2ZYcQxOmRAAEzqA6jGyq8RoQpMktTt5mNVQMxLk6+4b733NsBcApDsGDHT+s0zIk6VgCd5+HgbYabzasXjS408fIgyH62n++n2jFRNzi7h/62n++n2jFJFz7cT8FfJS2pidI9EScEU6aEAlnBtYKpF/a4+zFbZYFQW3lhN4MaYHSb44oZAhSZAuPdfw6jCddj99Fop05nU/8C/8AUxYaVPbU+49Vee3+0x6vBa/admaY1wZUgBpibgneLjwwZ/VbN3mh05pz35/HGU0FwYBFP6z/AMK/9THoRPrPy9Vee3r9PuwUvktnAP1E7zdPd62/jyxIeS+c/sOYG6R4+tt164HqI3psCKJ9Z/4V/wBeONNOTOdp7qj7Hwd/VfOf2H1uadLet8OmJU/JjN/2G8c19/rf98HNA9NimjSp76qkXHoLaI3PaeHvxN8vTMS1SN/QX/qYYJ5KZv8AsebbFfd63w6Y9/qtnP7Dl+z7/W+PXAyiNjIX9jTkXebwNKi4En1/zPXEa9NeRMxI1IIPwYx7x8MH0+C1+0NPSgeDKllUARIkkwBfad43wsBESALgfm8/Hntg2n0CmuzqmVVpE6GUwwNvlywx8n+HxWUyJIaDFh3TJI52wJn3hUaSSQRN+RIE+4DfBvkxnKlLNKwWdOthPdEhC0SbAGI8MUjipK0Rnm4OmMMzxhm7iJC6tUyQxsBLEGSCFA0jbqd8DtmHE1EJiD3TDFWUpqHesZFRTJBMEg7TjacS4jXzDB8tmhSpomuspcKyLeWOhiGAvtPonxwB5R+UZfMUVVRUp0kaj2jEA62ZC7mQdIimBJH1p6YrP9yHG35XgzXElpI6gKu4iEYiYH/rD7PcMWhqU0mV0VwW2QgqBTc6yDqmDy1GemDzxM1I001mmqqCtak5cgqRrGnvE6dHWC2JNmQKqB6B1z+uGibgAj0TCgEwAduYwnkqnS2B5XNgmDXFSHT1NGmHQzMCdO/jjzN5vUlVe37Tu+gU08gdyo9vywNlOI1HpM5KTrka2ZQLhhpCkWB5mdhgwUy9Uo4q1EalJSg5KyHiW1NYQIInmDbk2VrQmNPf50D8V4ir0KyoZ9FgYjepJAJvbVMHrvjJtSY8saTMpSSkwSlUUssd82JDUza9ud/EYTAmN4sI3Ps2Fh44jyL5OjjdLQE1FumHPksDqqfur/mwAllNwD1i/LnNrDaMMvJ30nkzZdpPrYSMdjyl7WIFGPYwTSBJu/Llc/DHrI3JvjhcR8iAXvTEXG4+7G1zNE6wdWXsXnUyap5RfwvjGFiWvyjn9/sxoq9F+1AANnewm2/7Qj5YtxeSHN4/kN4WDSd3D0g7sRDPJVZkTpMENK3nl7cXcCirUrELcups1pAOoyRsbtcdNtwpy3EBRzDljE0tN9VpVegJn832xd5MZNa6uhCnvKROo7Bvqssb7nph01dInJOrZpa/ZMHBcAELqGtQUJjcboNryRc+/wAHDqQVWhmVIEiqYOpyRF4fc35AAwdh6j09BEtACyA1QAGFuo1SvK4nn0xz5NGdaxRW0QJJc+sYvrhpn22kgzAoyC0LvKAhquUZR3WqqVgEQJWFYHnYyeuHozX6k6WuWLxrgHud5ZQSnj7N98JeN1VaplWVNE1FJXSVIkrZp3I6/bh8mdbzUBZLd4EryCyOcgWj2C/IhLbDJ6QC2ZDQCCPNbaalnJb0dSAFTNmMbLjL8MNOrQmqxkdqVL6WMgLIAZgTvyk7nGwp1FLCQsNTkjukaizEqY9JZvbmBMyZyPlLQ1rTDMlLSWlVpuB3tOkkMJm/uthZ3VlOOroV5Eecp/vr9oxUxviWWp9lWpIWDAskMJHMWg4iwxK9F/JY36sfvVPsT4+zA9Mk1EX6zoBJ62m248eW2L2Hmheb1OXglyeXtxVlQe2pwCT2tOwUXO8e23vwvJ0NxrZs/Jzg2YqZ00+1ZaiCWqDvsZAiNW8g89vcMb5fJqpJBz1WegpUvt0x8MZbyJzwqcSr1UkA0ZE2IINMGfnj6VTiNscp1Ge/qtV5Z6p/hUfuXbEj5KVf/MHH/sU/htt4bY0BbETjGM8PJWsf/wA9v8Cn8Ljbw2x39U8x/wCYH/Apn49caE49BxjGb/qtmP7+x/8AYpfOTfEW8l8zMLnyf/Ypz/M+MzjUA4jUIjGMfGs9whzmcytWoDUpL2mpVADwAZgRBK3PjO/PF5cd2ZN1A3n4D7uWPo/lRnAvEM0CGJq0UUQPWNNYn32x85pL3fDSvKPifv57Ypxk+ToJzuW7qRInV4k94i557b4nwigTVALkKVqA+Hm2vcxj3Mnup4arG3rHcYN8mnQZmk1T0ASWj6oVpPwx0pLI5nJ4sNq5VKPaA1F1LTKXJJMkyWIMTBIgaj4AixmWy1ErX7RlZnGuixJA1HVqYSRsJkEGPbg7yx4HkcsaIH0iqKoJVg6R4QRTub/Mdcdx7h2Wy60wGeRLurXYK66QNhpmCb/VHXHRWrRyZbSfbEWXaqrMe3DDkoeTHSOZPTxxDhyg5UVWTLs7VKktmGJY2p2B1C3eJvJk+zHlGnQWKkvDsN7GeQACHly8NxIwblMi30Zgq02C1ahIzB7OxWl3pJSxIIn9jliNK9nQ3rX2J1xTSmIOWplkLE9kKqGGqAlRodRACg6QNgMXUcr2oVkree0NpNBDRDKAGYMQiiAxVoiTq/h6txBKSoB2ROnSwoNTZZL1CDrKvPdAtPM494Bn6derpamR3ahEvTIEAzIFIGO7yPTfFNWSd1Yt4xw9qaORUd6RUaWZgb66ZYAcrFbxefDGeI/M/wAr+zH0Dymy6rla/ollamAwWLF2mDMx3VB8V54+e1GI2BPsE25yeXtxPkVMrwyckd6pEwPbHym/twy8mwNT3Jsv+YYUq0qT8gJ6c5n5csNfJk954WLLy/aGJx7KyToV0pkSBH5i+OdR+R/LEaKmQbyRtvHujE3N9sDwF9lFZxqiefx9uNLnOGp2m1JpLHvVVVuu2sG5O0CMZhkEyLjkBfG2zMCqoJpW1+mKmrYfVtP1ow3EruxeVtVX3AsvwumQrDL6u8yajVuWVpPdLCDBCbbgnEPJ2mGFSmVEh1meUagSBImJkiRYHpgijlS0DRlzNVwO0jWSHmHkEAGQJxV5O50UO0bUqn0QDJBsykHSCdN74fyI3pmsp0EK2mHgEarCNIBADWNtxviqplU1q5SWSwliT6VpMjaYuATP7JGKKXFETuh180uuV1arwbSsRtedztaceUeLU20oGWKjBwBqtDHaVEmZF9Ox64ro56YPx2vrqZUkAHtFJswI7wgEMTBAgEe3DXhjKNKirUc62szIx0rpEAqLDbxE8sIuLVCalCSDFUXDBragYJWwImI5Re84fjXNIIC01GUzUKwZXks6/W7p6GQcaJp9JFGTyys1MfSKrdwNd176BjAPduBA/i8MJcxxR8pRSjSJCs7sdetWkBQIMIYg9I8Th5R7XVTlVuAD5922ZiTt5ywbu7CGta2V8olqebarGs6hbXsukAd+8zOFk6Hgk3sFOeatXp1HILFqYJ2nTAk+MDAT8/fi3Ip5yn++n+YYodO8x5mZxJ20XVItqfql/eqe3anijL1ClWm6xqV1I57e3ce3F7oBSB8agM3tCfLA7emN41r9nPx+7CcnQ/G9n139GfC6Yyz5q5quWTewUMLAdSRM42iNbGU/RuY4YP8AeVP8+NF2oVSSQABJJ2AG5OOU6grXhdneOUabaCxep/Z0lao46SqAlR4tAwlzfH2b6KystJK9bSoqKzNVpmIK6R5stcjVyIJgyBFPLDh9AtSV+zCOUbTScKrAwZYLG/PGMMW4tm3/AFeRIHWvWp0/kms/GMQ+l8R/u2VPgK9SfiaUYHHlUoz5ybAAFEZHGptRaDBgQoibnFuU8sMnUqiilYFmJVTpYIxHJHI0sfYb4xiLeVZox9MytXLrMdqCK1LoJdLrM81GNB26sgZWDKwBVlMgg7EEbjGW8mOI1s19KWqylaeaqU9JRSGpC2g/HfA3kGezbO5VSTRoZgilz0hpJQfukfM4xgX9JGT+j1aGepkio8IQQCvdWxAI6WPu2x8poRFug2M9J359R8MfXP0vN/8Ab5X/AHp/yNj5JRHd8NK7jlNtuWKcZPkDs2g0JAFw+0we8RadrYt4OF7USO7DyLm2hp6H54rzanSk3BD9frHpbHmQEN/wv/kbHV9Ry/SO8zxSvQrnL0qr06YZQBdgkgaiuuSLkmQR1xPh/FUo1jVWrmGqOO870wxYBla5LSbqL9MZ6gveU7QRt7fdhs3D6Qq6FrSwER2e8mN9MbjBTElFItz2Xft6dapUJpsWdDZm7kNHZzYkxbbpizJ1MstcaEqa5VRqpjTewBBba95354Bq8WWo1MGQtNXQGDqIZSJKkxve3LFWWqUUqCprY6WVo7NfVIPLrHKMG14NT6YfUranFDM0RROpWJoqAbLAlUmZF7cyTiT1aeVIag1Vzpa7hkC6pBBFpseRwA1SvmKn0gUvSsQGUAjSAQNbE7e3fB9bh1FKQ7QvS7QqGMa4JbUQNIPJAf4umMpIDj1f9FNbjT1aFamVRVhGhQQJDjYTA9I8umM9VnlHv68o8cHUBC1h+yP864BpMCWt4W+/wwk3dFeNJXRCmbEkCTzMz7ht13w18nGBdoJgBP8AMJ9uFpQlCbxN+g2/Pvwx8nF7zQRHd2v6w3wkbTHlVCinVkAb2MyItHh4YjVrmeWOoULi/vH3HbEXpXP34W2PSstriWub2Fz/ACxp85n/ADh9EBCwOqirHb6xpE8t5uMZzRLXA9v4Yc5/iNd2qLJKrqBgbKO4JgWEGPfisNWRnuiqvkEZx3mHaS690GAQGgzUHJvtwKMw1JnQFT3rgorg6ZAMMDG5w7r5pqDpTpqsMB6ZLXJK7hzawP4ThXxHKOkO5XzktCm4mGgjl6Qw0l5QkZX2d/SlUyZS4g+apCRax7m1h8MeLxGoCCCkrtFOnbnbudTj3L8KrOoZUlWmDKiYmYBM2g4pzWUem2l10mJiQfstge4ZYl+VzLNUpAxAqKYVVW5I+qBO2Njlq6U3p6ngs7CNZYEykqJEA7eAvbGJ4f8Araf76f5hjfU61XuXHpsR3j6PP1LkdN7C++K8fRHm7IZautUowcMABBDMuojVyiW9hn8MpxzM06i0mp+j3hsRcBJsWaPcSMbXK5htdIGR3QSIqG+o3EoO74mNlicY3yk1RSDmWUv9ckSEMd9i03v92BPoHFWX59xZkP1tP99ftGKn3OJZNoqJAmGW3W4t78VVH3tiV6OithFQ+aX96p9lPbAZjWu3pLyPynYfadsGVT5lf3qv2U9+vswKCdY3jUgJmRtb2mPgMJydD8fZ9h/R4g/o0NF9biecF9vliXl3W05CpJhSaauR9RnUP8VJHvwL+jfOK3D2QEakdtQ5iWkfEHD/ADeWStSalUEo6lWHgenj445TqFHlRw96lXIvTXUtLMKzR6qWvHQRywiPCMx9D4pT7J9VXMO1NYuyllIK+EDBFGvxDIDszS+mZdbI6GKqqNgywZj2e/kPH/SZl0MVKGZQ9GRfvcfZjGJjh1dc0x7J9GYyaUBUWIpvpAJcTIiPswr4PwSqRl8vXpZ+aNRWs9H6OmkmHQlZIvcTNzucMF/SZQe1LL5moegVfuY47+sPFcxbL5EUQfXrnYdYbT9hxjBGRymeyyZtaFFTVr5x2RmYBFpuJ7U9YiI68jsdB5OcEXJ5fs9Rd2YvVc7u7bn2chgPyV4XmaPaPmsya9SposJ0ppmy7C+rkBth7Va2MYx/6XR5jKn/ANSP/g344+UZcjTaNhtIPj7D1Oxx9S/S3mF7LKpI1ay0c4CwT8WGPlyTH/Cu55T0HLw5Yrxk+QMzDHSgju96I8SSfHc48y9SG39V+X7DWxbmwNKde/OxM6jueeKsmO9pN+7U/wAjY6PJzaohT70Bbk7Y0tXiRNLsjXy86Y1ha+uxFyTT3O0nGa4e2h01bKymfAEYYmmVYNqUAKbz1jbvCeuDEE1sh/RDjRqKqrhyHvEIupiQAWG3TEU4apOlcxTmwA01Ik7XKR88OVq0q1JyzfqFKoQ0qxdYPq2Aa/pb39irLBRUDMyldSEyeQ3tP44OKFyfRHL0maj3VY3cGB1C29IT88dVVkUM1NxBS51AWm25ufdEHC7TitqF7T8cDJjYqxxnc52z5irca1U3/eQYTggEiBH5nmL4Myw7lb9wf50wKWb1QTa949x6+zngS2gw1o8QWPv3seU32+zDPybYanjom5n1x4nChHGm9j+dxufbyw18mm7z+xNh+2uFi9oaa0xZl2G8GPbInxv8sRd788dliZEEH4iLbzy9uOqISTMT7J+fPA8DeQzM6Wqt2XozYwwA/iJPxOH+e4ZUpu4TLsxJJLNTLgk3gSpAUTyEmN+ggof+jU+J/wBGNHxDjbV8oabs9B1IJfS+llHUqpK2iZEW8bdSgknZwvkbkkhSMpUqaqlWi2pFsXQ6WWY0ww0gjVaAOfPCfizquhjR0yDMKF2PPTbGkPlQjUaWUp1hUJtUqsDEC8DVBPK5jYdcZLieabtipOpEJWwsRz2mb4WcoqOv+D8UZuXuX+m18nHX6NTIiADBIkHU7Le+w1e6DhFT4cK9Pt2c6m1nSDMRrIUA3juxv1ta7DyXaMskqYhvUB2qMxO82VSb9I6Y84YHGXC9mLmomnUN++p8N+c/Zc6klfwCpQbr5Mvl6hVgwjukNfwvh4PKhrebWxnlfaxhdre3CM0ralll3JF49p6YqJxJNxL4xn2OafHSNMhzp61XuJmG+sPDAWaaUSKZRO9pJJIJMAwSB9XlgM1PmYw7q1UbLZbUe6rMXiJ06oJW3gR7sZOzNV4FuQPnaf76faMU1Nz78NKdXJkqaJrFxUSNQGmJXe2+/wAsJ+3Ukj24DpIytsIemBRH79Xn+zT5/fgekAatMWvUp3g7cx4D5nfBBqA0QB9aoflT+OxtirLt51JP+0p3menx+7bCT6K8d2bryYyy0c9mUSQvZpYmd9Le/e3hjc06lt8fPMtxELnc0ykNNNYgzJUJIHvEeHuw8y/lVlYlq6r4NII9qxOOU6TVCrjjVxmv605L+8p8/wAMejynyf8AeqfxP4YxjTdpj0VMZ1fKfJ/3ql/F/LHf1nyf96pfxYxjSdpiurUthAvlNk/7zT/ixVX8p8rEJWR2NgqGSTyEffjGEPGaC1eI1+0GrTlwVBJsQqxA29Yn574wmX9Hl6K9Rz+3x57Y3LVdWfzABmMvpMczpQmOh/DGGonu+1RzB+XP93lvivGT5AzOARTN5hxsY9I7DYY8yLS0fsvPh3W39+J5tzpTp3ovv3jN+eI5MAuD+y/+RsdH1HN9IPVaBMSekTjQ0M7QZO3NQ9oBJpF5UGXYbi86VFuTjoTjOvPLfENREE7eP8/swMnFhcVJForFRAMKYsDY9LDc4ga69cVltwQfCL/PEFoXBAJHTYjCZMfFBYbHYYDi6pTVewonSANREyZmW6ztgWjnqQVboD60pqPPYlT4fhimvknT+C3K+hW/cX/mJgEidiBH28uVvbg6nUVhmSh7ukRaP9onLlgGmRe1uXL37GfZgMMdWQRzpNvfY/Ofbhz5OxLgdEj+NeU4VSdBE2k9AfG039uGPk2BqqXOydPrrjR7NPoUUGEiBFvbbnYb4t1nYRiqnNpA+zHVAJ5/D+WFQw94RlBWqhCxUROoIXj2hdvbgbMLFR0vAWoASsH0G3E2wbwVH1d1SV7vaCA3dkGytMmdoE4XvUqGq+stq0vM29U/CByx0S6OWC92izidTSqkFgdVipaQYO04oORJYBnJZgWLXM9ZOuSb+/F3F6ndEXkx6THkeuDkGkp3lA0gaSO9IgAbTyvhJJORWLqKFuX49WooFVaelSQJBJkybybxqMdMdkPKWqihAEsSQWBNzJMnVPrb4FfhFQ7IASZEuoOkiwgmfHAgpFdW2oDbcg/DwxJymmVUYMe8IzBYZg9mZc3CqSoJDWEK0TqG5G2+FzqwZlKlYixBBvyg41vG/JbMKe1qVqC0j+r7zDcTIApkaiJYkTz5Rir+r9WjlzUqdlVQ6TSKtqALMJUak0hSpJ53Fok4pjJ6JepBO12ZGrSBtMcx0w58n80mqmo7Qvoqpppkg3DwV5T3t97HfHvHcmiJRdRpaoJIDCPRU2AWFuTtM+GE1AulVHSVZCCG9KCLgwbYR+2RRPOJpszqFMyuYHnVjtySvpA93uj3eE4zQpgEkGOsYOXidaqyU3aVVwRYLDTvYCT3j8cDML4LqWwRTjosVPNL11VJtNtNO3hzvimoQGBN4K8r7dBt7t98F0YZRTmG1EqSYBkAFT09EQduvXAzUrmQQQYKncHxHu35Y0laDF0z3OPlzVmi1VKUypZe+nUd094DrI8fG3VTiPpteJH+xb3H9Z8sChB0Hx/Pw549FMdOnrHp+b8sR9It6qKc5TpypFV6tzqDIU7o6GW3+WIuaUGKRHjrYxO3qYvFLw68z+fxx72Y+z1j09n/AG5Y3pG9VApFP+zHP1n/AAx5mFpkQqaTa+pj8ivPBXZDoOfrH8+PjjhR8Onrfm/2Y3pG9Uhw5EUHVXem17JS1gx1llg+7B30lP75XsBtQA+YqfPAhpeA5+sfzHjzx3ZDp8z+Z+zG9I3qokz0gxh3YX7xQhi0TcSee5na/hiuie7z9FZkRz6/fudsTNIdBubaj8J+/niFQlYixMCZMe0/hywYxxFlLIPzY7tPf17besdxy9mLODUwaqggkENYG5GlrA4XU6rToLAhZgi+5k353OD+EsBVBIkBahI2nuNi0XbIyVKhtxfhSpTqsuXddMbupKSVAmKhk3I25+Fqxw2kayoWoQT6MVdVyBvoj3zv8cT4tW1UHYZWqqsupXLsQolb3sQdr8yMWLmfOqZoBREjSvabiRddU++Zw7SZJOVGPWjJAB35cx92L8tSTWuotp1Ceumbn2xgeJMEEEe4++cWmr0B23j5451R1Oxhn2yYnsXqsbHzg52kWUW359Pf5T4pSCoIiN/N02nfm1+YufZgemLDF65WoQCEcg7EKTPKxjriivwTdeSyhVV1zLKIUqtoAH6xOQsMCKd7A29tufs9uC8qO5W/cX/mJgT3gbbmL8o6nwwWBdsrtpv/AC5bnDLybYTUsPRSYH7a+GFwMDnPz+Ee3DPyfJ1ODOybgfXXCx7DPoT0RcXn3z8oviZXeYxXQXw5XkACOcnHtQkH+U/fhR/Jo/J2CXNQIy6dnfQN/SsDMbx/2wJxGr5+oEjTDxpaR6B5/aORtyw18l3YVSFLCRB0oHMTyEg/CT4YV519WYqEhg3fkMsH0CBImxjrjpkqijjg7k3RHibdwX5/WB+WGZTvpqFEtDSWaoGMm5gOAJ52scKOL+gJLDvWPd6Hphwa3nF79HZt6RLb3luyM/tHUZPPngeX/A30r+T2qgLpIpnun03YPdVmwqASedrYzWdIDv01ta/X2/yxpahh0BakpCmz0y7CFAPeFJpjnczjMZxyHeTYseVjc8uh9+F5einD3+fLGqeVOuiuXzCdrTQzTYNocWjSTpbUsHp0xbxLiNeslJBFOkg81TWpeY9JjIZjBPIWJtvOeFMdB8H/ABxosjxaiqIr02LKCCQoN7wRN/RgHr1EXSLvUmNOKjuKEdR6kstQtIJFySAQe8By3G4x6W+Y8PzOOzDF3ZjHeYt63MzyMYr7PwH/AM/xwhQOyNAx2nqq6A9bkRb34AessnVvJxbSJWOkgkd+DFxaY+WGNPglN6Xbaws6joNUau7O0p4c8NTa0LcV2JKeY5H0fs9mGH06pA888cu+QMGU+BoVYrSrVNLlJpuIMRJ/UtyYHFHEcklFwoStNu6zgETf+y9+wtgJSQcovorOdqD/AGrbx6ZI+3Hn0xz67256jiuu9Mqe4+/9oP8AQcQRqemNFTb+0X7ezxr2atBH0x4J7RyPFmg+H248TOVPrvsPWa3zwOShhQr/AOIsf8vEmrUwRpRzbnUWP+XjZGxLTnagIGt7n6x2jrPyxIZ+pfzlTePSa/vnAQq09U6XHQlwQPdoE+yRi4ZulBlHJnk4Aj3ocZS+4XH7BIztTbtH/jbFf0x9UF3NvrH8cWCpSt3Kn+Iv/Twfl8jSdQFFQ1GuE7SmJEldyttt4w6TZJtLtC0ZyoGgO8R9Y2PxxGrXLgB2J39Ik/C++GdbhTIVJpPDARFekb3tAWQbGxxdW4XllpU6gaoTUKyode6WBMWQztE2EzOxGNiw5xM5lkhiMM+Hen/wVP8AI2GeV4LReq6KzBgRJZ4FxzikbzYR1A33WUMwimQjTDAS4jvKV20X3640Y4glLLocZzLkZPVGZ/VL6TA0jdYgAzp5Aezpia017XegSdVy1QPdp9VgvttviWcyv/2IYK36pSfPsRunqTAN9ogb8sQWsO1A10LgiDSk7xGrsjI5E6jO8nfFCS6/sq4VwKhVpPVqMwbWwuyg+lTAkHnDN4fDC3gvBa+ZbRRUPUCliNSrIG92I2xLh+Vmq0rp0Ajzikhe9pgAKZPLY8+k4fcCy6gNUBR2VH09mKlPcEGdIpkjSSN+WFUUx3Jx8mdOTPZVKmpQEYKwm99ipFmm+3ScOqObqqtNaad0KI1JVLDmsRHNjt15zivP8LNXLjsaPYntGJXXU0lVQGSGdgSDsfdigIRVBZRrj0tDRYi89rfadtsFaZnTWxe2sCuxV1RkDIWUjUDVSCJiQZ3wvotJa8GOX/cWw0z+dR0ZU1EpSRWJAjUKlOdJBMrInlucLFgSIt4nfrFxf5YlLstFaOUnRtaelgek/nfDLybbvPcbLsP21wtQW/PhN4jDXyfB1tfksXH11xo9iz6YnokWiPdbHpa/5/HHtMG3349Zvd78ChhxleKiiwKVWUkQzoBCgnoyknrbANIl6jO9VCWDCe8bsCBbTuTin+iidE1DLbWBAtO5YYHq03pOARcGxvBg7jwwXKXbQsYxqosacSolljRsb+iOv1WOCl4+gZCS0BQCOypmTa+omTz9uJvxjLEuRScal0zNwLjvS5GxtA/HGeZCY6be3DSlu4iwjaqSodJxumWUgsIEEdkjdIuTyj34WVlDOzcixIBPiTz9uDKXDl7BquoBp7q2kgEAk8+fK2AA4Mxy+GA23+oaKS/STXEhiIx7jGZ7iSKSQACSdgLk4M4I0VQZjuVY7wQyabBYZrAzEHrGDc26h6tYclVFuG846AOSy2YgB5YesQeeGS1YjexLj7LwvyLUUEQZmsFK6oC0zBYSd0nc4+c516LUe7o1gUVZdQWdNB+/PgW0kcyoG7Y+28O/U0v92n+UYZKhJOzN1f0cZd9XaVqrFnLktonUxBOy7EifecBVf0ZUa2py9ddMqqyiggcx3SYknG8V8e1me2gqLiS0mB9+M2+hV8nz9P0UZR1UivX0m/qfek4sb9E2U55iv/8AD4WXbG+zFRhpCrIm/gMQqb4CSY2bWj59/wDSLKTq7fMGOXm/9GPV/RJlWWe3zAnl5sW5epb2Y+gI0HHlFNOrvMxJm/IdBHLGxRvUlfZ8/wD/AKP5QH9dXO25T7lxTmv0S5VabMK1eQpO6+P7Phj6U+49334F4h+qqf7tvsOBivgznK+z82RKjlIxouBZjswhVddRUJ0QAWWWkcyLy0xER7cZxWhJ5QPZ/wB8FcM4sVUAojaQQSZ1FSSY5r63T44EZJMrOLlGjRHONmSNQ7M0mUQWgmL6dhfe1h44jl6NSpRTziaU0rBQ90lQwM6x9aPaTa5kDhoFTtqswKbrUIUi8zAElZ2jaMFZOjUqkBK1dQKaHuhtEqgBVTrEmbDxxROyLVBeQSoS7FqZFMurSpB7tiT3gYhuQvJ6YVVuCqmmawhhUIIQ7UxqPPmNvuw7qk0VAPbmdaHQpB7uldRkyCdOsfvHkSMRocTZtQjMgtSqLOgQPSeVhpB5C/QTGGaXTApPtFWdylFcsoYUQxpp3hT86JKwzCdzBHvOL1pz3u3KqrGmA1JJYiZKmZIAUgmBzJjkV5QVHCjS1SGgebU6hFzMMLGRB8MXV1YU57SqpL1r6CXNqseuLC0X304ziKpaEuRz9VxUapmSUVUa9JbdoNaqpnvMQxEdTiqvmvN101l2QwxKKnouu2km0Hw2wQnCqry/b10VKdOSVIJ80DAGu5JEe2ffTWpqlGrrqVmioqBmW1jMgF7g6Oo/BUnRRuNi/h9WoYCHSXr00sJ9IMLKSY3HPFx4bn1suXq012QCxj9o6u8228je2K8hRWqQi1KuoOtQMFkjRIBksxJl/lh1xPiqcR7LV2tOrSVtYpKHD7SUGoEHwvuN4wqiNKdCfN8Br06FSpWomixAVrBQ3fQgqBYHcGLbdThMsjYnbrHu8Z6Y13lXxmpXDTTanSWkOzD3Jl6csxFtUAW5Yw7ZgTtPjhJpR6H43KW2WH0TAnp0+Hxwy8nvSM2MKYH7yi+E7VFFtJ+Jw08nXUu9uS739dcLF7GkvaL8rEgKbmwtHwPL246orAm0+/FCVVEQvzxaL307+OBaGppjfK59CqaSw0wGGkHlyPtvi7jNVKvZ6AwCIQZHPw7xsSPDfHY7FYyco7ISioy0KRlzBMXt78SNAwDzk2/P5tjsdgYobNkc3VdU0amCE95QbdYjbliqgq9pI1dnIs25HOce47CP9VFY/psLz7IajGmAEtECOQm3K84HnHmOwREy6nSnmovF2AxctEkRrSATbWIkxJ+Q+Ax2OwUA9+iH69P+MY+6cJ4zl2o0oqqe4oG/LumLfWUj3Y7HYpBJkuXSsp/rlkP7ynwb/TiQ8tMh/eU+D/6cdjsZmxPX8q8rNsyBvbs35bgSMAny8yPLMt/g1Pwx2OwboGKZ5/XzJf3o/wCBU/DHHy9yX96P+BU/DHmOwMjemj0eX+S/vBPiaNT8cRreX2RNNx2xJKMB5qqLkH2jHuOwHIZcaPjWQy4eoqOSEYqGi7RzjBuZ4VSRNVJmLCJFiI9Y8tj4bGZx2OwElQ7bsHyWYCU6tMrJqKACCBpMm91JNjFiLTfDOnmuyaUQNqpIrH6Uieki6rTqU/MY7HYC6DWwvLt9IbS4CBVq1O7mUbvHvGTBhZHS0zi+tw1KRldR/wDEL3q6CNKsB6ovG/T3Y7HYrHok1sP8pdOhQwaxBXz1NQSfS3HIAGOUxywRmHC5cnvgB60layACe1AliCBJIEDmZ5Y7HYb5I17V+55wPSNXIaKcntkYDzQ3ER7+UW9LGXzFQ0UEKFIqjUvarVBKiYOna4x2Oxn0NFe9oEfjdXUGGlSCYhQRcKNmkbIPicR4JWKVQ4R30gkhDB6STpIiSJtj3HYkm2yrSSCeJ51ny7o6VkCgli5BDMaqnu9wERMRMXNsZgqnU48x2Jcj2X4l7dE1oLEyflPww08nkXU0E7L/AJ1x2OwI9oMlaexSuX2g2jHPQWdz8sdjsBpJWbJ3R//Z"/>
          <p:cNvSpPr>
            <a:spLocks noChangeAspect="1" noChangeArrowheads="1"/>
          </p:cNvSpPr>
          <p:nvPr/>
        </p:nvSpPr>
        <p:spPr bwMode="auto">
          <a:xfrm>
            <a:off x="633413"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12291" name="Rectangle 6"/>
          <p:cNvSpPr>
            <a:spLocks noChangeArrowheads="1"/>
          </p:cNvSpPr>
          <p:nvPr/>
        </p:nvSpPr>
        <p:spPr bwMode="auto">
          <a:xfrm>
            <a:off x="457200" y="1828800"/>
            <a:ext cx="8458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pPr>
            <a:r>
              <a:rPr lang="en-US" altLang="en-US" sz="2000" b="1">
                <a:cs typeface="Times New Roman" panose="02020603050405020304" pitchFamily="18" charset="0"/>
              </a:rPr>
              <a:t>Cont…</a:t>
            </a:r>
          </a:p>
          <a:p>
            <a:pPr eaLnBrk="1" hangingPunct="1">
              <a:spcBef>
                <a:spcPct val="5000"/>
              </a:spcBef>
            </a:pPr>
            <a:endParaRPr lang="en-US" altLang="en-US" sz="2000" b="1">
              <a:cs typeface="Times New Roman" panose="02020603050405020304" pitchFamily="18" charset="0"/>
            </a:endParaRPr>
          </a:p>
          <a:p>
            <a:pPr algn="ctr" eaLnBrk="1" hangingPunct="1">
              <a:spcBef>
                <a:spcPct val="5000"/>
              </a:spcBef>
            </a:pPr>
            <a:r>
              <a:rPr lang="en-US" altLang="en-US" sz="3600" b="1">
                <a:cs typeface="Times New Roman" panose="02020603050405020304" pitchFamily="18" charset="0"/>
              </a:rPr>
              <a:t>Apakah hubungan Globalisasi dan Sistem Informasi Manajemen???</a:t>
            </a:r>
            <a:endParaRPr lang="id-ID" altLang="en-US" sz="3600" b="1">
              <a:cs typeface="Times New Roman" panose="02020603050405020304" pitchFamily="18" charset="0"/>
            </a:endParaRPr>
          </a:p>
          <a:p>
            <a:pPr algn="ctr" eaLnBrk="1" hangingPunct="1">
              <a:spcBef>
                <a:spcPct val="5000"/>
              </a:spcBef>
            </a:pPr>
            <a:endParaRPr lang="id-ID" altLang="en-US" sz="3600" b="1">
              <a:cs typeface="Times New Roman" panose="02020603050405020304" pitchFamily="18" charset="0"/>
            </a:endParaRPr>
          </a:p>
          <a:p>
            <a:pPr algn="ctr" eaLnBrk="1" hangingPunct="1">
              <a:spcBef>
                <a:spcPct val="5000"/>
              </a:spcBef>
            </a:pPr>
            <a:endParaRPr lang="id-ID" altLang="en-US" sz="3600" b="1">
              <a:cs typeface="Times New Roman" panose="02020603050405020304" pitchFamily="18" charset="0"/>
            </a:endParaRPr>
          </a:p>
          <a:p>
            <a:pPr eaLnBrk="1" hangingPunct="1">
              <a:spcBef>
                <a:spcPct val="5000"/>
              </a:spcBef>
            </a:pPr>
            <a:r>
              <a:rPr lang="id-ID" altLang="en-US" sz="1600" i="1">
                <a:solidFill>
                  <a:srgbClr val="FF0000"/>
                </a:solidFill>
                <a:cs typeface="Times New Roman" panose="02020603050405020304" pitchFamily="18" charset="0"/>
              </a:rPr>
              <a:t>Sederhana : seluruhnya</a:t>
            </a:r>
          </a:p>
          <a:p>
            <a:pPr eaLnBrk="1" hangingPunct="1">
              <a:spcBef>
                <a:spcPct val="5000"/>
              </a:spcBef>
            </a:pPr>
            <a:r>
              <a:rPr lang="id-ID" altLang="en-US" sz="1600" i="1">
                <a:solidFill>
                  <a:srgbClr val="FF0000"/>
                </a:solidFill>
                <a:cs typeface="Times New Roman" panose="02020603050405020304" pitchFamily="18" charset="0"/>
              </a:rPr>
              <a:t>Kehadiran internet sebagai tren komunikasi di dunia internasional telah mengurangi biaya operasional dan transaksi bisnis secara global dan dramatis. Komunikasi langsung antar perusahaan di 2 negara yang berbeda, layanan 24 jam, produksi barang dan jasa secara global dengan biaya yang seminimal mungkin dsb merupakan terjadinya globalisasi dengan adanya sistem informasi</a:t>
            </a:r>
            <a:endParaRPr lang="en-US" altLang="en-US" sz="1600" i="1">
              <a:solidFill>
                <a:srgbClr val="FF0000"/>
              </a:solidFill>
              <a:cs typeface="Times New Roman" panose="02020603050405020304" pitchFamily="18" charset="0"/>
            </a:endParaRPr>
          </a:p>
        </p:txBody>
      </p:sp>
      <p:sp>
        <p:nvSpPr>
          <p:cNvPr id="10251" name="Rectangle 11"/>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12293" name="AutoShape 2"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2294" name="AutoShape 4"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2295" name="AutoShape 6"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481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2296" name="AutoShape 2" descr="data:image/jpeg;base64,/9j/4AAQSkZJRgABAQAAAQABAAD/2wCEAAkGBxMTEhUTExMVFhUXGBkaGBgWGBoYGhobHSAgHRobGBoaHSggGx0lHRggITEiJSkrLi4uIB8zODMsNygtLisBCgoKDg0OGxAQGzcmHyYtLS0tLS0vLy8tLy0tMC0tLS0tLS0vLS0tLS0tLS0tLS0tLS0tLS0tLS0tLS0tLS0tLf/AABEIAKgBLAMBIgACEQEDEQH/xAAcAAACAwEBAQEAAAAAAAAAAAAEBQIDBgABBwj/xABNEAACAQIEAwMIBgYHBgUFAAABAhEDIQAEEjEFQVETImEGIzJCcYGRoRRSscHR8AczYnKS4RUWU1STstJDc4Kz0/E0VWODohckRHTC/8QAGAEAAwEBAAAAAAAAAAAAAAAAAQIDAAT/xAAoEQACAgICAQMDBQEAAAAAAAAAAQIREiEDMUETIlFCYfAycYGRscH/2gAMAwEAAhEDEQA/APjwnWJvf3fbjQ5jhlQ1J7M+k82HW3qfjjPMO8JmZF8Pc1VbtBdvSfre/wC5f547OPycXL4JKCtaoBYimgI3uApO0cwMUcTLmixqGW7MRvtrp8zi0Szvz83TMbk92PDqfliNcEZdgBoBQQpEGzpG/tIw0laYsdNfwI8tWIR1gwd4Ei20+w49pVO6ojnvH37+7EkurcuotvzgSOXLHaCAtwR848RyviCOh0bDyOMIx1BSGJkibQJA8SNt/YcCcDqRTrMTHeS5LWlrmyxN7m2wxHgNGo1PzdTQwqdFJJgQAGIHKd8Z+tVOvxYi/jOOhyxSZzKOTaNCKgXQhqAmmHNRQFBvcDSL/DwwFQ4YrABG78LKkwBqXVyvNvfiEZbteyipqnspgaZ1xqjtJiLRPjj3hvG3pVPQQ6CdtQmJW9/Gf5YXNN7HwcVoVZqQ2kTqm8G3u/HA3aN1PxwfXqSSdrkmPHpjQ8NVCKRNPLwKDAlhT5dnLNqW7zqjc7eMzxtlMqRm2UwACepOI1KmmLjxA+2euGPCeGnMMKYIUkSJjqBeWHWd/jiluFatWllJAkhdVgASYlQNgTvg4vwDKPTKkYEC9uR6e3w8OXsxdTydRwWSm7RY6VLD3kDa/wA8EeTOTptUYOCy6GiGCQRENJImL2w4+k0qdKrQCCmGd1DEAkadEekpYzHIgHnOHjG1bElKnSM06lSe6QR6SkQfh7L+OOYWn+X5ONZwBKTVStZKRQJTCs4CgkhBI2JJGwMzIt0Bq5dTlGdwgqggLLd+JXYSNQgnkY92D6YPV+wik7Ya+S0/SqYCqxMwGJA9Em5APTphUd/jg7gjRXQ+3ax9E2BkQTtuPaMCPZp9MY8SzIR2IoDtl0lnBqadRIJ7ptBZtrYR1UYktpYySdjfGg4/VOkoUAg0odRGowuqYaDdhyHLC/iOZqio933b1yOvw2w8kJB/BbSy9NaYM09RAkPpkbTIZyPkux3vA1YzRaRT120in2czrWylSZOmZ6YbMKh1kLLfR6OkkySfMg7g7Am/ScD8RV6Z1BAAoRhNgXDAkG3QNzxq1oKlvYtqvQWo6AO+kwZeQDN1XSoJA21nf6vVjwjimXp00ean6wh5VHKd0kLaNQY7GBswtE403G81Sr0qVbIZfKkMT2i9nR7RDaFZGX23i8C8bi+VmayurK5enRy+rtEfMNTWmKcgEaGqRpIBc7yBzwtNbTCpqTpr8QhXiNMh/O1WDqBC06a6TKtcggvsy3iAeuAdGXBkdttBBVYjfk8/PDjhVGiWfzVAk5mppDilpCBTpHNtH7oK29+E/lPTHmdFJF7hns1ibx3yEWWsetiPerbqxopXSHOTzVNkBFTRUpqQDUQxplmZmZXhR3yoABMxFyMKq2aoOzOxYlpuQQgPqkgOSBb9r2Yf+RhylSnSyubddNUMoQs66XDllLEEAathfeMH5PguVOefKnJEUk1DWatWwHrz2kAH3b4puSJPGDZdknytFGKZbMKku5mqGOimrSQTTIPom4tpI5wcBcO41k8whU5djUIhnh6gvrClU0MKYGpTYiSDyxTxji1Eu1OhSfso7OlVDVdJs1ObkggkmOse0Y84DkxTetRqnWiuFkNSVS2kEmKpkwGAtNyNsBxWqf8AoVLtuP8AgBxD+jxXbXQrv3hOmoFMDV6N4aQaYvHok7mCHls3ws+lksyYmStW8QkHeBcPI/aF7RgPjh016kzp1WmJWwEGLfn3YCqITMRJ+fj+f54hKCs6YTdI0FTiXC2VYyNcAIA0VYBe8sTc3sNxYG17RfPcKhZyeZjl5yJ9LxvupnwNrzjN9i8RbHGi9treOFxGyQ+p5nIBzqy1dpLwAwUgEygA1Ed1YF52YydQ7NTxB6TVGNBHp07QlRgzA6RqlgBMtJ2G+KBTboPjjjRP5ODiwOR4oGoREeMR7ueNRmeJN2gGhILPuh5dO7+OMmry1xbwAn7MaijmsoT52mwcM+qBY3Nx1MRvznbFeJrZLlTKdStXcNCFkRtV7QokXuAdQP8Aw4hxZClJ0J1nswdXgKiD574AfO1FqmrSA20gBSe7YCRyJgc98SqcWrVKdRXMaEAECCO/TW/OYWMZyW0zRg7TQDSYlT+Z9t/dicWWCd7qdgfC8/LHZYVGRmAchZkjUQIvuLW3vyx4tI6Q5VrkDVBib2nbl7bHE0VNFwLiIpU/1Zqa6kAK7KZgRGm53+7mcIMwhNQEiO8JB3Emed8HUahWmrDcVZE9QAcVUga2YMlUmGJiAIjYE4pPaSJQVNsHb/xh/wD2P/7xAfran7zfacGHJuaxq6THbav+HVqnrtgKm01HI2JJHsJxPFpqymSa0zf+Tnkfla+Uq1zXFSqtKo3ZL3ezbSdOsHvE6ryIFueEtXLDs6p7FdS1CFhVBKjnIG1ufj1wq4dVZaqFGKtqAkdCYI8QenPE6nFq5H6xp5WX8PzAxa0RpjbyepgZmq3fAph2ik2ggBvZ6IjbAqcUXv8AnKZlSsDLpTJlSPSFMEb9bfLAY4lW+vvY2W/ttij+kKwI74jppXp7MByroyhd2MvJiO1INu44HecSTA/2ZB8d4tfF3EK7PVOpB3Wq6RoQT6N4UQ3KNU+OFK8UqBvSv+6v4YIPGa4BIqNJt6s33k6ecQcFSVUZxd2OOIUVNPKCPTZNYl472mRpnQu59EDfArZdamTeuytrU6Q2rxX0hefTtcYW/wBKV5kvJsZgb/DEaPFa+kjWYnaBBjblg5oXCVA5Nz78GcGnt6cOUOqNStpIneG5WxWc9U+t8l/DHq8Qqi4a/gB+GFVDO2jR55RqqoQ7pTQMCzatZ0i5ZSC2/hyjFA0DtG7KSaFOpcE95uzEelJ9M29l8JKnGMwxOqqxnebk3G8i+O/piuP9odgNl9ERA22sIH4DDvkTEXFJeRnxAI5dnpaitCi4k1IBIoiABUjaoRHK2/MXimVprqCrp0iiQb31oGYAkxu3KI2wOeNVwZ7W0QbL6NoEadrD4DoMV/0nWMl3id7LNtpMSY2A5bexMkUUZAFbMgWBEgxGG3COMZdacVQS2rlTVhpF9ywMkjpG4NjgKhxCoxPnYHjHuG2Lsrmnep2erUrK6wQOakTty392EV3oeWNUx1lM/SLJFNr7FqA0kkTI1PpI1GFBP22A8pMwNNI0lAAU6yqELJ0+tpAIk2Mnl1BLTK161Hs6ZYMB3FbSDCgIdOw7vonxOLKtHMZlXyiHzasygBR6KRpBKgsY7Jd+m+KuMqqyCnBO6MfQao4MU2dR6WlSQNyJsQNj8Dhgc/mmjLVHrKsE6KlRwoUAt6BG0Dpg/g9I06TIKuXVqhW1R5DQLWE/WNiJn5QzDn6bSZmX9WxLoCQO67agOZAMx18cIotLsrmm2qHHB8/T+jrSLsxpGSoEoWVnYbgQA1RTF+fXCqvxh2cl0pTAN6SzO39n0UDlYYMpZnWrKtftTIAWojIq95RcgyY8LmcLWpkayBl5UQw0VR42JaAYMzir6RBVbPfprh65YBgvo6xPrqvqkG1t8BZjjTAx2VKPY/3ucGZvIaadeoMxRqM2myMLecBuJP1fmMJmUOL2I/Pw/Ptk3JF4xiy48bblTpfwn/VhhwfOdsWDIg0gHugjnEGSbYS/RB9b5fzw04DR0s95sPDngRlNs0o8dAg4239nS/hP+rEjxw/Upfwt/qwGMp+18v5476IOvy/ngZcg2PGWKZYCdo/IxZmqXfb2tzNr4oFYBj0t+Zw/zyoSw+jqH73eNS5MHvAE9SDHuwYrJAk8Wd5OVSoqkgkQoJ106YXeDqfZp2i+55YF4tQJqZowwJAkNEg66f1bR7OUYt4LkyzVJZEVVIftGKrJBCyY3DQ0HmuD+GcPipVFWqyOrBdSuV1EyTexMxqv0w2NqhMsXZlK1VllVYhSIIBIB/eAscTTPVCi0ie4DIEDxO8TuT8cbw8HVrDMVyRAIFZiQTyI35j4jpeD8FAGr6RXgGD55t9UAA+7x2PuV8Uh1zRaM1Ry5amijdq2ke0hQPtxXU4OH06atKWYov6y5Gm36u3pi+HmeoolTKla1SqrVVgu5aO8sA6gIbrYey2HOSzKMKctTMsQZplS1QaIIn1h1E7/AAoop9knNx2jOJxCmQsG7CFEG5Fjy64TZbhT2ZYcQxOmRAAEzqA6jGyq8RoQpMktTt5mNVQMxLk6+4b733NsBcApDsGDHT+s0zIk6VgCd5+HgbYabzasXjS408fIgyH62n++n2jFRNzi7h/62n++n2jFJFz7cT8FfJS2pidI9EScEU6aEAlnBtYKpF/a4+zFbZYFQW3lhN4MaYHSb44oZAhSZAuPdfw6jCddj99Fop05nU/8C/8AUxYaVPbU+49Vee3+0x6vBa/admaY1wZUgBpibgneLjwwZ/VbN3mh05pz35/HGU0FwYBFP6z/AMK/9THoRPrPy9Vee3r9PuwUvktnAP1E7zdPd62/jyxIeS+c/sOYG6R4+tt164HqI3psCKJ9Z/4V/wBeONNOTOdp7qj7Hwd/VfOf2H1uadLet8OmJU/JjN/2G8c19/rf98HNA9NimjSp76qkXHoLaI3PaeHvxN8vTMS1SN/QX/qYYJ5KZv8AsebbFfd63w6Y9/qtnP7Dl+z7/W+PXAyiNjIX9jTkXebwNKi4En1/zPXEa9NeRMxI1IIPwYx7x8MH0+C1+0NPSgeDKllUARIkkwBfad43wsBESALgfm8/Hntg2n0CmuzqmVVpE6GUwwNvlywx8n+HxWUyJIaDFh3TJI52wJn3hUaSSQRN+RIE+4DfBvkxnKlLNKwWdOthPdEhC0SbAGI8MUjipK0Rnm4OmMMzxhm7iJC6tUyQxsBLEGSCFA0jbqd8DtmHE1EJiD3TDFWUpqHesZFRTJBMEg7TjacS4jXzDB8tmhSpomuspcKyLeWOhiGAvtPonxwB5R+UZfMUVVRUp0kaj2jEA62ZC7mQdIimBJH1p6YrP9yHG35XgzXElpI6gKu4iEYiYH/rD7PcMWhqU0mV0VwW2QgqBTc6yDqmDy1GemDzxM1I001mmqqCtak5cgqRrGnvE6dHWC2JNmQKqB6B1z+uGibgAj0TCgEwAduYwnkqnS2B5XNgmDXFSHT1NGmHQzMCdO/jjzN5vUlVe37Tu+gU08gdyo9vywNlOI1HpM5KTrka2ZQLhhpCkWB5mdhgwUy9Uo4q1EalJSg5KyHiW1NYQIInmDbk2VrQmNPf50D8V4ir0KyoZ9FgYjepJAJvbVMHrvjJtSY8saTMpSSkwSlUUssd82JDUza9ud/EYTAmN4sI3Ps2Fh44jyL5OjjdLQE1FumHPksDqqfur/mwAllNwD1i/LnNrDaMMvJ30nkzZdpPrYSMdjyl7WIFGPYwTSBJu/Llc/DHrI3JvjhcR8iAXvTEXG4+7G1zNE6wdWXsXnUyap5RfwvjGFiWvyjn9/sxoq9F+1AANnewm2/7Qj5YtxeSHN4/kN4WDSd3D0g7sRDPJVZkTpMENK3nl7cXcCirUrELcups1pAOoyRsbtcdNtwpy3EBRzDljE0tN9VpVegJn832xd5MZNa6uhCnvKROo7Bvqssb7nph01dInJOrZpa/ZMHBcAELqGtQUJjcboNryRc+/wAHDqQVWhmVIEiqYOpyRF4fc35AAwdh6j09BEtACyA1QAGFuo1SvK4nn0xz5NGdaxRW0QJJc+sYvrhpn22kgzAoyC0LvKAhquUZR3WqqVgEQJWFYHnYyeuHozX6k6WuWLxrgHud5ZQSnj7N98JeN1VaplWVNE1FJXSVIkrZp3I6/bh8mdbzUBZLd4EryCyOcgWj2C/IhLbDJ6QC2ZDQCCPNbaalnJb0dSAFTNmMbLjL8MNOrQmqxkdqVL6WMgLIAZgTvyk7nGwp1FLCQsNTkjukaizEqY9JZvbmBMyZyPlLQ1rTDMlLSWlVpuB3tOkkMJm/uthZ3VlOOroV5Eecp/vr9oxUxviWWp9lWpIWDAskMJHMWg4iwxK9F/JY36sfvVPsT4+zA9Mk1EX6zoBJ62m248eW2L2Hmheb1OXglyeXtxVlQe2pwCT2tOwUXO8e23vwvJ0NxrZs/Jzg2YqZ00+1ZaiCWqDvsZAiNW8g89vcMb5fJqpJBz1WegpUvt0x8MZbyJzwqcSr1UkA0ZE2IINMGfnj6VTiNscp1Ge/qtV5Z6p/hUfuXbEj5KVf/MHH/sU/htt4bY0BbETjGM8PJWsf/wA9v8Cn8Ljbw2x39U8x/wCYH/Apn49caE49BxjGb/qtmP7+x/8AYpfOTfEW8l8zMLnyf/Ypz/M+MzjUA4jUIjGMfGs9whzmcytWoDUpL2mpVADwAZgRBK3PjO/PF5cd2ZN1A3n4D7uWPo/lRnAvEM0CGJq0UUQPWNNYn32x85pL3fDSvKPifv57Ypxk+ToJzuW7qRInV4k94i557b4nwigTVALkKVqA+Hm2vcxj3Mnup4arG3rHcYN8mnQZmk1T0ASWj6oVpPwx0pLI5nJ4sNq5VKPaA1F1LTKXJJMkyWIMTBIgaj4AixmWy1ErX7RlZnGuixJA1HVqYSRsJkEGPbg7yx4HkcsaIH0iqKoJVg6R4QRTub/Mdcdx7h2Wy60wGeRLurXYK66QNhpmCb/VHXHRWrRyZbSfbEWXaqrMe3DDkoeTHSOZPTxxDhyg5UVWTLs7VKktmGJY2p2B1C3eJvJk+zHlGnQWKkvDsN7GeQACHly8NxIwblMi30Zgq02C1ahIzB7OxWl3pJSxIIn9jliNK9nQ3rX2J1xTSmIOWplkLE9kKqGGqAlRodRACg6QNgMXUcr2oVkree0NpNBDRDKAGYMQiiAxVoiTq/h6txBKSoB2ROnSwoNTZZL1CDrKvPdAtPM494Bn6derpamR3ahEvTIEAzIFIGO7yPTfFNWSd1Yt4xw9qaORUd6RUaWZgb66ZYAcrFbxefDGeI/M/wAr+zH0Dymy6rla/ollamAwWLF2mDMx3VB8V54+e1GI2BPsE25yeXtxPkVMrwyckd6pEwPbHym/twy8mwNT3Jsv+YYUq0qT8gJ6c5n5csNfJk954WLLy/aGJx7KyToV0pkSBH5i+OdR+R/LEaKmQbyRtvHujE3N9sDwF9lFZxqiefx9uNLnOGp2m1JpLHvVVVuu2sG5O0CMZhkEyLjkBfG2zMCqoJpW1+mKmrYfVtP1ow3EruxeVtVX3AsvwumQrDL6u8yajVuWVpPdLCDBCbbgnEPJ2mGFSmVEh1meUagSBImJkiRYHpgijlS0DRlzNVwO0jWSHmHkEAGQJxV5O50UO0bUqn0QDJBsykHSCdN74fyI3pmsp0EK2mHgEarCNIBADWNtxviqplU1q5SWSwliT6VpMjaYuATP7JGKKXFETuh180uuV1arwbSsRtedztaceUeLU20oGWKjBwBqtDHaVEmZF9Ox64ro56YPx2vrqZUkAHtFJswI7wgEMTBAgEe3DXhjKNKirUc62szIx0rpEAqLDbxE8sIuLVCalCSDFUXDBragYJWwImI5Re84fjXNIIC01GUzUKwZXks6/W7p6GQcaJp9JFGTyys1MfSKrdwNd176BjAPduBA/i8MJcxxR8pRSjSJCs7sdetWkBQIMIYg9I8Th5R7XVTlVuAD5922ZiTt5ywbu7CGta2V8olqebarGs6hbXsukAd+8zOFk6Hgk3sFOeatXp1HILFqYJ2nTAk+MDAT8/fi3Ip5yn++n+YYodO8x5mZxJ20XVItqfql/eqe3anijL1ClWm6xqV1I57e3ce3F7oBSB8agM3tCfLA7emN41r9nPx+7CcnQ/G9n139GfC6Yyz5q5quWTewUMLAdSRM42iNbGU/RuY4YP8AeVP8+NF2oVSSQABJJ2AG5OOU6grXhdneOUabaCxep/Z0lao46SqAlR4tAwlzfH2b6KystJK9bSoqKzNVpmIK6R5stcjVyIJgyBFPLDh9AtSV+zCOUbTScKrAwZYLG/PGMMW4tm3/AFeRIHWvWp0/kms/GMQ+l8R/u2VPgK9SfiaUYHHlUoz5ybAAFEZHGptRaDBgQoibnFuU8sMnUqiilYFmJVTpYIxHJHI0sfYb4xiLeVZox9MytXLrMdqCK1LoJdLrM81GNB26sgZWDKwBVlMgg7EEbjGW8mOI1s19KWqylaeaqU9JRSGpC2g/HfA3kGezbO5VSTRoZgilz0hpJQfukfM4xgX9JGT+j1aGepkio8IQQCvdWxAI6WPu2x8poRFug2M9J359R8MfXP0vN/8Ab5X/AHp/yNj5JRHd8NK7jlNtuWKcZPkDs2g0JAFw+0we8RadrYt4OF7USO7DyLm2hp6H54rzanSk3BD9frHpbHmQEN/wv/kbHV9Ry/SO8zxSvQrnL0qr06YZQBdgkgaiuuSLkmQR1xPh/FUo1jVWrmGqOO870wxYBla5LSbqL9MZ6gveU7QRt7fdhs3D6Qq6FrSwER2e8mN9MbjBTElFItz2Xft6dapUJpsWdDZm7kNHZzYkxbbpizJ1MstcaEqa5VRqpjTewBBba95354Bq8WWo1MGQtNXQGDqIZSJKkxve3LFWWqUUqCprY6WVo7NfVIPLrHKMG14NT6YfUranFDM0RROpWJoqAbLAlUmZF7cyTiT1aeVIag1Vzpa7hkC6pBBFpseRwA1SvmKn0gUvSsQGUAjSAQNbE7e3fB9bh1FKQ7QvS7QqGMa4JbUQNIPJAf4umMpIDj1f9FNbjT1aFamVRVhGhQQJDjYTA9I8umM9VnlHv68o8cHUBC1h+yP864BpMCWt4W+/wwk3dFeNJXRCmbEkCTzMz7ht13w18nGBdoJgBP8AMJ9uFpQlCbxN+g2/Pvwx8nF7zQRHd2v6w3wkbTHlVCinVkAb2MyItHh4YjVrmeWOoULi/vH3HbEXpXP34W2PSstriWub2Fz/ACxp85n/ADh9EBCwOqirHb6xpE8t5uMZzRLXA9v4Yc5/iNd2qLJKrqBgbKO4JgWEGPfisNWRnuiqvkEZx3mHaS690GAQGgzUHJvtwKMw1JnQFT3rgorg6ZAMMDG5w7r5pqDpTpqsMB6ZLXJK7hzawP4ThXxHKOkO5XzktCm4mGgjl6Qw0l5QkZX2d/SlUyZS4g+apCRax7m1h8MeLxGoCCCkrtFOnbnbudTj3L8KrOoZUlWmDKiYmYBM2g4pzWUem2l10mJiQfstge4ZYl+VzLNUpAxAqKYVVW5I+qBO2Njlq6U3p6ngs7CNZYEykqJEA7eAvbGJ4f8Araf76f5hjfU61XuXHpsR3j6PP1LkdN7C++K8fRHm7IZautUowcMABBDMuojVyiW9hn8MpxzM06i0mp+j3hsRcBJsWaPcSMbXK5htdIGR3QSIqG+o3EoO74mNlicY3yk1RSDmWUv9ckSEMd9i03v92BPoHFWX59xZkP1tP99ftGKn3OJZNoqJAmGW3W4t78VVH3tiV6OithFQ+aX96p9lPbAZjWu3pLyPynYfadsGVT5lf3qv2U9+vswKCdY3jUgJmRtb2mPgMJydD8fZ9h/R4g/o0NF9biecF9vliXl3W05CpJhSaauR9RnUP8VJHvwL+jfOK3D2QEakdtQ5iWkfEHD/ADeWStSalUEo6lWHgenj445TqFHlRw96lXIvTXUtLMKzR6qWvHQRywiPCMx9D4pT7J9VXMO1NYuyllIK+EDBFGvxDIDszS+mZdbI6GKqqNgywZj2e/kPH/SZl0MVKGZQ9GRfvcfZjGJjh1dc0x7J9GYyaUBUWIpvpAJcTIiPswr4PwSqRl8vXpZ+aNRWs9H6OmkmHQlZIvcTNzucMF/SZQe1LL5moegVfuY47+sPFcxbL5EUQfXrnYdYbT9hxjBGRymeyyZtaFFTVr5x2RmYBFpuJ7U9YiI68jsdB5OcEXJ5fs9Rd2YvVc7u7bn2chgPyV4XmaPaPmsya9SposJ0ppmy7C+rkBth7Va2MYx/6XR5jKn/ANSP/g344+UZcjTaNhtIPj7D1Oxx9S/S3mF7LKpI1ay0c4CwT8WGPlyTH/Cu55T0HLw5Yrxk+QMzDHSgju96I8SSfHc48y9SG39V+X7DWxbmwNKde/OxM6jueeKsmO9pN+7U/wAjY6PJzaohT70Bbk7Y0tXiRNLsjXy86Y1ha+uxFyTT3O0nGa4e2h01bKymfAEYYmmVYNqUAKbz1jbvCeuDEE1sh/RDjRqKqrhyHvEIupiQAWG3TEU4apOlcxTmwA01Ik7XKR88OVq0q1JyzfqFKoQ0qxdYPq2Aa/pb39irLBRUDMyldSEyeQ3tP44OKFyfRHL0maj3VY3cGB1C29IT88dVVkUM1NxBS51AWm25ufdEHC7TitqF7T8cDJjYqxxnc52z5irca1U3/eQYTggEiBH5nmL4Myw7lb9wf50wKWb1QTa949x6+zngS2gw1o8QWPv3seU32+zDPybYanjom5n1x4nChHGm9j+dxufbyw18mm7z+xNh+2uFi9oaa0xZl2G8GPbInxv8sRd788dliZEEH4iLbzy9uOqISTMT7J+fPA8DeQzM6Wqt2XozYwwA/iJPxOH+e4ZUpu4TLsxJJLNTLgk3gSpAUTyEmN+ggof+jU+J/wBGNHxDjbV8oabs9B1IJfS+llHUqpK2iZEW8bdSgknZwvkbkkhSMpUqaqlWi2pFsXQ6WWY0ww0gjVaAOfPCfizquhjR0yDMKF2PPTbGkPlQjUaWUp1hUJtUqsDEC8DVBPK5jYdcZLieabtipOpEJWwsRz2mb4WcoqOv+D8UZuXuX+m18nHX6NTIiADBIkHU7Le+w1e6DhFT4cK9Pt2c6m1nSDMRrIUA3juxv1ta7DyXaMskqYhvUB2qMxO82VSb9I6Y84YHGXC9mLmomnUN++p8N+c/Zc6klfwCpQbr5Mvl6hVgwjukNfwvh4PKhrebWxnlfaxhdre3CM0ralll3JF49p6YqJxJNxL4xn2OafHSNMhzp61XuJmG+sPDAWaaUSKZRO9pJJIJMAwSB9XlgM1PmYw7q1UbLZbUe6rMXiJ06oJW3gR7sZOzNV4FuQPnaf76faMU1Nz78NKdXJkqaJrFxUSNQGmJXe2+/wAsJ+3Ukj24DpIytsIemBRH79Xn+zT5/fgekAatMWvUp3g7cx4D5nfBBqA0QB9aoflT+OxtirLt51JP+0p3menx+7bCT6K8d2bryYyy0c9mUSQvZpYmd9Le/e3hjc06lt8fPMtxELnc0ykNNNYgzJUJIHvEeHuw8y/lVlYlq6r4NII9qxOOU6TVCrjjVxmv605L+8p8/wAMejynyf8AeqfxP4YxjTdpj0VMZ1fKfJ/3ql/F/LHf1nyf96pfxYxjSdpiurUthAvlNk/7zT/ixVX8p8rEJWR2NgqGSTyEffjGEPGaC1eI1+0GrTlwVBJsQqxA29Yn574wmX9Hl6K9Rz+3x57Y3LVdWfzABmMvpMczpQmOh/DGGonu+1RzB+XP93lvivGT5AzOARTN5hxsY9I7DYY8yLS0fsvPh3W39+J5tzpTp3ovv3jN+eI5MAuD+y/+RsdH1HN9IPVaBMSekTjQ0M7QZO3NQ9oBJpF5UGXYbi86VFuTjoTjOvPLfENREE7eP8/swMnFhcVJForFRAMKYsDY9LDc4ga69cVltwQfCL/PEFoXBAJHTYjCZMfFBYbHYYDi6pTVewonSANREyZmW6ztgWjnqQVboD60pqPPYlT4fhimvknT+C3K+hW/cX/mJgEidiBH28uVvbg6nUVhmSh7ukRaP9onLlgGmRe1uXL37GfZgMMdWQRzpNvfY/Ofbhz5OxLgdEj+NeU4VSdBE2k9AfG039uGPk2BqqXOydPrrjR7NPoUUGEiBFvbbnYb4t1nYRiqnNpA+zHVAJ5/D+WFQw94RlBWqhCxUROoIXj2hdvbgbMLFR0vAWoASsH0G3E2wbwVH1d1SV7vaCA3dkGytMmdoE4XvUqGq+stq0vM29U/CByx0S6OWC92izidTSqkFgdVipaQYO04oORJYBnJZgWLXM9ZOuSb+/F3F6ndEXkx6THkeuDkGkp3lA0gaSO9IgAbTyvhJJORWLqKFuX49WooFVaelSQJBJkybybxqMdMdkPKWqihAEsSQWBNzJMnVPrb4FfhFQ7IASZEuoOkiwgmfHAgpFdW2oDbcg/DwxJymmVUYMe8IzBYZg9mZc3CqSoJDWEK0TqG5G2+FzqwZlKlYixBBvyg41vG/JbMKe1qVqC0j+r7zDcTIApkaiJYkTz5Rir+r9WjlzUqdlVQ6TSKtqALMJUak0hSpJ53Fok4pjJ6JepBO12ZGrSBtMcx0w58n80mqmo7Qvoqpppkg3DwV5T3t97HfHvHcmiJRdRpaoJIDCPRU2AWFuTtM+GE1AulVHSVZCCG9KCLgwbYR+2RRPOJpszqFMyuYHnVjtySvpA93uj3eE4zQpgEkGOsYOXidaqyU3aVVwRYLDTvYCT3j8cDML4LqWwRTjosVPNL11VJtNtNO3hzvimoQGBN4K8r7dBt7t98F0YZRTmG1EqSYBkAFT09EQduvXAzUrmQQQYKncHxHu35Y0laDF0z3OPlzVmi1VKUypZe+nUd094DrI8fG3VTiPpteJH+xb3H9Z8sChB0Hx/Pw549FMdOnrHp+b8sR9It6qKc5TpypFV6tzqDIU7o6GW3+WIuaUGKRHjrYxO3qYvFLw68z+fxx72Y+z1j09n/AG5Y3pG9VApFP+zHP1n/AAx5mFpkQqaTa+pj8ivPBXZDoOfrH8+PjjhR8Onrfm/2Y3pG9Uhw5EUHVXem17JS1gx1llg+7B30lP75XsBtQA+YqfPAhpeA5+sfzHjzx3ZDp8z+Z+zG9I3qokz0gxh3YX7xQhi0TcSee5na/hiuie7z9FZkRz6/fudsTNIdBubaj8J+/niFQlYixMCZMe0/hywYxxFlLIPzY7tPf17besdxy9mLODUwaqggkENYG5GlrA4XU6rToLAhZgi+5k353OD+EsBVBIkBahI2nuNi0XbIyVKhtxfhSpTqsuXddMbupKSVAmKhk3I25+Fqxw2kayoWoQT6MVdVyBvoj3zv8cT4tW1UHYZWqqsupXLsQolb3sQdr8yMWLmfOqZoBREjSvabiRddU++Zw7SZJOVGPWjJAB35cx92L8tSTWuotp1Ceumbn2xgeJMEEEe4++cWmr0B23j5451R1Oxhn2yYnsXqsbHzg52kWUW359Pf5T4pSCoIiN/N02nfm1+YufZgemLDF65WoQCEcg7EKTPKxjriivwTdeSyhVV1zLKIUqtoAH6xOQsMCKd7A29tufs9uC8qO5W/cX/mJgT3gbbmL8o6nwwWBdsrtpv/AC5bnDLybYTUsPRSYH7a+GFwMDnPz+Ee3DPyfJ1ODOybgfXXCx7DPoT0RcXn3z8oviZXeYxXQXw5XkACOcnHtQkH+U/fhR/Jo/J2CXNQIy6dnfQN/SsDMbx/2wJxGr5+oEjTDxpaR6B5/aORtyw18l3YVSFLCRB0oHMTyEg/CT4YV519WYqEhg3fkMsH0CBImxjrjpkqijjg7k3RHibdwX5/WB+WGZTvpqFEtDSWaoGMm5gOAJ52scKOL+gJLDvWPd6Hphwa3nF79HZt6RLb3luyM/tHUZPPngeX/A30r+T2qgLpIpnun03YPdVmwqASedrYzWdIDv01ta/X2/yxpahh0BakpCmz0y7CFAPeFJpjnczjMZxyHeTYseVjc8uh9+F5einD3+fLGqeVOuiuXzCdrTQzTYNocWjSTpbUsHp0xbxLiNeslJBFOkg81TWpeY9JjIZjBPIWJtvOeFMdB8H/ABxosjxaiqIr02LKCCQoN7wRN/RgHr1EXSLvUmNOKjuKEdR6kstQtIJFySAQe8By3G4x6W+Y8PzOOzDF3ZjHeYt63MzyMYr7PwH/AM/xwhQOyNAx2nqq6A9bkRb34AessnVvJxbSJWOkgkd+DFxaY+WGNPglN6Xbaws6joNUau7O0p4c8NTa0LcV2JKeY5H0fs9mGH06pA888cu+QMGU+BoVYrSrVNLlJpuIMRJ/UtyYHFHEcklFwoStNu6zgETf+y9+wtgJSQcovorOdqD/AGrbx6ZI+3Hn0xz67256jiuu9Mqe4+/9oP8AQcQRqemNFTb+0X7ezxr2atBH0x4J7RyPFmg+H248TOVPrvsPWa3zwOShhQr/AOIsf8vEmrUwRpRzbnUWP+XjZGxLTnagIGt7n6x2jrPyxIZ+pfzlTePSa/vnAQq09U6XHQlwQPdoE+yRi4ZulBlHJnk4Aj3ocZS+4XH7BIztTbtH/jbFf0x9UF3NvrH8cWCpSt3Kn+Iv/Twfl8jSdQFFQ1GuE7SmJEldyttt4w6TZJtLtC0ZyoGgO8R9Y2PxxGrXLgB2J39Ik/C++GdbhTIVJpPDARFekb3tAWQbGxxdW4XllpU6gaoTUKyode6WBMWQztE2EzOxGNiw5xM5lkhiMM+Hen/wVP8AI2GeV4LReq6KzBgRJZ4FxzikbzYR1A33WUMwimQjTDAS4jvKV20X3640Y4glLLocZzLkZPVGZ/VL6TA0jdYgAzp5Aezpia017XegSdVy1QPdp9VgvttviWcyv/2IYK36pSfPsRunqTAN9ogb8sQWsO1A10LgiDSk7xGrsjI5E6jO8nfFCS6/sq4VwKhVpPVqMwbWwuyg+lTAkHnDN4fDC3gvBa+ZbRRUPUCliNSrIG92I2xLh+Vmq0rp0Ajzikhe9pgAKZPLY8+k4fcCy6gNUBR2VH09mKlPcEGdIpkjSSN+WFUUx3Jx8mdOTPZVKmpQEYKwm99ipFmm+3ScOqObqqtNaad0KI1JVLDmsRHNjt15zivP8LNXLjsaPYntGJXXU0lVQGSGdgSDsfdigIRVBZRrj0tDRYi89rfadtsFaZnTWxe2sCuxV1RkDIWUjUDVSCJiQZ3wvotJa8GOX/cWw0z+dR0ZU1EpSRWJAjUKlOdJBMrInlucLFgSIt4nfrFxf5YlLstFaOUnRtaelgek/nfDLybbvPcbLsP21wtQW/PhN4jDXyfB1tfksXH11xo9iz6YnokWiPdbHpa/5/HHtMG3349Zvd78ChhxleKiiwKVWUkQzoBCgnoyknrbANIl6jO9VCWDCe8bsCBbTuTin+iidE1DLbWBAtO5YYHq03pOARcGxvBg7jwwXKXbQsYxqosacSolljRsb+iOv1WOCl4+gZCS0BQCOypmTa+omTz9uJvxjLEuRScal0zNwLjvS5GxtA/HGeZCY6be3DSlu4iwjaqSodJxumWUgsIEEdkjdIuTyj34WVlDOzcixIBPiTz9uDKXDl7BquoBp7q2kgEAk8+fK2AA4Mxy+GA23+oaKS/STXEhiIx7jGZ7iSKSQACSdgLk4M4I0VQZjuVY7wQyabBYZrAzEHrGDc26h6tYclVFuG846AOSy2YgB5YesQeeGS1YjexLj7LwvyLUUEQZmsFK6oC0zBYSd0nc4+c516LUe7o1gUVZdQWdNB+/PgW0kcyoG7Y+28O/U0v92n+UYZKhJOzN1f0cZd9XaVqrFnLktonUxBOy7EifecBVf0ZUa2py9ddMqqyiggcx3SYknG8V8e1me2gqLiS0mB9+M2+hV8nz9P0UZR1UivX0m/qfek4sb9E2U55iv/8AD4WXbG+zFRhpCrIm/gMQqb4CSY2bWj59/wDSLKTq7fMGOXm/9GPV/RJlWWe3zAnl5sW5epb2Y+gI0HHlFNOrvMxJm/IdBHLGxRvUlfZ8/wD/AKP5QH9dXO25T7lxTmv0S5VabMK1eQpO6+P7Phj6U+49334F4h+qqf7tvsOBivgznK+z82RKjlIxouBZjswhVddRUJ0QAWWWkcyLy0xER7cZxWhJ5QPZ/wB8FcM4sVUAojaQQSZ1FSSY5r63T44EZJMrOLlGjRHONmSNQ7M0mUQWgmL6dhfe1h44jl6NSpRTziaU0rBQ90lQwM6x9aPaTa5kDhoFTtqswKbrUIUi8zAElZ2jaMFZOjUqkBK1dQKaHuhtEqgBVTrEmbDxxROyLVBeQSoS7FqZFMurSpB7tiT3gYhuQvJ6YVVuCqmmawhhUIIQ7UxqPPmNvuw7qk0VAPbmdaHQpB7uldRkyCdOsfvHkSMRocTZtQjMgtSqLOgQPSeVhpB5C/QTGGaXTApPtFWdylFcsoYUQxpp3hT86JKwzCdzBHvOL1pz3u3KqrGmA1JJYiZKmZIAUgmBzJjkV5QVHCjS1SGgebU6hFzMMLGRB8MXV1YU57SqpL1r6CXNqseuLC0X304ziKpaEuRz9VxUapmSUVUa9JbdoNaqpnvMQxEdTiqvmvN101l2QwxKKnouu2km0Hw2wQnCqry/b10VKdOSVIJ80DAGu5JEe2ffTWpqlGrrqVmioqBmW1jMgF7g6Oo/BUnRRuNi/h9WoYCHSXr00sJ9IMLKSY3HPFx4bn1suXq012QCxj9o6u8228je2K8hRWqQi1KuoOtQMFkjRIBksxJl/lh1xPiqcR7LV2tOrSVtYpKHD7SUGoEHwvuN4wqiNKdCfN8Br06FSpWomixAVrBQ3fQgqBYHcGLbdThMsjYnbrHu8Z6Y13lXxmpXDTTanSWkOzD3Jl6csxFtUAW5Yw7ZgTtPjhJpR6H43KW2WH0TAnp0+Hxwy8nvSM2MKYH7yi+E7VFFtJ+Jw08nXUu9uS739dcLF7GkvaL8rEgKbmwtHwPL246orAm0+/FCVVEQvzxaL307+OBaGppjfK59CqaSw0wGGkHlyPtvi7jNVKvZ6AwCIQZHPw7xsSPDfHY7FYyco7ISioy0KRlzBMXt78SNAwDzk2/P5tjsdgYobNkc3VdU0amCE95QbdYjbliqgq9pI1dnIs25HOce47CP9VFY/psLz7IajGmAEtECOQm3K84HnHmOwREy6nSnmovF2AxctEkRrSATbWIkxJ+Q+Ax2OwUA9+iH69P+MY+6cJ4zl2o0oqqe4oG/LumLfWUj3Y7HYpBJkuXSsp/rlkP7ynwb/TiQ8tMh/eU+D/6cdjsZmxPX8q8rNsyBvbs35bgSMAny8yPLMt/g1Pwx2OwboGKZ5/XzJf3o/wCBU/DHHy9yX96P+BU/DHmOwMjemj0eX+S/vBPiaNT8cRreX2RNNx2xJKMB5qqLkH2jHuOwHIZcaPjWQy4eoqOSEYqGi7RzjBuZ4VSRNVJmLCJFiI9Y8tj4bGZx2OwElQ7bsHyWYCU6tMrJqKACCBpMm91JNjFiLTfDOnmuyaUQNqpIrH6Uieki6rTqU/MY7HYC6DWwvLt9IbS4CBVq1O7mUbvHvGTBhZHS0zi+tw1KRldR/wDEL3q6CNKsB6ovG/T3Y7HYrHok1sP8pdOhQwaxBXz1NQSfS3HIAGOUxywRmHC5cnvgB60layACe1AliCBJIEDmZ5Y7HYb5I17V+55wPSNXIaKcntkYDzQ3ER7+UW9LGXzFQ0UEKFIqjUvarVBKiYOna4x2Oxn0NFe9oEfjdXUGGlSCYhQRcKNmkbIPicR4JWKVQ4R30gkhDB6STpIiSJtj3HYkm2yrSSCeJ51ny7o6VkCgli5BDMaqnu9wERMRMXNsZgqnU48x2Jcj2X4l7dE1oLEyflPww08nkXU0E7L/AJ1x2OwI9oMlaexSuX2g2jHPQWdz8sdjsBpJWbJ3R//Z"/>
          <p:cNvSpPr>
            <a:spLocks noChangeAspect="1" noChangeArrowheads="1"/>
          </p:cNvSpPr>
          <p:nvPr/>
        </p:nvSpPr>
        <p:spPr bwMode="auto">
          <a:xfrm>
            <a:off x="633413"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93344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Peranan Sistem Informasi dalam Bisnis Saat Ini</a:t>
            </a:r>
          </a:p>
        </p:txBody>
      </p:sp>
      <p:sp>
        <p:nvSpPr>
          <p:cNvPr id="10246" name="Rectangle 6"/>
          <p:cNvSpPr>
            <a:spLocks noChangeArrowheads="1"/>
          </p:cNvSpPr>
          <p:nvPr/>
        </p:nvSpPr>
        <p:spPr bwMode="auto">
          <a:xfrm>
            <a:off x="457200" y="1828800"/>
            <a:ext cx="8458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spcBef>
                <a:spcPct val="5000"/>
              </a:spcBef>
              <a:defRPr/>
            </a:pPr>
            <a:r>
              <a:rPr lang="en-US" sz="2000" b="1" dirty="0">
                <a:latin typeface="Arial" charset="0"/>
                <a:cs typeface="Times New Roman" charset="0"/>
              </a:rPr>
              <a:t>4. </a:t>
            </a:r>
            <a:r>
              <a:rPr lang="en-US" sz="2000" b="1" dirty="0" err="1">
                <a:latin typeface="Arial" charset="0"/>
                <a:cs typeface="Times New Roman" charset="0"/>
              </a:rPr>
              <a:t>Sistem</a:t>
            </a:r>
            <a:r>
              <a:rPr lang="en-US" sz="2000" b="1" dirty="0">
                <a:latin typeface="Arial" charset="0"/>
                <a:cs typeface="Times New Roman" charset="0"/>
              </a:rPr>
              <a:t> </a:t>
            </a:r>
            <a:r>
              <a:rPr lang="en-US" sz="2000" b="1" dirty="0" err="1">
                <a:latin typeface="Arial" charset="0"/>
                <a:cs typeface="Times New Roman" charset="0"/>
              </a:rPr>
              <a:t>Informasi</a:t>
            </a:r>
            <a:r>
              <a:rPr lang="en-US" sz="2000" b="1" dirty="0">
                <a:latin typeface="Arial" charset="0"/>
                <a:cs typeface="Times New Roman" charset="0"/>
              </a:rPr>
              <a:t> </a:t>
            </a:r>
            <a:r>
              <a:rPr lang="en-US" sz="2000" b="1" dirty="0" err="1">
                <a:latin typeface="Arial" charset="0"/>
                <a:cs typeface="Times New Roman" charset="0"/>
              </a:rPr>
              <a:t>penyebab</a:t>
            </a:r>
            <a:r>
              <a:rPr lang="en-US" sz="2000" b="1" dirty="0">
                <a:latin typeface="Arial" charset="0"/>
                <a:cs typeface="Times New Roman" charset="0"/>
              </a:rPr>
              <a:t> </a:t>
            </a:r>
            <a:r>
              <a:rPr lang="en-US" sz="2000" b="1" dirty="0" err="1">
                <a:latin typeface="Arial" charset="0"/>
                <a:cs typeface="Times New Roman" charset="0"/>
              </a:rPr>
              <a:t>berkembangnya</a:t>
            </a:r>
            <a:r>
              <a:rPr lang="en-US" sz="2000" b="1" dirty="0">
                <a:latin typeface="Arial" charset="0"/>
                <a:cs typeface="Times New Roman" charset="0"/>
              </a:rPr>
              <a:t> Perusahaan Digital</a:t>
            </a:r>
          </a:p>
          <a:p>
            <a:pPr>
              <a:spcBef>
                <a:spcPct val="5000"/>
              </a:spcBef>
              <a:defRPr/>
            </a:pPr>
            <a:endParaRPr lang="en-US" sz="2000" b="1" dirty="0">
              <a:latin typeface="Arial" charset="0"/>
              <a:cs typeface="Times New Roman" charset="0"/>
            </a:endParaRPr>
          </a:p>
          <a:p>
            <a:pPr marL="342900" indent="-342900">
              <a:spcBef>
                <a:spcPct val="5000"/>
              </a:spcBef>
              <a:buFont typeface="Wingdings" pitchFamily="2" charset="2"/>
              <a:buChar char="q"/>
              <a:defRPr/>
            </a:pPr>
            <a:r>
              <a:rPr lang="en-US" sz="2000" b="1" dirty="0">
                <a:solidFill>
                  <a:srgbClr val="FF0000"/>
                </a:solidFill>
                <a:latin typeface="Arial" charset="0"/>
                <a:cs typeface="Times New Roman" charset="0"/>
              </a:rPr>
              <a:t>Perusahaan digital </a:t>
            </a:r>
            <a:r>
              <a:rPr lang="en-US" sz="2000" b="1" dirty="0" err="1">
                <a:latin typeface="Arial" charset="0"/>
                <a:cs typeface="Times New Roman" charset="0"/>
              </a:rPr>
              <a:t>adalah</a:t>
            </a:r>
            <a:r>
              <a:rPr lang="en-US" sz="2000" b="1" dirty="0">
                <a:latin typeface="Arial" charset="0"/>
                <a:cs typeface="Times New Roman" charset="0"/>
              </a:rPr>
              <a:t> </a:t>
            </a:r>
            <a:r>
              <a:rPr lang="en-US" sz="2000" b="1" dirty="0" err="1">
                <a:latin typeface="Arial" charset="0"/>
                <a:cs typeface="Times New Roman" charset="0"/>
              </a:rPr>
              <a:t>suatu</a:t>
            </a:r>
            <a:r>
              <a:rPr lang="en-US" sz="2000" b="1" dirty="0">
                <a:latin typeface="Arial" charset="0"/>
                <a:cs typeface="Times New Roman" charset="0"/>
              </a:rPr>
              <a:t> </a:t>
            </a:r>
            <a:r>
              <a:rPr lang="en-US" sz="2000" b="1" dirty="0" err="1">
                <a:latin typeface="Arial" charset="0"/>
                <a:cs typeface="Times New Roman" charset="0"/>
              </a:rPr>
              <a:t>organisasi</a:t>
            </a:r>
            <a:r>
              <a:rPr lang="en-US" sz="2000" b="1" dirty="0">
                <a:latin typeface="Arial" charset="0"/>
                <a:cs typeface="Times New Roman" charset="0"/>
              </a:rPr>
              <a:t> yang </a:t>
            </a:r>
            <a:r>
              <a:rPr lang="en-US" sz="2000" b="1" dirty="0" err="1">
                <a:latin typeface="Arial" charset="0"/>
                <a:cs typeface="Times New Roman" charset="0"/>
              </a:rPr>
              <a:t>menjalankan</a:t>
            </a:r>
            <a:r>
              <a:rPr lang="en-US" sz="2000" b="1" dirty="0">
                <a:latin typeface="Arial" charset="0"/>
                <a:cs typeface="Times New Roman" charset="0"/>
              </a:rPr>
              <a:t> </a:t>
            </a:r>
            <a:r>
              <a:rPr lang="en-US" sz="2000" b="1" dirty="0" err="1">
                <a:latin typeface="Arial" charset="0"/>
                <a:cs typeface="Times New Roman" charset="0"/>
              </a:rPr>
              <a:t>hampir</a:t>
            </a:r>
            <a:r>
              <a:rPr lang="en-US" sz="2000" b="1" dirty="0">
                <a:latin typeface="Arial" charset="0"/>
                <a:cs typeface="Times New Roman" charset="0"/>
              </a:rPr>
              <a:t> </a:t>
            </a:r>
            <a:r>
              <a:rPr lang="en-US" sz="2000" b="1" dirty="0" err="1">
                <a:latin typeface="Arial" charset="0"/>
                <a:cs typeface="Times New Roman" charset="0"/>
              </a:rPr>
              <a:t>setiap</a:t>
            </a:r>
            <a:r>
              <a:rPr lang="en-US" sz="2000" b="1" dirty="0">
                <a:latin typeface="Arial" charset="0"/>
                <a:cs typeface="Times New Roman" charset="0"/>
              </a:rPr>
              <a:t> </a:t>
            </a:r>
            <a:r>
              <a:rPr lang="en-US" sz="2000" b="1" dirty="0" err="1">
                <a:latin typeface="Arial" charset="0"/>
                <a:cs typeface="Times New Roman" charset="0"/>
              </a:rPr>
              <a:t>kegiatan</a:t>
            </a:r>
            <a:r>
              <a:rPr lang="en-US" sz="2000" b="1" dirty="0">
                <a:latin typeface="Arial" charset="0"/>
                <a:cs typeface="Times New Roman" charset="0"/>
              </a:rPr>
              <a:t> </a:t>
            </a:r>
            <a:r>
              <a:rPr lang="en-US" sz="2000" b="1" dirty="0" err="1">
                <a:latin typeface="Arial" charset="0"/>
                <a:cs typeface="Times New Roman" charset="0"/>
              </a:rPr>
              <a:t>bisnisnya</a:t>
            </a:r>
            <a:r>
              <a:rPr lang="en-US" sz="2000" b="1" dirty="0">
                <a:latin typeface="Arial" charset="0"/>
                <a:cs typeface="Times New Roman" charset="0"/>
              </a:rPr>
              <a:t> </a:t>
            </a:r>
            <a:r>
              <a:rPr lang="en-US" sz="2000" b="1" dirty="0" err="1">
                <a:latin typeface="Arial" charset="0"/>
                <a:cs typeface="Times New Roman" charset="0"/>
              </a:rPr>
              <a:t>seperti</a:t>
            </a:r>
            <a:r>
              <a:rPr lang="en-US" sz="2000" b="1" dirty="0">
                <a:latin typeface="Arial" charset="0"/>
                <a:cs typeface="Times New Roman" charset="0"/>
              </a:rPr>
              <a:t> </a:t>
            </a:r>
            <a:r>
              <a:rPr lang="en-US" sz="2000" b="1" dirty="0" err="1">
                <a:latin typeface="Arial" charset="0"/>
                <a:cs typeface="Times New Roman" charset="0"/>
              </a:rPr>
              <a:t>hubungan</a:t>
            </a:r>
            <a:r>
              <a:rPr lang="en-US" sz="2000" b="1" dirty="0">
                <a:latin typeface="Arial" charset="0"/>
                <a:cs typeface="Times New Roman" charset="0"/>
              </a:rPr>
              <a:t> </a:t>
            </a:r>
            <a:r>
              <a:rPr lang="en-US" sz="2000" b="1" dirty="0" err="1">
                <a:latin typeface="Arial" charset="0"/>
                <a:cs typeface="Times New Roman" charset="0"/>
              </a:rPr>
              <a:t>dengan</a:t>
            </a:r>
            <a:r>
              <a:rPr lang="en-US" sz="2000" b="1" dirty="0">
                <a:latin typeface="Arial" charset="0"/>
                <a:cs typeface="Times New Roman" charset="0"/>
              </a:rPr>
              <a:t> </a:t>
            </a:r>
            <a:r>
              <a:rPr lang="en-US" sz="2000" b="1" dirty="0" err="1">
                <a:latin typeface="Arial" charset="0"/>
                <a:cs typeface="Times New Roman" charset="0"/>
              </a:rPr>
              <a:t>pelanggan</a:t>
            </a:r>
            <a:r>
              <a:rPr lang="en-US" sz="2000" b="1" dirty="0">
                <a:latin typeface="Arial" charset="0"/>
                <a:cs typeface="Times New Roman" charset="0"/>
              </a:rPr>
              <a:t>, </a:t>
            </a:r>
            <a:r>
              <a:rPr lang="en-US" sz="2000" b="1" dirty="0" err="1">
                <a:latin typeface="Arial" charset="0"/>
                <a:cs typeface="Times New Roman" charset="0"/>
              </a:rPr>
              <a:t>pemasok</a:t>
            </a:r>
            <a:r>
              <a:rPr lang="en-US" sz="2000" b="1" dirty="0">
                <a:latin typeface="Arial" charset="0"/>
                <a:cs typeface="Times New Roman" charset="0"/>
              </a:rPr>
              <a:t> </a:t>
            </a:r>
            <a:r>
              <a:rPr lang="en-US" sz="2000" b="1" dirty="0" err="1">
                <a:latin typeface="Arial" charset="0"/>
                <a:cs typeface="Times New Roman" charset="0"/>
              </a:rPr>
              <a:t>dan</a:t>
            </a:r>
            <a:r>
              <a:rPr lang="en-US" sz="2000" b="1" dirty="0">
                <a:latin typeface="Arial" charset="0"/>
                <a:cs typeface="Times New Roman" charset="0"/>
              </a:rPr>
              <a:t> </a:t>
            </a:r>
            <a:r>
              <a:rPr lang="en-US" sz="2000" b="1" dirty="0" err="1">
                <a:latin typeface="Arial" charset="0"/>
                <a:cs typeface="Times New Roman" charset="0"/>
              </a:rPr>
              <a:t>karyawannya</a:t>
            </a:r>
            <a:r>
              <a:rPr lang="en-US" sz="2000" b="1" dirty="0">
                <a:latin typeface="Arial" charset="0"/>
                <a:cs typeface="Times New Roman" charset="0"/>
              </a:rPr>
              <a:t> </a:t>
            </a:r>
            <a:r>
              <a:rPr lang="en-US" sz="2000" b="1" dirty="0" err="1">
                <a:latin typeface="Arial" charset="0"/>
                <a:cs typeface="Times New Roman" charset="0"/>
              </a:rPr>
              <a:t>secara</a:t>
            </a:r>
            <a:r>
              <a:rPr lang="en-US" sz="2000" b="1" dirty="0">
                <a:latin typeface="Arial" charset="0"/>
                <a:cs typeface="Times New Roman" charset="0"/>
              </a:rPr>
              <a:t> digital. </a:t>
            </a:r>
          </a:p>
          <a:p>
            <a:pPr marL="342900" indent="-342900">
              <a:spcBef>
                <a:spcPct val="5000"/>
              </a:spcBef>
              <a:buFont typeface="Wingdings" pitchFamily="2" charset="2"/>
              <a:buChar char="q"/>
              <a:defRPr/>
            </a:pPr>
            <a:endParaRPr lang="en-US" sz="2000" b="1" dirty="0">
              <a:latin typeface="Arial" charset="0"/>
              <a:cs typeface="Times New Roman" charset="0"/>
            </a:endParaRPr>
          </a:p>
          <a:p>
            <a:pPr marL="342900" indent="-342900">
              <a:spcBef>
                <a:spcPct val="5000"/>
              </a:spcBef>
              <a:buFont typeface="Wingdings" pitchFamily="2" charset="2"/>
              <a:buChar char="q"/>
              <a:defRPr/>
            </a:pPr>
            <a:r>
              <a:rPr lang="en-US" sz="2000" b="1" dirty="0">
                <a:solidFill>
                  <a:srgbClr val="FF0000"/>
                </a:solidFill>
                <a:latin typeface="Arial" charset="0"/>
                <a:cs typeface="Times New Roman" charset="0"/>
              </a:rPr>
              <a:t>Proses </a:t>
            </a:r>
            <a:r>
              <a:rPr lang="en-US" sz="2000" b="1" dirty="0" err="1">
                <a:solidFill>
                  <a:srgbClr val="FF0000"/>
                </a:solidFill>
                <a:latin typeface="Arial" charset="0"/>
                <a:cs typeface="Times New Roman" charset="0"/>
              </a:rPr>
              <a:t>bisnis</a:t>
            </a:r>
            <a:r>
              <a:rPr lang="en-US" sz="2000" b="1" dirty="0">
                <a:solidFill>
                  <a:srgbClr val="FF0000"/>
                </a:solidFill>
                <a:latin typeface="Arial" charset="0"/>
                <a:cs typeface="Times New Roman" charset="0"/>
              </a:rPr>
              <a:t> </a:t>
            </a:r>
            <a:r>
              <a:rPr lang="en-US" sz="2000" b="1" dirty="0" err="1">
                <a:latin typeface="Arial" charset="0"/>
                <a:cs typeface="Times New Roman" charset="0"/>
              </a:rPr>
              <a:t>ini</a:t>
            </a:r>
            <a:r>
              <a:rPr lang="en-US" sz="2000" b="1" dirty="0">
                <a:latin typeface="Arial" charset="0"/>
                <a:cs typeface="Times New Roman" charset="0"/>
              </a:rPr>
              <a:t> </a:t>
            </a:r>
            <a:r>
              <a:rPr lang="en-US" sz="2000" b="1" dirty="0" err="1">
                <a:latin typeface="Arial" charset="0"/>
                <a:cs typeface="Times New Roman" charset="0"/>
              </a:rPr>
              <a:t>diselesaikan</a:t>
            </a:r>
            <a:r>
              <a:rPr lang="en-US" sz="2000" b="1" dirty="0">
                <a:latin typeface="Arial" charset="0"/>
                <a:cs typeface="Times New Roman" charset="0"/>
              </a:rPr>
              <a:t> </a:t>
            </a:r>
            <a:r>
              <a:rPr lang="en-US" sz="2000" b="1" dirty="0" err="1">
                <a:latin typeface="Arial" charset="0"/>
                <a:cs typeface="Times New Roman" charset="0"/>
              </a:rPr>
              <a:t>melalui</a:t>
            </a:r>
            <a:r>
              <a:rPr lang="en-US" sz="2000" b="1" dirty="0">
                <a:latin typeface="Arial" charset="0"/>
                <a:cs typeface="Times New Roman" charset="0"/>
              </a:rPr>
              <a:t> </a:t>
            </a:r>
            <a:r>
              <a:rPr lang="en-US" sz="2000" b="1" dirty="0" err="1">
                <a:solidFill>
                  <a:srgbClr val="FF0000"/>
                </a:solidFill>
                <a:latin typeface="Arial" charset="0"/>
                <a:cs typeface="Times New Roman" charset="0"/>
              </a:rPr>
              <a:t>jaringan</a:t>
            </a:r>
            <a:r>
              <a:rPr lang="en-US" sz="2000" b="1" dirty="0">
                <a:solidFill>
                  <a:srgbClr val="FF0000"/>
                </a:solidFill>
                <a:latin typeface="Arial" charset="0"/>
                <a:cs typeface="Times New Roman" charset="0"/>
              </a:rPr>
              <a:t> digital </a:t>
            </a:r>
            <a:r>
              <a:rPr lang="en-US" sz="2000" b="1" dirty="0">
                <a:latin typeface="Arial" charset="0"/>
                <a:cs typeface="Times New Roman" charset="0"/>
              </a:rPr>
              <a:t>yang </a:t>
            </a:r>
            <a:r>
              <a:rPr lang="en-US" sz="2000" b="1" dirty="0" err="1">
                <a:latin typeface="Arial" charset="0"/>
                <a:cs typeface="Times New Roman" charset="0"/>
              </a:rPr>
              <a:t>saling</a:t>
            </a:r>
            <a:r>
              <a:rPr lang="en-US" sz="2000" b="1" dirty="0">
                <a:latin typeface="Arial" charset="0"/>
                <a:cs typeface="Times New Roman" charset="0"/>
              </a:rPr>
              <a:t> </a:t>
            </a:r>
            <a:r>
              <a:rPr lang="en-US" sz="2000" b="1" dirty="0" err="1">
                <a:latin typeface="Arial" charset="0"/>
                <a:cs typeface="Times New Roman" charset="0"/>
              </a:rPr>
              <a:t>terhubung</a:t>
            </a:r>
            <a:r>
              <a:rPr lang="en-US" sz="2000" b="1" dirty="0">
                <a:latin typeface="Arial" charset="0"/>
                <a:cs typeface="Times New Roman" charset="0"/>
              </a:rPr>
              <a:t> </a:t>
            </a:r>
            <a:r>
              <a:rPr lang="en-US" sz="2000" b="1" dirty="0" err="1">
                <a:latin typeface="Arial" charset="0"/>
                <a:cs typeface="Times New Roman" charset="0"/>
              </a:rPr>
              <a:t>dalam</a:t>
            </a:r>
            <a:r>
              <a:rPr lang="en-US" sz="2000" b="1" dirty="0">
                <a:latin typeface="Arial" charset="0"/>
                <a:cs typeface="Times New Roman" charset="0"/>
              </a:rPr>
              <a:t> </a:t>
            </a:r>
            <a:r>
              <a:rPr lang="en-US" sz="2000" b="1" dirty="0" err="1">
                <a:latin typeface="Arial" charset="0"/>
                <a:cs typeface="Times New Roman" charset="0"/>
              </a:rPr>
              <a:t>perusahaan</a:t>
            </a:r>
            <a:r>
              <a:rPr lang="en-US" sz="2000" b="1" dirty="0">
                <a:latin typeface="Arial" charset="0"/>
                <a:cs typeface="Times New Roman" charset="0"/>
              </a:rPr>
              <a:t> </a:t>
            </a:r>
            <a:r>
              <a:rPr lang="en-US" sz="2000" b="1" dirty="0" err="1">
                <a:latin typeface="Arial" charset="0"/>
                <a:cs typeface="Times New Roman" charset="0"/>
              </a:rPr>
              <a:t>atau</a:t>
            </a:r>
            <a:r>
              <a:rPr lang="en-US" sz="2000" b="1" dirty="0">
                <a:latin typeface="Arial" charset="0"/>
                <a:cs typeface="Times New Roman" charset="0"/>
              </a:rPr>
              <a:t> </a:t>
            </a:r>
            <a:r>
              <a:rPr lang="en-US" sz="2000" b="1" dirty="0" err="1">
                <a:latin typeface="Arial" charset="0"/>
                <a:cs typeface="Times New Roman" charset="0"/>
              </a:rPr>
              <a:t>menghubungkan</a:t>
            </a:r>
            <a:r>
              <a:rPr lang="en-US" sz="2000" b="1" dirty="0">
                <a:latin typeface="Arial" charset="0"/>
                <a:cs typeface="Times New Roman" charset="0"/>
              </a:rPr>
              <a:t> perusahaan2 </a:t>
            </a:r>
            <a:r>
              <a:rPr lang="en-US" sz="2000" b="1" dirty="0" err="1">
                <a:latin typeface="Arial" charset="0"/>
                <a:cs typeface="Times New Roman" charset="0"/>
              </a:rPr>
              <a:t>terafiliasi</a:t>
            </a:r>
            <a:r>
              <a:rPr lang="en-US" sz="2000" b="1" dirty="0">
                <a:latin typeface="Arial" charset="0"/>
                <a:cs typeface="Times New Roman" charset="0"/>
              </a:rPr>
              <a:t> </a:t>
            </a:r>
            <a:r>
              <a:rPr lang="en-US" sz="2000" b="1" dirty="0" err="1">
                <a:latin typeface="Arial" charset="0"/>
                <a:cs typeface="Times New Roman" charset="0"/>
              </a:rPr>
              <a:t>lewat</a:t>
            </a:r>
            <a:r>
              <a:rPr lang="en-US" sz="2000" b="1" dirty="0">
                <a:latin typeface="Arial" charset="0"/>
                <a:cs typeface="Times New Roman" charset="0"/>
              </a:rPr>
              <a:t> </a:t>
            </a:r>
            <a:r>
              <a:rPr lang="en-US" sz="2000" b="1" dirty="0" err="1">
                <a:latin typeface="Arial" charset="0"/>
                <a:cs typeface="Times New Roman" charset="0"/>
              </a:rPr>
              <a:t>jaringan</a:t>
            </a:r>
            <a:r>
              <a:rPr lang="en-US" sz="2000" b="1" dirty="0">
                <a:latin typeface="Arial" charset="0"/>
                <a:cs typeface="Times New Roman" charset="0"/>
              </a:rPr>
              <a:t> digital</a:t>
            </a:r>
          </a:p>
          <a:p>
            <a:pPr marL="342900" indent="-342900">
              <a:spcBef>
                <a:spcPct val="5000"/>
              </a:spcBef>
              <a:buFont typeface="Wingdings" pitchFamily="2" charset="2"/>
              <a:buChar char="q"/>
              <a:defRPr/>
            </a:pPr>
            <a:endParaRPr lang="en-US" sz="2000" b="1" dirty="0">
              <a:latin typeface="Arial" charset="0"/>
              <a:cs typeface="Times New Roman" charset="0"/>
            </a:endParaRPr>
          </a:p>
          <a:p>
            <a:pPr marL="342900" indent="-342900">
              <a:spcBef>
                <a:spcPct val="5000"/>
              </a:spcBef>
              <a:buFont typeface="Wingdings" pitchFamily="2" charset="2"/>
              <a:buChar char="q"/>
              <a:defRPr/>
            </a:pPr>
            <a:r>
              <a:rPr lang="en-US" sz="2000" b="1" dirty="0">
                <a:solidFill>
                  <a:srgbClr val="FF0000"/>
                </a:solidFill>
                <a:latin typeface="Arial" charset="0"/>
                <a:cs typeface="Times New Roman" charset="0"/>
              </a:rPr>
              <a:t>Proses </a:t>
            </a:r>
            <a:r>
              <a:rPr lang="en-US" sz="2000" b="1" dirty="0" err="1">
                <a:solidFill>
                  <a:srgbClr val="FF0000"/>
                </a:solidFill>
                <a:latin typeface="Arial" charset="0"/>
                <a:cs typeface="Times New Roman" charset="0"/>
              </a:rPr>
              <a:t>bisnis</a:t>
            </a:r>
            <a:r>
              <a:rPr lang="en-US" sz="2000" b="1" dirty="0">
                <a:solidFill>
                  <a:srgbClr val="FF0000"/>
                </a:solidFill>
                <a:latin typeface="Arial" charset="0"/>
                <a:cs typeface="Times New Roman" charset="0"/>
              </a:rPr>
              <a:t> </a:t>
            </a:r>
            <a:r>
              <a:rPr lang="en-US" sz="2000" b="1" dirty="0" err="1">
                <a:latin typeface="Arial" charset="0"/>
                <a:cs typeface="Times New Roman" charset="0"/>
              </a:rPr>
              <a:t>mengacu</a:t>
            </a:r>
            <a:r>
              <a:rPr lang="en-US" sz="2000" b="1" dirty="0">
                <a:latin typeface="Arial" charset="0"/>
                <a:cs typeface="Times New Roman" charset="0"/>
              </a:rPr>
              <a:t> </a:t>
            </a:r>
            <a:r>
              <a:rPr lang="en-US" sz="2000" b="1" dirty="0" err="1">
                <a:latin typeface="Arial" charset="0"/>
                <a:cs typeface="Times New Roman" charset="0"/>
              </a:rPr>
              <a:t>pada</a:t>
            </a:r>
            <a:r>
              <a:rPr lang="en-US" sz="2000" b="1" dirty="0">
                <a:latin typeface="Arial" charset="0"/>
                <a:cs typeface="Times New Roman" charset="0"/>
              </a:rPr>
              <a:t> </a:t>
            </a:r>
            <a:r>
              <a:rPr lang="en-US" sz="2000" b="1" dirty="0" err="1">
                <a:latin typeface="Arial" charset="0"/>
                <a:cs typeface="Times New Roman" charset="0"/>
              </a:rPr>
              <a:t>serangkaian</a:t>
            </a:r>
            <a:r>
              <a:rPr lang="en-US" sz="2000" b="1" dirty="0">
                <a:latin typeface="Arial" charset="0"/>
                <a:cs typeface="Times New Roman" charset="0"/>
              </a:rPr>
              <a:t> </a:t>
            </a:r>
            <a:r>
              <a:rPr lang="en-US" sz="2000" b="1" dirty="0" err="1">
                <a:solidFill>
                  <a:srgbClr val="FF0000"/>
                </a:solidFill>
                <a:latin typeface="Arial" charset="0"/>
                <a:cs typeface="Times New Roman" charset="0"/>
              </a:rPr>
              <a:t>kegiatan</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logis</a:t>
            </a:r>
            <a:r>
              <a:rPr lang="en-US" sz="2000" b="1" dirty="0">
                <a:solidFill>
                  <a:srgbClr val="FF0000"/>
                </a:solidFill>
                <a:latin typeface="Arial" charset="0"/>
                <a:cs typeface="Times New Roman" charset="0"/>
              </a:rPr>
              <a:t> </a:t>
            </a:r>
            <a:r>
              <a:rPr lang="en-US" sz="2000" b="1" dirty="0" err="1">
                <a:latin typeface="Arial" charset="0"/>
                <a:cs typeface="Times New Roman" charset="0"/>
              </a:rPr>
              <a:t>terorganisasi</a:t>
            </a:r>
            <a:r>
              <a:rPr lang="en-US" sz="2000" b="1" dirty="0">
                <a:latin typeface="Arial" charset="0"/>
                <a:cs typeface="Times New Roman" charset="0"/>
              </a:rPr>
              <a:t> </a:t>
            </a:r>
            <a:r>
              <a:rPr lang="en-US" sz="2000" b="1" dirty="0" err="1">
                <a:latin typeface="Arial" charset="0"/>
                <a:cs typeface="Times New Roman" charset="0"/>
              </a:rPr>
              <a:t>dan</a:t>
            </a:r>
            <a:r>
              <a:rPr lang="en-US" sz="2000" b="1" dirty="0">
                <a:latin typeface="Arial" charset="0"/>
                <a:cs typeface="Times New Roman" charset="0"/>
              </a:rPr>
              <a:t> </a:t>
            </a:r>
            <a:r>
              <a:rPr lang="en-US" sz="2000" b="1" dirty="0" err="1">
                <a:latin typeface="Arial" charset="0"/>
                <a:cs typeface="Times New Roman" charset="0"/>
              </a:rPr>
              <a:t>terkoordinasi</a:t>
            </a:r>
            <a:r>
              <a:rPr lang="en-US" sz="2000" b="1" dirty="0">
                <a:latin typeface="Arial" charset="0"/>
                <a:cs typeface="Times New Roman" charset="0"/>
              </a:rPr>
              <a:t> yang </a:t>
            </a:r>
            <a:r>
              <a:rPr lang="en-US" sz="2000" b="1" dirty="0" err="1">
                <a:latin typeface="Arial" charset="0"/>
                <a:cs typeface="Times New Roman" charset="0"/>
              </a:rPr>
              <a:t>dikembangkan</a:t>
            </a:r>
            <a:r>
              <a:rPr lang="en-US" sz="2000" b="1" dirty="0">
                <a:latin typeface="Arial" charset="0"/>
                <a:cs typeface="Times New Roman" charset="0"/>
              </a:rPr>
              <a:t> </a:t>
            </a:r>
            <a:r>
              <a:rPr lang="en-US" sz="2000" b="1" dirty="0" err="1">
                <a:solidFill>
                  <a:srgbClr val="FF0000"/>
                </a:solidFill>
                <a:latin typeface="Arial" charset="0"/>
                <a:cs typeface="Times New Roman" charset="0"/>
              </a:rPr>
              <a:t>secara</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logis</a:t>
            </a:r>
            <a:r>
              <a:rPr lang="en-US" sz="2000" b="1" dirty="0">
                <a:solidFill>
                  <a:srgbClr val="FF0000"/>
                </a:solidFill>
                <a:latin typeface="Arial" charset="0"/>
                <a:cs typeface="Times New Roman" charset="0"/>
              </a:rPr>
              <a:t> </a:t>
            </a:r>
            <a:r>
              <a:rPr lang="en-US" sz="2000" b="1" dirty="0" err="1">
                <a:latin typeface="Arial" charset="0"/>
                <a:cs typeface="Times New Roman" charset="0"/>
              </a:rPr>
              <a:t>dari</a:t>
            </a:r>
            <a:r>
              <a:rPr lang="en-US" sz="2000" b="1" dirty="0">
                <a:latin typeface="Arial" charset="0"/>
                <a:cs typeface="Times New Roman" charset="0"/>
              </a:rPr>
              <a:t> </a:t>
            </a:r>
            <a:r>
              <a:rPr lang="en-US" sz="2000" b="1" dirty="0" err="1">
                <a:latin typeface="Arial" charset="0"/>
                <a:cs typeface="Times New Roman" charset="0"/>
              </a:rPr>
              <a:t>waktu</a:t>
            </a:r>
            <a:r>
              <a:rPr lang="en-US" sz="2000" b="1" dirty="0">
                <a:latin typeface="Arial" charset="0"/>
                <a:cs typeface="Times New Roman" charset="0"/>
              </a:rPr>
              <a:t> </a:t>
            </a:r>
            <a:r>
              <a:rPr lang="en-US" sz="2000" b="1" dirty="0" err="1">
                <a:latin typeface="Arial" charset="0"/>
                <a:cs typeface="Times New Roman" charset="0"/>
              </a:rPr>
              <a:t>ke</a:t>
            </a:r>
            <a:r>
              <a:rPr lang="en-US" sz="2000" b="1" dirty="0">
                <a:latin typeface="Arial" charset="0"/>
                <a:cs typeface="Times New Roman" charset="0"/>
              </a:rPr>
              <a:t> </a:t>
            </a:r>
            <a:r>
              <a:rPr lang="en-US" sz="2000" b="1" dirty="0" err="1">
                <a:latin typeface="Arial" charset="0"/>
                <a:cs typeface="Times New Roman" charset="0"/>
              </a:rPr>
              <a:t>waktu</a:t>
            </a:r>
            <a:r>
              <a:rPr lang="en-US" sz="2000" b="1" dirty="0">
                <a:latin typeface="Arial" charset="0"/>
                <a:cs typeface="Times New Roman" charset="0"/>
              </a:rPr>
              <a:t> </a:t>
            </a:r>
            <a:r>
              <a:rPr lang="en-US" sz="2000" b="1" dirty="0" err="1">
                <a:latin typeface="Arial" charset="0"/>
                <a:cs typeface="Times New Roman" charset="0"/>
              </a:rPr>
              <a:t>untuk</a:t>
            </a:r>
            <a:r>
              <a:rPr lang="en-US" sz="2000" b="1" dirty="0">
                <a:latin typeface="Arial" charset="0"/>
                <a:cs typeface="Times New Roman" charset="0"/>
              </a:rPr>
              <a:t> </a:t>
            </a:r>
            <a:r>
              <a:rPr lang="en-US" sz="2000" b="1" dirty="0" err="1">
                <a:latin typeface="Arial" charset="0"/>
                <a:cs typeface="Times New Roman" charset="0"/>
              </a:rPr>
              <a:t>memberikan</a:t>
            </a:r>
            <a:r>
              <a:rPr lang="en-US" sz="2000" b="1" dirty="0">
                <a:latin typeface="Arial" charset="0"/>
                <a:cs typeface="Times New Roman" charset="0"/>
              </a:rPr>
              <a:t> </a:t>
            </a:r>
            <a:r>
              <a:rPr lang="en-US" sz="2000" b="1" dirty="0" err="1">
                <a:solidFill>
                  <a:srgbClr val="FF0000"/>
                </a:solidFill>
                <a:latin typeface="Arial" charset="0"/>
                <a:cs typeface="Times New Roman" charset="0"/>
              </a:rPr>
              <a:t>hasil</a:t>
            </a:r>
            <a:r>
              <a:rPr lang="en-US" sz="2000" b="1" dirty="0">
                <a:latin typeface="Arial" charset="0"/>
                <a:cs typeface="Times New Roman" charset="0"/>
              </a:rPr>
              <a:t> </a:t>
            </a:r>
            <a:r>
              <a:rPr lang="en-US" sz="2000" b="1" dirty="0" err="1">
                <a:latin typeface="Arial" charset="0"/>
                <a:cs typeface="Times New Roman" charset="0"/>
              </a:rPr>
              <a:t>dan</a:t>
            </a:r>
            <a:r>
              <a:rPr lang="en-US" sz="2000" b="1" dirty="0">
                <a:latin typeface="Arial" charset="0"/>
                <a:cs typeface="Times New Roman" charset="0"/>
              </a:rPr>
              <a:t> </a:t>
            </a:r>
            <a:r>
              <a:rPr lang="en-US" sz="2000" b="1" dirty="0" err="1">
                <a:solidFill>
                  <a:srgbClr val="FF0000"/>
                </a:solidFill>
                <a:latin typeface="Arial" charset="0"/>
                <a:cs typeface="Times New Roman" charset="0"/>
              </a:rPr>
              <a:t>ciri</a:t>
            </a:r>
            <a:r>
              <a:rPr lang="en-US" sz="2000" b="1" dirty="0">
                <a:solidFill>
                  <a:srgbClr val="FF0000"/>
                </a:solidFill>
                <a:latin typeface="Arial" charset="0"/>
                <a:cs typeface="Times New Roman" charset="0"/>
              </a:rPr>
              <a:t> </a:t>
            </a:r>
            <a:r>
              <a:rPr lang="en-US" sz="2000" b="1" dirty="0" err="1">
                <a:solidFill>
                  <a:srgbClr val="FF0000"/>
                </a:solidFill>
                <a:latin typeface="Arial" charset="0"/>
                <a:cs typeface="Times New Roman" charset="0"/>
              </a:rPr>
              <a:t>khas</a:t>
            </a:r>
            <a:r>
              <a:rPr lang="en-US" sz="2000" b="1" dirty="0">
                <a:solidFill>
                  <a:srgbClr val="FF0000"/>
                </a:solidFill>
                <a:latin typeface="Arial" charset="0"/>
                <a:cs typeface="Times New Roman" charset="0"/>
              </a:rPr>
              <a:t> </a:t>
            </a:r>
            <a:r>
              <a:rPr lang="en-US" sz="2000" b="1" dirty="0">
                <a:latin typeface="Arial" charset="0"/>
                <a:cs typeface="Times New Roman" charset="0"/>
              </a:rPr>
              <a:t>yang </a:t>
            </a:r>
            <a:r>
              <a:rPr lang="en-US" sz="2000" b="1" dirty="0" err="1">
                <a:solidFill>
                  <a:srgbClr val="FF0000"/>
                </a:solidFill>
                <a:latin typeface="Arial" charset="0"/>
                <a:cs typeface="Times New Roman" charset="0"/>
              </a:rPr>
              <a:t>unik</a:t>
            </a:r>
            <a:r>
              <a:rPr lang="en-US" sz="2000" b="1" dirty="0">
                <a:latin typeface="Arial" charset="0"/>
                <a:cs typeface="Times New Roman" charset="0"/>
              </a:rPr>
              <a:t> </a:t>
            </a:r>
            <a:r>
              <a:rPr lang="en-US" sz="2000" b="1" dirty="0" err="1">
                <a:latin typeface="Arial" charset="0"/>
                <a:cs typeface="Times New Roman" charset="0"/>
              </a:rPr>
              <a:t>bagi</a:t>
            </a:r>
            <a:r>
              <a:rPr lang="en-US" sz="2000" b="1" dirty="0">
                <a:latin typeface="Arial" charset="0"/>
                <a:cs typeface="Times New Roman" charset="0"/>
              </a:rPr>
              <a:t> </a:t>
            </a:r>
            <a:r>
              <a:rPr lang="en-US" sz="2000" b="1" dirty="0" err="1">
                <a:latin typeface="Arial" charset="0"/>
                <a:cs typeface="Times New Roman" charset="0"/>
              </a:rPr>
              <a:t>bisnis</a:t>
            </a:r>
            <a:r>
              <a:rPr lang="en-US" sz="2000" b="1" dirty="0">
                <a:latin typeface="Arial" charset="0"/>
                <a:cs typeface="Times New Roman" charset="0"/>
              </a:rPr>
              <a:t> </a:t>
            </a:r>
            <a:r>
              <a:rPr lang="en-US" sz="2000" b="1" dirty="0" err="1">
                <a:latin typeface="Arial" charset="0"/>
                <a:cs typeface="Times New Roman" charset="0"/>
              </a:rPr>
              <a:t>suatu</a:t>
            </a:r>
            <a:r>
              <a:rPr lang="en-US" sz="2000" b="1" dirty="0">
                <a:latin typeface="Arial" charset="0"/>
                <a:cs typeface="Times New Roman" charset="0"/>
              </a:rPr>
              <a:t> </a:t>
            </a:r>
            <a:r>
              <a:rPr lang="en-US" sz="2000" b="1" dirty="0" err="1">
                <a:latin typeface="Arial" charset="0"/>
                <a:cs typeface="Times New Roman" charset="0"/>
              </a:rPr>
              <a:t>perusahaan</a:t>
            </a:r>
            <a:r>
              <a:rPr lang="en-US" sz="2000" b="1" dirty="0">
                <a:latin typeface="Arial" charset="0"/>
                <a:cs typeface="Times New Roman" charset="0"/>
              </a:rPr>
              <a:t>.</a:t>
            </a:r>
            <a:endParaRPr lang="en-US" sz="3600" b="1" dirty="0">
              <a:latin typeface="Arial" charset="0"/>
              <a:cs typeface="Times New Roman" charset="0"/>
            </a:endParaRPr>
          </a:p>
        </p:txBody>
      </p:sp>
      <p:sp>
        <p:nvSpPr>
          <p:cNvPr id="10251" name="Rectangle 11"/>
          <p:cNvSpPr>
            <a:spLocks noChangeArrowheads="1"/>
          </p:cNvSpPr>
          <p:nvPr/>
        </p:nvSpPr>
        <p:spPr bwMode="auto">
          <a:xfrm>
            <a:off x="885825" y="200025"/>
            <a:ext cx="7772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defRPr/>
            </a:pPr>
            <a:r>
              <a:rPr lang="en-US" sz="2000" b="1">
                <a:effectLst>
                  <a:outerShdw blurRad="38100" dist="38100" dir="2700000" algn="tl">
                    <a:srgbClr val="C0C0C0"/>
                  </a:outerShdw>
                </a:effectLst>
                <a:latin typeface="Arial" charset="0"/>
              </a:rPr>
              <a:t>Management Information Systems</a:t>
            </a:r>
          </a:p>
          <a:p>
            <a:pPr algn="ctr" eaLnBrk="0" hangingPunct="0">
              <a:defRPr/>
            </a:pPr>
            <a:r>
              <a:rPr lang="en-US" sz="1600" b="1">
                <a:effectLst>
                  <a:outerShdw blurRad="38100" dist="38100" dir="2700000" algn="tl">
                    <a:srgbClr val="C0C0C0"/>
                  </a:outerShdw>
                </a:effectLst>
                <a:latin typeface="Arial" charset="0"/>
              </a:rPr>
              <a:t>Chapter 1 Information Systems in Global Business Today</a:t>
            </a:r>
          </a:p>
        </p:txBody>
      </p:sp>
      <p:sp>
        <p:nvSpPr>
          <p:cNvPr id="13317" name="AutoShape 2"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3318" name="AutoShape 4"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3319" name="AutoShape 6" descr="data:image/jpeg;base64,/9j/4AAQSkZJRgABAQAAAQABAAD/2wCEAAkGBxMTEhUTEhMVExUXFxUYGRcXFxgYGBoYGh4WFxoZHRgaHyggGB0lHRcWITEiJSkrLi4uHR8zODMtNygvLisBCgoKDg0OGxAQGy0lICYwLS4vMC0tLS0tLy4tLS0tLTAtLS0vLS0tLy8vLS0tLS0tLS0tLS0tLS0tLS0tLS0tLf/AABEIANMA7wMBEQACEQEDEQH/xAAbAAACAwEBAQAAAAAAAAAAAAAABgMEBQcCAf/EAFAQAAIBAgMFBAUGCAkLBQAAAAECAwARBBIhBQYxQVETYXGRIjKBobEUQlJywdEHIzNikrLC8FRjc4KTorPS4RUWFyRDU2SDlNTxNESE0+P/xAAaAQACAwEBAAAAAAAAAAAAAAAAAwIEBQEG/8QAOxEAAgECBAMECQMDAwUBAAAAAAECAxEEEiExE0FRImFxkQUUMoGhscHR4TNC8BVSwiNi8UNygpKiJP/aAAwDAQACEQMRAD8A7jQAUAFABQAUAFABQAUAFABQAUAFABQAube3k7MmOGxcaFjqFPQdT7hVyhhsyzS2M7FY3I8sNzCfF59ZHaQ97G3sUaCn5WvZVik6mbWTb/nQ+JMo9Qsh6qzL9tFpPfXxBSS208GaWyt6CrZJjmW9g9tR4gcR++tLq4VNXhv0LFDHtPLU1XUblNxcag1QNa9z7QAUAFABQAUAFABQAUAFABQAUAFABQAUAFABQAUAFABQAUAFABQAUAFAGbvDjjDAzDRj6K+J5+wXPsp1CnnnZlbFVeHTbW+yOd1rnnyJJvQzFmBN9AgI4kDXOL0lcWW1viXMlCKV819NrFVtpqo9MuTzyxrb3yVNUq75x+Itywy5T+Bbw0mZFY81U+YBrsXeKYqpHLJx6MdtzMeWRomOqWK/VPL2H4iqGLp2eZczV9H1XKLg+XyGSqZohQAUAFABQAUAFAFHGbXhiNncZvoi7N5Dh7abCjOWqQipiadN2k9Sn/nLH/u5rdcmnxqfq0uq8xXrsOj8i1g9swSHKrgN9FrqfI8fZUJUZxV2htPE0puyevkaFKHhQAUAFAGPtDeGKM5VvK/ReAPe3DyvViGHlJXeiKlXGU4PKtX3Ge+3sQfVSJB0Ysx8xamcGkt22V3i6z2SXjqfF27iR6yQuOillPmTRwaT2bQLF1luk/NGhgd44nOVwYn6Nw9jffalzw0krrVD6WNhJ5ZaPv8AubNVy4eDKt8txmIuBfW3W1ds7XOXV7FOXbEKxmTNmUNluovr++tMVGbllsLdaCjmvoe/l/43swjn0M2a2nhXOH2c1zvE7WWxW/ypJ2Qk+TvmL5cmtwPpcOHsqXCjmy5kQ4ssubK/As/LG7Vo+yayrmD8idPRHf7eVRyLKncnneZxt7xb3oxTSQxMyNHd2up46Cw5Dv5Vcw0VGbSdzOx03KnFtW1FmrpllzY2ERkQyer6V+OuraXGoqo5yUexvf6mlCEHJZ9rL5IpbwbPhCJ2RBb0s9s1uVjrw5+XlYw9So5PNtyE4mlSUVk35kOA/JR/UT4Cin7C8EIrfqS8X8xj3Oe07EmwEbkk8AAVN6Ri1eHvLPo92qvwf0HVcShCkOtm9U3Gvh1rOytcjZUk9bkgNRJH2gAoAKACgBP3i3hJJihNlGjOOJPQHkO/n4cdDD4ZJZpmRi8Y28lN6dTEwmICjTQ8zVicHJlOE1FE/wAu76XwifFIcViQwsdTyqcIOL0ITmpLU1t394WQiOY3Q6BjxXxPNfhSa+GUlmjuWsLjHF5ZvTr0/A6VnGyFAChvPt4kmGI2A0dhxJ5qDyHXr8dDDYdJZ5GTjMW2+HD3i7hpcpq1OOYz4Syln5XS+GM4gfK6OGHEK+JmzW7qZCOUXOWY1dkbWfL8neQorWCyc0Nxpx9U8O7w4Jq0VfOl7upbw2JduHJ6PZ9Px8hwj2egZHb0pEULnJNzoRcjhfU+dZ7qOzS2ZrqmrqT3RNFhkUEKqgE3IAFr9fhUXJvVskoxWiRLUSQUAFAGPvTgzJAbC7Ic49lwfcT5VYw08s9eZUxtLPSdt1qIIrVMEtYDbODSBEkxeGRxmzI00asDmbipa4qgqiTevNmtwpOKaXJfIo4zbOCPDF4Y+E8f96nxrRXNCZYeo9ovyPGA/JR/UT4Cm0/YXgipW/Ul4v5jjubs+6ySOLqwyC/MfO9l7D2GqmLqWaiuWpoej6N05vnp9xgOy4rRjJpGbpqdDe/t1AOtVOLPXXc0OFDTTY8HZSfjSCwMosxB+HnXeLLTuOcGOvefBs5h2ISVwsfEcc476OInmut/gHDay2e3xPJTEqJSGRyT+KW1rC/A8Nbd/LjXb0248upy1RKXPoSLi5A8aNETmW7uvqq1tR59/PnXMkbNpnc8k0mjP21tpPk7NE1yzdmDqLG1ydfzefeKbRoPiJSXeV8TiEqTcHvoI9aZhmcuz5Je0k+VSxgOy5VEWUBQObIT1Opqv2nJ9p/D7F6KgoLsp+f3MzK7fksbPL/JpFJ7kiNTUOs38PscduVNf/X3Ii2JilQPPIw7SNWVljGjMFINkBHGpyp5Y5lJvVdOb8BSnGTcXBLR9b6K/UaakVx73Sxpkhyk3aM5fZxX3aeysvFQyzuuZuYGrnp2e60LO8OOMMDMNGPor4nn7Bc+yoUKeeaTG4qrw6Ta32Rzutc88fNk7JXEyYgySzKIzEqiOQoPSXMbgDU3qnVlLiWuaNCEOEm0m9T7jN3EXhPif6Y/dUopvm/MJOK/avIw8bgCvCfEf0pqxGknu35leVW20V5GbgZ5FxUK9tIyszhgzZgQI5GHHvUV2pTUHFpvV9e5kYT4kZ3itFfRW5pfUbq6IOgbsY4ywC5uy+ge+1rHyI99ZOJp5J6czfwdXiUlfdaGtSC0FABQAUAFACht7dtgTJALg6lBxH1eo7vLu0KGJVss/MyMVgmnmp7dPsc0xG6Kl5SXF5DqGhhcrx0UyIxQ9bEXrksHmbkpb935Ox9I5IqLjtpv+CTa+7QxDyu7oplZWYpDCpBARQFfLnUWQXAaxJPU1z1L/d8PyS/qf+34/gb9lbFIVDM3ZRDKuZhYtp80cr24nQd9PdVRWWGrRWhQdSWefZTf8t9zokMSooVRZQLADpWW227s3IxUVZbHuuHQoAKACgAoAUt9kCiIKAoJkJsLa+hr461fwbvdvuMr0lplS7/oK1XjLL2xMF2mHmFtGkmXzAFVHK02aUF2IvuLboUCj0rKqAAACxXjY9GGhHQcqnHU5KWtxT29Ec6va154T5ypTpvsJd6+aK8VebfdL5M06kVhn3Gb05RysnuLffVLG7I0/Rr7UvcTb9P6MS8iWPkAP2jUcEtWyfpJ6RXiKVXzJLu63rYz68H6gqjV/UfuNOh+kveGN2uDhpJGUKI8TNGSPSJVFTXl5UVJcKou9IbThxaT6psx45VkixV1BthldSdSCzJqL8Db41GrNuje/Nk6VOMa1rbJeYsYX/1eG+u/9lLWjW9mn4/4syqf/V8P8kOVcEjTuK+sq8rIf1h91UcavZfiano16yXh9RtqgaoUAFABQAUAFAEM+Fjf10V/rKD8alGco7MhKnGXtJM8Q4CJDdI0U9QoB8wK66k3u2cjSpx1jFL3EmIgVxZlDWNwGFxfrUYycdiUoqW5BstpCpErIzhiDk5DkD3/AOFTqKN+zsRpuVu1v3FyljAoAKACgAoAXd9cNmiVx8xtfBtPjlq3g5Wm11M/0jC9NS6fUSia0jGI9j/g7TaEQxkuIng7YsyJEUUdle0bm6klmUB/5wHKsarPPNtHo6FLh01Flz/Qvh/4bjP0o/7lQuxtkU9rfgwTBQvi4J553htJ2cuRlZFIZ7AKDnCBituYFTpzcZJi6tNTg47HuNwwBBuCAQRzB1BrYTuecas7MctyMMQjyH5xAHgt7nzNvZVDGSu1E1vRsLRcuv0DfiK8cb9GI/SF/wBmjBPtNB6Sj2Yy7xPrQMgyJ9obQw8svySGCWOXsyTJxuoy2t2i/A1SrU6jneKNLDVqKpqM3Z6/zYX9sb342I9lNhsIma7lAhIOa4LECQi5ynjqbUic5wdppfMuUqdOpG9OTt5fQpYHeHF4hjHDFBmKahQUugI0N3AIBI0qdOvOXZjGL935I1aFOms8pyXLf8GlsfZuM+UxPNEiIhckqy80dALBjzarSnWm0ppJLp4NdSjP1eEJcOTbemvin0XQcqeURk3SnSJZJJDlDMiDQnUBieHcRVPFRc2ox8TTwDUFKUudkNi4pC5jDAuBcrzA0+8eYqg4tLNyNRTi3lvqTVEkFABQAUAFABQAUAFAGZsUIe0dI2jLOc2a+pGtx04n306tmVk3cTRyu7StqadJHBQAUAFABQBHPCHUowuGBBHca7FuLuiMoqScXszlW+mx5o0khQZi9gCWyZoyQHs1jlbLcdxN+l9PO6tN5NzEVJUKy4m3z/nM0Id+caqhV2bAqqAABi9ABoB+R6VU9UqGh6/R7/Irne/G3v8AIY73vf5Ut+N+Pye+nDwo9UqB6/R7/ItHf3HHQ7OhP/y//wAaPVKgev0e/wAjJ3O2RM6iEoEsz5QGziOIsSilrDNlByjrYVbjJ0qfbM+cFiK3+ls9+46vhMOsaKi6BRYff41myk5O7NqEFCKitkRbVwYmieM8xoehGoPnapUp5JKRGtS4kHE5tLGVJVhYgkEdCK2E01dHnGmnZlQPLJL2GGjWWQLnkLuUjjT5uZgrHMx9VQLmxPAUitiFT03Zbw2EdZNt2RS2z+DzGYlw8kOHDBQLrinGgJIuDhyOZqlUqxqO7Xx/Bp0aE6UcsZaeH5POxvwd4vDydpHFAWykDNinIsbX0GHHdxrlOrGDul8fwFahOrHLKWnh+TQlM0Mqw4qNYmcFo2Ry8b29ZQxVSHXiVI4ajgbXaOIVR2ejM3EYOVJZk7osopJAAuSbADmTwFWG7FNJt2R0XZWzFjhSNgGI9I3APp8bjw4A91ZFWq5TckehoUVTpqL/AIyxNgkbObZWdSpYaNbhx8vIVFTat3DHBO/eVI45IezRbGFVbO7n0hxPl7Km3Gd29+RBKULJbc7mhDKrqGUhgeBHClNNOzGppq6PdcOnxmsLnQUBsL+2d544RxA6c2Pgv2mrlLCuW5SrYuMNhZfeyeTWKGVx1uQPJQR76t+r04e00ik8XUl7KbBN7J49ZYZUHW5I8mAHvo9Xpz9lpgsXUj7SaN3DbeXFRlUlKHS7KCGXxW4Nu8VXlh+HK9rlqOJVWNr27xoj4DW+g1699UXuX1seq4dCgAoAKACgAoAzttRM6qgiEqlhmubZR1B5HvptFqLbvYRXjnSjlujCxu6DXvE4I6PofMDXyFW4YxfuXkUKno5/sfmZx3ZxN7ZV/SX/AM031qn1Eeo1unxL+C3Qcm8rhR0TU+ZFh5GlTxi/ah1P0dJ+2/IaMDgkiXLGoUe8nqTzNUpzlN3kadOlGmssUWKgMCgDB3i2D234yOwkHEcmH2Hv9nhaw+IydmWxRxeE4vajv8zna7HaBpAsuKhLOXdVmkS7G2pAOugAHcBVr1elPtb37yj63Xp9ja3cSdjL/C8b/wBTL99HqlMPX63VeQdjL/C8Z/1Mv30eqUw9frdV5EU2yWnyo82KmsysqtPI/prwIBPEdaPVqUdfqHrtefZ3v3HQt3d3+yPaS2L8l4hfvPwqtiMRn7Mdi5hMHw+3Pf5DDVQ0AoA8yIGBBFwQQQeYNdTs7o40mrMzcDiOzDK6CFVYhADfMNdbcfb306UM7TTv1EwnkTUlZcgk25GOR9pA+2urDSZx4mKMjebb4WO6jjoAfnN325DjVjD4ftalbE4ns6CHBJmYyS+mxPPh5fZWhJaZY6GbF3eaWpoHa560jgIdxgG1z1o4CDjGdiJMrCWL0GB5cPL7OdPitMstUJk7PNHRnQN0NtdqgB05EdG7u41m4qjl1RqYSvmVmNFUS+FABQAUAFABQBlYIxyzPKpkDJeMg6L4j9/ZT55oQUXbXURDLObkr6aGrSB5lbX7JZIXkDls2VcvC5tx/wAPfT6WZxkkIq5VKLZq0geFABQAUAFAFHa+FV42vEJWAOUHQ+w8R7KZSm4y0dhNanGcdY3MiPdWJ1Vj2kTEAlQwIB6ai/vqw8XJO2jKn9PpyV9USRbowji0jd1wB7hf31x4yfJIlH0dSW7bNjBYCKIWjQL38z4k6mq86kp+0y3Towp+yrFmoDAoAKAKe08aIkvpfXjwAHEnuFNpU87FVamRHM8ft98Q5Cu0cfNh67+35o/furYjRVOO138DFnXdSW9l8WQBMLzTMepdr+42qP8ArdfgjlqXT4sr4iFP9mTbodbeFMi5fuISjH9pGsdSucse+zrlztj4Y6LhY8MlducsXdh7Q7B2Y3II4DjmBup+NRqQzqxOlPI7m4NtYl9QqKP4yRr+SjSqrhSjp8kWeNVlr82TR7zSxayqQvNkbtFHipAYDwBrnAhU0jv36HViZw1lt3ajZsrayTAEEai4INwfD7qpVaLgaFKuqiNGkDyOadVtmYLc2FyBc9K6ot7HHJLczsTIZy8KNJCUKkuBoe4ainRSglJ2dxMm6jcVdW5mqKQPCgCntTtMl4mRWBFy/DLz+z30ynlv2hdXNl7PxLYpYw+0AFABQAUAU9ryKImzOYwRbMLkgnoBrTKSbkrK4uq0oO7sTYNLRqMxeyj0jxPfUZO8mSgrRWtyaokgoAKACgAoAQPwjY4hcgPrMF/mgXb32HhWrgYLcyPSFR7e4RYhWgzNRZjSoNk0iyiVFsmkTKlRuSsewlcudsfClFwsRulSucaIWFtakRI5cQ/UiuqMSLkyH5c44m4rvDiR4jRLuztcwTBSbRuwBH0TyYdOV+7wFFekpx7zuHqunO3JnW8GryOJe0IXLlMfLN1+3hWHUtFZbe836d5PNf3HqDZCBAkhMtmzAuTcH7u6oyrPNeOh2NFZbS1NGlDgoAKAKu04VeJw4LLa5C8TbXTv0qdNtSTRCpFOLTDZkoaJCqlBawU8QBoPhRUTUmmFNpxTSsWqgTCgAoAixGJRBd3VB+cQPjUoxlLZEZTjDWTsZe0dqI6hYjDMSwBRmXh1sTrranQpSTvK6K868JK0Gn3XRsgVXLQUAFABQBS2htJIgbkXAudbADqTyFNp0nMVUrKAk7R/CEgJCFn+oAq/pHU+zStGGA01+JmVPSOtl8BZ23tz5VluhUqWNy2a97dw6VbpUeHzKdWtxeRTiFTYtF7B4dnZUUXZiAB3mlykoq7Gwi5OyGeTYeGiOSfEkSWFwiEhb9dD9lU1XqT1hHQuuhShpOWvcRTbMRcJHOC2Z3Km9rWBk5W4+iOfWpKq3VcOn4IuklSU+bf3KhwUgXOY3y/SynL52tU88b2uQySte2hG2HbLmytl4ZrHLfpfhXcyvY5ldr2I5sK6kAowJ4AqQT4A8a6pJ7Mi4NaNF/C7CvBiHlWRGjXMoIy30Y6gi5GnKlSr2nFRs0x0cPeEpSumhalFXEUmU5RU0LZSmWmIVI65ultuNol9IMSqZrG5VrC9xxGtYuKoSzG9hcRHKNSsCLjUVQasaCdz7QAUAFABQBjYbaSxlxLOJTmNsilso6HKDbwqxKm5WcY28fyVVXjC6lK/gr/IuYbasLnKrjMeAYFSfAMATS5UpxV2hkMRTm7J/T5l2ljjC3l252IyR27Qi9+OUdbcz0/e9rD0M+stijjMVwlljv8AIUY8ablm9JjxY6nzNXpU+S2MpVdbvckfHgixsR361FUrbHXWT3LWxdvPC1mJaK/qnUqPzfDpUa2HU1dbjcPi5U3Z+z8vAe0kBAINwRcEcxx0rMaa0NxNNXRmDaTyor4dM3p5Wz6WHMjXw+6ncNQlab5chPFc43prnzPeJnljd2YqYyAEHzs2nH+t7qIRhJJLfmE5Tg23tyOPb3bwNiJGRW/FKf02Hzj1F+HnW7h6Kgrvc8/isQ5ystvmYsNPZXRehpbGIuRUtjEbe7eJWPERO+ihtT0uCt/Ze9V68XKm0izh5KNRNm9tnYE7Tu8a9ornMGDLz5amq1KvBQSbs0W62HqObaV0y1Dl+R4XP6vb+lfhbNLe/dUHfizt0+xNW4ML7X+5sKJvlTlyewycyMlrD33zUjscNW9r4lhZ+K2/Zt7jK+SmXBZIRmtK2l9bXNuPcwp2ZQrXl0EZHOjaPU0ZMvy2LNa/YHL9a/L+bmpSvwXbqOduMr9CiFxAwuL+UE3ytluQeRva3BeFqZenxIZBVqnCnxDn0taiMllOWmIWylNU0KZXhxLxuHjYqw4EfvqO6puKkrMipOLujq+428wnSzWDAgOvIE8GH5p93xxsZhsrujcwWKzKzHWs00woAKAE3fPb+TNGrFUQXkYXJPPKLa2t048PG9h6SUeJIy8ZXlKfBh7/ALCsNvKgsVmFv4iYfsVYeWTvr5P7FRQqRVtPNfchl3miayEuMzKBmilAuSANSthqRXUlHWz8mRlGclbTzXL3j3untln/ABMhuwF1Y8SBxB6kfvwqriqKj2ol/A4lz/05b8hY2nOZJpHPNj5DQe4CrtOOWCRm1pudSUn1KkMbFny8fQA0B1ObqKXOMHJua5fcsUZ1FBKD3b+hT2jhsREL2CKWI0WO2Ycb2HHT3VOFPDy0SXxCdXFQ1cna9uRZwnqJ9VfgKlD2UVantvxY67rQLLGjsWzQsyrrpY2bX9K3sqjiZOEmlzNXApTgm943QzVSNEVPwgY0x4dyDYhDbxchAfZer+BhmkUMdPLH3HFa3jzhYhqLJo09n4dpHWNBmZiAB3n4UmclFOT2HU4uTUVuxjxuxIYQyti0MyjWNY2Iv9HPe1/Z7KqwrTnZqGnW/wBC5OhCF056rlb6lRMLIFzmNwn0srZf0rWqblG9r6i1CVr2djRwoxGWyCbLa9lz5bddNLd9Klw762+A6PEtpf4nrJIFW4fKfVuGyn6t9Dx5UXjd23C0rK97FhlmCEMJQi6EENlHjfQVBOF9LXJ2nbW9veRqJRYKJBn4WzDP4W9bjXXle9tDnaW19T3/AJPneNpLMRGQtjmzXBAsoty59LGjiQUsvUOHUcc3Qgx8UlkKvNK0kd2GWTh0ufXUXOvDzrsHHW6Ss+7+IjNS0s27rv8A4zHxeHdAC6MobUFlIBHUE8asRknsyvKLW6K+IwEwFzFKBYtco1so4te3AdeFSjUg9LrzISpzWrT8mZU1OQhlKWmIWzW3RxZjxUeujnIe/Nw/rZaTiI5qbH4aeWou87pgpM0anu18Roa85UVpNHp6bvFMnqBMKAOSbxsSs5PEl7+1q15aUvcefg74jXr9TU29stjmMb2YgizWyjXRhYXva+nhUKU3fV6fzQsVIxy6LW38Yr7wYJFEbLmvnwwa9rZu0jBK21APGx4U1ylkak+at5oUowzJxVtHf/1YyYDPHLGdAxRZFykn0XVrXuBra9x76XxI1YMOFKhVjrrv8zxtGApLIh5M3le4PlY02nLNFMr1ouNSUX1J9hxEmRhoQYyD0IzEUmo+3Z9PuWqF+HddX9D5tcSOMrNcA3AsBr7BUqUYR1ijtWc56SZl4P8AJp9VfgKbD2UU6ntvxY/7mwFcPc/PdmHhov7JrOxcr1LdDY9Hwy0r9X+DdqqXhL/CZCWw8lvoIf0XBPurS9Hu0l4/QzPSMW4Pw+px6tswCaE1Fkkb+6u0FgxUUr+qrG/OwZWS9u7Nf2VWxFNzpuKLWGqKnVjJ7L/g39p7FAeTELNBLCXMmkgzkFsxW3NtSOOvuqtTrXioNNPbYtVKFpOopJxvfcZ3xqiaSdp0bCtDlWMPe5sPREfXRu/W3hTUHlUFF5r7/kvOazubksltr/QhwG0cvyBRKAuR+0GYW0UWze/jUp078R28CNOpbhK/LXyPD47PDKGcMRihkBIJy5ltlHTU8K6oZZqy/acdTNCV3+7Q1sXMUnleSVex7PL2ebW5A0ydTr5ikRWaCUVrfcfKWWcnJ9m234KGDZXTBv2kaiK4cMwBubAC3iPfemzTTmrPUVCzVOV1puRpiS8eLjSYK/bMy3fL6Oa5ynobHh176642lCTWluhxScozjF636nvA4uMS4Il1AGHIPpDQ5U0PQ1ycJZZ6cztOcc1PX9v2MtdqK2Fiad+0K4tWIJu2QanTiRqdPZTuE1UagrdkTxU6Sc3e0i/ipWZNov8AKUmjaBjGqSZsgyONV4Jfh32NLikpUllad9dO/wCJObbjVeZNNaWd+T8vqcqlNbKMRlNzUxbLuwYy2JhA/wB4h9gIJ9wNQqu0H4DKKvUj4ncYsEZIovTZMrZvRPHUm1eenPLN6XPSwp5oR1sTnCy55D2vostkFvUNuPf/AI0vNGyVvyTySu3fw7iMbPkKxBpmzIbsR8/W9jr00qXEjd2jv8DnDlZXlt8RN3zwPYvI5QvG+ZgAua5PrJl5m/uPcau0KqlT15GViqDhWutE+ewq4rd3Cyx5WlhivYkR4CYkEWOXOQLi/OwvbgL2qvOUpK3D+H4LdOEIO/Fv7/yTPgoIsjKYpjmUHJgpYnFzbOCQVNjYkejpcjhYtp1HmWaHvsJrUo5Hlq37s35HTdTBPLKJnHoxxpGvQlQV6dCT3aaml1FwYZE9WNov1iqqrVklb3mnvPsMy/jIx6YFiPpD7xXMNXydmWxLGYV1O3Df5nM9q4LE9teOWaJMtmSOUxMXF7E+Hh5U6vRnOWaD0sVsLiKdKDhUWt+ngUsZs7FMBknxKtkjBLYlnBcflGKnX0uQBsvfwpXq9fr8Sx63hunwHXd7YTzZQRljAAZuttCF6nv5e6rNSsqUbcyjRw8q877R6nQ4owoCqLAAADoBwrLbbd2bsUoqyPVcOmZt/BCSIgi4sQR1VhZqfh55ZFfEQzROEbUwDQStG/EHQ9V5MPGvRwmpxujzNSm4SysroakQRbiaoMYmW4mqDJotxtUGMTLCPUGiaZYilsQRxBB8qi1cknbUs47HtK5ke2Y2vYWGgA+yoQgoRyonOo5yzMrF6nYhcjd67Y42QSNUkiLZXaSxv0qdiFy7tLeieSNo7Rxq/r9mgUv9Y86XTw0IyUtXbqxlTF1JxcdEnvZWuLUrVbRTbK5qRAcvwebFZ5O2I0F1TvJ0ZvAC49p6VRxlZRjlNDA0XKWbyOwRoAABwAArBbu7noUrKx6rh0KAIsVhkkUo6hlPI/voalGTi7ojOEZrLJXQt4nc9SbxylR0Zc3vBFXI41/uRnT9Gq/Zl5kGzd3oTK0byM7JYlQuUa99yT7qlUxM1FSStcjSwMM7jJ3t7hthiVVCqAoGgA4CqDbbuzUjFRVke64dK2KwMUn5RFbvIF/PjU41JR9li50oT9pJmbszZCZnz4eNbN6Hzrr11J+zwp1StKytJiKWGgm7wXcbQFVi2faACgAoAUN691o5xbgwBKkWzr10+cvd/wCa0MNinDczsThIz/mpzfHbp4mM+inaDqh/ZOt/OtWOJhLfQyJ4SpHbUgg2NiSbdhJ7VIHmbCpOrDqiCo1P7WSYvByQsFkXKSAeIOh7xpyrkZKauiUoyg7SPsb1xoEydJKi0TTJVkqNjtz32lFjtz4ZKLBc8NJXbHLkDvUkiLZXkepJEGz1Bs6aVS8cbOoNiRbjoeHE8RQ5xi7Ngqc5K8VchGxMSxsIJPapUeZsKlxaa5ojwKj/AGsYNg7iO7Az8P8Adqbn+cw0UeHmKrVsZGK7Jbo4Fyfa8jqeytmrCoAABsBoLADoO6sWrVc2bdKkoIvUocFABQAUAFAFM9r23zOyK/zswpnZyd4vtZ+4uUsYFABQBmbA7PI3ZyPIM7XLXvfTTXusfbTq+a6zKwihlyvK76mnSR4UAFAFfFz5RZSokYHIGNrsPjyqUY31e3MhOVtFvyIMLgsxSaVQJgtjYmw48uF7E+dTlOycY7EYwu1OW5alwyN6yg99tfOoKclsybhF7oiGz4voD31Liz6keFDoLG+W7YlW66EaqeSk8VP5p08NPbdwmJs7Mo4zDZldHMp4XiYpIpVhyPxHUd4rWTUldGM04uzPqyVyx25KJK5Y7c29gbHeZgzAhL+1+4d3f+4RVqqC7yxRpOb7j3vJsdoWZlU5L6gfMP8Ad6GuUaqmrHa9JwdxfaSrFitcieSpWItkmz8DJO+SMeLclHUn7OdcnNQV2dhCVR2R1vdvYaRRBSLgDS/E31LHvJrFxGIcpaG7hsOox1LkWBPbMDGnZZRlNyWzacQT48ulKdXsbu41Uu3srGkiACwAA7tKS23uPSS2PVcOhQAUAFABQAUAZWP7JcRCzBy5uq29X2/pHh7afDM6ckthE8iqRb3NWkDwoAKAKezxJeQOiKuY5MvMa6nv4e+mTy6WYunmu7rwJsRikjF3dUHeQKjGMpaJHZzjBXk7Gc+8uGH+0v4K33U5YWr0K7x1Bc/gySDb+GfQSgfWuvvYCoyw9RciUcXRltL6fM+wRmWQtLEB2bfinve4PPTwB9vdQ3ljaL33JxWeV5LbY0qSOCgAoA+EX0NAGNtTd2KUWKqR0YXA8DxWrVPFSiVauFjMW5txIswUXBOoUSDUdwbWraxztf6FJ+j4p2+pewG5ESG5UeLEufL1aVPHN7fYbDAJP+MZ8Jglj4anqeP+FU51HLcvQpxhsfcXg1k48eo4/wCNchUcdgnTU9xW2huPE5uFHihKH9H1avQxzW5RngE3/EVYPwfx31Vj9Z9P6oFTePf8QtejlzXxGbZuw44gAFFhwUCyj2cz41TqYiUy9Sw0YGrVcsGVtMRxyxzMJC35MBdRrfUj2mn080ouCt1EVMsZKbv0NWkDwoAKACgAoAKACgCnj+1vH2bIozelm5joPfTIZbPMLnmusrLlLGBQAUAKG19qrDLJ2BJkewdibqpHJRzPjcDhV+lRc4rPsjKxGJVObVPd79xjQyBiXkJdjzY3+NWJJrSOiKUZZnmlq+8tjF24aUnhjeIeZJ1b1gD411Ra2OOae5DhdpvA/wCKb0eaHVfLl4jWmypKpHtbkIV5UZdh6dOQ7bI2ok6Zl0I9ZTxB+0d9ZtWk6bszaoYiNaN170X6UPCgAoAKAMzCx9pK0kkJRoyVRiTquutuHM+dOk8scqd0xMVmlmlGzWxp0kcFABQAUAFABQAUAfHFwbG3f0oQMztnTBG7B5DJIAWuQeHS9OqLMs6VkJpyyvI3dmlSRwUAeJZVUFmIUDiSbDzNdSbdkclJRV2ZUu8kA0XPJ9RSfebCnrDT52Xiyq8bSW134I8rvLF85JUHVk09xNHq0uTT95xY6nzTXuNLB42OUXjcN4HUeI4ilThKGkkWKdWFRXi7lPbHZ54e0R2Of0SvAHTj7vI1OlmtKz5EKuW8cy5mpSR4UAY+8+0zDFZTZ3uF7hzb2fEirGGpZ5a7IqYyvwoabs5vtLHrDGZHDEXUWUXYliFAA8TWlOagrsxaVKVSWVFQ7bYf+0xY/wCUP71L41/2vyH+qtfvj5/g8NvJbjhsV/Rj+9XeJ/tfkc9Xf98fP8Ebb1KOMGJH/LH96u5n/ZLyOcH/AHx8/wAE+ytvRzu0arIjKuazqBdb2uLE867GpeWVpp76kJ0XGOe6avbR8zf2ZjmhkEi8uI6rzH787UVKanHKzlGq6U1JHSYZQyhlNwwBB7jqKx2mnZno4yUkmj3XDoUAFAGdslgDInbGVg5Jvf0b8tePA8NPCnVdk8thNLdrNc0aSOCgAoAKACgAoAKACgCHE4cMrAHKxUrmHrD21KMrMjKN0ypC7xMkRVnQIS0pPAi/H3c+fdU2lJOWz6C05Qajuup8xW2oki7UNmF7KBoS3TXh91djQnKeUjUxMIQziRjtpPM4aU3AOij1R4D7eNaUKShG0TEqV5VZXn5EwxvThS+GT4ofLe+jhHeKVZMSQ4dCVYcxpTYw7NpbCnO0s0dGM+x9syztGuZUZSS4I/KLpqNNDxuNOvcKdWjGmm7eHcaeHxUqrUb2a37xmqkaIUAIm+E+bEFeSKo9p9I/EeVamEjanfqYePnerbp/yJe9Y/Er/L4f+0SpYn2PevmRwX6vufyGbbQdFZkieXLYnKDoCbcge81FVFnUXzHui3BzXIwNp4xVjSTLdXtbWxta5Nu7QVYpycqjppbFepTUaaqN7kW18A8axOyEpKLhxcgagAE2sCb8KlRxCnKUenxI1sNKEIy6/AythpbHuP8Ahh/aClVH/wDo/wDH6sklbCL/ALvoNlMKo9bnz5sPY/MZl9mjD9a1ZeLjapfqbmAnmpW6afU3KrF0KACgDPlzJKCqRrEwJkk0BuL2v7uvE8KarSjZt35IU7xndJW5suHEJlz5ly2vmuMtut+FLyu9rak3KKWa+hSbbUXIlvAG3mbX9lM4MuYn1mnyJYdqRMbBrHo2mvS50J8K46ckSjXpy0uXKWOCgAoAKACgAoACKAOd7wYgNKUQBUjJVQBYX+cbd5+ArWoRahd7s8/i6ilUaWy0+5j4yUrG7C11VmF+FwCabN5Ytiacc01Hq0SS9mvz5/KL+7SlGu+a+Jaawy5S+BS+XRqPSbEE/mrCB5G9TVKu+cfiQc8Mv2y+BLgMUJAxXNlDWGYANayk3y6cSeHK1dhmTcZWuny8E/qLqqGjhezV9fFr6F7DzsjK6mzKQR+/SuyipKzFxk4SUlujpmExAkRXHBgD58qxpRcZNM9JTmpxUlzJqiTOebzC2Kl8V/VWtbD/AKS/nM8/jP15fzkhU3o/JJ/L4b+0SuYn9PyJ4H9b3P5HSJMyElGKk6G1uFV2oy3LalKHssWdpbFid87oC3W518Rf0vbVuFRxWVPQqzgpPM9zzicTL2Zi7Q9n9HS3Xjxt3XtRGnDNntqEqtTJkvoJb3TGTFTYjBXBFrg9odddKVWk1Vk1/b9RlOCdGEXtn+g8bw7MTDTxJEXyvHMzB3Z9UaJVILajR2uBpwqGFqSk2pMljqMIRTirDNuOPxTn+M/ZX76XjPbXgN9G/pvx+iGSqZohQAUAVtougicy+pY5u8dPGp01JyWXcXVlGMG5bHOdp7TLWuCqKVCRqGa1yFUBQCXYkjXib1qqMacW372YUpzrSSXuX8+ZA+2CPWjnHjh5x+xS04Pb5P7E+HVW9vNfcp4neaIAhjIo55oZgLe1KmrLWz8n9iLhN6aea+45bsbdYMIZTdTorHiDyUnmDy6fBGJoJrPEs4LFtNU57chwrPNcKACgDy0gFgSBfhrx8Otdszl0fFlUkgEEjiARp49KLNAmmemNheuHWcqzX1PE61u7Hlr31K20/wAjL/Jyfqml1fYl4MbR/Uj4r5m3h9liV8pOUZSxIFzoVGg5+tSp1uHFMuU6CqTaZQ2zu+EhEt2vmAKm2l721B14XplHFZ6mUhXwihTzmXsVbK4/P/ZWp37c/H6IrVPZh4f5SNGpCh93Se+GXuLj3k/bWVil/qM3cC70V7/mbNVy4Ju+2EtIsg4MMp+sPvB91aODneLiY/pGnaan1FXF4VJUKSKHU2upFxpqKtSipKzKEJyg80XZi5LgdlKxUxw3U2ICk2I4jTnVdrDp2di7F4tq6uYO08FhmmjaGKFY0b01JI7QXHLKbaA+dVqipuScbW+ZdpSrKElJyu9tNjaiw+yyAWiiU8xlY29oGtPXq/cVX66no2aQ2fho4JJMOkah4ycycCtr8elMlTgqcnBchMKtWVaKqN6NbjTvVtKObFRdmyOEinuUdH0Z4SpOUnLfK1r2vY9KrYL2mXPSXsR8Rz3aw4jgVbjN6zDmC2oBHI2t5UrESzTb5FjCQyUkue795q0gshQAUALW/GIIjjT6TEn+bbTzYH2VcwcbybM30lO0VHr9BMHrw/y+G/tY6t4j9N+75lDC/qr3/JmrtvHIEctcFZI0J5XcXXhrxKiq/E4dr80X1R4iduTETesDsgwv6cDsb20IeaPS3K0Yq1CrKWeL5R+aKs6MYOnJbuXyY0XphSOg4HabyAARm5iVw59QsQDbzPuNZM6Sjz52PQ0q0ppacr9x6WPEOkZZhEwa7gC4Ivw4nl3865enFuyuuRK1SSV3Z8yQ7MBMpLuRKLEX0XlpXOLorLY7wtXdvUE2TEBECCey9Ukm/I6246gUcaWveCox07j6+yYiJQAV7X1iCb9dL6DUmuKrLTuB0Y6958GzbGLLI4WMWy30YWtr/wCPKu8TR3W4cLVWeiOeYqAo7IfmsV8jataMsyTPOzhkk49CjtT8jL/JyfqmuVPYfgydH9SPivmNk8BGoJBtxBIPmKrxaa1L0k09DIx0bEWLMR0LMR5E06GVbIRNyejbMnBLYyj88fqJXYO8peP0QqttDw/yZbpgg6Hu1Bkw0YPEgt+kSw9xFZGIlmqM9Bg4ZaMV7/M06SWSrtPArNG0bc+B6EcDU6dRwlmQqtSVWDizle8uDxMatFEAJLgElstkN7sjZTqeANtL35WrUlJzhemYkIRp1bVuXx/Bc2VvHPh4khh2dCkaCyj5YfEkn5P6TE3JJ1Jql6pU7jS/qFHvLQ30xmn+oxaf8Yf+3o9Uqdwf1Cl3h/npjP4DFxuP9cP/AG9HqlTuD+oUu8XcGkwxEjCCPDwSXfs1mMuSU+sU/FplVuJXkbkcbVZw9OpT0exSxdWjV7Ub5hu3Y2N2r52Fo1N+HrMOXeOvlRiK2RZVucweGdSWaWy+I2y7LW0pjJjeTiwJuD3a6c+FUVVembVI13SWuXRsBBMGiAkBRRZ8w9Jjbj+586M0GnpryDLNNWenMjOMnVJGeHMVayKhuWW9r6X+HsFdyQbSTOZ5qLbj4Ewxzdoidk9mXMW5KdfRPfp7xUciyt3JcR5lG24t70SmWNJOzZMjulmHUA3/AKtquYZKEnG97q5m45ucFK1rNoU8ZCXWyu0TAqwdbXVkYOCMwI4qONWqkM8crKFKpw5qSVxN3j2nikK9jjmnBBzHNBodLDQDvqjVjKFskr+Rq0JwqJ8SNvMNlbPOJjHb4tlkbMDGGhJtrwAF9RTqWeUbSm9eWgitOFOfYpppW11HmrZmnTdmwlIo0PFUUHxAF6xaks02z0tGOSnGL5JFmoDAoAKACgAoAUd8dlm/bqNDYP3HgG+z2Cr+Eq6ZH7jJx9DXiL3/AHE7aQvDKP4t/wBU1bqew/BlGj+pHxXzMj/STinjeQQ4MLGSpDYgI5tbgjMCRqNfHpWUqzRuvDRfMn21vHjYZZYpEwGaJVZrYkC4ZcwyhyrMbDhbp1FMWJkuRD1OL5s+7sbROIiaZgFLudFvYWCrz8Kt4abmnJ9fojNx0FCcYrp9WNOwtmGeQC3oCxc93TxP31OtVVON+fIVhqDqzty5nRAKyD0J9oAKAKW09mRzrZxqODD1h4H7KZTqypu6E1qEKqtIUcduxMnqASr1Gh9qn7L1oQxUJb6GTVwFWPs6oy3wUg4xuPFG+6nKcXs0VnSmt4vyZJBsuZ/Vic+KkDzNhXJVYLdolGhVltFm/svdM3DTnT6Cn4t93nVWpjOUPMvUfR/Op5Iao4woCqAANABoAKottu7NRJJWR6rh0KACgAoAgxuFWVGjbgwt4dD4g61KE3CSkiFSmqkXF8zmW39jyIezewGYHVSySKPmkXF1OlxfhodDrqXVaHZdjDyyw1S8lfp08ScbYxX08P8A0B/+yk+pR6lj+pT/ALUV9oYueaNo5GgKt0gYEG9wyntLqwIDAjUECurBpaps4/SMmrOKN3dLYbMUll1VbEEi2dhztyF9aMRXyxyLcMJhs8uI1Zch4rONgKACgAoAKACgD4ygixFweINANXFPbO6V7mGxBveNu/iATpbuPnV6li1a0zLr4Bp5qXl9hTxGwMmjxSL4mS3ne1PjToy2sVZVcTH2myKLYynRY3PcpkPwNddKkt0jir4h7NjBsbdB/nDsUJub6uToOB52AFz0GlKliKdNWgOhhK1Z5qjt47jtgcGkSBEFgPMnqTzNUZzc3dmrTpxpxyxLFQGBQAUAFABQAUAFABQAUAFABQAUAFABQBFiMOrrldQw6EXqUZOLuiMoRmrSVxF3gwSRPZFsPEn4mtOhUlKN2YmKpQpytFGxu1sqFlzsgZhbjcjyJtVfEVZp2TLeEw9NxzNajPVI0goAKACgAoAKACgAoAKACgAoAKACgAoA/9k="/>
          <p:cNvSpPr>
            <a:spLocks noChangeAspect="1" noChangeArrowheads="1"/>
          </p:cNvSpPr>
          <p:nvPr/>
        </p:nvSpPr>
        <p:spPr bwMode="auto">
          <a:xfrm>
            <a:off x="481013"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sp>
        <p:nvSpPr>
          <p:cNvPr id="13320" name="AutoShape 2" descr="data:image/jpeg;base64,/9j/4AAQSkZJRgABAQAAAQABAAD/2wCEAAkGBxMTEhUTExMVFhUXGBkaGBgWGBoYGhobHSAgHRobGBoaHSggGx0lHRggITEiJSkrLi4uIB8zODMsNygtLisBCgoKDg0OGxAQGzcmHyYtLS0tLS0vLy8tLy0tMC0tLS0tLS0vLS0tLS0tLS0tLS0tLS0tLS0tLS0tLS0tLS0tLf/AABEIAKgBLAMBIgACEQEDEQH/xAAcAAACAwEBAQEAAAAAAAAAAAAEBQIDBgABBwj/xABNEAACAQIEAwMIBgYHBgUFAAABAhEDIQAEEjEFQVETImEGIzJCcYGRoRRSscHR8AczYnKS4RUWU1STstJDc4Kz0/E0VWODohckRHTC/8QAGAEAAwEBAAAAAAAAAAAAAAAAAQIDAAT/xAAoEQACAgICAQMDBQEAAAAAAAAAAQIREiEDMUETIlFCYfAycYGRscH/2gAMAwEAAhEDEQA/APjwnWJvf3fbjQ5jhlQ1J7M+k82HW3qfjjPMO8JmZF8Pc1VbtBdvSfre/wC5f547OPycXL4JKCtaoBYimgI3uApO0cwMUcTLmixqGW7MRvtrp8zi0Szvz83TMbk92PDqfliNcEZdgBoBQQpEGzpG/tIw0laYsdNfwI8tWIR1gwd4Ei20+w49pVO6ojnvH37+7EkurcuotvzgSOXLHaCAtwR848RyviCOh0bDyOMIx1BSGJkibQJA8SNt/YcCcDqRTrMTHeS5LWlrmyxN7m2wxHgNGo1PzdTQwqdFJJgQAGIHKd8Z+tVOvxYi/jOOhyxSZzKOTaNCKgXQhqAmmHNRQFBvcDSL/DwwFQ4YrABG78LKkwBqXVyvNvfiEZbteyipqnspgaZ1xqjtJiLRPjj3hvG3pVPQQ6CdtQmJW9/Gf5YXNN7HwcVoVZqQ2kTqm8G3u/HA3aN1PxwfXqSSdrkmPHpjQ8NVCKRNPLwKDAlhT5dnLNqW7zqjc7eMzxtlMqRm2UwACepOI1KmmLjxA+2euGPCeGnMMKYIUkSJjqBeWHWd/jiluFatWllJAkhdVgASYlQNgTvg4vwDKPTKkYEC9uR6e3w8OXsxdTydRwWSm7RY6VLD3kDa/wA8EeTOTptUYOCy6GiGCQRENJImL2w4+k0qdKrQCCmGd1DEAkadEekpYzHIgHnOHjG1bElKnSM06lSe6QR6SkQfh7L+OOYWn+X5ONZwBKTVStZKRQJTCs4CgkhBI2JJGwMzIt0Bq5dTlGdwgqggLLd+JXYSNQgnkY92D6YPV+wik7Ya+S0/SqYCqxMwGJA9Em5APTphUd/jg7gjRXQ+3ax9E2BkQTtuPaMCPZp9MY8SzIR2IoDtl0lnBqadRIJ7ptBZtrYR1UYktpYySdjfGg4/VOkoUAg0odRGowuqYaDdhyHLC/iOZqio933b1yOvw2w8kJB/BbSy9NaYM09RAkPpkbTIZyPkux3vA1YzRaRT120in2czrWylSZOmZ6YbMKh1kLLfR6OkkySfMg7g7Am/ScD8RV6Z1BAAoRhNgXDAkG3QNzxq1oKlvYtqvQWo6AO+kwZeQDN1XSoJA21nf6vVjwjimXp00ean6wh5VHKd0kLaNQY7GBswtE403G81Sr0qVbIZfKkMT2i9nR7RDaFZGX23i8C8bi+VmayurK5enRy+rtEfMNTWmKcgEaGqRpIBc7yBzwtNbTCpqTpr8QhXiNMh/O1WDqBC06a6TKtcggvsy3iAeuAdGXBkdttBBVYjfk8/PDjhVGiWfzVAk5mppDilpCBTpHNtH7oK29+E/lPTHmdFJF7hns1ibx3yEWWsetiPerbqxopXSHOTzVNkBFTRUpqQDUQxplmZmZXhR3yoABMxFyMKq2aoOzOxYlpuQQgPqkgOSBb9r2Yf+RhylSnSyubddNUMoQs66XDllLEEAathfeMH5PguVOefKnJEUk1DWatWwHrz2kAH3b4puSJPGDZdknytFGKZbMKku5mqGOimrSQTTIPom4tpI5wcBcO41k8whU5djUIhnh6gvrClU0MKYGpTYiSDyxTxji1Eu1OhSfso7OlVDVdJs1ObkggkmOse0Y84DkxTetRqnWiuFkNSVS2kEmKpkwGAtNyNsBxWqf8AoVLtuP8AgBxD+jxXbXQrv3hOmoFMDV6N4aQaYvHok7mCHls3ws+lksyYmStW8QkHeBcPI/aF7RgPjh016kzp1WmJWwEGLfn3YCqITMRJ+fj+f54hKCs6YTdI0FTiXC2VYyNcAIA0VYBe8sTc3sNxYG17RfPcKhZyeZjl5yJ9LxvupnwNrzjN9i8RbHGi9treOFxGyQ+p5nIBzqy1dpLwAwUgEygA1Ed1YF52YydQ7NTxB6TVGNBHp07QlRgzA6RqlgBMtJ2G+KBTboPjjjRP5ODiwOR4oGoREeMR7ueNRmeJN2gGhILPuh5dO7+OMmry1xbwAn7MaijmsoT52mwcM+qBY3Nx1MRvznbFeJrZLlTKdStXcNCFkRtV7QokXuAdQP8Aw4hxZClJ0J1nswdXgKiD574AfO1FqmrSA20gBSe7YCRyJgc98SqcWrVKdRXMaEAECCO/TW/OYWMZyW0zRg7TQDSYlT+Z9t/dicWWCd7qdgfC8/LHZYVGRmAchZkjUQIvuLW3vyx4tI6Q5VrkDVBib2nbl7bHE0VNFwLiIpU/1Zqa6kAK7KZgRGm53+7mcIMwhNQEiO8JB3Emed8HUahWmrDcVZE9QAcVUga2YMlUmGJiAIjYE4pPaSJQVNsHb/xh/wD2P/7xAfran7zfacGHJuaxq6THbav+HVqnrtgKm01HI2JJHsJxPFpqymSa0zf+Tnkfla+Uq1zXFSqtKo3ZL3ezbSdOsHvE6ryIFueEtXLDs6p7FdS1CFhVBKjnIG1ufj1wq4dVZaqFGKtqAkdCYI8QenPE6nFq5H6xp5WX8PzAxa0RpjbyepgZmq3fAph2ik2ggBvZ6IjbAqcUXv8AnKZlSsDLpTJlSPSFMEb9bfLAY4lW+vvY2W/ttij+kKwI74jppXp7MByroyhd2MvJiO1INu44HecSTA/2ZB8d4tfF3EK7PVOpB3Wq6RoQT6N4UQ3KNU+OFK8UqBvSv+6v4YIPGa4BIqNJt6s33k6ecQcFSVUZxd2OOIUVNPKCPTZNYl472mRpnQu59EDfArZdamTeuytrU6Q2rxX0hefTtcYW/wBKV5kvJsZgb/DEaPFa+kjWYnaBBjblg5oXCVA5Nz78GcGnt6cOUOqNStpIneG5WxWc9U+t8l/DHq8Qqi4a/gB+GFVDO2jR55RqqoQ7pTQMCzatZ0i5ZSC2/hyjFA0DtG7KSaFOpcE95uzEelJ9M29l8JKnGMwxOqqxnebk3G8i+O/piuP9odgNl9ERA22sIH4DDvkTEXFJeRnxAI5dnpaitCi4k1IBIoiABUjaoRHK2/MXimVprqCrp0iiQb31oGYAkxu3KI2wOeNVwZ7W0QbL6NoEadrD4DoMV/0nWMl3id7LNtpMSY2A5bexMkUUZAFbMgWBEgxGG3COMZdacVQS2rlTVhpF9ywMkjpG4NjgKhxCoxPnYHjHuG2Lsrmnep2erUrK6wQOakTty392EV3oeWNUx1lM/SLJFNr7FqA0kkTI1PpI1GFBP22A8pMwNNI0lAAU6yqELJ0+tpAIk2Mnl1BLTK161Hs6ZYMB3FbSDCgIdOw7vonxOLKtHMZlXyiHzasygBR6KRpBKgsY7Jd+m+KuMqqyCnBO6MfQao4MU2dR6WlSQNyJsQNj8Dhgc/mmjLVHrKsE6KlRwoUAt6BG0Dpg/g9I06TIKuXVqhW1R5DQLWE/WNiJn5QzDn6bSZmX9WxLoCQO67agOZAMx18cIotLsrmm2qHHB8/T+jrSLsxpGSoEoWVnYbgQA1RTF+fXCqvxh2cl0pTAN6SzO39n0UDlYYMpZnWrKtftTIAWojIq95RcgyY8LmcLWpkayBl5UQw0VR42JaAYMzir6RBVbPfprh65YBgvo6xPrqvqkG1t8BZjjTAx2VKPY/3ucGZvIaadeoMxRqM2myMLecBuJP1fmMJmUOL2I/Pw/Ptk3JF4xiy48bblTpfwn/VhhwfOdsWDIg0gHugjnEGSbYS/RB9b5fzw04DR0s95sPDngRlNs0o8dAg4239nS/hP+rEjxw/Upfwt/qwGMp+18v5476IOvy/ngZcg2PGWKZYCdo/IxZmqXfb2tzNr4oFYBj0t+Zw/zyoSw+jqH73eNS5MHvAE9SDHuwYrJAk8Wd5OVSoqkgkQoJ106YXeDqfZp2i+55YF4tQJqZowwJAkNEg66f1bR7OUYt4LkyzVJZEVVIftGKrJBCyY3DQ0HmuD+GcPipVFWqyOrBdSuV1EyTexMxqv0w2NqhMsXZlK1VllVYhSIIBIB/eAscTTPVCi0ie4DIEDxO8TuT8cbw8HVrDMVyRAIFZiQTyI35j4jpeD8FAGr6RXgGD55t9UAA+7x2PuV8Uh1zRaM1Ry5amijdq2ke0hQPtxXU4OH06atKWYov6y5Gm36u3pi+HmeoolTKla1SqrVVgu5aO8sA6gIbrYey2HOSzKMKctTMsQZplS1QaIIn1h1E7/AAoop9knNx2jOJxCmQsG7CFEG5Fjy64TZbhT2ZYcQxOmRAAEzqA6jGyq8RoQpMktTt5mNVQMxLk6+4b733NsBcApDsGDHT+s0zIk6VgCd5+HgbYabzasXjS408fIgyH62n++n2jFRNzi7h/62n++n2jFJFz7cT8FfJS2pidI9EScEU6aEAlnBtYKpF/a4+zFbZYFQW3lhN4MaYHSb44oZAhSZAuPdfw6jCddj99Fop05nU/8C/8AUxYaVPbU+49Vee3+0x6vBa/admaY1wZUgBpibgneLjwwZ/VbN3mh05pz35/HGU0FwYBFP6z/AMK/9THoRPrPy9Vee3r9PuwUvktnAP1E7zdPd62/jyxIeS+c/sOYG6R4+tt164HqI3psCKJ9Z/4V/wBeONNOTOdp7qj7Hwd/VfOf2H1uadLet8OmJU/JjN/2G8c19/rf98HNA9NimjSp76qkXHoLaI3PaeHvxN8vTMS1SN/QX/qYYJ5KZv8AsebbFfd63w6Y9/qtnP7Dl+z7/W+PXAyiNjIX9jTkXebwNKi4En1/zPXEa9NeRMxI1IIPwYx7x8MH0+C1+0NPSgeDKllUARIkkwBfad43wsBESALgfm8/Hntg2n0CmuzqmVVpE6GUwwNvlywx8n+HxWUyJIaDFh3TJI52wJn3hUaSSQRN+RIE+4DfBvkxnKlLNKwWdOthPdEhC0SbAGI8MUjipK0Rnm4OmMMzxhm7iJC6tUyQxsBLEGSCFA0jbqd8DtmHE1EJiD3TDFWUpqHesZFRTJBMEg7TjacS4jXzDB8tmhSpomuspcKyLeWOhiGAvtPonxwB5R+UZfMUVVRUp0kaj2jEA62ZC7mQdIimBJH1p6YrP9yHG35XgzXElpI6gKu4iEYiYH/rD7PcMWhqU0mV0VwW2QgqBTc6yDqmDy1GemDzxM1I001mmqqCtak5cgqRrGnvE6dHWC2JNmQKqB6B1z+uGibgAj0TCgEwAduYwnkqnS2B5XNgmDXFSHT1NGmHQzMCdO/jjzN5vUlVe37Tu+gU08gdyo9vywNlOI1HpM5KTrka2ZQLhhpCkWB5mdhgwUy9Uo4q1EalJSg5KyHiW1NYQIInmDbk2VrQmNPf50D8V4ir0KyoZ9FgYjepJAJvbVMHrvjJtSY8saTMpSSkwSlUUssd82JDUza9ud/EYTAmN4sI3Ps2Fh44jyL5OjjdLQE1FumHPksDqqfur/mwAllNwD1i/LnNrDaMMvJ30nkzZdpPrYSMdjyl7WIFGPYwTSBJu/Llc/DHrI3JvjhcR8iAXvTEXG4+7G1zNE6wdWXsXnUyap5RfwvjGFiWvyjn9/sxoq9F+1AANnewm2/7Qj5YtxeSHN4/kN4WDSd3D0g7sRDPJVZkTpMENK3nl7cXcCirUrELcups1pAOoyRsbtcdNtwpy3EBRzDljE0tN9VpVegJn832xd5MZNa6uhCnvKROo7Bvqssb7nph01dInJOrZpa/ZMHBcAELqGtQUJjcboNryRc+/wAHDqQVWhmVIEiqYOpyRF4fc35AAwdh6j09BEtACyA1QAGFuo1SvK4nn0xz5NGdaxRW0QJJc+sYvrhpn22kgzAoyC0LvKAhquUZR3WqqVgEQJWFYHnYyeuHozX6k6WuWLxrgHud5ZQSnj7N98JeN1VaplWVNE1FJXSVIkrZp3I6/bh8mdbzUBZLd4EryCyOcgWj2C/IhLbDJ6QC2ZDQCCPNbaalnJb0dSAFTNmMbLjL8MNOrQmqxkdqVL6WMgLIAZgTvyk7nGwp1FLCQsNTkjukaizEqY9JZvbmBMyZyPlLQ1rTDMlLSWlVpuB3tOkkMJm/uthZ3VlOOroV5Eecp/vr9oxUxviWWp9lWpIWDAskMJHMWg4iwxK9F/JY36sfvVPsT4+zA9Mk1EX6zoBJ62m248eW2L2Hmheb1OXglyeXtxVlQe2pwCT2tOwUXO8e23vwvJ0NxrZs/Jzg2YqZ00+1ZaiCWqDvsZAiNW8g89vcMb5fJqpJBz1WegpUvt0x8MZbyJzwqcSr1UkA0ZE2IINMGfnj6VTiNscp1Ge/qtV5Z6p/hUfuXbEj5KVf/MHH/sU/htt4bY0BbETjGM8PJWsf/wA9v8Cn8Ljbw2x39U8x/wCYH/Apn49caE49BxjGb/qtmP7+x/8AYpfOTfEW8l8zMLnyf/Ypz/M+MzjUA4jUIjGMfGs9whzmcytWoDUpL2mpVADwAZgRBK3PjO/PF5cd2ZN1A3n4D7uWPo/lRnAvEM0CGJq0UUQPWNNYn32x85pL3fDSvKPifv57Ypxk+ToJzuW7qRInV4k94i557b4nwigTVALkKVqA+Hm2vcxj3Mnup4arG3rHcYN8mnQZmk1T0ASWj6oVpPwx0pLI5nJ4sNq5VKPaA1F1LTKXJJMkyWIMTBIgaj4AixmWy1ErX7RlZnGuixJA1HVqYSRsJkEGPbg7yx4HkcsaIH0iqKoJVg6R4QRTub/Mdcdx7h2Wy60wGeRLurXYK66QNhpmCb/VHXHRWrRyZbSfbEWXaqrMe3DDkoeTHSOZPTxxDhyg5UVWTLs7VKktmGJY2p2B1C3eJvJk+zHlGnQWKkvDsN7GeQACHly8NxIwblMi30Zgq02C1ahIzB7OxWl3pJSxIIn9jliNK9nQ3rX2J1xTSmIOWplkLE9kKqGGqAlRodRACg6QNgMXUcr2oVkree0NpNBDRDKAGYMQiiAxVoiTq/h6txBKSoB2ROnSwoNTZZL1CDrKvPdAtPM494Bn6derpamR3ahEvTIEAzIFIGO7yPTfFNWSd1Yt4xw9qaORUd6RUaWZgb66ZYAcrFbxefDGeI/M/wAr+zH0Dymy6rla/ollamAwWLF2mDMx3VB8V54+e1GI2BPsE25yeXtxPkVMrwyckd6pEwPbHym/twy8mwNT3Jsv+YYUq0qT8gJ6c5n5csNfJk954WLLy/aGJx7KyToV0pkSBH5i+OdR+R/LEaKmQbyRtvHujE3N9sDwF9lFZxqiefx9uNLnOGp2m1JpLHvVVVuu2sG5O0CMZhkEyLjkBfG2zMCqoJpW1+mKmrYfVtP1ow3EruxeVtVX3AsvwumQrDL6u8yajVuWVpPdLCDBCbbgnEPJ2mGFSmVEh1meUagSBImJkiRYHpgijlS0DRlzNVwO0jWSHmHkEAGQJxV5O50UO0bUqn0QDJBsykHSCdN74fyI3pmsp0EK2mHgEarCNIBADWNtxviqplU1q5SWSwliT6VpMjaYuATP7JGKKXFETuh180uuV1arwbSsRtedztaceUeLU20oGWKjBwBqtDHaVEmZF9Ox64ro56YPx2vrqZUkAHtFJswI7wgEMTBAgEe3DXhjKNKirUc62szIx0rpEAqLDbxE8sIuLVCalCSDFUXDBragYJWwImI5Re84fjXNIIC01GUzUKwZXks6/W7p6GQcaJp9JFGTyys1MfSKrdwNd176BjAPduBA/i8MJcxxR8pRSjSJCs7sdetWkBQIMIYg9I8Th5R7XVTlVuAD5922ZiTt5ywbu7CGta2V8olqebarGs6hbXsukAd+8zOFk6Hgk3sFOeatXp1HILFqYJ2nTAk+MDAT8/fi3Ip5yn++n+YYodO8x5mZxJ20XVItqfql/eqe3anijL1ClWm6xqV1I57e3ce3F7oBSB8agM3tCfLA7emN41r9nPx+7CcnQ/G9n139GfC6Yyz5q5quWTewUMLAdSRM42iNbGU/RuY4YP8AeVP8+NF2oVSSQABJJ2AG5OOU6grXhdneOUabaCxep/Z0lao46SqAlR4tAwlzfH2b6KystJK9bSoqKzNVpmIK6R5stcjVyIJgyBFPLDh9AtSV+zCOUbTScKrAwZYLG/PGMMW4tm3/AFeRIHWvWp0/kms/GMQ+l8R/u2VPgK9SfiaUYHHlUoz5ybAAFEZHGptRaDBgQoibnFuU8sMnUqiilYFmJVTpYIxHJHI0sfYb4xiLeVZox9MytXLrMdqCK1LoJdLrM81GNB26sgZWDKwBVlMgg7EEbjGW8mOI1s19KWqylaeaqU9JRSGpC2g/HfA3kGezbO5VSTRoZgilz0hpJQfukfM4xgX9JGT+j1aGepkio8IQQCvdWxAI6WPu2x8poRFug2M9J359R8MfXP0vN/8Ab5X/AHp/yNj5JRHd8NK7jlNtuWKcZPkDs2g0JAFw+0we8RadrYt4OF7USO7DyLm2hp6H54rzanSk3BD9frHpbHmQEN/wv/kbHV9Ry/SO8zxSvQrnL0qr06YZQBdgkgaiuuSLkmQR1xPh/FUo1jVWrmGqOO870wxYBla5LSbqL9MZ6gveU7QRt7fdhs3D6Qq6FrSwER2e8mN9MbjBTElFItz2Xft6dapUJpsWdDZm7kNHZzYkxbbpizJ1MstcaEqa5VRqpjTewBBba95354Bq8WWo1MGQtNXQGDqIZSJKkxve3LFWWqUUqCprY6WVo7NfVIPLrHKMG14NT6YfUranFDM0RROpWJoqAbLAlUmZF7cyTiT1aeVIag1Vzpa7hkC6pBBFpseRwA1SvmKn0gUvSsQGUAjSAQNbE7e3fB9bh1FKQ7QvS7QqGMa4JbUQNIPJAf4umMpIDj1f9FNbjT1aFamVRVhGhQQJDjYTA9I8umM9VnlHv68o8cHUBC1h+yP864BpMCWt4W+/wwk3dFeNJXRCmbEkCTzMz7ht13w18nGBdoJgBP8AMJ9uFpQlCbxN+g2/Pvwx8nF7zQRHd2v6w3wkbTHlVCinVkAb2MyItHh4YjVrmeWOoULi/vH3HbEXpXP34W2PSstriWub2Fz/ACxp85n/ADh9EBCwOqirHb6xpE8t5uMZzRLXA9v4Yc5/iNd2qLJKrqBgbKO4JgWEGPfisNWRnuiqvkEZx3mHaS690GAQGgzUHJvtwKMw1JnQFT3rgorg6ZAMMDG5w7r5pqDpTpqsMB6ZLXJK7hzawP4ThXxHKOkO5XzktCm4mGgjl6Qw0l5QkZX2d/SlUyZS4g+apCRax7m1h8MeLxGoCCCkrtFOnbnbudTj3L8KrOoZUlWmDKiYmYBM2g4pzWUem2l10mJiQfstge4ZYl+VzLNUpAxAqKYVVW5I+qBO2Njlq6U3p6ngs7CNZYEykqJEA7eAvbGJ4f8Araf76f5hjfU61XuXHpsR3j6PP1LkdN7C++K8fRHm7IZautUowcMABBDMuojVyiW9hn8MpxzM06i0mp+j3hsRcBJsWaPcSMbXK5htdIGR3QSIqG+o3EoO74mNlicY3yk1RSDmWUv9ckSEMd9i03v92BPoHFWX59xZkP1tP99ftGKn3OJZNoqJAmGW3W4t78VVH3tiV6OithFQ+aX96p9lPbAZjWu3pLyPynYfadsGVT5lf3qv2U9+vswKCdY3jUgJmRtb2mPgMJydD8fZ9h/R4g/o0NF9biecF9vliXl3W05CpJhSaauR9RnUP8VJHvwL+jfOK3D2QEakdtQ5iWkfEHD/ADeWStSalUEo6lWHgenj445TqFHlRw96lXIvTXUtLMKzR6qWvHQRywiPCMx9D4pT7J9VXMO1NYuyllIK+EDBFGvxDIDszS+mZdbI6GKqqNgywZj2e/kPH/SZl0MVKGZQ9GRfvcfZjGJjh1dc0x7J9GYyaUBUWIpvpAJcTIiPswr4PwSqRl8vXpZ+aNRWs9H6OmkmHQlZIvcTNzucMF/SZQe1LL5moegVfuY47+sPFcxbL5EUQfXrnYdYbT9hxjBGRymeyyZtaFFTVr5x2RmYBFpuJ7U9YiI68jsdB5OcEXJ5fs9Rd2YvVc7u7bn2chgPyV4XmaPaPmsya9SposJ0ppmy7C+rkBth7Va2MYx/6XR5jKn/ANSP/g344+UZcjTaNhtIPj7D1Oxx9S/S3mF7LKpI1ay0c4CwT8WGPlyTH/Cu55T0HLw5Yrxk+QMzDHSgju96I8SSfHc48y9SG39V+X7DWxbmwNKde/OxM6jueeKsmO9pN+7U/wAjY6PJzaohT70Bbk7Y0tXiRNLsjXy86Y1ha+uxFyTT3O0nGa4e2h01bKymfAEYYmmVYNqUAKbz1jbvCeuDEE1sh/RDjRqKqrhyHvEIupiQAWG3TEU4apOlcxTmwA01Ik7XKR88OVq0q1JyzfqFKoQ0qxdYPq2Aa/pb39irLBRUDMyldSEyeQ3tP44OKFyfRHL0maj3VY3cGB1C29IT88dVVkUM1NxBS51AWm25ufdEHC7TitqF7T8cDJjYqxxnc52z5irca1U3/eQYTggEiBH5nmL4Myw7lb9wf50wKWb1QTa949x6+zngS2gw1o8QWPv3seU32+zDPybYanjom5n1x4nChHGm9j+dxufbyw18mm7z+xNh+2uFi9oaa0xZl2G8GPbInxv8sRd788dliZEEH4iLbzy9uOqISTMT7J+fPA8DeQzM6Wqt2XozYwwA/iJPxOH+e4ZUpu4TLsxJJLNTLgk3gSpAUTyEmN+ggof+jU+J/wBGNHxDjbV8oabs9B1IJfS+llHUqpK2iZEW8bdSgknZwvkbkkhSMpUqaqlWi2pFsXQ6WWY0ww0gjVaAOfPCfizquhjR0yDMKF2PPTbGkPlQjUaWUp1hUJtUqsDEC8DVBPK5jYdcZLieabtipOpEJWwsRz2mb4WcoqOv+D8UZuXuX+m18nHX6NTIiADBIkHU7Le+w1e6DhFT4cK9Pt2c6m1nSDMRrIUA3juxv1ta7DyXaMskqYhvUB2qMxO82VSb9I6Y84YHGXC9mLmomnUN++p8N+c/Zc6klfwCpQbr5Mvl6hVgwjukNfwvh4PKhrebWxnlfaxhdre3CM0ralll3JF49p6YqJxJNxL4xn2OafHSNMhzp61XuJmG+sPDAWaaUSKZRO9pJJIJMAwSB9XlgM1PmYw7q1UbLZbUe6rMXiJ06oJW3gR7sZOzNV4FuQPnaf76faMU1Nz78NKdXJkqaJrFxUSNQGmJXe2+/wAsJ+3Ukj24DpIytsIemBRH79Xn+zT5/fgekAatMWvUp3g7cx4D5nfBBqA0QB9aoflT+OxtirLt51JP+0p3menx+7bCT6K8d2bryYyy0c9mUSQvZpYmd9Le/e3hjc06lt8fPMtxELnc0ykNNNYgzJUJIHvEeHuw8y/lVlYlq6r4NII9qxOOU6TVCrjjVxmv605L+8p8/wAMejynyf8AeqfxP4YxjTdpj0VMZ1fKfJ/3ql/F/LHf1nyf96pfxYxjSdpiurUthAvlNk/7zT/ixVX8p8rEJWR2NgqGSTyEffjGEPGaC1eI1+0GrTlwVBJsQqxA29Yn574wmX9Hl6K9Rz+3x57Y3LVdWfzABmMvpMczpQmOh/DGGonu+1RzB+XP93lvivGT5AzOARTN5hxsY9I7DYY8yLS0fsvPh3W39+J5tzpTp3ovv3jN+eI5MAuD+y/+RsdH1HN9IPVaBMSekTjQ0M7QZO3NQ9oBJpF5UGXYbi86VFuTjoTjOvPLfENREE7eP8/swMnFhcVJForFRAMKYsDY9LDc4ga69cVltwQfCL/PEFoXBAJHTYjCZMfFBYbHYYDi6pTVewonSANREyZmW6ztgWjnqQVboD60pqPPYlT4fhimvknT+C3K+hW/cX/mJgEidiBH28uVvbg6nUVhmSh7ukRaP9onLlgGmRe1uXL37GfZgMMdWQRzpNvfY/Ofbhz5OxLgdEj+NeU4VSdBE2k9AfG039uGPk2BqqXOydPrrjR7NPoUUGEiBFvbbnYb4t1nYRiqnNpA+zHVAJ5/D+WFQw94RlBWqhCxUROoIXj2hdvbgbMLFR0vAWoASsH0G3E2wbwVH1d1SV7vaCA3dkGytMmdoE4XvUqGq+stq0vM29U/CByx0S6OWC92izidTSqkFgdVipaQYO04oORJYBnJZgWLXM9ZOuSb+/F3F6ndEXkx6THkeuDkGkp3lA0gaSO9IgAbTyvhJJORWLqKFuX49WooFVaelSQJBJkybybxqMdMdkPKWqihAEsSQWBNzJMnVPrb4FfhFQ7IASZEuoOkiwgmfHAgpFdW2oDbcg/DwxJymmVUYMe8IzBYZg9mZc3CqSoJDWEK0TqG5G2+FzqwZlKlYixBBvyg41vG/JbMKe1qVqC0j+r7zDcTIApkaiJYkTz5Rir+r9WjlzUqdlVQ6TSKtqALMJUak0hSpJ53Fok4pjJ6JepBO12ZGrSBtMcx0w58n80mqmo7Qvoqpppkg3DwV5T3t97HfHvHcmiJRdRpaoJIDCPRU2AWFuTtM+GE1AulVHSVZCCG9KCLgwbYR+2RRPOJpszqFMyuYHnVjtySvpA93uj3eE4zQpgEkGOsYOXidaqyU3aVVwRYLDTvYCT3j8cDML4LqWwRTjosVPNL11VJtNtNO3hzvimoQGBN4K8r7dBt7t98F0YZRTmG1EqSYBkAFT09EQduvXAzUrmQQQYKncHxHu35Y0laDF0z3OPlzVmi1VKUypZe+nUd094DrI8fG3VTiPpteJH+xb3H9Z8sChB0Hx/Pw549FMdOnrHp+b8sR9It6qKc5TpypFV6tzqDIU7o6GW3+WIuaUGKRHjrYxO3qYvFLw68z+fxx72Y+z1j09n/AG5Y3pG9VApFP+zHP1n/AAx5mFpkQqaTa+pj8ivPBXZDoOfrH8+PjjhR8Onrfm/2Y3pG9Uhw5EUHVXem17JS1gx1llg+7B30lP75XsBtQA+YqfPAhpeA5+sfzHjzx3ZDp8z+Z+zG9I3qokz0gxh3YX7xQhi0TcSee5na/hiuie7z9FZkRz6/fudsTNIdBubaj8J+/niFQlYixMCZMe0/hywYxxFlLIPzY7tPf17besdxy9mLODUwaqggkENYG5GlrA4XU6rToLAhZgi+5k353OD+EsBVBIkBahI2nuNi0XbIyVKhtxfhSpTqsuXddMbupKSVAmKhk3I25+Fqxw2kayoWoQT6MVdVyBvoj3zv8cT4tW1UHYZWqqsupXLsQolb3sQdr8yMWLmfOqZoBREjSvabiRddU++Zw7SZJOVGPWjJAB35cx92L8tSTWuotp1Ceumbn2xgeJMEEEe4++cWmr0B23j5451R1Oxhn2yYnsXqsbHzg52kWUW359Pf5T4pSCoIiN/N02nfm1+YufZgemLDF65WoQCEcg7EKTPKxjriivwTdeSyhVV1zLKIUqtoAH6xOQsMCKd7A29tufs9uC8qO5W/cX/mJgT3gbbmL8o6nwwWBdsrtpv/AC5bnDLybYTUsPRSYH7a+GFwMDnPz+Ee3DPyfJ1ODOybgfXXCx7DPoT0RcXn3z8oviZXeYxXQXw5XkACOcnHtQkH+U/fhR/Jo/J2CXNQIy6dnfQN/SsDMbx/2wJxGr5+oEjTDxpaR6B5/aORtyw18l3YVSFLCRB0oHMTyEg/CT4YV519WYqEhg3fkMsH0CBImxjrjpkqijjg7k3RHibdwX5/WB+WGZTvpqFEtDSWaoGMm5gOAJ52scKOL+gJLDvWPd6Hphwa3nF79HZt6RLb3luyM/tHUZPPngeX/A30r+T2qgLpIpnun03YPdVmwqASedrYzWdIDv01ta/X2/yxpahh0BakpCmz0y7CFAPeFJpjnczjMZxyHeTYseVjc8uh9+F5einD3+fLGqeVOuiuXzCdrTQzTYNocWjSTpbUsHp0xbxLiNeslJBFOkg81TWpeY9JjIZjBPIWJtvOeFMdB8H/ABxosjxaiqIr02LKCCQoN7wRN/RgHr1EXSLvUmNOKjuKEdR6kstQtIJFySAQe8By3G4x6W+Y8PzOOzDF3ZjHeYt63MzyMYr7PwH/AM/xwhQOyNAx2nqq6A9bkRb34AessnVvJxbSJWOkgkd+DFxaY+WGNPglN6Xbaws6joNUau7O0p4c8NTa0LcV2JKeY5H0fs9mGH06pA888cu+QMGU+BoVYrSrVNLlJpuIMRJ/UtyYHFHEcklFwoStNu6zgETf+y9+wtgJSQcovorOdqD/AGrbx6ZI+3Hn0xz67256jiuu9Mqe4+/9oP8AQcQRqemNFTb+0X7ezxr2atBH0x4J7RyPFmg+H248TOVPrvsPWa3zwOShhQr/AOIsf8vEmrUwRpRzbnUWP+XjZGxLTnagIGt7n6x2jrPyxIZ+pfzlTePSa/vnAQq09U6XHQlwQPdoE+yRi4ZulBlHJnk4Aj3ocZS+4XH7BIztTbtH/jbFf0x9UF3NvrH8cWCpSt3Kn+Iv/Twfl8jSdQFFQ1GuE7SmJEldyttt4w6TZJtLtC0ZyoGgO8R9Y2PxxGrXLgB2J39Ik/C++GdbhTIVJpPDARFekb3tAWQbGxxdW4XllpU6gaoTUKyode6WBMWQztE2EzOxGNiw5xM5lkhiMM+Hen/wVP8AI2GeV4LReq6KzBgRJZ4FxzikbzYR1A33WUMwimQjTDAS4jvKV20X3640Y4glLLocZzLkZPVGZ/VL6TA0jdYgAzp5Aezpia017XegSdVy1QPdp9VgvttviWcyv/2IYK36pSfPsRunqTAN9ogb8sQWsO1A10LgiDSk7xGrsjI5E6jO8nfFCS6/sq4VwKhVpPVqMwbWwuyg+lTAkHnDN4fDC3gvBa+ZbRRUPUCliNSrIG92I2xLh+Vmq0rp0Ajzikhe9pgAKZPLY8+k4fcCy6gNUBR2VH09mKlPcEGdIpkjSSN+WFUUx3Jx8mdOTPZVKmpQEYKwm99ipFmm+3ScOqObqqtNaad0KI1JVLDmsRHNjt15zivP8LNXLjsaPYntGJXXU0lVQGSGdgSDsfdigIRVBZRrj0tDRYi89rfadtsFaZnTWxe2sCuxV1RkDIWUjUDVSCJiQZ3wvotJa8GOX/cWw0z+dR0ZU1EpSRWJAjUKlOdJBMrInlucLFgSIt4nfrFxf5YlLstFaOUnRtaelgek/nfDLybbvPcbLsP21wtQW/PhN4jDXyfB1tfksXH11xo9iz6YnokWiPdbHpa/5/HHtMG3349Zvd78ChhxleKiiwKVWUkQzoBCgnoyknrbANIl6jO9VCWDCe8bsCBbTuTin+iidE1DLbWBAtO5YYHq03pOARcGxvBg7jwwXKXbQsYxqosacSolljRsb+iOv1WOCl4+gZCS0BQCOypmTa+omTz9uJvxjLEuRScal0zNwLjvS5GxtA/HGeZCY6be3DSlu4iwjaqSodJxumWUgsIEEdkjdIuTyj34WVlDOzcixIBPiTz9uDKXDl7BquoBp7q2kgEAk8+fK2AA4Mxy+GA23+oaKS/STXEhiIx7jGZ7iSKSQACSdgLk4M4I0VQZjuVY7wQyabBYZrAzEHrGDc26h6tYclVFuG846AOSy2YgB5YesQeeGS1YjexLj7LwvyLUUEQZmsFK6oC0zBYSd0nc4+c516LUe7o1gUVZdQWdNB+/PgW0kcyoG7Y+28O/U0v92n+UYZKhJOzN1f0cZd9XaVqrFnLktonUxBOy7EifecBVf0ZUa2py9ddMqqyiggcx3SYknG8V8e1me2gqLiS0mB9+M2+hV8nz9P0UZR1UivX0m/qfek4sb9E2U55iv/8AD4WXbG+zFRhpCrIm/gMQqb4CSY2bWj59/wDSLKTq7fMGOXm/9GPV/RJlWWe3zAnl5sW5epb2Y+gI0HHlFNOrvMxJm/IdBHLGxRvUlfZ8/wD/AKP5QH9dXO25T7lxTmv0S5VabMK1eQpO6+P7Phj6U+49334F4h+qqf7tvsOBivgznK+z82RKjlIxouBZjswhVddRUJ0QAWWWkcyLy0xER7cZxWhJ5QPZ/wB8FcM4sVUAojaQQSZ1FSSY5r63T44EZJMrOLlGjRHONmSNQ7M0mUQWgmL6dhfe1h44jl6NSpRTziaU0rBQ90lQwM6x9aPaTa5kDhoFTtqswKbrUIUi8zAElZ2jaMFZOjUqkBK1dQKaHuhtEqgBVTrEmbDxxROyLVBeQSoS7FqZFMurSpB7tiT3gYhuQvJ6YVVuCqmmawhhUIIQ7UxqPPmNvuw7qk0VAPbmdaHQpB7uldRkyCdOsfvHkSMRocTZtQjMgtSqLOgQPSeVhpB5C/QTGGaXTApPtFWdylFcsoYUQxpp3hT86JKwzCdzBHvOL1pz3u3KqrGmA1JJYiZKmZIAUgmBzJjkV5QVHCjS1SGgebU6hFzMMLGRB8MXV1YU57SqpL1r6CXNqseuLC0X304ziKpaEuRz9VxUapmSUVUa9JbdoNaqpnvMQxEdTiqvmvN101l2QwxKKnouu2km0Hw2wQnCqry/b10VKdOSVIJ80DAGu5JEe2ffTWpqlGrrqVmioqBmW1jMgF7g6Oo/BUnRRuNi/h9WoYCHSXr00sJ9IMLKSY3HPFx4bn1suXq012QCxj9o6u8228je2K8hRWqQi1KuoOtQMFkjRIBksxJl/lh1xPiqcR7LV2tOrSVtYpKHD7SUGoEHwvuN4wqiNKdCfN8Br06FSpWomixAVrBQ3fQgqBYHcGLbdThMsjYnbrHu8Z6Y13lXxmpXDTTanSWkOzD3Jl6csxFtUAW5Yw7ZgTtPjhJpR6H43KW2WH0TAnp0+Hxwy8nvSM2MKYH7yi+E7VFFtJ+Jw08nXUu9uS739dcLF7GkvaL8rEgKbmwtHwPL246orAm0+/FCVVEQvzxaL307+OBaGppjfK59CqaSw0wGGkHlyPtvi7jNVKvZ6AwCIQZHPw7xsSPDfHY7FYyco7ISioy0KRlzBMXt78SNAwDzk2/P5tjsdgYobNkc3VdU0amCE95QbdYjbliqgq9pI1dnIs25HOce47CP9VFY/psLz7IajGmAEtECOQm3K84HnHmOwREy6nSnmovF2AxctEkRrSATbWIkxJ+Q+Ax2OwUA9+iH69P+MY+6cJ4zl2o0oqqe4oG/LumLfWUj3Y7HYpBJkuXSsp/rlkP7ynwb/TiQ8tMh/eU+D/6cdjsZmxPX8q8rNsyBvbs35bgSMAny8yPLMt/g1Pwx2OwboGKZ5/XzJf3o/wCBU/DHHy9yX96P+BU/DHmOwMjemj0eX+S/vBPiaNT8cRreX2RNNx2xJKMB5qqLkH2jHuOwHIZcaPjWQy4eoqOSEYqGi7RzjBuZ4VSRNVJmLCJFiI9Y8tj4bGZx2OwElQ7bsHyWYCU6tMrJqKACCBpMm91JNjFiLTfDOnmuyaUQNqpIrH6Uieki6rTqU/MY7HYC6DWwvLt9IbS4CBVq1O7mUbvHvGTBhZHS0zi+tw1KRldR/wDEL3q6CNKsB6ovG/T3Y7HYrHok1sP8pdOhQwaxBXz1NQSfS3HIAGOUxywRmHC5cnvgB60layACe1AliCBJIEDmZ5Y7HYb5I17V+55wPSNXIaKcntkYDzQ3ER7+UW9LGXzFQ0UEKFIqjUvarVBKiYOna4x2Oxn0NFe9oEfjdXUGGlSCYhQRcKNmkbIPicR4JWKVQ4R30gkhDB6STpIiSJtj3HYkm2yrSSCeJ51ny7o6VkCgli5BDMaqnu9wERMRMXNsZgqnU48x2Jcj2X4l7dE1oLEyflPww08nkXU0E7L/AJ1x2OwI9oMlaexSuX2g2jHPQWdz8sdjsBpJWbJ3R//Z"/>
          <p:cNvSpPr>
            <a:spLocks noChangeAspect="1" noChangeArrowheads="1"/>
          </p:cNvSpPr>
          <p:nvPr/>
        </p:nvSpPr>
        <p:spPr bwMode="auto">
          <a:xfrm>
            <a:off x="633413"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d-ID" alt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 y="596392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65200" y="51816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64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3383</TotalTime>
  <Words>1425</Words>
  <Application>Microsoft Office PowerPoint</Application>
  <PresentationFormat>On-screen Show (4:3)</PresentationFormat>
  <Paragraphs>163</Paragraphs>
  <Slides>17</Slides>
  <Notes>4</Notes>
  <HiddenSlides>0</HiddenSlides>
  <MMClips>52</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17</vt:i4>
      </vt:variant>
      <vt:variant>
        <vt:lpstr>Custom Shows</vt:lpstr>
      </vt:variant>
      <vt:variant>
        <vt:i4>1</vt:i4>
      </vt:variant>
    </vt:vector>
  </HeadingPairs>
  <TitlesOfParts>
    <vt:vector size="22" baseType="lpstr">
      <vt:lpstr>Arial</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Azimuth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dc:creator>
  <cp:lastModifiedBy>ThinkPad L440</cp:lastModifiedBy>
  <cp:revision>364</cp:revision>
  <dcterms:created xsi:type="dcterms:W3CDTF">2005-03-05T09:57:46Z</dcterms:created>
  <dcterms:modified xsi:type="dcterms:W3CDTF">2021-03-14T12:53:41Z</dcterms:modified>
</cp:coreProperties>
</file>