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4"/>
  </p:notesMasterIdLst>
  <p:sldIdLst>
    <p:sldId id="304" r:id="rId5"/>
    <p:sldId id="314" r:id="rId6"/>
    <p:sldId id="308" r:id="rId7"/>
    <p:sldId id="288" r:id="rId8"/>
    <p:sldId id="299" r:id="rId9"/>
    <p:sldId id="325" r:id="rId10"/>
    <p:sldId id="326" r:id="rId11"/>
    <p:sldId id="327" r:id="rId12"/>
    <p:sldId id="328" r:id="rId13"/>
    <p:sldId id="317" r:id="rId14"/>
    <p:sldId id="329" r:id="rId15"/>
    <p:sldId id="330" r:id="rId16"/>
    <p:sldId id="331" r:id="rId17"/>
    <p:sldId id="332" r:id="rId18"/>
    <p:sldId id="333" r:id="rId19"/>
    <p:sldId id="318" r:id="rId20"/>
    <p:sldId id="334" r:id="rId21"/>
    <p:sldId id="319" r:id="rId22"/>
    <p:sldId id="305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86" d="100"/>
          <a:sy n="86" d="100"/>
        </p:scale>
        <p:origin x="562" y="5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Relationship Id="rId30" Type="http://schemas.microsoft.com/office/2018/10/relationships/authors" Target="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1/20/2024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48339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656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92345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06584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00600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70257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01869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522700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60889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7632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3141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22122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75924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Judul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d-ID"/>
              <a:t>Klik untuk mengedit gaya subjudul Master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 Kon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Konten dengan Ketera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d-ID"/>
              <a:t>Klik untuk edit gaya teks Master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797118" y="1874520"/>
            <a:ext cx="5459767" cy="1547583"/>
          </a:xfrm>
        </p:spPr>
        <p:txBody>
          <a:bodyPr>
            <a:noAutofit/>
          </a:bodyPr>
          <a:lstStyle/>
          <a:p>
            <a:r>
              <a:rPr lang="sv-SE" sz="2800" dirty="0"/>
              <a:t>Sejarah Pertumbuhan dan Perkembangan penulisan Mushaf alQuran</a:t>
            </a:r>
            <a:endParaRPr lang="en-US" sz="2800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ID" dirty="0"/>
              <a:t>ARIF MARSAL, Lc., MA.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pPr algn="ctr"/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Qira’at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 dan </a:t>
            </a:r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Qurra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’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jamak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masdar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Sedangkan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istilah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madzhab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aliran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dipilih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salah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imam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madzhab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berbeda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madzhab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lainnya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berdasarkan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sanad-sanad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bersambung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Rasulullah saw.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’,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istilah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seorang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ulama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imam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mempunyai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madzhab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tertentu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mutawatir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bisa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diartikan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imam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Dzahabi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menyerebutkan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Ahli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Utsman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Ubai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Ali, Zaid bin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tsabit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redaksi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lain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Abdullah bin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mas’ud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 dan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Asy’ari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6015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pPr algn="ctr"/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Qira’at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 dan </a:t>
            </a:r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Qurra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’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Imam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endParaRPr lang="en-ID" b="1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 imam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seluruh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dunia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Amr,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Nafi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Ashim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Hamzah,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Kisa’i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Ibnu Amir, dan Ibnu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Katsir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Pemilihan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dilakukan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para ulama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ketiga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Hijriah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permulaan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memilih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imam-imam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1. Abu ‘Amr bin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A’la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Zabban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bin”A’la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bin Ammar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Mazani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Basri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Bashrah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Nafi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Madani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Ruwaih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Nafi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bin Abdurrahman ) di Madinah.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3. ‘Asim al Kufi ( ‘Asim bin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Najud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)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4. Hamzah Al Kufi ( Hamzah bin Habib bin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Imarah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Az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Zayyat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Fardli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At Tamimi.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Kunyahnya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Imarah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5.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Kisa’i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Kufi ( ‘Ali bin Hamzah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kunyahnya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Hasan ).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6. Ibnu Amir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Syami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(Abdullah bin ‘Amir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Yahshabi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7. Ibnu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Katsir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Abdulah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bin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Kasir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Maliki) di Makkah.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Bakar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Ibnul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Arabi,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penentuan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dimaksudkan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boleh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terbatas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lainnya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boleh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dipakai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Abu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Ja’far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Syaibah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A’masy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lain-lain,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pun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kedudukannya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tinggi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semacam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dikatakan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lainnya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001923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pPr algn="ctr"/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Qira’at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 dan </a:t>
            </a:r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Qurra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’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Macam-macam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, Hukum dan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Kaidahnya</a:t>
            </a:r>
            <a:endParaRPr lang="en-ID" b="1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Mutawatir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dinukil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sejumlah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besar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periwayat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mungkin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bersepakat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berdusta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sejumlah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bersambung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perngahabisannya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Masyhur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sahahih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mencapai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derajat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mutawatir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3) Ahad,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shahih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menyalahi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rasm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utsmani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menyalahi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aarab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4)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Syadz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shahih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5)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Maudhu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asalnya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6)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Mudraj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ditambahkan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penafsiran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sebuah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memenuhi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; 1)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 2)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rasm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Utsmani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3)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shahih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shahih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bila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salah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terpenuhi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dinamakan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lemah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syadz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batil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32220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pPr algn="ctr"/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Qira’at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 dan </a:t>
            </a:r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Qurra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’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Faedah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Keberagaman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Shahih</a:t>
            </a:r>
            <a:endParaRPr lang="en-ID" b="1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Keberagaman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shahih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mengandung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faedah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fungsi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antaranya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Menunjukan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betapa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terjaga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terpeliharanya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kutab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perubahan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penyimpangan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padahal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kitab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mempunyai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sekian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berbeda-beda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Meringankan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islam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memudahkan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3) Bukti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kemukjizatan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setiap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menunjukan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hukum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tertentu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tanpa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pengulangan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lafadz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4)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Penjelasan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mungkin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global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65909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pPr algn="ctr"/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Qira’at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 dan </a:t>
            </a:r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Qurra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’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Ibtida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’</a:t>
            </a: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berhenti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ibtida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memulai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mempunyai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peranan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sangat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penting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pengucapan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keselamatan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meghindari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kesalahan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Macam-macam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endParaRPr lang="en-ID" b="1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masyhur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terbagi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1. Tamm;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berhubungan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sedikit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pun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sesudahnya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Kafin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Ja’iz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;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terputus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sesudahnya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bersambung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3. Hasan;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dipandang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padanya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memulai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sesudahnya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hubungan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4.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Qabih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;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waqaf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lafazh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dipahami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maksud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sebenarnya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881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pPr algn="ctr"/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Qira’at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 dan </a:t>
            </a:r>
            <a:r>
              <a:rPr lang="en-ID" b="1" i="0" dirty="0" err="1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Qurra</a:t>
            </a:r>
            <a:r>
              <a:rPr lang="en-ID" b="1" i="0" dirty="0">
                <a:solidFill>
                  <a:srgbClr val="333333"/>
                </a:solidFill>
                <a:effectLst/>
                <a:latin typeface="Open Sans" panose="020B0606030504020204" pitchFamily="34" charset="0"/>
              </a:rPr>
              <a:t>’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6370315" cy="3870665"/>
          </a:xfrm>
        </p:spPr>
        <p:txBody>
          <a:bodyPr>
            <a:normAutofit fontScale="92500"/>
          </a:bodyPr>
          <a:lstStyle/>
          <a:p>
            <a:pPr algn="l"/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Adab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1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1" i="0" dirty="0">
                <a:solidFill>
                  <a:srgbClr val="000000"/>
                </a:solidFill>
                <a:effectLst/>
                <a:latin typeface="-apple-system"/>
              </a:rPr>
              <a:t> Al-Qur’an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berwudlu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ditempat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suci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keagungan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khusyu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poenuh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hormat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4.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Bersiwak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sebelum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5.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taawudz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permulaanya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6.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basmalah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permulaan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setiap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surah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kecuali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surah Al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Baraah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7.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tartil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8.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Memikirkan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ayat-ayat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dibacanya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9.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Meresapi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maksud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ayat-ayat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berhubungan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janji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ancaman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10.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Membaguskan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suara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11.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Mengeraskan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jahr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5" name="Kotak Teks 4">
            <a:extLst>
              <a:ext uri="{FF2B5EF4-FFF2-40B4-BE49-F238E27FC236}">
                <a16:creationId xmlns:a16="http://schemas.microsoft.com/office/drawing/2014/main" id="{A8558A32-2725-FC0E-3423-77FAE0C5DF0B}"/>
              </a:ext>
            </a:extLst>
          </p:cNvPr>
          <p:cNvSpPr txBox="1"/>
          <p:nvPr/>
        </p:nvSpPr>
        <p:spPr>
          <a:xfrm>
            <a:off x="7595924" y="1691640"/>
            <a:ext cx="4057096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Ulama’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berbeda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tentang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 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?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1.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melihat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mushafpun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merupakan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ibadah.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2.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diluar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kepala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lebih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mendorong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melakukan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tadabur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3.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Bergantung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situasi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indifidu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masing –masing.</a:t>
            </a:r>
          </a:p>
        </p:txBody>
      </p:sp>
      <p:cxnSp>
        <p:nvCxnSpPr>
          <p:cNvPr id="8" name="Konektor Lurus 7">
            <a:extLst>
              <a:ext uri="{FF2B5EF4-FFF2-40B4-BE49-F238E27FC236}">
                <a16:creationId xmlns:a16="http://schemas.microsoft.com/office/drawing/2014/main" id="{89978738-77B5-5374-2125-02D3D9F426E1}"/>
              </a:ext>
            </a:extLst>
          </p:cNvPr>
          <p:cNvCxnSpPr/>
          <p:nvPr/>
        </p:nvCxnSpPr>
        <p:spPr>
          <a:xfrm>
            <a:off x="7102136" y="1734340"/>
            <a:ext cx="0" cy="35066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209198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dirty="0"/>
              <a:t>Al-Quran </a:t>
            </a:r>
            <a:r>
              <a:rPr lang="en-ID" dirty="0" err="1"/>
              <a:t>diturunkan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7 </a:t>
            </a:r>
            <a:r>
              <a:rPr lang="en-ID" dirty="0" err="1"/>
              <a:t>Huruf</a:t>
            </a:r>
            <a:r>
              <a:rPr lang="en-ID" dirty="0"/>
              <a:t> dan </a:t>
            </a:r>
            <a:r>
              <a:rPr lang="en-ID" dirty="0" err="1"/>
              <a:t>maksudnya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Al-Qur'an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7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</a:t>
            </a:r>
            <a:r>
              <a:rPr lang="ar-AE" b="0" i="0" dirty="0">
                <a:solidFill>
                  <a:srgbClr val="000000"/>
                </a:solidFill>
                <a:effectLst/>
                <a:latin typeface="-apple-system"/>
              </a:rPr>
              <a:t>عن ابن عباس رضي الله عنهما أنه قال : "قال رسول الله صلى الله عليه وسلم : أقرأني جبريل على حرف</a:t>
            </a:r>
            <a:endParaRPr lang="en-US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ar-AE" b="0" i="0" dirty="0">
                <a:solidFill>
                  <a:srgbClr val="000000"/>
                </a:solidFill>
                <a:effectLst/>
                <a:latin typeface="-apple-system"/>
              </a:rPr>
              <a:t> فراجعته، فلم أزل أستزيده، ويزيدني حتى انتهى إلى سبعة أحرف" أخرجه البخاري والمسلم وغيرهما </a:t>
            </a:r>
            <a:endParaRPr lang="en-US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Artinya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Ibnu Abbas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beliau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berkata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Rasulullah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bersabda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“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malaikat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Jibril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(Al Qur’an)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kepadaku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Kemudian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meminta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agar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ditambah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Jibril pun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menambahnya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selesai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.” (HR.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Bukhori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Muslim)</a:t>
            </a:r>
          </a:p>
          <a:p>
            <a:pPr algn="l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l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121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dirty="0"/>
              <a:t>Al-Quran </a:t>
            </a:r>
            <a:r>
              <a:rPr lang="en-ID" dirty="0" err="1"/>
              <a:t>diturunkan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7 </a:t>
            </a:r>
            <a:r>
              <a:rPr lang="en-ID" dirty="0" err="1"/>
              <a:t>Huruf</a:t>
            </a:r>
            <a:r>
              <a:rPr lang="en-ID" dirty="0"/>
              <a:t> dan </a:t>
            </a:r>
            <a:r>
              <a:rPr lang="en-ID" dirty="0" err="1"/>
              <a:t>maksudnya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dirty="0" err="1">
                <a:solidFill>
                  <a:srgbClr val="000000"/>
                </a:solidFill>
                <a:latin typeface="-apple-system"/>
              </a:rPr>
              <a:t>Dalam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kasus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turunnya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 Qur’an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7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huruf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, pada masa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beberapa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sahabat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yang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membaca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bacaan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yang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berbeda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akan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tetapi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membenarkan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semuanya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,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sesuai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penggalan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hadits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</a:t>
            </a:r>
            <a:r>
              <a:rPr lang="ar-AE" dirty="0">
                <a:solidFill>
                  <a:srgbClr val="000000"/>
                </a:solidFill>
                <a:latin typeface="-apple-system"/>
              </a:rPr>
              <a:t>عن أبي بن كعب: "أن النبي صلى الله عليه وسلم كان عند أضاة بني غفار، قال: فأتاه جبريل فقال: إن الله يأمرك أن تقرئ أمتك القرآن على حرف. فقال: أسأل الله معافاته ومغفرته، وإن أمتي لا تطيق ذلك، ثم أتاه الثانية فقال: إن الله يأمرك أن تقرئ أمتك القرآن على حرفين- فقال:  : أسأل الله معافاته ومغفرته، وإن أمتي لا تطيق ذلك، ثم جاءه الثالثة، فقال: إن الله يأمرك أن تقرئ أمتك القرآن على ثلاثة أحرف، فقال:  : أسأل الله معافاته ومغفرته، وإن أمتي لا تطيق ذلك، ثم جاءه الرابعة،  فقال: إن الله يأمرك أن تقرئ أمتك القرآن على سبعة أحرف، فأيما حرف قرأوا عليه فقد أصابوا"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Artinya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dari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Ubay bin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ka’ab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bahwasannya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SAW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ketika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di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sekitar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parit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bani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ghofar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, Ubay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berkata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didatangi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malaikat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Jibril,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seraya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berkata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sesungguhnya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 SAW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memerintahmu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membacakan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 Qur’an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satu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huruf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”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lantas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menjawab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aku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mohon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ampunan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Allah,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umatku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tidak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mampu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melaksanakannya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”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kemudian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malaikat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Jibril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datang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untuk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yang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kedua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kalinya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seraya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berkata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sesungguhnya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 SAW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memerintahmu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membacakan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 Qur’an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dua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huruf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”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lantas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menjawab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aku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mohon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ampunan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Allah,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umatku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tidak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mampu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melaksanakannya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”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kemudian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malaikat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Jibril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datang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untuk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yang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ketiga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kalinya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seraya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berkata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sesungguhnya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 SAW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memerintahmu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membacakan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 Qur’an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tiga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huruf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”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lantas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nabi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menjawab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aku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mohon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ampunan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Allah,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umatku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tidak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mampu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melaksanakannya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”    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kemudian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malaikat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Jibril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datang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untuk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yang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keempat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kalinya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seraya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berkata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: “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sesungguhnya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Allah SAW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memerintahmu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membacakan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Al Qur’an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kepada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umatmu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dengan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tujuh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huruf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,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maka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huruf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mana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saja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yang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mereka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baca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(salah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satu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dari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tujuh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)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maka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mereka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benar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(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dalam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dirty="0" err="1">
                <a:solidFill>
                  <a:srgbClr val="000000"/>
                </a:solidFill>
                <a:latin typeface="-apple-system"/>
              </a:rPr>
              <a:t>bacaannya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)”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3938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ID" dirty="0" err="1"/>
              <a:t>Contoh-contoh</a:t>
            </a:r>
            <a:r>
              <a:rPr lang="en-ID" dirty="0"/>
              <a:t> </a:t>
            </a:r>
            <a:r>
              <a:rPr lang="en-ID" dirty="0" err="1"/>
              <a:t>qiraat</a:t>
            </a:r>
            <a:r>
              <a:rPr lang="en-ID" dirty="0"/>
              <a:t> dan 7 </a:t>
            </a:r>
            <a:r>
              <a:rPr lang="en-ID" dirty="0" err="1"/>
              <a:t>huruf</a:t>
            </a:r>
            <a:r>
              <a:rPr lang="en-ID" dirty="0"/>
              <a:t> yang </a:t>
            </a:r>
            <a:r>
              <a:rPr lang="en-ID" dirty="0" err="1"/>
              <a:t>dimaksud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Perbedaan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)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disebabkan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perbedaan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lahjaat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dialek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) pada masing-masing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suku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di Arab,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serta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perbedaan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gaya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bertutur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. Akan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seluruh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dialek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orang Arab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terkumpul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semuanya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Quraisy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di mana Al-Qur’an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Quraisy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).</a:t>
            </a:r>
          </a:p>
          <a:p>
            <a:pPr algn="l"/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Kodifikasi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Al-Qur’an (rasm Al-Qur’an),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yakni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khathth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Al-Qur’an,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mengakomodir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setiap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lahjaat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Misalnya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kata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ataaka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( </a:t>
            </a:r>
            <a:r>
              <a:rPr lang="ar-AE" b="0" i="0" dirty="0">
                <a:solidFill>
                  <a:srgbClr val="2C2F34"/>
                </a:solidFill>
                <a:effectLst/>
                <a:latin typeface="-apple-system"/>
              </a:rPr>
              <a:t>اتاك) 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pada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disebut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sebelumnya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di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Al-Qur’an 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mushhaf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‘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Utsmani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)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ditulis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(</a:t>
            </a:r>
            <a:r>
              <a:rPr lang="ar-AE" b="0" i="0" dirty="0">
                <a:solidFill>
                  <a:srgbClr val="2C2F34"/>
                </a:solidFill>
                <a:effectLst/>
                <a:latin typeface="-apple-system"/>
              </a:rPr>
              <a:t>اتك).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Penulisan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semacam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mencakup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qiraat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 al-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imaalah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qiraat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 al-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fath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.</a:t>
            </a:r>
          </a:p>
          <a:p>
            <a:pPr algn="l"/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hadir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lahjaat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dialek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) yang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beragam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; dan juga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hadir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bentuk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rasm 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Al-Qur’an yang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berbeda-beda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bentuk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penulisannya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berbeda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).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Semua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ditujukan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meringankan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mempermudah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umat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Islam.</a:t>
            </a:r>
          </a:p>
          <a:p>
            <a:pPr algn="l"/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Hikmah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disebutkan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sangat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jelas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hadits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 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“…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maka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bacalah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apa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 yang paling 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mudah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1" dirty="0" err="1">
                <a:solidFill>
                  <a:srgbClr val="2C2F34"/>
                </a:solidFill>
                <a:effectLst/>
                <a:latin typeface="-apple-system"/>
              </a:rPr>
              <a:t>darinya</a:t>
            </a:r>
            <a:r>
              <a:rPr lang="en-ID" b="0" i="1" dirty="0">
                <a:solidFill>
                  <a:srgbClr val="2C2F34"/>
                </a:solidFill>
                <a:effectLst/>
                <a:latin typeface="-apple-system"/>
              </a:rPr>
              <a:t>”, 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yakni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apa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mudah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antara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dialek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Arab)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lisan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kalian,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dialek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ketujuh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suku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.</a:t>
            </a:r>
          </a:p>
          <a:p>
            <a:pPr algn="l"/>
            <a:endParaRPr lang="en-ID" b="0" i="0" dirty="0">
              <a:solidFill>
                <a:srgbClr val="2C2F34"/>
              </a:solidFill>
              <a:effectLst/>
              <a:latin typeface="-apple-system"/>
            </a:endParaRPr>
          </a:p>
          <a:p>
            <a:pPr algn="l"/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Menurut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sumber-sumber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dialeknya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kabilah-kabilah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berikut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;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Quraisy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Hudzail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Tamiim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Azad,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Rabii’ah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Sa’ad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 bin Abi Bakar,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Kinaanah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, dan </a:t>
            </a:r>
            <a:r>
              <a:rPr lang="en-ID" b="0" i="0" dirty="0" err="1">
                <a:solidFill>
                  <a:srgbClr val="2C2F34"/>
                </a:solidFill>
                <a:effectLst/>
                <a:latin typeface="-apple-system"/>
              </a:rPr>
              <a:t>Qabas</a:t>
            </a:r>
            <a:r>
              <a:rPr lang="en-ID" b="0" i="0" dirty="0">
                <a:solidFill>
                  <a:srgbClr val="2C2F34"/>
                </a:solidFill>
                <a:effectLst/>
                <a:latin typeface="-apple-system"/>
              </a:rPr>
              <a:t>.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507212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5257800" cy="1325563"/>
          </a:xfrm>
        </p:spPr>
        <p:txBody>
          <a:bodyPr>
            <a:normAutofit fontScale="90000"/>
          </a:bodyPr>
          <a:lstStyle/>
          <a:p>
            <a:r>
              <a:rPr lang="en-ID" dirty="0"/>
              <a:t>Al-Quran </a:t>
            </a:r>
            <a:r>
              <a:rPr lang="en-ID" dirty="0" err="1"/>
              <a:t>diriwayatkan</a:t>
            </a:r>
            <a:r>
              <a:rPr lang="en-ID" dirty="0"/>
              <a:t> </a:t>
            </a:r>
            <a:r>
              <a:rPr lang="en-ID" dirty="0" err="1"/>
              <a:t>dengan</a:t>
            </a:r>
            <a:r>
              <a:rPr lang="en-ID" dirty="0"/>
              <a:t> </a:t>
            </a:r>
            <a:r>
              <a:rPr lang="en-ID" dirty="0" err="1"/>
              <a:t>mutawatir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16352"/>
            <a:ext cx="4621568" cy="3539998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Mutawatir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adalah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bentuk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ism al-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fa’il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dari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tawatara-yatawataru-tawatur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yang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menurut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bahasa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berarti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sebagian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mendatangi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jejak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sebagian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lainnya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secara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sendiri-sendiri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tanpa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terputus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.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Dalam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al-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Mu’jam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 al-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Wajiz,mutawatir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 yang 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digunakan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untuk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 khabar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atau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hadis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berarti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sesuatu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yang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diceritakan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oleh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banyak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 orang  yang 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tidak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ditakutkan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bersepakat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untuk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 </a:t>
            </a:r>
            <a:r>
              <a:rPr lang="en-ID" sz="1600" b="0" i="0" dirty="0" err="1">
                <a:solidFill>
                  <a:srgbClr val="212121"/>
                </a:solidFill>
                <a:effectLst/>
                <a:latin typeface="Amiri"/>
              </a:rPr>
              <a:t>bohong</a:t>
            </a:r>
            <a:r>
              <a:rPr lang="en-ID" sz="1600" b="0" i="0" dirty="0">
                <a:solidFill>
                  <a:srgbClr val="212121"/>
                </a:solidFill>
                <a:effectLst/>
                <a:latin typeface="Amiri"/>
              </a:rPr>
              <a:t>. 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342747"/>
            <a:ext cx="8134077" cy="4172505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l"/>
            <a:r>
              <a:rPr lang="en-ID" b="0" i="0" dirty="0" err="1">
                <a:effectLst/>
                <a:latin typeface="Times New Roman" panose="02020603050405020304" pitchFamily="18" charset="0"/>
              </a:rPr>
              <a:t>Sebagaimana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diketahui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bahwa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diriwayatkan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secara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tawātur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dengan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bilangan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orang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banyak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tidak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mungkin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berbohong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 Dan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diketahui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pula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bahwa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tidak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semua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generasi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(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misalnya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sahabat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)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menghafal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secara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keseluruhan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Sehingga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timbul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pertanyaan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apakah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periwayatan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secara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tawātur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tersebut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menyaratkan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hafalan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keseluruhan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atau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cukup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sebagian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al-Qur’an. As-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Suyūtiy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mengatakan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bahwa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setiap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orang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menghafal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keseluruhan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tidak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disyaratkan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tawātur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tetapi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telah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mencukupi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apabila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semua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(di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antaranya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)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menghafal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keseluruhan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meskipun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terbagi-bagi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</a:t>
            </a:r>
          </a:p>
          <a:p>
            <a:pPr algn="l"/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Dari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kasus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pengumpulan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al-Qur’an  pada  masa  Abu  Bakar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dapat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disimpulkan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bahwa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ukuran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-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mutawatir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-an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adalah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tawatur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hifzi</a:t>
            </a:r>
            <a:r>
              <a:rPr lang="en-ID" dirty="0">
                <a:latin typeface="Times New Roman" panose="02020603050405020304" pitchFamily="18" charset="0"/>
              </a:rPr>
              <a:t> 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dan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tawatur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kitabi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 al-Qur’an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harus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diriwayatkan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sesuai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hafalan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orang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banyak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(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sahabat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) dan tulisan al-Qur’an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ditulis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oleh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penulis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wahyu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atas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perintah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dihadapan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Nabi.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Kedua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syarat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ini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digunakan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karena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adanya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tradisi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penghafalan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dilakukan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Rasulullah dan para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sahabat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serta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perintah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beliau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untuk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menulis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al-Qur’an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kepada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penulis-penulis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wahyu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al-Qur’an. 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0260" y="1412690"/>
            <a:ext cx="7806631" cy="3256964"/>
          </a:xfrm>
        </p:spPr>
        <p:txBody>
          <a:bodyPr>
            <a:normAutofit/>
          </a:bodyPr>
          <a:lstStyle/>
          <a:p>
            <a:r>
              <a:rPr lang="en-ID" dirty="0"/>
              <a:t>Sejarah </a:t>
            </a:r>
            <a:r>
              <a:rPr lang="en-ID" dirty="0" err="1"/>
              <a:t>perkembangan</a:t>
            </a:r>
            <a:r>
              <a:rPr lang="en-ID" dirty="0"/>
              <a:t> </a:t>
            </a:r>
            <a:r>
              <a:rPr lang="en-ID" dirty="0" err="1"/>
              <a:t>penulisan</a:t>
            </a:r>
            <a:r>
              <a:rPr lang="en-ID" dirty="0"/>
              <a:t> </a:t>
            </a:r>
            <a:r>
              <a:rPr lang="en-ID" dirty="0" err="1"/>
              <a:t>Mushaf</a:t>
            </a:r>
            <a:r>
              <a:rPr lang="en-ID" dirty="0"/>
              <a:t> </a:t>
            </a:r>
            <a:r>
              <a:rPr lang="en-ID" dirty="0" err="1"/>
              <a:t>alQuran</a:t>
            </a:r>
            <a:r>
              <a:rPr lang="en-ID" dirty="0"/>
              <a:t> </a:t>
            </a:r>
            <a:r>
              <a:rPr lang="en-ID" dirty="0" err="1"/>
              <a:t>dari</a:t>
            </a:r>
            <a:r>
              <a:rPr lang="en-ID" dirty="0"/>
              <a:t> zaman Nabi </a:t>
            </a:r>
            <a:r>
              <a:rPr lang="en-ID" dirty="0" err="1"/>
              <a:t>sampai</a:t>
            </a:r>
            <a:r>
              <a:rPr lang="en-ID" dirty="0"/>
              <a:t> </a:t>
            </a:r>
            <a:r>
              <a:rPr lang="en-ID" dirty="0" err="1"/>
              <a:t>Khulafaur</a:t>
            </a:r>
            <a:r>
              <a:rPr lang="en-ID" dirty="0"/>
              <a:t> </a:t>
            </a:r>
            <a:r>
              <a:rPr lang="en-ID" dirty="0" err="1"/>
              <a:t>rasyidin</a:t>
            </a:r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1"/>
            <a:ext cx="11101220" cy="5510180"/>
          </a:xfrm>
        </p:spPr>
        <p:txBody>
          <a:bodyPr>
            <a:normAutofit/>
          </a:bodyPr>
          <a:lstStyle/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sekitar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23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berangsur-angsur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Nabi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dirty="0">
                <a:solidFill>
                  <a:srgbClr val="000000"/>
                </a:solidFill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wahyu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demi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perantaraan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Jibril   dan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menghafalnya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Kemudian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beliau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menyampaikan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menyuruh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menuliskannya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di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sahīfah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ditulis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tulang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kayu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kulit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lainnya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susunan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suratnya.Rasulullah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memohon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Jibril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setiap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kali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bertemu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Ramadān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selesai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Begitu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seterusnya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setiap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pada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Ramadān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sebelum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wafatnya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Jibril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dua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kali.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Pada  masa  Rasulullah  Saw,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Jumlahnya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paling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sedikit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bilangan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mencapai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batasan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tawātur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antaranya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hadapan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Nabi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sanadnya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tetapi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mengumpulkan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/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namun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kita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0"/>
            <a:ext cx="11101220" cy="5145055"/>
          </a:xfrm>
        </p:spPr>
        <p:txBody>
          <a:bodyPr>
            <a:normAutofit/>
          </a:bodyPr>
          <a:lstStyle/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‘Ubaid  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Qāsim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ibn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Salām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kitab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mengatakan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AbuBakr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‘Umar,  ‘Usman, 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Talh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}ah,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Sa’ad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Ibnu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Mas’ūd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Huzaifah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Salim,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Hurairah,   Ibnu   ‘Umar,   Ibnu  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Abbās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Amrū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ibn   ‘As, ‘Abdullah  ibn 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Amrū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Mu’awiyah,  Ibnu  Zubair,  ‘Abdullah  ibn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Sā’ib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A’isyah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Hafsah, Ummu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Salamah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golongan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muhajirin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golongan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ansār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Ubai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Ka‘b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Mu‘az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Jabal,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Dardā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’, Zaid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Sābit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Zaid,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Majma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‘  ibn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Jāriyah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dan  Anas  ibn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Mālik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pula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Ummu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Waraqah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ibnti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Abdullāh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Hāris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bergelar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syahidah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just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Di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samping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pula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juru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tulis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wahyu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: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Bakr, ‘Umar,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Āmir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Fuhairah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Ubai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Ka‘b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Sābit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Qais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Zaid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Sābit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Mu‘āwiyah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Yazīd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Mughīrah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Syu‘bah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Zubair ibn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Awwām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Khālid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Wālid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al-‘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Alā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Hadramiy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Amrū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Ās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Muhammad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Maslamah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lain-lain.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masa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hidup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Rasulullah,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terjadilah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peperangan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Yamāmah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(12  H.)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memerangi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Musailamah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Kazzab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dan orang-orang yang murtad.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peperangan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gugur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termasuk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antaranya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sejumlah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al-Qur’an13.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Melihat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‘Umar  ibn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Khattāb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mengusulkan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Bakr,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selakukhalīfah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agar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dikumpulkan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kalau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dikhawatirkan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hilang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berkurangnya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para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qurrā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’).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melalui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pembicaraan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panjang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ditunjuklah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Zaid  ibn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Sābit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memeriksa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dan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mengumpulkannya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mushaf14. Zaid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dibantu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semuanya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penghafal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yaituUbai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Ka‘b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Tālib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‘Affān15. </a:t>
            </a:r>
          </a:p>
          <a:p>
            <a:pPr algn="just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50698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0"/>
            <a:ext cx="11101220" cy="5145055"/>
          </a:xfrm>
        </p:spPr>
        <p:txBody>
          <a:bodyPr>
            <a:normAutofit/>
          </a:bodyPr>
          <a:lstStyle/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Abū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Bakr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meninggal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suhuf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dipegang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‘Umar,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selaku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khalīfah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sesudahnya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Kemudian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‘Umar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wafat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suhuf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disimpan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anaknya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Hafsah.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(yang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hidup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belajar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Rasulullah,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pengajar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mengajar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hafalan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Pada masa khalifah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menyebar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daerah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begitu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pula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menyebar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daerah-daerah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setiap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menggunakan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qirā’āt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diterimanya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berbeda-beda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diturunkan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sab’atu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ahruf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 Armenia  dan  Azerbaijan,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Huzaifah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ibn 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datang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melihat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perdebatan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qirā’āt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mengusulkan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agar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segera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memperbaiki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keadaan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meminta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Hafsah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s}uh}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padanya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Kemudian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beliau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menyerahkannya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Zaid  ibn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Sābit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Abdullah ibn Zubair,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Sa’id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al-‘As, dan Abdurrahman ibn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Harits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ibn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Hisyam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memerintahkan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menyalin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Setelesah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selesai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diserahkan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kembali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H}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afsah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mushaf-mushaf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baru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dikirimkan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wilayah.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Diperintahkan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membakar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sahifah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lain. 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tulisan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usmaniy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ditulis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pada  masa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belum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titik-titik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syakl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/harakat)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kebiasaan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orang  Arab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tidak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membutuhkan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tanda-tanda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tambahan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Ketika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mulai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muncul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lisan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Arab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rusak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akibat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percampuran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dialek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/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dipandang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memperbaiki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tulisan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syakl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titik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dibutuhkan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benar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as-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sahihah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).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56477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0"/>
            <a:ext cx="11101220" cy="5145055"/>
          </a:xfrm>
        </p:spPr>
        <p:txBody>
          <a:bodyPr>
            <a:normAutofit/>
          </a:bodyPr>
          <a:lstStyle/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permulaan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Hijrah di masa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tabi’in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tampillah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sejumlah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ulama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membulatkan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tenaga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perhatiannya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terhadap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sempurna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karena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keadaan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menuntut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demikian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disiplin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ilmu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berdiri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sendiri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imam  dan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diikuti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dipercaya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tābi‘īn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mengambil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bacaan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wilayah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kekuasaan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Islam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qirā’āt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tabi‘in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membaca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berdasar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usmāniy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dikirimkan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samping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mempelajari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para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menerimanya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Nabi.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Kemudian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mengajarkannya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masyarakat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pengganti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para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sahabat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muncullah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segolongan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ulama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membulatkan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tenaganya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mempelajari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ahli-ahli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terpercaya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sehingga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di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beberapa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wilayah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terkenal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tujuh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imam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qira’at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Qirāa’āt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diriwayatkan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oleh   murid-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muridnya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wilayah,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menggantikan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imam-imam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sebelumnya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pertama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kali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dicetak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di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kota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Hamburg,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Almaniya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(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Jerman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 pada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1431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Masehi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tulisan  Arab.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Setelah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dicetak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pula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kota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Bandaqiyah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abad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XVI Masehi20.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03707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0"/>
            <a:ext cx="11101220" cy="5145055"/>
          </a:xfrm>
        </p:spPr>
        <p:txBody>
          <a:bodyPr>
            <a:normAutofit/>
          </a:bodyPr>
          <a:lstStyle/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Seiring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perkembangan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teknologi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muncullah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gagasan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pengumpulan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rekaman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Tersebutlah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Labib  Said  yang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menggagas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pengumpulan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al-Qur’an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rekaman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(al-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jam’u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assautiy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).    Usaha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mulai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dilaksanakan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pada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akhir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Februari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/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awal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Maret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1959  oleh  Majlis 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Idarah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Jamiyah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al-‘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Ammah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li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Muhafazah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al-Karim, Kairo. Sebagian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mereka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berpendapat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bahwa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pada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tahun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1964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ditetapkan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oleh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majmu’ah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ustuwanat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Qura’an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 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nama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 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Murattalsebagai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ganti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mushafal-murtal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dan juga al-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masmu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’.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080123"/>
      </p:ext>
    </p:extLst>
  </p:cSld>
  <p:clrMapOvr>
    <a:masterClrMapping/>
  </p:clrMapOvr>
</p:sld>
</file>

<file path=ppt/theme/theme1.xml><?xml version="1.0" encoding="utf-8"?>
<a:theme xmlns:a="http://schemas.openxmlformats.org/drawingml/2006/main" name="Tema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{93A562CB-7DE4-4853-8441-3988F1466F2A}tf16411248_win32</Template>
  <TotalTime>102</TotalTime>
  <Words>2985</Words>
  <Application>Microsoft Office PowerPoint</Application>
  <PresentationFormat>Layar Lebar</PresentationFormat>
  <Paragraphs>162</Paragraphs>
  <Slides>19</Slides>
  <Notes>15</Notes>
  <HiddenSlides>0</HiddenSlides>
  <MMClips>0</MMClips>
  <ScaleCrop>false</ScaleCrop>
  <HeadingPairs>
    <vt:vector size="6" baseType="variant">
      <vt:variant>
        <vt:lpstr>Font Dipakai</vt:lpstr>
      </vt:variant>
      <vt:variant>
        <vt:i4>8</vt:i4>
      </vt:variant>
      <vt:variant>
        <vt:lpstr>Tema</vt:lpstr>
      </vt:variant>
      <vt:variant>
        <vt:i4>1</vt:i4>
      </vt:variant>
      <vt:variant>
        <vt:lpstr>Judul Slide</vt:lpstr>
      </vt:variant>
      <vt:variant>
        <vt:i4>19</vt:i4>
      </vt:variant>
    </vt:vector>
  </HeadingPairs>
  <TitlesOfParts>
    <vt:vector size="28" baseType="lpstr">
      <vt:lpstr>Amiri</vt:lpstr>
      <vt:lpstr>-apple-system</vt:lpstr>
      <vt:lpstr>Arial</vt:lpstr>
      <vt:lpstr>Avenir Next LT Pro Light</vt:lpstr>
      <vt:lpstr>Calibri</vt:lpstr>
      <vt:lpstr>Open Sans</vt:lpstr>
      <vt:lpstr>Posterama</vt:lpstr>
      <vt:lpstr>Times New Roman</vt:lpstr>
      <vt:lpstr>Tema Office</vt:lpstr>
      <vt:lpstr>Sejarah Pertumbuhan dan Perkembangan penulisan Mushaf alQuran</vt:lpstr>
      <vt:lpstr>Al-Quran diriwayatkan dengan mutawatir</vt:lpstr>
      <vt:lpstr>Presentasi PowerPoint</vt:lpstr>
      <vt:lpstr>Sejarah perkembangan penulisan Mushaf alQuran dari zaman Nabi sampai Khulafaur rasyidin</vt:lpstr>
      <vt:lpstr>Presentasi PowerPoint</vt:lpstr>
      <vt:lpstr>Presentasi PowerPoint</vt:lpstr>
      <vt:lpstr>Presentasi PowerPoint</vt:lpstr>
      <vt:lpstr>Presentasi PowerPoint</vt:lpstr>
      <vt:lpstr>Presentasi PowerPoint</vt:lpstr>
      <vt:lpstr>Qira’at dan Qurra’</vt:lpstr>
      <vt:lpstr>Qira’at dan Qurra’</vt:lpstr>
      <vt:lpstr>Qira’at dan Qurra’</vt:lpstr>
      <vt:lpstr>Qira’at dan Qurra’</vt:lpstr>
      <vt:lpstr>Qira’at dan Qurra’</vt:lpstr>
      <vt:lpstr>Qira’at dan Qurra’</vt:lpstr>
      <vt:lpstr>Al-Quran diturunkan dengan 7 Huruf dan maksudnya</vt:lpstr>
      <vt:lpstr>Al-Quran diturunkan dengan 7 Huruf dan maksudnya</vt:lpstr>
      <vt:lpstr>Contoh-contoh qiraat dan 7 huruf yang dimaksud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Kedudukan alQuran sebagai Sumber Ajaran Agama Islam</dc:title>
  <dc:creator>Akiradigisoft</dc:creator>
  <cp:lastModifiedBy>Akiradigisoft</cp:lastModifiedBy>
  <cp:revision>18</cp:revision>
  <dcterms:created xsi:type="dcterms:W3CDTF">2024-01-20T13:28:39Z</dcterms:created>
  <dcterms:modified xsi:type="dcterms:W3CDTF">2024-01-20T15:12:24Z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