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1" r:id="rId1"/>
  </p:sldMasterIdLst>
  <p:sldIdLst>
    <p:sldId id="27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E87-EBD5-4F12-A48A-63ACA297AC8F}" type="datetimeFigureOut">
              <a:rPr lang="en-US" smtClean="0"/>
              <a:t>3/11/2021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2875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3/11/2021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680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3/11/2021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245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3/11/2021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110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3/11/2021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987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3/11/2021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081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3/11/2021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870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3/11/2021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455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3/11/2021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2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5C68B11-C5A8-448C-8CE9-B1A273C79CFC}" type="datetimeFigureOut">
              <a:rPr lang="en-US" smtClean="0"/>
              <a:t>3/11/2021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896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3/11/2021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88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0298CD5-6C1E-4009-B41F-6DF62E31D3BE}" type="datetimeFigureOut">
              <a:rPr lang="en-US" smtClean="0"/>
              <a:pPr/>
              <a:t>3/11/2021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1802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D0BBF-BF86-47E1-ADC5-75DD82FB4D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INSKILL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1DE8F7-8754-44F9-8B28-7FB43DC3ED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SYAIFULLAH.SE.,</a:t>
            </a:r>
            <a:r>
              <a:rPr lang="en-US" dirty="0" err="1"/>
              <a:t>M.Sc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224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E0A90-ED4C-4885-9164-F260B0A33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23015-4737-4FB3-8DA2-B0FCA029C8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056049-F08D-4D62-A814-9B1658C014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0" t="19487" r="23993" b="12022"/>
          <a:stretch/>
        </p:blipFill>
        <p:spPr>
          <a:xfrm>
            <a:off x="1036320" y="286603"/>
            <a:ext cx="10119359" cy="592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265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8F54E-216F-414F-9530-3C2D733AF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B9C502-8D43-4382-8BBD-5350C2AFE6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09F7E6-FBA6-4E4C-923F-0D1F9B87DF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95" t="20085" r="23545" b="8513"/>
          <a:stretch/>
        </p:blipFill>
        <p:spPr>
          <a:xfrm>
            <a:off x="1036320" y="286603"/>
            <a:ext cx="10253472" cy="601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656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E7574-BC35-4DBC-96F0-C59AC4BB4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BC454-527E-4A19-89AC-F9067A2929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C48CDE-A3B2-4F82-B62F-0745CB07E4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08" t="22673" r="23993" b="5451"/>
          <a:stretch/>
        </p:blipFill>
        <p:spPr>
          <a:xfrm>
            <a:off x="1036320" y="286604"/>
            <a:ext cx="10119359" cy="604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008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E9C5F-526A-4BF4-9006-D824C79C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A75A0-E846-4EFE-8F92-5C3D076D12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5B045A-7B33-46C5-AB18-54BF99DC0D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07" t="25461" r="24328" b="4655"/>
          <a:stretch/>
        </p:blipFill>
        <p:spPr>
          <a:xfrm>
            <a:off x="1036320" y="286603"/>
            <a:ext cx="10131552" cy="601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5969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345D9-A103-4F2C-8118-88F7A7EDC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7A1D86-1EC3-4CA9-A5CC-6FE3E43A0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5B855C-2C46-48F3-9DD7-BBBA288AE4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95" t="20284" r="23881" b="12021"/>
          <a:stretch/>
        </p:blipFill>
        <p:spPr>
          <a:xfrm>
            <a:off x="1036320" y="286604"/>
            <a:ext cx="10119360" cy="594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7463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8F961-BDC8-4F12-A67C-74BA0088D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EEB445-154F-4F60-B0CA-2B55D762E3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15922A-42CE-4B1A-B31C-04E1D987D2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469" t="20906" r="23934" b="12594"/>
          <a:stretch/>
        </p:blipFill>
        <p:spPr>
          <a:xfrm>
            <a:off x="1097280" y="286604"/>
            <a:ext cx="10058400" cy="586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775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E7DAD-DC83-4140-9C3C-068F29234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9029C8-EC63-416A-88B2-7099E64B25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75A639-05B1-40DB-8080-185F210E97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31" t="24863" r="23993" b="8513"/>
          <a:stretch/>
        </p:blipFill>
        <p:spPr>
          <a:xfrm>
            <a:off x="1097280" y="286603"/>
            <a:ext cx="10058400" cy="599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668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0ED05-F055-4D65-BE90-9C63FA89D7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SMART COMMUNICATION 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61281C-0C54-401B-992E-61181E12D4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802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CE944-8AA9-43DF-A8AF-B332E79AF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633387-CAB1-47BD-8216-F26E47220F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152DA0-F598-4AF2-82FE-909856DB29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95" t="19686" r="23545" b="16003"/>
          <a:stretch/>
        </p:blipFill>
        <p:spPr>
          <a:xfrm>
            <a:off x="1036320" y="286603"/>
            <a:ext cx="10119360" cy="596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069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47CA0-792E-4B09-85C0-EAADF4557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4AAA04-D7F7-49E6-93F5-493361A37A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62D2B2-2E58-4EB2-9BA3-39766B2C73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07" t="22673" r="23769" b="8514"/>
          <a:stretch/>
        </p:blipFill>
        <p:spPr>
          <a:xfrm>
            <a:off x="1036320" y="286603"/>
            <a:ext cx="10119360" cy="599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388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F03DC-F126-408C-8AFC-99A688204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971B5-2298-433B-B14A-D3494E81E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70C843-E4F4-4E72-8071-6FF36B88D8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08" t="22873" r="23880" b="6048"/>
          <a:stretch/>
        </p:blipFill>
        <p:spPr>
          <a:xfrm>
            <a:off x="1036320" y="286604"/>
            <a:ext cx="10131552" cy="585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681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54D52-988A-4E2C-992E-5F5E4EA06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8E994-A2DA-4644-988D-3E7228D699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D16A21-EDEC-4722-BB21-15B590C096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843" t="20285" r="24104" b="11025"/>
          <a:stretch/>
        </p:blipFill>
        <p:spPr>
          <a:xfrm>
            <a:off x="1036320" y="286603"/>
            <a:ext cx="10119360" cy="601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819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73D9F-D950-47E0-9FB0-D53A5D15B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5F44C-2DBA-452B-B3BF-955818B6F9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2A0C7B-ED3B-4862-8629-53EE66A80D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19" t="21081" r="23657" b="8513"/>
          <a:stretch/>
        </p:blipFill>
        <p:spPr>
          <a:xfrm>
            <a:off x="1036320" y="286604"/>
            <a:ext cx="10119360" cy="601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537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B8381-2B67-4A58-AB64-568E68CE1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6AE6B-7B06-47ED-8D65-49DD4C6F1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AB070F-16DE-4B20-9F2D-AB95195733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95" t="23071" r="23769" b="6048"/>
          <a:stretch/>
        </p:blipFill>
        <p:spPr>
          <a:xfrm>
            <a:off x="1036320" y="286604"/>
            <a:ext cx="10131552" cy="5998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592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DF430-C139-4B64-BE38-CC1A78E7B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0AF81-46D9-4F5F-8647-1F666C6472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995ACC-B62C-486B-8E26-BBCED280ED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95" t="25062" r="23769" b="4655"/>
          <a:stretch/>
        </p:blipFill>
        <p:spPr>
          <a:xfrm>
            <a:off x="1024128" y="286604"/>
            <a:ext cx="10131552" cy="5998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66529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44</TotalTime>
  <Words>10</Words>
  <Application>Microsoft Office PowerPoint</Application>
  <PresentationFormat>Widescreen</PresentationFormat>
  <Paragraphs>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Calibri</vt:lpstr>
      <vt:lpstr>Calibri Light</vt:lpstr>
      <vt:lpstr>Retrospect</vt:lpstr>
      <vt:lpstr>INSKILL</vt:lpstr>
      <vt:lpstr>SMART COMMUNICATION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COMMUNICATION I</dc:title>
  <dc:creator>User</dc:creator>
  <cp:lastModifiedBy>syaifullah syaifullah</cp:lastModifiedBy>
  <cp:revision>7</cp:revision>
  <dcterms:created xsi:type="dcterms:W3CDTF">2020-05-18T18:42:27Z</dcterms:created>
  <dcterms:modified xsi:type="dcterms:W3CDTF">2021-03-11T02:48:30Z</dcterms:modified>
</cp:coreProperties>
</file>