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311" r:id="rId2"/>
    <p:sldId id="25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37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4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5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2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8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2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9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6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2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C68B11-C5A8-448C-8CE9-B1A273C79CFC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3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4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71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4D3B-4288-40AE-9A1F-6A18B32730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INSKILL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FACF5-8910-467F-A4C4-A3BB6E1429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SYAIFULLAH.SE.,</a:t>
            </a:r>
            <a:r>
              <a:rPr lang="en-US" dirty="0" err="1"/>
              <a:t>M.Sc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0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B582-5CD1-462F-83CF-D49E8032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DDA3F-AAF0-4C22-ADE5-806F826A4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5A3DF-EFA1-4EE3-AA5D-44B0B8EA8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67" t="23669" r="24776" b="12818"/>
          <a:stretch/>
        </p:blipFill>
        <p:spPr>
          <a:xfrm>
            <a:off x="1097280" y="286603"/>
            <a:ext cx="10058400" cy="59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78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FAEF8-E695-4D7A-B980-5F5D2B29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EAF5D-CC0E-4EEE-BB3C-FA4227202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436EC-F38A-4762-BC32-308839877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03" t="23071" r="23545" b="8513"/>
          <a:stretch/>
        </p:blipFill>
        <p:spPr>
          <a:xfrm>
            <a:off x="1097280" y="286603"/>
            <a:ext cx="10058400" cy="600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0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E2D3-95FA-4460-B1A7-7FB32269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83A4C-3A93-49C3-AF71-8B2C7770D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2F227-826F-4CBD-BB62-4250E7618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9" t="25062" r="24440" b="11424"/>
          <a:stretch/>
        </p:blipFill>
        <p:spPr>
          <a:xfrm>
            <a:off x="1097280" y="286603"/>
            <a:ext cx="10058400" cy="600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0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9E09-72B4-42FF-A39C-17624529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0E92D-AE65-4409-8749-ACC6C271C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F6B23-0E80-40FD-B347-FF138600C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t="26855" r="23993" b="4456"/>
          <a:stretch/>
        </p:blipFill>
        <p:spPr>
          <a:xfrm>
            <a:off x="1109472" y="286604"/>
            <a:ext cx="10058400" cy="601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4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81B1D-016A-4786-B904-E99618EF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DF7F1-303D-49D1-9BD8-99D196E0D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93456-84FA-48A4-AACF-8BFD34BDC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t="24635" r="24216" b="11733"/>
          <a:stretch/>
        </p:blipFill>
        <p:spPr>
          <a:xfrm>
            <a:off x="1097279" y="286603"/>
            <a:ext cx="10058400" cy="60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8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17E0-2882-47C6-951F-F5E7560B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0DA2D-BC4A-4F14-B6A7-19FC3B0A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F7D81-E05A-468B-A905-1471C7A5C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5" t="21877" r="24216" b="11225"/>
          <a:stretch/>
        </p:blipFill>
        <p:spPr>
          <a:xfrm>
            <a:off x="1097279" y="286604"/>
            <a:ext cx="10058401" cy="59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1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BA8C-32CC-483A-A7F6-E5E3389D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65037-A934-45B0-99E4-AE6C052A8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0C796-EDAB-4D3B-8DA3-D8E4B2462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3" t="25660" r="24440" b="8512"/>
          <a:stretch/>
        </p:blipFill>
        <p:spPr>
          <a:xfrm>
            <a:off x="1109472" y="286603"/>
            <a:ext cx="10058400" cy="59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0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ED05-F055-4D65-BE90-9C63FA89D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SMART COMMUNICATION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1281C-0C54-401B-992E-61181E12D4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0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7B6AA-CC40-41F1-9DC6-ADA96153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79689-B7A4-47E8-95E0-0203100C3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32A2A-B689-4CBD-9751-0566F7984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3" t="23470" r="23769" b="8513"/>
          <a:stretch/>
        </p:blipFill>
        <p:spPr>
          <a:xfrm>
            <a:off x="1097280" y="286603"/>
            <a:ext cx="10058400" cy="600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94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B1BD-DCEB-4192-B222-6398D08F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E53F8-2FD6-4FD9-9E8C-754A94827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E675D-F23E-4576-8A40-D26C40F5C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3" t="24266" r="24104" b="4854"/>
          <a:stretch/>
        </p:blipFill>
        <p:spPr>
          <a:xfrm>
            <a:off x="1097280" y="286603"/>
            <a:ext cx="10058400" cy="598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8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B394-F86E-496D-B1CB-85952503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D34F0-DDF5-4A63-A563-D329D5F3E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FDF96-90FC-4CAA-9782-1B1024D50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42" t="28248" r="33955" b="3659"/>
          <a:stretch/>
        </p:blipFill>
        <p:spPr>
          <a:xfrm>
            <a:off x="1097280" y="286604"/>
            <a:ext cx="10058400" cy="60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450E-4527-483B-99E5-82CF7BD43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7F422-A0D7-414D-8C6D-62306D06F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D8DD6-4B88-4054-84E5-B5290B2EF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1" t="30390" r="23993" b="7979"/>
          <a:stretch/>
        </p:blipFill>
        <p:spPr>
          <a:xfrm>
            <a:off x="1097280" y="286604"/>
            <a:ext cx="10058400" cy="5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9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9D1E-BEA0-4C22-9191-DF9D9B95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0C98D-E677-41E0-B4AD-EADB83EB8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59A75-8870-4C83-A14C-38B167B6E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5" t="24067" r="24440" b="10030"/>
          <a:stretch/>
        </p:blipFill>
        <p:spPr>
          <a:xfrm>
            <a:off x="1097280" y="286603"/>
            <a:ext cx="10058400" cy="60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8B82-5B08-4527-A218-64C411B7C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CE06-CD3C-47BD-87CB-99C16BB81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5D4EE-5361-4A7D-B964-2DB966A92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3" t="24665" r="23769" b="8513"/>
          <a:stretch/>
        </p:blipFill>
        <p:spPr>
          <a:xfrm>
            <a:off x="1097280" y="286603"/>
            <a:ext cx="10058400" cy="60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0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80F59-8CDC-44F8-AEA1-2C8F1F9B4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44D9-B545-4EB4-85CB-4F58F92CE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453499-846A-4C00-A12D-9AD6F0FA9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03" t="27650" r="23880" b="5650"/>
          <a:stretch/>
        </p:blipFill>
        <p:spPr>
          <a:xfrm>
            <a:off x="1097280" y="286603"/>
            <a:ext cx="10070592" cy="600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191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</TotalTime>
  <Words>10</Words>
  <Application>Microsoft Office PowerPoint</Application>
  <PresentationFormat>Widescreen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Retrospect</vt:lpstr>
      <vt:lpstr>INSKILL</vt:lpstr>
      <vt:lpstr>SMART COMMUNICATION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COMMUNICATION I</dc:title>
  <dc:creator>User</dc:creator>
  <cp:lastModifiedBy>syaifullah syaifullah</cp:lastModifiedBy>
  <cp:revision>8</cp:revision>
  <dcterms:created xsi:type="dcterms:W3CDTF">2020-05-18T18:42:27Z</dcterms:created>
  <dcterms:modified xsi:type="dcterms:W3CDTF">2021-03-11T03:24:01Z</dcterms:modified>
</cp:coreProperties>
</file>