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97" r:id="rId2"/>
    <p:sldId id="25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60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2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1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8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28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1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7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0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8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0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10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2670-E358-4A77-8B3C-A8062AD37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INSKILL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8CD5E-F08B-474A-A433-49256902A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SYAIFULLAH.SE.,</a:t>
            </a:r>
            <a:r>
              <a:rPr lang="en-US" dirty="0" err="1"/>
              <a:t>M.Sc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B6FA8-FB85-476F-A263-9381FB55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4B67-AAA6-4390-A91D-F67DC25DF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7B977-7A69-4502-ADF7-09F93C234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5" t="22498" r="24552" b="11001"/>
          <a:stretch/>
        </p:blipFill>
        <p:spPr>
          <a:xfrm>
            <a:off x="1097280" y="286603"/>
            <a:ext cx="10058400" cy="60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9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ED05-F055-4D65-BE90-9C63FA89D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SMART COMMUNICATION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1281C-0C54-401B-992E-61181E12D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0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E939-C37B-4F17-88C5-01D2C4DF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38F9-6C99-49EB-8D86-32E09797B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FC25D-8C42-4286-8524-20A16DD03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7" t="22473" r="23321" b="14809"/>
          <a:stretch/>
        </p:blipFill>
        <p:spPr>
          <a:xfrm>
            <a:off x="1097279" y="286603"/>
            <a:ext cx="10058400" cy="599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7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70380-CA25-4527-BF65-B6E70CF9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D0FBD-4C5D-4693-A881-56FC28799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E14AA-9A23-474A-92AB-068E573E3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90" t="34634" r="24105" b="6670"/>
          <a:stretch/>
        </p:blipFill>
        <p:spPr>
          <a:xfrm>
            <a:off x="1097280" y="286603"/>
            <a:ext cx="10070592" cy="60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9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DFF2-4CD8-47D2-98C0-3DD1B229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C10CC-D657-484C-AF4C-74496722A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26E8F-4680-4C7E-A984-EF2DB06F0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1" t="26855" r="24104" b="7980"/>
          <a:stretch/>
        </p:blipFill>
        <p:spPr>
          <a:xfrm>
            <a:off x="1036320" y="286603"/>
            <a:ext cx="10119360" cy="60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4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3598-3720-46C4-A182-691A73F7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3A60C-C3CF-4D3A-9325-8994969D7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15E98-C91C-4629-AD5C-C4F6C76D3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9" t="20284" r="24328" b="10627"/>
          <a:stretch/>
        </p:blipFill>
        <p:spPr>
          <a:xfrm>
            <a:off x="1036320" y="301901"/>
            <a:ext cx="10119360" cy="59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7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D388-7C83-4959-9797-EF754098A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350D8-3D94-4CDD-92D8-5261C3A6F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7215C-5A59-439A-8052-EC7226252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9" t="22873" r="23769" b="8513"/>
          <a:stretch/>
        </p:blipFill>
        <p:spPr>
          <a:xfrm>
            <a:off x="1097280" y="286603"/>
            <a:ext cx="10070592" cy="601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3059-E6FF-4D9C-80F2-7382BD7C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B093-5AF8-4836-9978-DA4595F4F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48B57-3512-415A-A056-2DF65EECC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3" t="24067" r="23209" b="11424"/>
          <a:stretch/>
        </p:blipFill>
        <p:spPr>
          <a:xfrm>
            <a:off x="1097280" y="286603"/>
            <a:ext cx="10058400" cy="60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8FF7-40CC-4EE2-981F-577CB217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1731E-2875-4161-A987-99931DA27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F574A-F09B-4202-8431-C6C6F9A7D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9" t="21877" r="24216" b="11822"/>
          <a:stretch/>
        </p:blipFill>
        <p:spPr>
          <a:xfrm>
            <a:off x="1097280" y="286603"/>
            <a:ext cx="10058400" cy="60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365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10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INSKILL</vt:lpstr>
      <vt:lpstr>SMART COMMUNICATION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COMMUNICATION I</dc:title>
  <dc:creator>User</dc:creator>
  <cp:lastModifiedBy>syaifullah syaifullah</cp:lastModifiedBy>
  <cp:revision>7</cp:revision>
  <dcterms:created xsi:type="dcterms:W3CDTF">2020-05-18T18:42:27Z</dcterms:created>
  <dcterms:modified xsi:type="dcterms:W3CDTF">2021-03-11T03:03:46Z</dcterms:modified>
</cp:coreProperties>
</file>