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sldIdLst>
    <p:sldId id="289" r:id="rId2"/>
    <p:sldId id="256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989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398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557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372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017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039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500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24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334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5C68B11-C5A8-448C-8CE9-B1A273C79CFC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313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3/11/2021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38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422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ABB0E-DD67-4DB1-A1CE-F26EA4CA8A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INSKILL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84DEAD-A750-4577-A355-C31E12EBD5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SYAIFULLAH.SE.,</a:t>
            </a:r>
            <a:r>
              <a:rPr lang="en-US" dirty="0" err="1"/>
              <a:t>M.Sc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141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557E8-5CF2-4F0F-8C18-6B75F79FC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7C186-8C27-437C-9EF0-234028645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A7D74B-6848-4E0D-A64F-301FB9CD06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55" t="33325" r="23993" b="4854"/>
          <a:stretch/>
        </p:blipFill>
        <p:spPr>
          <a:xfrm>
            <a:off x="1097280" y="286603"/>
            <a:ext cx="10058400" cy="599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01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0ED05-F055-4D65-BE90-9C63FA89D7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SMART COMMUNICATION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61281C-0C54-401B-992E-61181E12D4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802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44F62-A998-4442-8BFD-FB24D9D0F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724FD-C48F-4C21-B3E1-52FAF30EF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6A5454-32C8-43F5-BC9C-E55E0AE758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71" t="22275" r="23769" b="14610"/>
          <a:stretch/>
        </p:blipFill>
        <p:spPr>
          <a:xfrm>
            <a:off x="1097280" y="286603"/>
            <a:ext cx="10058400" cy="596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06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F091D-8FC9-4DF4-AEDE-81282D96B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E387C-9B4F-452A-9304-A6D31D122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69D2A4-8C81-4036-910E-E5D2E767D2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43" t="24067" r="24104" b="6048"/>
          <a:stretch/>
        </p:blipFill>
        <p:spPr>
          <a:xfrm>
            <a:off x="1097280" y="286603"/>
            <a:ext cx="10058400" cy="599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928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657D8-11BA-42D1-8709-298F3E923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98C9F-DC15-4BA4-93BC-2AA337351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4F2262-FF5F-4B7D-8721-BFE3D3B3D1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55" t="28645" r="24440" b="3660"/>
          <a:stretch/>
        </p:blipFill>
        <p:spPr>
          <a:xfrm>
            <a:off x="1097280" y="286603"/>
            <a:ext cx="10058400" cy="601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10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F2BD9-8F55-4326-923A-E513DC6CE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B9281-8166-48DA-9A22-6C44D951A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714F51-B533-4B45-BF16-16E88A9D26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0" t="24665" r="24216" b="7979"/>
          <a:stretch/>
        </p:blipFill>
        <p:spPr>
          <a:xfrm>
            <a:off x="1036320" y="286603"/>
            <a:ext cx="10119360" cy="599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69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BBC68-1C68-45E3-B4DC-AEC79A7E8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7F71E-F7BF-48B3-A390-FF7DFCE82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8FE60D-03AB-42D0-8121-60650DBF0C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07" t="25262" r="23545" b="7980"/>
          <a:stretch/>
        </p:blipFill>
        <p:spPr>
          <a:xfrm>
            <a:off x="1024126" y="286603"/>
            <a:ext cx="10131553" cy="601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06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EC8CE-C7BC-47ED-9757-95F227928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15ED6-06D3-480A-ABEB-C5016DD86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9B962F-E0CA-42A0-8BD7-9EAC7BA26D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31" t="25660" r="23880" b="5451"/>
          <a:stretch/>
        </p:blipFill>
        <p:spPr>
          <a:xfrm>
            <a:off x="1097280" y="286603"/>
            <a:ext cx="10058400" cy="601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04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49ECE-86EF-472D-84F6-EF61CE6D2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F51D9-8D99-446D-B7F6-8466CF32F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8912EC-2905-4041-8D57-AD88A912CF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79" t="28049" r="24216" b="4654"/>
          <a:stretch/>
        </p:blipFill>
        <p:spPr>
          <a:xfrm>
            <a:off x="1097280" y="286604"/>
            <a:ext cx="10058400" cy="601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95136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</TotalTime>
  <Words>10</Words>
  <Application>Microsoft Office PowerPoint</Application>
  <PresentationFormat>Widescreen</PresentationFormat>
  <Paragraphs>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Calibri</vt:lpstr>
      <vt:lpstr>Calibri Light</vt:lpstr>
      <vt:lpstr>Retrospect</vt:lpstr>
      <vt:lpstr>INSKILL</vt:lpstr>
      <vt:lpstr>SMART COMMUNICATION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COMMUNICATION I</dc:title>
  <dc:creator>User</dc:creator>
  <cp:lastModifiedBy>syaifullah syaifullah</cp:lastModifiedBy>
  <cp:revision>7</cp:revision>
  <dcterms:created xsi:type="dcterms:W3CDTF">2020-05-18T18:42:27Z</dcterms:created>
  <dcterms:modified xsi:type="dcterms:W3CDTF">2021-03-11T02:57:15Z</dcterms:modified>
</cp:coreProperties>
</file>