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1" r:id="rId1"/>
  </p:sldMasterIdLst>
  <p:sldIdLst>
    <p:sldId id="281" r:id="rId2"/>
    <p:sldId id="256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9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E87-EBD5-4F12-A48A-63ACA297AC8F}" type="datetimeFigureOut">
              <a:rPr lang="en-US" smtClean="0"/>
              <a:t>3/11/2021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6067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smtClean="0"/>
              <a:t>3/11/2021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429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smtClean="0"/>
              <a:t>3/11/2021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244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smtClean="0"/>
              <a:t>3/11/2021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885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smtClean="0"/>
              <a:t>3/11/2021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9820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smtClean="0"/>
              <a:t>3/11/2021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126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smtClean="0"/>
              <a:t>3/11/2021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461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t>3/11/2021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194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t>3/11/2021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303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5C68B11-C5A8-448C-8CE9-B1A273C79CFC}" type="datetimeFigureOut">
              <a:rPr lang="en-US" smtClean="0"/>
              <a:t>3/11/2021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506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t>3/11/2021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238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0298CD5-6C1E-4009-B41F-6DF62E31D3BE}" type="datetimeFigureOut">
              <a:rPr lang="en-US" smtClean="0"/>
              <a:pPr/>
              <a:t>3/11/2021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5798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CDF9B-AF9E-480F-882E-D81A1C6DF3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INSKILL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61E61B-1153-4223-8EC2-2B680CC28C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SYAIFULLAH.SE.,</a:t>
            </a:r>
            <a:r>
              <a:rPr lang="en-US" dirty="0" err="1"/>
              <a:t>M.Sc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9341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93D3D-9765-4404-9C1C-98E0E1A39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AED056-4CD2-4BB3-B4E6-18F4F6C426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9530A0-C35C-4335-9730-F1E620188D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20" t="24067" r="24664" b="7979"/>
          <a:stretch/>
        </p:blipFill>
        <p:spPr>
          <a:xfrm>
            <a:off x="1097280" y="286603"/>
            <a:ext cx="10058400" cy="602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8808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8B3A3-065B-452D-BA15-215672E11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5E502-050D-44D3-B2D4-892C7156DD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44EA28-0DBD-4621-91A9-4B9C2811B9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813" t="26855" r="35075" b="5849"/>
          <a:stretch/>
        </p:blipFill>
        <p:spPr>
          <a:xfrm>
            <a:off x="1097280" y="286604"/>
            <a:ext cx="10058400" cy="6027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3500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04BB4-44BE-41C4-B018-5CCF10B36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0FBA42-0CB5-46EE-AA07-CDFE0DF990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6B9C84-6302-4EAB-ADF4-0376F0B500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843" t="30390" r="24440" b="4655"/>
          <a:stretch/>
        </p:blipFill>
        <p:spPr>
          <a:xfrm>
            <a:off x="1097280" y="286604"/>
            <a:ext cx="10058400" cy="6056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121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0ED05-F055-4D65-BE90-9C63FA89D7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SMART COMMUNICATION 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61281C-0C54-401B-992E-61181E12D45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802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C69B2-4AD3-4D6F-A7A1-D0A5372FF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3A4127-3E84-4200-A5E7-E3CF73271F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D413C4-0FB7-4A21-AF08-A142DA2319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843" t="25461" r="23657" b="11822"/>
          <a:stretch/>
        </p:blipFill>
        <p:spPr>
          <a:xfrm>
            <a:off x="1097280" y="286603"/>
            <a:ext cx="10058400" cy="602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153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F32F5-0AA8-46C3-908C-4D5169B99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999268-6995-47F9-8761-F1E4036DD2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60CAE5-501E-46F7-A810-8ACFECB85A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731" t="30390" r="23880" b="7979"/>
          <a:stretch/>
        </p:blipFill>
        <p:spPr>
          <a:xfrm>
            <a:off x="1097280" y="286604"/>
            <a:ext cx="10058400" cy="5983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587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6B3B3-7E3E-454F-AF0F-E8E85FBBE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A06710-3EA6-4F34-88D2-DED66562EE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F84551-2688-4A50-8848-B6ADDE3233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843" t="20484" r="23769" b="7979"/>
          <a:stretch/>
        </p:blipFill>
        <p:spPr>
          <a:xfrm>
            <a:off x="1109471" y="286604"/>
            <a:ext cx="10058400" cy="6012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571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AB658-8156-4299-9A3D-3925D239E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3A0C3A-55F0-458B-9B66-297505B57F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DB2849-8911-46B6-AB86-FA36FE21FF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19" t="23271" r="23657" b="8513"/>
          <a:stretch/>
        </p:blipFill>
        <p:spPr>
          <a:xfrm>
            <a:off x="1097280" y="286604"/>
            <a:ext cx="10058400" cy="5998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494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87E14-DE6A-4B37-9014-6BF6A7568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E60E7-351B-4B18-85D0-0D1D85CAB7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804826-1DBA-4095-A7EC-C16835A07C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731" t="28248" r="23993" b="7980"/>
          <a:stretch/>
        </p:blipFill>
        <p:spPr>
          <a:xfrm>
            <a:off x="1109472" y="286604"/>
            <a:ext cx="10058400" cy="5983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739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D34A2-C4C4-4375-B295-F75EF30CA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EF39F-5917-4989-9F2F-40755FC95A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692373-2906-4C9C-A7C7-EF3845E27A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508" t="20484" r="24664" b="13016"/>
          <a:stretch/>
        </p:blipFill>
        <p:spPr>
          <a:xfrm>
            <a:off x="1097280" y="286604"/>
            <a:ext cx="10058400" cy="5998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349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BE0C5-E5E5-4033-8239-28401D287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7D7A6A-E93A-4433-ADA4-4459E6604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3F509E-FE30-458D-B4C1-3225E44283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955" t="21280" r="24552" b="11225"/>
          <a:stretch/>
        </p:blipFill>
        <p:spPr>
          <a:xfrm>
            <a:off x="1109471" y="286604"/>
            <a:ext cx="10058400" cy="5983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34968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42</TotalTime>
  <Words>10</Words>
  <Application>Microsoft Office PowerPoint</Application>
  <PresentationFormat>Widescreen</PresentationFormat>
  <Paragraphs>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Calibri</vt:lpstr>
      <vt:lpstr>Calibri Light</vt:lpstr>
      <vt:lpstr>Retrospect</vt:lpstr>
      <vt:lpstr>INSKILL</vt:lpstr>
      <vt:lpstr>SMART COMMUNICATION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SMART COMMUNICATION I</dc:title>
  <dc:creator>User</dc:creator>
  <cp:lastModifiedBy>syaifullah syaifullah</cp:lastModifiedBy>
  <cp:revision>7</cp:revision>
  <dcterms:created xsi:type="dcterms:W3CDTF">2020-05-18T18:42:27Z</dcterms:created>
  <dcterms:modified xsi:type="dcterms:W3CDTF">2021-03-11T02:54:00Z</dcterms:modified>
</cp:coreProperties>
</file>