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 id="2147483972" r:id="rId2"/>
    <p:sldMasterId id="2147483979" r:id="rId3"/>
  </p:sldMasterIdLst>
  <p:notesMasterIdLst>
    <p:notesMasterId r:id="rId15"/>
  </p:notesMasterIdLst>
  <p:handoutMasterIdLst>
    <p:handoutMasterId r:id="rId16"/>
  </p:handoutMasterIdLst>
  <p:sldIdLst>
    <p:sldId id="669" r:id="rId4"/>
    <p:sldId id="415" r:id="rId5"/>
    <p:sldId id="946" r:id="rId6"/>
    <p:sldId id="1019" r:id="rId7"/>
    <p:sldId id="1065" r:id="rId8"/>
    <p:sldId id="1066" r:id="rId9"/>
    <p:sldId id="1011" r:id="rId10"/>
    <p:sldId id="1064" r:id="rId11"/>
    <p:sldId id="986" r:id="rId12"/>
    <p:sldId id="1004" r:id="rId13"/>
    <p:sldId id="948" r:id="rId14"/>
  </p:sldIdLst>
  <p:sldSz cx="9144000" cy="6858000" type="screen4x3"/>
  <p:notesSz cx="6797675" cy="992822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2" autoAdjust="0"/>
    <p:restoredTop sz="96612" autoAdjust="0"/>
  </p:normalViewPr>
  <p:slideViewPr>
    <p:cSldViewPr>
      <p:cViewPr varScale="1">
        <p:scale>
          <a:sx n="122" d="100"/>
          <a:sy n="122" d="100"/>
        </p:scale>
        <p:origin x="9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664" y="2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88511" y="108345"/>
            <a:ext cx="2945955" cy="495756"/>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defTabSz="955830" eaLnBrk="1" hangingPunct="1">
              <a:defRPr sz="1000" b="0">
                <a:latin typeface="Arial" charset="0"/>
              </a:defRPr>
            </a:lvl1pPr>
          </a:lstStyle>
          <a:p>
            <a:pPr>
              <a:defRPr/>
            </a:pPr>
            <a:r>
              <a:rPr lang="en-US" sz="900" i="1"/>
              <a:t>http://saidesank.site</a:t>
            </a:r>
            <a:endParaRPr lang="en-US" sz="900" i="1" dirty="0"/>
          </a:p>
        </p:txBody>
      </p:sp>
      <p:sp>
        <p:nvSpPr>
          <p:cNvPr id="133123" name="Rectangle 3"/>
          <p:cNvSpPr>
            <a:spLocks noGrp="1" noChangeArrowheads="1"/>
          </p:cNvSpPr>
          <p:nvPr>
            <p:ph type="dt" sz="quarter" idx="1"/>
          </p:nvPr>
        </p:nvSpPr>
        <p:spPr bwMode="auto">
          <a:xfrm>
            <a:off x="3763212" y="108345"/>
            <a:ext cx="2945954" cy="495756"/>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defTabSz="955830" eaLnBrk="1" hangingPunct="1">
              <a:defRPr sz="1000" b="0">
                <a:latin typeface="Arial" charset="0"/>
              </a:defRPr>
            </a:lvl1pPr>
          </a:lstStyle>
          <a:p>
            <a:pPr>
              <a:defRPr/>
            </a:pPr>
            <a:endParaRPr lang="en-US" sz="900" i="1" dirty="0"/>
          </a:p>
        </p:txBody>
      </p:sp>
      <p:sp>
        <p:nvSpPr>
          <p:cNvPr id="133124" name="Rectangle 4"/>
          <p:cNvSpPr>
            <a:spLocks noGrp="1" noChangeArrowheads="1"/>
          </p:cNvSpPr>
          <p:nvPr>
            <p:ph type="ftr" sz="quarter" idx="2"/>
          </p:nvPr>
        </p:nvSpPr>
        <p:spPr bwMode="auto">
          <a:xfrm>
            <a:off x="88511" y="9325768"/>
            <a:ext cx="2945955" cy="495756"/>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defTabSz="955830" eaLnBrk="1" hangingPunct="1">
              <a:defRPr sz="1000" b="0">
                <a:latin typeface="Arial" charset="0"/>
              </a:defRPr>
            </a:lvl1pPr>
          </a:lstStyle>
          <a:p>
            <a:pPr>
              <a:defRPr/>
            </a:pPr>
            <a:r>
              <a:rPr lang="en-US" sz="900" i="1"/>
              <a:t>http://saidesank.site</a:t>
            </a:r>
            <a:endParaRPr lang="en-US" sz="900" i="1" dirty="0"/>
          </a:p>
        </p:txBody>
      </p:sp>
      <p:sp>
        <p:nvSpPr>
          <p:cNvPr id="133125" name="Rectangle 5"/>
          <p:cNvSpPr>
            <a:spLocks noGrp="1" noChangeArrowheads="1"/>
          </p:cNvSpPr>
          <p:nvPr>
            <p:ph type="sldNum" sz="quarter" idx="3"/>
          </p:nvPr>
        </p:nvSpPr>
        <p:spPr bwMode="auto">
          <a:xfrm>
            <a:off x="3763212" y="9325768"/>
            <a:ext cx="2945954" cy="495756"/>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defTabSz="955830" eaLnBrk="1" hangingPunct="1">
              <a:defRPr sz="1000" b="0"/>
            </a:lvl1pPr>
          </a:lstStyle>
          <a:p>
            <a:pPr>
              <a:defRPr/>
            </a:pPr>
            <a:fld id="{D4142BAE-C926-480C-B9AF-69633CB12009}" type="slidenum">
              <a:rPr lang="en-US" sz="900" i="1"/>
              <a:pPr>
                <a:defRPr/>
              </a:pPr>
              <a:t>‹#›</a:t>
            </a:fld>
            <a:endParaRPr lang="en-US" sz="900" i="1"/>
          </a:p>
        </p:txBody>
      </p:sp>
    </p:spTree>
    <p:extLst>
      <p:ext uri="{BB962C8B-B14F-4D97-AF65-F5344CB8AC3E}">
        <p14:creationId xmlns:p14="http://schemas.microsoft.com/office/powerpoint/2010/main" val="126852597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5955" cy="495756"/>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defTabSz="955830" eaLnBrk="1" hangingPunct="1">
              <a:defRPr sz="1300" b="0">
                <a:latin typeface="Arial" charset="0"/>
              </a:defRPr>
            </a:lvl1pPr>
          </a:lstStyle>
          <a:p>
            <a:pPr>
              <a:defRPr/>
            </a:pPr>
            <a:r>
              <a:rPr lang="en-US"/>
              <a:t>http://saidesank.site</a:t>
            </a:r>
          </a:p>
        </p:txBody>
      </p:sp>
      <p:sp>
        <p:nvSpPr>
          <p:cNvPr id="135171" name="Rectangle 3"/>
          <p:cNvSpPr>
            <a:spLocks noGrp="1" noChangeArrowheads="1"/>
          </p:cNvSpPr>
          <p:nvPr>
            <p:ph type="dt" idx="1"/>
          </p:nvPr>
        </p:nvSpPr>
        <p:spPr bwMode="auto">
          <a:xfrm>
            <a:off x="3850246" y="0"/>
            <a:ext cx="2945955" cy="495756"/>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defTabSz="955830" eaLnBrk="1" hangingPunct="1">
              <a:defRPr sz="1300" b="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3" name="Rectangle 5"/>
          <p:cNvSpPr>
            <a:spLocks noGrp="1" noChangeArrowheads="1"/>
          </p:cNvSpPr>
          <p:nvPr>
            <p:ph type="body" sz="quarter" idx="3"/>
          </p:nvPr>
        </p:nvSpPr>
        <p:spPr bwMode="auto">
          <a:xfrm>
            <a:off x="680063" y="4714596"/>
            <a:ext cx="5437550" cy="4468358"/>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5174" name="Rectangle 6"/>
          <p:cNvSpPr>
            <a:spLocks noGrp="1" noChangeArrowheads="1"/>
          </p:cNvSpPr>
          <p:nvPr>
            <p:ph type="ftr" sz="quarter" idx="4"/>
          </p:nvPr>
        </p:nvSpPr>
        <p:spPr bwMode="auto">
          <a:xfrm>
            <a:off x="0" y="9430829"/>
            <a:ext cx="2945955" cy="495756"/>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defTabSz="955830" eaLnBrk="1" hangingPunct="1">
              <a:defRPr sz="1300" b="0">
                <a:latin typeface="Arial" charset="0"/>
              </a:defRPr>
            </a:lvl1pPr>
          </a:lstStyle>
          <a:p>
            <a:pPr>
              <a:defRPr/>
            </a:pPr>
            <a:r>
              <a:rPr lang="en-US"/>
              <a:t>http://saidesank.site</a:t>
            </a:r>
          </a:p>
        </p:txBody>
      </p:sp>
      <p:sp>
        <p:nvSpPr>
          <p:cNvPr id="135175" name="Rectangle 7"/>
          <p:cNvSpPr>
            <a:spLocks noGrp="1" noChangeArrowheads="1"/>
          </p:cNvSpPr>
          <p:nvPr>
            <p:ph type="sldNum" sz="quarter" idx="5"/>
          </p:nvPr>
        </p:nvSpPr>
        <p:spPr bwMode="auto">
          <a:xfrm>
            <a:off x="3850246" y="9430829"/>
            <a:ext cx="2945955" cy="495756"/>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defTabSz="955830" eaLnBrk="1" hangingPunct="1">
              <a:defRPr sz="1300" b="0"/>
            </a:lvl1pPr>
          </a:lstStyle>
          <a:p>
            <a:pPr>
              <a:defRPr/>
            </a:pPr>
            <a:fld id="{04A8CEA8-62CB-4DF9-9B73-C8EE288532CC}" type="slidenum">
              <a:rPr lang="en-US"/>
              <a:pPr>
                <a:defRPr/>
              </a:pPr>
              <a:t>‹#›</a:t>
            </a:fld>
            <a:endParaRPr lang="en-US"/>
          </a:p>
        </p:txBody>
      </p:sp>
    </p:spTree>
    <p:extLst>
      <p:ext uri="{BB962C8B-B14F-4D97-AF65-F5344CB8AC3E}">
        <p14:creationId xmlns:p14="http://schemas.microsoft.com/office/powerpoint/2010/main" val="58386759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d-ID" dirty="0">
              <a:latin typeface="Arial" panose="020B0604020202020204" pitchFamily="34" charset="0"/>
            </a:endParaRPr>
          </a:p>
        </p:txBody>
      </p:sp>
      <p:sp>
        <p:nvSpPr>
          <p:cNvPr id="12292"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defRPr b="1">
                <a:solidFill>
                  <a:schemeClr val="tx1"/>
                </a:solidFill>
                <a:latin typeface="Arial" panose="020B0604020202020204" pitchFamily="34" charset="0"/>
              </a:defRPr>
            </a:lvl1pPr>
            <a:lvl2pPr marL="742950" indent="-285750" defTabSz="990600">
              <a:defRPr b="1">
                <a:solidFill>
                  <a:schemeClr val="tx1"/>
                </a:solidFill>
                <a:latin typeface="Arial" panose="020B0604020202020204" pitchFamily="34" charset="0"/>
              </a:defRPr>
            </a:lvl2pPr>
            <a:lvl3pPr marL="1143000" indent="-228600" defTabSz="990600">
              <a:defRPr b="1">
                <a:solidFill>
                  <a:schemeClr val="tx1"/>
                </a:solidFill>
                <a:latin typeface="Arial" panose="020B0604020202020204" pitchFamily="34" charset="0"/>
              </a:defRPr>
            </a:lvl3pPr>
            <a:lvl4pPr marL="1600200" indent="-228600" defTabSz="990600">
              <a:defRPr b="1">
                <a:solidFill>
                  <a:schemeClr val="tx1"/>
                </a:solidFill>
                <a:latin typeface="Arial" panose="020B0604020202020204" pitchFamily="34" charset="0"/>
              </a:defRPr>
            </a:lvl4pPr>
            <a:lvl5pPr marL="2057400" indent="-228600" defTabSz="990600">
              <a:defRPr b="1">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90600" rtl="0" eaLnBrk="1" fontAlgn="base" latinLnBrk="0" hangingPunct="1">
              <a:lnSpc>
                <a:spcPct val="100000"/>
              </a:lnSpc>
              <a:spcBef>
                <a:spcPct val="0"/>
              </a:spcBef>
              <a:spcAft>
                <a:spcPct val="0"/>
              </a:spcAft>
              <a:buClrTx/>
              <a:buSzTx/>
              <a:buFontTx/>
              <a:buNone/>
              <a:tabLst/>
              <a:defRPr/>
            </a:pPr>
            <a:r>
              <a:rPr kumimoji="0"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romi@romisatriawahono.net</a:t>
            </a:r>
          </a:p>
        </p:txBody>
      </p:sp>
      <p:sp>
        <p:nvSpPr>
          <p:cNvPr id="12293"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defRPr b="1">
                <a:solidFill>
                  <a:schemeClr val="tx1"/>
                </a:solidFill>
                <a:latin typeface="Arial" panose="020B0604020202020204" pitchFamily="34" charset="0"/>
              </a:defRPr>
            </a:lvl1pPr>
            <a:lvl2pPr marL="742950" indent="-285750" defTabSz="990600">
              <a:defRPr b="1">
                <a:solidFill>
                  <a:schemeClr val="tx1"/>
                </a:solidFill>
                <a:latin typeface="Arial" panose="020B0604020202020204" pitchFamily="34" charset="0"/>
              </a:defRPr>
            </a:lvl2pPr>
            <a:lvl3pPr marL="1143000" indent="-228600" defTabSz="990600">
              <a:defRPr b="1">
                <a:solidFill>
                  <a:schemeClr val="tx1"/>
                </a:solidFill>
                <a:latin typeface="Arial" panose="020B0604020202020204" pitchFamily="34" charset="0"/>
              </a:defRPr>
            </a:lvl3pPr>
            <a:lvl4pPr marL="1600200" indent="-228600" defTabSz="990600">
              <a:defRPr b="1">
                <a:solidFill>
                  <a:schemeClr val="tx1"/>
                </a:solidFill>
                <a:latin typeface="Arial" panose="020B0604020202020204" pitchFamily="34" charset="0"/>
              </a:defRPr>
            </a:lvl4pPr>
            <a:lvl5pPr marL="2057400" indent="-228600" defTabSz="990600">
              <a:defRPr b="1">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90600" rtl="0" eaLnBrk="1" fontAlgn="base" latinLnBrk="0" hangingPunct="1">
              <a:lnSpc>
                <a:spcPct val="100000"/>
              </a:lnSpc>
              <a:spcBef>
                <a:spcPct val="0"/>
              </a:spcBef>
              <a:spcAft>
                <a:spcPct val="0"/>
              </a:spcAft>
              <a:buClrTx/>
              <a:buSzTx/>
              <a:buFontTx/>
              <a:buNone/>
              <a:tabLst/>
              <a:defRPr/>
            </a:pPr>
            <a:r>
              <a:rPr kumimoji="0"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http://romisatriawahono.net</a:t>
            </a:r>
          </a:p>
        </p:txBody>
      </p:sp>
      <p:sp>
        <p:nvSpPr>
          <p:cNvPr id="12294"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a:defRPr b="1">
                <a:solidFill>
                  <a:schemeClr val="tx1"/>
                </a:solidFill>
                <a:latin typeface="Arial" panose="020B0604020202020204" pitchFamily="34" charset="0"/>
              </a:defRPr>
            </a:lvl1pPr>
            <a:lvl2pPr marL="742950" indent="-285750" defTabSz="990600">
              <a:defRPr b="1">
                <a:solidFill>
                  <a:schemeClr val="tx1"/>
                </a:solidFill>
                <a:latin typeface="Arial" panose="020B0604020202020204" pitchFamily="34" charset="0"/>
              </a:defRPr>
            </a:lvl2pPr>
            <a:lvl3pPr marL="1143000" indent="-228600" defTabSz="990600">
              <a:defRPr b="1">
                <a:solidFill>
                  <a:schemeClr val="tx1"/>
                </a:solidFill>
                <a:latin typeface="Arial" panose="020B0604020202020204" pitchFamily="34" charset="0"/>
              </a:defRPr>
            </a:lvl3pPr>
            <a:lvl4pPr marL="1600200" indent="-228600" defTabSz="990600">
              <a:defRPr b="1">
                <a:solidFill>
                  <a:schemeClr val="tx1"/>
                </a:solidFill>
                <a:latin typeface="Arial" panose="020B0604020202020204" pitchFamily="34" charset="0"/>
              </a:defRPr>
            </a:lvl4pPr>
            <a:lvl5pPr marL="2057400" indent="-228600" defTabSz="990600">
              <a:defRPr b="1">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4B172ED-933D-402D-B391-C7CAD167D875}" type="slidenum">
              <a:rPr kumimoji="0"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0" lang="en-US" altLang="ja-JP"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05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77022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a:defRPr/>
            </a:pPr>
            <a:fld id="{04A8CEA8-62CB-4DF9-9B73-C8EE288532CC}" type="slidenum">
              <a:rPr lang="en-US" smtClean="0"/>
              <a:pPr>
                <a:defRPr/>
              </a:pPr>
              <a:t>4</a:t>
            </a:fld>
            <a:endParaRPr lang="en-US"/>
          </a:p>
        </p:txBody>
      </p:sp>
      <p:sp>
        <p:nvSpPr>
          <p:cNvPr id="7" name="Footer Placeholder 6"/>
          <p:cNvSpPr>
            <a:spLocks noGrp="1"/>
          </p:cNvSpPr>
          <p:nvPr>
            <p:ph type="ftr" sz="quarter" idx="10"/>
          </p:nvPr>
        </p:nvSpPr>
        <p:spPr/>
        <p:txBody>
          <a:bodyPr/>
          <a:lstStyle/>
          <a:p>
            <a:pPr>
              <a:defRPr/>
            </a:pPr>
            <a:r>
              <a:rPr lang="en-US"/>
              <a:t>http://saidesank.site</a:t>
            </a:r>
          </a:p>
        </p:txBody>
      </p:sp>
      <p:sp>
        <p:nvSpPr>
          <p:cNvPr id="8" name="Header Placeholder 7"/>
          <p:cNvSpPr>
            <a:spLocks noGrp="1"/>
          </p:cNvSpPr>
          <p:nvPr>
            <p:ph type="hdr" sz="quarter" idx="11"/>
          </p:nvPr>
        </p:nvSpPr>
        <p:spPr/>
        <p:txBody>
          <a:bodyPr/>
          <a:lstStyle/>
          <a:p>
            <a:pPr>
              <a:defRPr/>
            </a:pPr>
            <a:r>
              <a:rPr lang="en-US"/>
              <a:t>http://saidesank.site</a:t>
            </a:r>
          </a:p>
        </p:txBody>
      </p:sp>
    </p:spTree>
    <p:extLst>
      <p:ext uri="{BB962C8B-B14F-4D97-AF65-F5344CB8AC3E}">
        <p14:creationId xmlns:p14="http://schemas.microsoft.com/office/powerpoint/2010/main" val="379025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a:defRPr/>
            </a:pPr>
            <a:fld id="{04A8CEA8-62CB-4DF9-9B73-C8EE288532CC}" type="slidenum">
              <a:rPr lang="en-US" smtClean="0"/>
              <a:pPr>
                <a:defRPr/>
              </a:pPr>
              <a:t>5</a:t>
            </a:fld>
            <a:endParaRPr lang="en-US"/>
          </a:p>
        </p:txBody>
      </p:sp>
      <p:sp>
        <p:nvSpPr>
          <p:cNvPr id="7" name="Footer Placeholder 6"/>
          <p:cNvSpPr>
            <a:spLocks noGrp="1"/>
          </p:cNvSpPr>
          <p:nvPr>
            <p:ph type="ftr" sz="quarter" idx="10"/>
          </p:nvPr>
        </p:nvSpPr>
        <p:spPr/>
        <p:txBody>
          <a:bodyPr/>
          <a:lstStyle/>
          <a:p>
            <a:pPr>
              <a:defRPr/>
            </a:pPr>
            <a:r>
              <a:rPr lang="en-US"/>
              <a:t>http://saidesank.site</a:t>
            </a:r>
          </a:p>
        </p:txBody>
      </p:sp>
      <p:sp>
        <p:nvSpPr>
          <p:cNvPr id="8" name="Header Placeholder 7"/>
          <p:cNvSpPr>
            <a:spLocks noGrp="1"/>
          </p:cNvSpPr>
          <p:nvPr>
            <p:ph type="hdr" sz="quarter" idx="11"/>
          </p:nvPr>
        </p:nvSpPr>
        <p:spPr/>
        <p:txBody>
          <a:bodyPr/>
          <a:lstStyle/>
          <a:p>
            <a:pPr>
              <a:defRPr/>
            </a:pPr>
            <a:r>
              <a:rPr lang="en-US"/>
              <a:t>http://saidesank.site</a:t>
            </a:r>
          </a:p>
        </p:txBody>
      </p:sp>
    </p:spTree>
    <p:extLst>
      <p:ext uri="{BB962C8B-B14F-4D97-AF65-F5344CB8AC3E}">
        <p14:creationId xmlns:p14="http://schemas.microsoft.com/office/powerpoint/2010/main" val="384966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a:defRPr/>
            </a:pPr>
            <a:fld id="{04A8CEA8-62CB-4DF9-9B73-C8EE288532CC}" type="slidenum">
              <a:rPr lang="en-US" smtClean="0"/>
              <a:pPr>
                <a:defRPr/>
              </a:pPr>
              <a:t>6</a:t>
            </a:fld>
            <a:endParaRPr lang="en-US"/>
          </a:p>
        </p:txBody>
      </p:sp>
      <p:sp>
        <p:nvSpPr>
          <p:cNvPr id="7" name="Footer Placeholder 6"/>
          <p:cNvSpPr>
            <a:spLocks noGrp="1"/>
          </p:cNvSpPr>
          <p:nvPr>
            <p:ph type="ftr" sz="quarter" idx="10"/>
          </p:nvPr>
        </p:nvSpPr>
        <p:spPr/>
        <p:txBody>
          <a:bodyPr/>
          <a:lstStyle/>
          <a:p>
            <a:pPr>
              <a:defRPr/>
            </a:pPr>
            <a:r>
              <a:rPr lang="en-US"/>
              <a:t>http://saidesank.site</a:t>
            </a:r>
          </a:p>
        </p:txBody>
      </p:sp>
      <p:sp>
        <p:nvSpPr>
          <p:cNvPr id="8" name="Header Placeholder 7"/>
          <p:cNvSpPr>
            <a:spLocks noGrp="1"/>
          </p:cNvSpPr>
          <p:nvPr>
            <p:ph type="hdr" sz="quarter" idx="11"/>
          </p:nvPr>
        </p:nvSpPr>
        <p:spPr/>
        <p:txBody>
          <a:bodyPr/>
          <a:lstStyle/>
          <a:p>
            <a:pPr>
              <a:defRPr/>
            </a:pPr>
            <a:r>
              <a:rPr lang="en-US"/>
              <a:t>http://saidesank.site</a:t>
            </a:r>
          </a:p>
        </p:txBody>
      </p:sp>
    </p:spTree>
    <p:extLst>
      <p:ext uri="{BB962C8B-B14F-4D97-AF65-F5344CB8AC3E}">
        <p14:creationId xmlns:p14="http://schemas.microsoft.com/office/powerpoint/2010/main" val="235273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http://saidesank.site</a:t>
            </a:r>
          </a:p>
        </p:txBody>
      </p:sp>
      <p:sp>
        <p:nvSpPr>
          <p:cNvPr id="5" name="Footer Placeholder 4"/>
          <p:cNvSpPr>
            <a:spLocks noGrp="1"/>
          </p:cNvSpPr>
          <p:nvPr>
            <p:ph type="ftr" sz="quarter" idx="4"/>
          </p:nvPr>
        </p:nvSpPr>
        <p:spPr/>
        <p:txBody>
          <a:bodyPr/>
          <a:lstStyle/>
          <a:p>
            <a:pPr>
              <a:defRPr/>
            </a:pPr>
            <a:r>
              <a:rPr lang="en-US"/>
              <a:t>http://saidesank.site</a:t>
            </a:r>
          </a:p>
        </p:txBody>
      </p:sp>
      <p:sp>
        <p:nvSpPr>
          <p:cNvPr id="6" name="Slide Number Placeholder 5"/>
          <p:cNvSpPr>
            <a:spLocks noGrp="1"/>
          </p:cNvSpPr>
          <p:nvPr>
            <p:ph type="sldNum" sz="quarter" idx="5"/>
          </p:nvPr>
        </p:nvSpPr>
        <p:spPr/>
        <p:txBody>
          <a:bodyPr/>
          <a:lstStyle/>
          <a:p>
            <a:pPr>
              <a:defRPr/>
            </a:pPr>
            <a:fld id="{04A8CEA8-62CB-4DF9-9B73-C8EE288532CC}" type="slidenum">
              <a:rPr lang="en-US" smtClean="0"/>
              <a:pPr>
                <a:defRPr/>
              </a:pPr>
              <a:t>11</a:t>
            </a:fld>
            <a:endParaRPr lang="en-US"/>
          </a:p>
        </p:txBody>
      </p:sp>
    </p:spTree>
    <p:extLst>
      <p:ext uri="{BB962C8B-B14F-4D97-AF65-F5344CB8AC3E}">
        <p14:creationId xmlns:p14="http://schemas.microsoft.com/office/powerpoint/2010/main" val="3832890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ormAutofit/>
          </a:bodyPr>
          <a:lstStyle>
            <a:lvl1pPr algn="ctr">
              <a:defRPr sz="6600"/>
            </a:lvl1pPr>
          </a:lstStyle>
          <a:p>
            <a:r>
              <a:rPr lang="en-US" dirty="0"/>
              <a:t>Click to edit Master title style</a:t>
            </a:r>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p:cNvSpPr>
            <a:spLocks noGrp="1"/>
          </p:cNvSpPr>
          <p:nvPr>
            <p:ph type="sldNum" sz="quarter" idx="10"/>
          </p:nvPr>
        </p:nvSpPr>
        <p:spPr>
          <a:xfrm>
            <a:off x="3543300" y="6464300"/>
            <a:ext cx="2057400" cy="365125"/>
          </a:xfrm>
        </p:spPr>
        <p:txBody>
          <a:bodyPr/>
          <a:lstStyle>
            <a:lvl1pPr algn="ctr" fontAlgn="base">
              <a:spcBef>
                <a:spcPct val="0"/>
              </a:spcBef>
              <a:spcAft>
                <a:spcPct val="0"/>
              </a:spcAft>
              <a:defRPr b="1">
                <a:latin typeface="Arial" panose="020B0604020202020204" pitchFamily="34" charset="0"/>
                <a:ea typeface="+mn-ea"/>
              </a:defRPr>
            </a:lvl1pPr>
          </a:lstStyle>
          <a:p>
            <a:pPr>
              <a:defRPr/>
            </a:pPr>
            <a:fld id="{3E31C052-8729-4049-A97A-C6C407D3E1C8}" type="slidenum">
              <a:rPr lang="en-US"/>
              <a:pPr>
                <a:defRPr/>
              </a:pPr>
              <a:t>‹#›</a:t>
            </a:fld>
            <a:endParaRPr lang="en-US"/>
          </a:p>
        </p:txBody>
      </p:sp>
      <p:grpSp>
        <p:nvGrpSpPr>
          <p:cNvPr id="4" name="Group 3">
            <a:extLst>
              <a:ext uri="{FF2B5EF4-FFF2-40B4-BE49-F238E27FC236}">
                <a16:creationId xmlns:a16="http://schemas.microsoft.com/office/drawing/2014/main" id="{8B615F92-AFDE-D5E7-524C-C9637572F074}"/>
              </a:ext>
            </a:extLst>
          </p:cNvPr>
          <p:cNvGrpSpPr/>
          <p:nvPr userDrawn="1"/>
        </p:nvGrpSpPr>
        <p:grpSpPr>
          <a:xfrm>
            <a:off x="990600" y="6385224"/>
            <a:ext cx="7620000" cy="467294"/>
            <a:chOff x="990600" y="6385224"/>
            <a:chExt cx="7620000" cy="467294"/>
          </a:xfrm>
        </p:grpSpPr>
        <p:pic>
          <p:nvPicPr>
            <p:cNvPr id="5" name="Picture 4">
              <a:extLst>
                <a:ext uri="{FF2B5EF4-FFF2-40B4-BE49-F238E27FC236}">
                  <a16:creationId xmlns:a16="http://schemas.microsoft.com/office/drawing/2014/main" id="{0970FFE2-E198-A3E3-C95A-965F34460E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6" name="Group 5">
              <a:extLst>
                <a:ext uri="{FF2B5EF4-FFF2-40B4-BE49-F238E27FC236}">
                  <a16:creationId xmlns:a16="http://schemas.microsoft.com/office/drawing/2014/main" id="{784C9ABB-80CA-DA15-7BB7-E36EC5B92BD1}"/>
                </a:ext>
              </a:extLst>
            </p:cNvPr>
            <p:cNvGrpSpPr/>
            <p:nvPr userDrawn="1"/>
          </p:nvGrpSpPr>
          <p:grpSpPr>
            <a:xfrm>
              <a:off x="990600" y="6385224"/>
              <a:ext cx="7620000" cy="452142"/>
              <a:chOff x="2872580" y="6378846"/>
              <a:chExt cx="7620000" cy="452142"/>
            </a:xfrm>
          </p:grpSpPr>
          <p:grpSp>
            <p:nvGrpSpPr>
              <p:cNvPr id="8" name="Group 7">
                <a:extLst>
                  <a:ext uri="{FF2B5EF4-FFF2-40B4-BE49-F238E27FC236}">
                    <a16:creationId xmlns:a16="http://schemas.microsoft.com/office/drawing/2014/main" id="{296B8ACB-4F6B-7972-6784-D2C8DECD0E4A}"/>
                  </a:ext>
                </a:extLst>
              </p:cNvPr>
              <p:cNvGrpSpPr/>
              <p:nvPr userDrawn="1"/>
            </p:nvGrpSpPr>
            <p:grpSpPr>
              <a:xfrm>
                <a:off x="2872580" y="6378846"/>
                <a:ext cx="5809228" cy="452142"/>
                <a:chOff x="2872580" y="6378846"/>
                <a:chExt cx="5809228" cy="452142"/>
              </a:xfrm>
            </p:grpSpPr>
            <p:pic>
              <p:nvPicPr>
                <p:cNvPr id="10" name="Picture 9">
                  <a:extLst>
                    <a:ext uri="{FF2B5EF4-FFF2-40B4-BE49-F238E27FC236}">
                      <a16:creationId xmlns:a16="http://schemas.microsoft.com/office/drawing/2014/main" id="{060C64C7-DBA2-4906-AC27-9D06007C46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1" name="Picture 10">
                  <a:extLst>
                    <a:ext uri="{FF2B5EF4-FFF2-40B4-BE49-F238E27FC236}">
                      <a16:creationId xmlns:a16="http://schemas.microsoft.com/office/drawing/2014/main" id="{E6AFB1B0-DCC1-3569-37D6-00906AE702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3" name="Picture 4">
                  <a:extLst>
                    <a:ext uri="{FF2B5EF4-FFF2-40B4-BE49-F238E27FC236}">
                      <a16:creationId xmlns:a16="http://schemas.microsoft.com/office/drawing/2014/main" id="{FF4C52C5-F0F2-1E10-BD01-5EC38821D53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a:extLst>
                  <a:ext uri="{FF2B5EF4-FFF2-40B4-BE49-F238E27FC236}">
                    <a16:creationId xmlns:a16="http://schemas.microsoft.com/office/drawing/2014/main" id="{C5FE8B65-A262-2C1E-1939-D0D97E1CFEEB}"/>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7" name="Picture 6">
              <a:extLst>
                <a:ext uri="{FF2B5EF4-FFF2-40B4-BE49-F238E27FC236}">
                  <a16:creationId xmlns:a16="http://schemas.microsoft.com/office/drawing/2014/main" id="{D6359471-6C09-576D-912E-2FB16FDB8F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15663935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squares"/>
          <p:cNvGrpSpPr>
            <a:grpSpLocks/>
          </p:cNvGrpSpPr>
          <p:nvPr userDrawn="1"/>
        </p:nvGrpSpPr>
        <p:grpSpPr bwMode="auto">
          <a:xfrm>
            <a:off x="0" y="485775"/>
            <a:ext cx="628650" cy="523875"/>
            <a:chOff x="0" y="452558"/>
            <a:chExt cx="914400" cy="524182"/>
          </a:xfrm>
        </p:grpSpPr>
        <p:sp>
          <p:nvSpPr>
            <p:cNvPr id="6" name="Rounded Rectangle 5"/>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ed Rectangle 6"/>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8" name="Round Same Side Corner Rectangle 7"/>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543050"/>
            <a:ext cx="38862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p:cNvSpPr>
            <a:spLocks noGrp="1"/>
          </p:cNvSpPr>
          <p:nvPr>
            <p:ph type="sldNum" sz="quarter" idx="10"/>
          </p:nvPr>
        </p:nvSpPr>
        <p:spPr/>
        <p:txBody>
          <a:bodyPr/>
          <a:lstStyle>
            <a:lvl1pPr fontAlgn="base">
              <a:spcBef>
                <a:spcPct val="0"/>
              </a:spcBef>
              <a:spcAft>
                <a:spcPct val="0"/>
              </a:spcAft>
              <a:defRPr b="1">
                <a:latin typeface="Arial" panose="020B0604020202020204" pitchFamily="34" charset="0"/>
                <a:ea typeface="+mn-ea"/>
              </a:defRPr>
            </a:lvl1pPr>
          </a:lstStyle>
          <a:p>
            <a:pPr>
              <a:defRPr/>
            </a:pPr>
            <a:fld id="{846DD46B-AA70-4F39-896C-8B49BA7011A0}" type="slidenum">
              <a:rPr lang="en-US"/>
              <a:pPr>
                <a:defRPr/>
              </a:pPr>
              <a:t>‹#›</a:t>
            </a:fld>
            <a:endParaRPr lang="en-US"/>
          </a:p>
        </p:txBody>
      </p:sp>
    </p:spTree>
    <p:extLst>
      <p:ext uri="{BB962C8B-B14F-4D97-AF65-F5344CB8AC3E}">
        <p14:creationId xmlns:p14="http://schemas.microsoft.com/office/powerpoint/2010/main" val="13747597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squares"/>
          <p:cNvGrpSpPr>
            <a:grpSpLocks/>
          </p:cNvGrpSpPr>
          <p:nvPr userDrawn="1"/>
        </p:nvGrpSpPr>
        <p:grpSpPr bwMode="auto">
          <a:xfrm>
            <a:off x="0" y="485775"/>
            <a:ext cx="628650" cy="523875"/>
            <a:chOff x="0" y="452558"/>
            <a:chExt cx="914400" cy="524182"/>
          </a:xfrm>
        </p:grpSpPr>
        <p:sp>
          <p:nvSpPr>
            <p:cNvPr id="8" name="Rounded Rectangle 7"/>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9" name="Rounded Rectangle 8"/>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10" name="Round Same Side Corner Rectangle 9"/>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a:xfrm>
            <a:off x="629841" y="170817"/>
            <a:ext cx="7886700" cy="1212214"/>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8"/>
          <p:cNvSpPr>
            <a:spLocks noGrp="1"/>
          </p:cNvSpPr>
          <p:nvPr>
            <p:ph type="sldNum" sz="quarter" idx="10"/>
          </p:nvPr>
        </p:nvSpPr>
        <p:spPr/>
        <p:txBody>
          <a:bodyPr/>
          <a:lstStyle>
            <a:lvl1pPr fontAlgn="base">
              <a:spcBef>
                <a:spcPct val="0"/>
              </a:spcBef>
              <a:spcAft>
                <a:spcPct val="0"/>
              </a:spcAft>
              <a:defRPr b="1">
                <a:latin typeface="Arial" panose="020B0604020202020204" pitchFamily="34" charset="0"/>
                <a:ea typeface="+mn-ea"/>
              </a:defRPr>
            </a:lvl1pPr>
          </a:lstStyle>
          <a:p>
            <a:pPr>
              <a:defRPr/>
            </a:pPr>
            <a:fld id="{15FAF035-7CA2-4BBB-BE4A-A74A3EF02386}" type="slidenum">
              <a:rPr lang="en-US"/>
              <a:pPr>
                <a:defRPr/>
              </a:pPr>
              <a:t>‹#›</a:t>
            </a:fld>
            <a:endParaRPr lang="en-US"/>
          </a:p>
        </p:txBody>
      </p:sp>
    </p:spTree>
    <p:extLst>
      <p:ext uri="{BB962C8B-B14F-4D97-AF65-F5344CB8AC3E}">
        <p14:creationId xmlns:p14="http://schemas.microsoft.com/office/powerpoint/2010/main" val="12122232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squares"/>
          <p:cNvGrpSpPr>
            <a:grpSpLocks/>
          </p:cNvGrpSpPr>
          <p:nvPr userDrawn="1"/>
        </p:nvGrpSpPr>
        <p:grpSpPr bwMode="auto">
          <a:xfrm>
            <a:off x="0" y="485775"/>
            <a:ext cx="628650" cy="523875"/>
            <a:chOff x="0" y="452558"/>
            <a:chExt cx="914400" cy="524182"/>
          </a:xfrm>
        </p:grpSpPr>
        <p:sp>
          <p:nvSpPr>
            <p:cNvPr id="4" name="Rounded Rectangle 3"/>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5" name="Rounded Rectangle 4"/>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 Same Side Corner Rectangle 5"/>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4"/>
          <p:cNvSpPr>
            <a:spLocks noGrp="1"/>
          </p:cNvSpPr>
          <p:nvPr>
            <p:ph type="sldNum" sz="quarter" idx="10"/>
          </p:nvPr>
        </p:nvSpPr>
        <p:spPr/>
        <p:txBody>
          <a:bodyPr/>
          <a:lstStyle>
            <a:lvl1pPr fontAlgn="base">
              <a:spcBef>
                <a:spcPct val="0"/>
              </a:spcBef>
              <a:spcAft>
                <a:spcPct val="0"/>
              </a:spcAft>
              <a:defRPr b="1">
                <a:latin typeface="Arial" panose="020B0604020202020204" pitchFamily="34" charset="0"/>
                <a:ea typeface="+mn-ea"/>
              </a:defRPr>
            </a:lvl1pPr>
          </a:lstStyle>
          <a:p>
            <a:pPr>
              <a:defRPr/>
            </a:pPr>
            <a:fld id="{63815423-CFB1-4EE6-8ACA-C975DA6C8045}" type="slidenum">
              <a:rPr lang="en-US"/>
              <a:pPr>
                <a:defRPr/>
              </a:pPr>
              <a:t>‹#›</a:t>
            </a:fld>
            <a:endParaRPr lang="en-US"/>
          </a:p>
        </p:txBody>
      </p:sp>
    </p:spTree>
    <p:extLst>
      <p:ext uri="{BB962C8B-B14F-4D97-AF65-F5344CB8AC3E}">
        <p14:creationId xmlns:p14="http://schemas.microsoft.com/office/powerpoint/2010/main" val="33521111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ormAutofit/>
          </a:bodyPr>
          <a:lstStyle>
            <a:lvl1pPr algn="ctr">
              <a:defRPr sz="6600"/>
            </a:lvl1pPr>
          </a:lstStyle>
          <a:p>
            <a:r>
              <a:rPr lang="en-US" dirty="0"/>
              <a:t>Click to edit Master title style</a:t>
            </a:r>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p:cNvSpPr>
            <a:spLocks noGrp="1"/>
          </p:cNvSpPr>
          <p:nvPr>
            <p:ph type="sldNum" sz="quarter" idx="10"/>
          </p:nvPr>
        </p:nvSpPr>
        <p:spPr>
          <a:xfrm>
            <a:off x="3543300" y="6464300"/>
            <a:ext cx="2057400" cy="365125"/>
          </a:xfrm>
        </p:spPr>
        <p:txBody>
          <a:bodyPr/>
          <a:lstStyle>
            <a:lvl1pPr algn="ctr" fontAlgn="base">
              <a:spcBef>
                <a:spcPct val="0"/>
              </a:spcBef>
              <a:spcAft>
                <a:spcPct val="0"/>
              </a:spcAft>
              <a:defRPr b="1">
                <a:latin typeface="Arial" panose="020B0604020202020204" pitchFamily="34" charset="0"/>
                <a:ea typeface="+mn-ea"/>
              </a:defRPr>
            </a:lvl1pPr>
          </a:lstStyle>
          <a:p>
            <a:pPr>
              <a:defRPr/>
            </a:pPr>
            <a:fld id="{3E31C052-8729-4049-A97A-C6C407D3E1C8}" type="slidenum">
              <a:rPr lang="en-US"/>
              <a:pPr>
                <a:defRPr/>
              </a:pPr>
              <a:t>‹#›</a:t>
            </a:fld>
            <a:endParaRPr lang="en-US"/>
          </a:p>
        </p:txBody>
      </p:sp>
    </p:spTree>
    <p:extLst>
      <p:ext uri="{BB962C8B-B14F-4D97-AF65-F5344CB8AC3E}">
        <p14:creationId xmlns:p14="http://schemas.microsoft.com/office/powerpoint/2010/main" val="1109227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485775"/>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69999429-9F8C-2DA8-80D3-C86A2F9755DD}"/>
              </a:ext>
            </a:extLst>
          </p:cNvPr>
          <p:cNvGrpSpPr/>
          <p:nvPr userDrawn="1"/>
        </p:nvGrpSpPr>
        <p:grpSpPr>
          <a:xfrm>
            <a:off x="990600" y="6385224"/>
            <a:ext cx="7620000" cy="467294"/>
            <a:chOff x="990600" y="6385224"/>
            <a:chExt cx="7620000" cy="467294"/>
          </a:xfrm>
        </p:grpSpPr>
        <p:pic>
          <p:nvPicPr>
            <p:cNvPr id="11" name="Picture 10">
              <a:extLst>
                <a:ext uri="{FF2B5EF4-FFF2-40B4-BE49-F238E27FC236}">
                  <a16:creationId xmlns:a16="http://schemas.microsoft.com/office/drawing/2014/main" id="{578E4D33-4A97-6CE2-7D84-6B8B614CB2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21" name="Group 20">
              <a:extLst>
                <a:ext uri="{FF2B5EF4-FFF2-40B4-BE49-F238E27FC236}">
                  <a16:creationId xmlns:a16="http://schemas.microsoft.com/office/drawing/2014/main" id="{6555EF12-7C59-B54E-B9CE-AE71DA95E4F0}"/>
                </a:ext>
              </a:extLst>
            </p:cNvPr>
            <p:cNvGrpSpPr/>
            <p:nvPr userDrawn="1"/>
          </p:nvGrpSpPr>
          <p:grpSpPr>
            <a:xfrm>
              <a:off x="990600" y="6385224"/>
              <a:ext cx="7620000" cy="452142"/>
              <a:chOff x="2872580" y="6378846"/>
              <a:chExt cx="7620000" cy="452142"/>
            </a:xfrm>
          </p:grpSpPr>
          <p:grpSp>
            <p:nvGrpSpPr>
              <p:cNvPr id="22" name="Group 21">
                <a:extLst>
                  <a:ext uri="{FF2B5EF4-FFF2-40B4-BE49-F238E27FC236}">
                    <a16:creationId xmlns:a16="http://schemas.microsoft.com/office/drawing/2014/main" id="{FA31FEFE-5199-1A49-9D3E-418D5B48664B}"/>
                  </a:ext>
                </a:extLst>
              </p:cNvPr>
              <p:cNvGrpSpPr/>
              <p:nvPr userDrawn="1"/>
            </p:nvGrpSpPr>
            <p:grpSpPr>
              <a:xfrm>
                <a:off x="2872580" y="6378846"/>
                <a:ext cx="5809228" cy="452142"/>
                <a:chOff x="2872580" y="6378846"/>
                <a:chExt cx="5809228" cy="452142"/>
              </a:xfrm>
            </p:grpSpPr>
            <p:pic>
              <p:nvPicPr>
                <p:cNvPr id="29" name="Picture 28">
                  <a:extLst>
                    <a:ext uri="{FF2B5EF4-FFF2-40B4-BE49-F238E27FC236}">
                      <a16:creationId xmlns:a16="http://schemas.microsoft.com/office/drawing/2014/main" id="{61AC5EFA-30E2-A24A-B963-84CB803C89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25" name="Picture 24">
                  <a:extLst>
                    <a:ext uri="{FF2B5EF4-FFF2-40B4-BE49-F238E27FC236}">
                      <a16:creationId xmlns:a16="http://schemas.microsoft.com/office/drawing/2014/main" id="{6DB473FE-9EA3-304F-B881-05BAF3E7C3B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28" name="Picture 4">
                  <a:extLst>
                    <a:ext uri="{FF2B5EF4-FFF2-40B4-BE49-F238E27FC236}">
                      <a16:creationId xmlns:a16="http://schemas.microsoft.com/office/drawing/2014/main" id="{22AEBDC3-66D4-4B4A-B2C0-511A1B41D5E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itle 1">
                <a:extLst>
                  <a:ext uri="{FF2B5EF4-FFF2-40B4-BE49-F238E27FC236}">
                    <a16:creationId xmlns:a16="http://schemas.microsoft.com/office/drawing/2014/main" id="{07974136-E03E-F249-B5D4-1EEBC2C64F69}"/>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9" name="Picture 8">
              <a:extLst>
                <a:ext uri="{FF2B5EF4-FFF2-40B4-BE49-F238E27FC236}">
                  <a16:creationId xmlns:a16="http://schemas.microsoft.com/office/drawing/2014/main" id="{10A41D3E-7156-9C1F-2D4B-336DE661ED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657144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3240088"/>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a:xfrm>
            <a:off x="623888" y="2466975"/>
            <a:ext cx="7886700" cy="2095501"/>
          </a:xfrm>
        </p:spPr>
        <p:txBody>
          <a:bodyPr/>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0"/>
          </p:nvPr>
        </p:nvSpPr>
        <p:spPr/>
        <p:txBody>
          <a:bodyPr/>
          <a:lstStyle>
            <a:lvl1pPr fontAlgn="base">
              <a:spcBef>
                <a:spcPct val="0"/>
              </a:spcBef>
              <a:spcAft>
                <a:spcPct val="0"/>
              </a:spcAft>
              <a:defRPr b="1">
                <a:latin typeface="Arial" panose="020B0604020202020204" pitchFamily="34" charset="0"/>
                <a:ea typeface="+mn-ea"/>
              </a:defRPr>
            </a:lvl1pPr>
          </a:lstStyle>
          <a:p>
            <a:pPr>
              <a:defRPr/>
            </a:pPr>
            <a:fld id="{0A8D09C1-4A0D-43E2-9590-F2525E5C3476}" type="slidenum">
              <a:rPr lang="en-US"/>
              <a:pPr>
                <a:defRPr/>
              </a:pPr>
              <a:t>‹#›</a:t>
            </a:fld>
            <a:endParaRPr lang="en-US"/>
          </a:p>
        </p:txBody>
      </p:sp>
    </p:spTree>
    <p:extLst>
      <p:ext uri="{BB962C8B-B14F-4D97-AF65-F5344CB8AC3E}">
        <p14:creationId xmlns:p14="http://schemas.microsoft.com/office/powerpoint/2010/main" val="22126930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squares"/>
          <p:cNvGrpSpPr>
            <a:grpSpLocks/>
          </p:cNvGrpSpPr>
          <p:nvPr userDrawn="1"/>
        </p:nvGrpSpPr>
        <p:grpSpPr bwMode="auto">
          <a:xfrm>
            <a:off x="0" y="485775"/>
            <a:ext cx="628650" cy="523875"/>
            <a:chOff x="0" y="452558"/>
            <a:chExt cx="914400" cy="524182"/>
          </a:xfrm>
        </p:grpSpPr>
        <p:sp>
          <p:nvSpPr>
            <p:cNvPr id="6" name="Rounded Rectangle 5"/>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ed Rectangle 6"/>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8" name="Round Same Side Corner Rectangle 7"/>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543050"/>
            <a:ext cx="38862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FC37E28C-EC9A-5181-8C88-43CF8A09E7FC}"/>
              </a:ext>
            </a:extLst>
          </p:cNvPr>
          <p:cNvGrpSpPr/>
          <p:nvPr userDrawn="1"/>
        </p:nvGrpSpPr>
        <p:grpSpPr>
          <a:xfrm>
            <a:off x="990600" y="6385224"/>
            <a:ext cx="7620000" cy="467294"/>
            <a:chOff x="990600" y="6385224"/>
            <a:chExt cx="7620000" cy="467294"/>
          </a:xfrm>
        </p:grpSpPr>
        <p:pic>
          <p:nvPicPr>
            <p:cNvPr id="11" name="Picture 10">
              <a:extLst>
                <a:ext uri="{FF2B5EF4-FFF2-40B4-BE49-F238E27FC236}">
                  <a16:creationId xmlns:a16="http://schemas.microsoft.com/office/drawing/2014/main" id="{54FAFF3A-22A0-73AB-C360-3E5820C5D4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12" name="Group 11">
              <a:extLst>
                <a:ext uri="{FF2B5EF4-FFF2-40B4-BE49-F238E27FC236}">
                  <a16:creationId xmlns:a16="http://schemas.microsoft.com/office/drawing/2014/main" id="{E6921A56-60AB-25E9-C143-9BE871D7A78C}"/>
                </a:ext>
              </a:extLst>
            </p:cNvPr>
            <p:cNvGrpSpPr/>
            <p:nvPr userDrawn="1"/>
          </p:nvGrpSpPr>
          <p:grpSpPr>
            <a:xfrm>
              <a:off x="990600" y="6385224"/>
              <a:ext cx="7620000" cy="452142"/>
              <a:chOff x="2872580" y="6378846"/>
              <a:chExt cx="7620000" cy="452142"/>
            </a:xfrm>
          </p:grpSpPr>
          <p:grpSp>
            <p:nvGrpSpPr>
              <p:cNvPr id="23" name="Group 22">
                <a:extLst>
                  <a:ext uri="{FF2B5EF4-FFF2-40B4-BE49-F238E27FC236}">
                    <a16:creationId xmlns:a16="http://schemas.microsoft.com/office/drawing/2014/main" id="{E091517D-1D6A-5C32-5A48-120EA42415FA}"/>
                  </a:ext>
                </a:extLst>
              </p:cNvPr>
              <p:cNvGrpSpPr/>
              <p:nvPr userDrawn="1"/>
            </p:nvGrpSpPr>
            <p:grpSpPr>
              <a:xfrm>
                <a:off x="2872580" y="6378846"/>
                <a:ext cx="5809228" cy="452142"/>
                <a:chOff x="2872580" y="6378846"/>
                <a:chExt cx="5809228" cy="452142"/>
              </a:xfrm>
            </p:grpSpPr>
            <p:pic>
              <p:nvPicPr>
                <p:cNvPr id="25" name="Picture 24">
                  <a:extLst>
                    <a:ext uri="{FF2B5EF4-FFF2-40B4-BE49-F238E27FC236}">
                      <a16:creationId xmlns:a16="http://schemas.microsoft.com/office/drawing/2014/main" id="{F542B15B-CABD-E7E8-F08A-9780B30DDC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26" name="Picture 25">
                  <a:extLst>
                    <a:ext uri="{FF2B5EF4-FFF2-40B4-BE49-F238E27FC236}">
                      <a16:creationId xmlns:a16="http://schemas.microsoft.com/office/drawing/2014/main" id="{64BE422C-6B69-485B-B26F-7DC73E4815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27" name="Picture 4">
                  <a:extLst>
                    <a:ext uri="{FF2B5EF4-FFF2-40B4-BE49-F238E27FC236}">
                      <a16:creationId xmlns:a16="http://schemas.microsoft.com/office/drawing/2014/main" id="{FB3CE7B4-0041-213A-C153-A748C19076A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itle 1">
                <a:extLst>
                  <a:ext uri="{FF2B5EF4-FFF2-40B4-BE49-F238E27FC236}">
                    <a16:creationId xmlns:a16="http://schemas.microsoft.com/office/drawing/2014/main" id="{B6663A0F-B45A-CADD-04C9-09FEB7DC64FB}"/>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3" name="Picture 12">
              <a:extLst>
                <a:ext uri="{FF2B5EF4-FFF2-40B4-BE49-F238E27FC236}">
                  <a16:creationId xmlns:a16="http://schemas.microsoft.com/office/drawing/2014/main" id="{35C1A0C1-67AA-DC4B-D47B-BEC321124E3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2626662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squares"/>
          <p:cNvGrpSpPr>
            <a:grpSpLocks/>
          </p:cNvGrpSpPr>
          <p:nvPr userDrawn="1"/>
        </p:nvGrpSpPr>
        <p:grpSpPr bwMode="auto">
          <a:xfrm>
            <a:off x="0" y="485775"/>
            <a:ext cx="628650" cy="523875"/>
            <a:chOff x="0" y="452558"/>
            <a:chExt cx="914400" cy="524182"/>
          </a:xfrm>
        </p:grpSpPr>
        <p:sp>
          <p:nvSpPr>
            <p:cNvPr id="8" name="Rounded Rectangle 7"/>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9" name="Rounded Rectangle 8"/>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10" name="Round Same Side Corner Rectangle 9"/>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a:xfrm>
            <a:off x="629841" y="170817"/>
            <a:ext cx="7886700" cy="1212214"/>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644967E0-1150-8EBE-E0F9-60592764C23B}"/>
              </a:ext>
            </a:extLst>
          </p:cNvPr>
          <p:cNvGrpSpPr/>
          <p:nvPr userDrawn="1"/>
        </p:nvGrpSpPr>
        <p:grpSpPr>
          <a:xfrm>
            <a:off x="990600" y="6385224"/>
            <a:ext cx="7620000" cy="467294"/>
            <a:chOff x="990600" y="6385224"/>
            <a:chExt cx="7620000" cy="467294"/>
          </a:xfrm>
        </p:grpSpPr>
        <p:pic>
          <p:nvPicPr>
            <p:cNvPr id="12" name="Picture 11">
              <a:extLst>
                <a:ext uri="{FF2B5EF4-FFF2-40B4-BE49-F238E27FC236}">
                  <a16:creationId xmlns:a16="http://schemas.microsoft.com/office/drawing/2014/main" id="{D8A2BDA2-B5EE-BF21-D1F9-DF474C1FA9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13" name="Group 12">
              <a:extLst>
                <a:ext uri="{FF2B5EF4-FFF2-40B4-BE49-F238E27FC236}">
                  <a16:creationId xmlns:a16="http://schemas.microsoft.com/office/drawing/2014/main" id="{0AC46D3C-FF2A-2357-9784-CDE7E363B9B5}"/>
                </a:ext>
              </a:extLst>
            </p:cNvPr>
            <p:cNvGrpSpPr/>
            <p:nvPr userDrawn="1"/>
          </p:nvGrpSpPr>
          <p:grpSpPr>
            <a:xfrm>
              <a:off x="990600" y="6385224"/>
              <a:ext cx="7620000" cy="452142"/>
              <a:chOff x="2872580" y="6378846"/>
              <a:chExt cx="7620000" cy="452142"/>
            </a:xfrm>
          </p:grpSpPr>
          <p:grpSp>
            <p:nvGrpSpPr>
              <p:cNvPr id="15" name="Group 14">
                <a:extLst>
                  <a:ext uri="{FF2B5EF4-FFF2-40B4-BE49-F238E27FC236}">
                    <a16:creationId xmlns:a16="http://schemas.microsoft.com/office/drawing/2014/main" id="{71CFF804-472D-973C-692F-D438C98E38E5}"/>
                  </a:ext>
                </a:extLst>
              </p:cNvPr>
              <p:cNvGrpSpPr/>
              <p:nvPr userDrawn="1"/>
            </p:nvGrpSpPr>
            <p:grpSpPr>
              <a:xfrm>
                <a:off x="2872580" y="6378846"/>
                <a:ext cx="5809228" cy="452142"/>
                <a:chOff x="2872580" y="6378846"/>
                <a:chExt cx="5809228" cy="452142"/>
              </a:xfrm>
            </p:grpSpPr>
            <p:pic>
              <p:nvPicPr>
                <p:cNvPr id="17" name="Picture 16">
                  <a:extLst>
                    <a:ext uri="{FF2B5EF4-FFF2-40B4-BE49-F238E27FC236}">
                      <a16:creationId xmlns:a16="http://schemas.microsoft.com/office/drawing/2014/main" id="{FDF67822-BBEF-8565-BF41-AAD6F41172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8" name="Picture 17">
                  <a:extLst>
                    <a:ext uri="{FF2B5EF4-FFF2-40B4-BE49-F238E27FC236}">
                      <a16:creationId xmlns:a16="http://schemas.microsoft.com/office/drawing/2014/main" id="{2E84C17E-3CC3-CAC6-1C76-36B5BBE044F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9" name="Picture 4">
                  <a:extLst>
                    <a:ext uri="{FF2B5EF4-FFF2-40B4-BE49-F238E27FC236}">
                      <a16:creationId xmlns:a16="http://schemas.microsoft.com/office/drawing/2014/main" id="{DBC7BEDE-8CA1-27AB-9513-075CDC1CD39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itle 1">
                <a:extLst>
                  <a:ext uri="{FF2B5EF4-FFF2-40B4-BE49-F238E27FC236}">
                    <a16:creationId xmlns:a16="http://schemas.microsoft.com/office/drawing/2014/main" id="{B53154B1-30CC-5C52-1DA7-6FC205243149}"/>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4" name="Picture 13">
              <a:extLst>
                <a:ext uri="{FF2B5EF4-FFF2-40B4-BE49-F238E27FC236}">
                  <a16:creationId xmlns:a16="http://schemas.microsoft.com/office/drawing/2014/main" id="{E4BF124D-3DC2-3BFB-51BF-1C1083321EA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35206263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squares"/>
          <p:cNvGrpSpPr>
            <a:grpSpLocks/>
          </p:cNvGrpSpPr>
          <p:nvPr userDrawn="1"/>
        </p:nvGrpSpPr>
        <p:grpSpPr bwMode="auto">
          <a:xfrm>
            <a:off x="0" y="485775"/>
            <a:ext cx="628650" cy="523875"/>
            <a:chOff x="0" y="452558"/>
            <a:chExt cx="914400" cy="524182"/>
          </a:xfrm>
        </p:grpSpPr>
        <p:sp>
          <p:nvSpPr>
            <p:cNvPr id="4" name="Rounded Rectangle 3"/>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5" name="Rounded Rectangle 4"/>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 Same Side Corner Rectangle 5"/>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a:t>Click to edit Master title style</a:t>
            </a:r>
            <a:endParaRPr lang="en-US" dirty="0"/>
          </a:p>
        </p:txBody>
      </p:sp>
      <p:grpSp>
        <p:nvGrpSpPr>
          <p:cNvPr id="7" name="Group 6">
            <a:extLst>
              <a:ext uri="{FF2B5EF4-FFF2-40B4-BE49-F238E27FC236}">
                <a16:creationId xmlns:a16="http://schemas.microsoft.com/office/drawing/2014/main" id="{03C230F0-41A1-E106-A973-1298A05A782E}"/>
              </a:ext>
            </a:extLst>
          </p:cNvPr>
          <p:cNvGrpSpPr/>
          <p:nvPr userDrawn="1"/>
        </p:nvGrpSpPr>
        <p:grpSpPr>
          <a:xfrm>
            <a:off x="990600" y="6385224"/>
            <a:ext cx="7620000" cy="467294"/>
            <a:chOff x="990600" y="6385224"/>
            <a:chExt cx="7620000" cy="467294"/>
          </a:xfrm>
        </p:grpSpPr>
        <p:pic>
          <p:nvPicPr>
            <p:cNvPr id="8" name="Picture 7">
              <a:extLst>
                <a:ext uri="{FF2B5EF4-FFF2-40B4-BE49-F238E27FC236}">
                  <a16:creationId xmlns:a16="http://schemas.microsoft.com/office/drawing/2014/main" id="{54618FD5-BCE6-09C4-F7FB-792D6677A5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9" name="Group 8">
              <a:extLst>
                <a:ext uri="{FF2B5EF4-FFF2-40B4-BE49-F238E27FC236}">
                  <a16:creationId xmlns:a16="http://schemas.microsoft.com/office/drawing/2014/main" id="{93AB763F-67C6-7A32-E6EF-3F158B53B5B8}"/>
                </a:ext>
              </a:extLst>
            </p:cNvPr>
            <p:cNvGrpSpPr/>
            <p:nvPr userDrawn="1"/>
          </p:nvGrpSpPr>
          <p:grpSpPr>
            <a:xfrm>
              <a:off x="990600" y="6385224"/>
              <a:ext cx="7620000" cy="452142"/>
              <a:chOff x="2872580" y="6378846"/>
              <a:chExt cx="7620000" cy="452142"/>
            </a:xfrm>
          </p:grpSpPr>
          <p:grpSp>
            <p:nvGrpSpPr>
              <p:cNvPr id="11" name="Group 10">
                <a:extLst>
                  <a:ext uri="{FF2B5EF4-FFF2-40B4-BE49-F238E27FC236}">
                    <a16:creationId xmlns:a16="http://schemas.microsoft.com/office/drawing/2014/main" id="{ABB56A21-758C-3687-5D7E-9FCB2FA8E546}"/>
                  </a:ext>
                </a:extLst>
              </p:cNvPr>
              <p:cNvGrpSpPr/>
              <p:nvPr userDrawn="1"/>
            </p:nvGrpSpPr>
            <p:grpSpPr>
              <a:xfrm>
                <a:off x="2872580" y="6378846"/>
                <a:ext cx="5809228" cy="452142"/>
                <a:chOff x="2872580" y="6378846"/>
                <a:chExt cx="5809228" cy="452142"/>
              </a:xfrm>
            </p:grpSpPr>
            <p:pic>
              <p:nvPicPr>
                <p:cNvPr id="13" name="Picture 12">
                  <a:extLst>
                    <a:ext uri="{FF2B5EF4-FFF2-40B4-BE49-F238E27FC236}">
                      <a16:creationId xmlns:a16="http://schemas.microsoft.com/office/drawing/2014/main" id="{D24B241F-F973-7987-1F81-A6F1DC2A99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4" name="Picture 13">
                  <a:extLst>
                    <a:ext uri="{FF2B5EF4-FFF2-40B4-BE49-F238E27FC236}">
                      <a16:creationId xmlns:a16="http://schemas.microsoft.com/office/drawing/2014/main" id="{D96DA1FD-E717-A30A-C99A-D6741B82CA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5" name="Picture 4">
                  <a:extLst>
                    <a:ext uri="{FF2B5EF4-FFF2-40B4-BE49-F238E27FC236}">
                      <a16:creationId xmlns:a16="http://schemas.microsoft.com/office/drawing/2014/main" id="{DFA04E0B-8859-FC46-B110-FB57A32239B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
                <a:extLst>
                  <a:ext uri="{FF2B5EF4-FFF2-40B4-BE49-F238E27FC236}">
                    <a16:creationId xmlns:a16="http://schemas.microsoft.com/office/drawing/2014/main" id="{2FC11F2F-3786-7DB6-2DEE-D1D19DC27E40}"/>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0" name="Picture 9">
              <a:extLst>
                <a:ext uri="{FF2B5EF4-FFF2-40B4-BE49-F238E27FC236}">
                  <a16:creationId xmlns:a16="http://schemas.microsoft.com/office/drawing/2014/main" id="{4A41452C-8FCA-22A5-E2B3-B3BB32C8D50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3318650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438275" y="960000"/>
            <a:ext cx="5019600" cy="493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6200"/>
              <a:buFont typeface="Roboto Slab Black"/>
              <a:buNone/>
              <a:defRPr sz="6200">
                <a:solidFill>
                  <a:schemeClr val="dk1"/>
                </a:solidFill>
                <a:latin typeface="Roboto Slab Black"/>
                <a:ea typeface="Roboto Slab Black"/>
                <a:cs typeface="Roboto Slab Black"/>
                <a:sym typeface="Roboto Slab Black"/>
              </a:defRPr>
            </a:lvl1pPr>
            <a:lvl2pPr lvl="1" algn="r" rtl="0">
              <a:spcBef>
                <a:spcPts val="0"/>
              </a:spcBef>
              <a:spcAft>
                <a:spcPts val="0"/>
              </a:spcAft>
              <a:buClr>
                <a:schemeClr val="dk1"/>
              </a:buClr>
              <a:buSzPts val="4800"/>
              <a:buNone/>
              <a:defRPr sz="4800">
                <a:solidFill>
                  <a:schemeClr val="dk1"/>
                </a:solidFill>
              </a:defRPr>
            </a:lvl2pPr>
            <a:lvl3pPr lvl="2" algn="r" rtl="0">
              <a:spcBef>
                <a:spcPts val="0"/>
              </a:spcBef>
              <a:spcAft>
                <a:spcPts val="0"/>
              </a:spcAft>
              <a:buClr>
                <a:schemeClr val="dk1"/>
              </a:buClr>
              <a:buSzPts val="4800"/>
              <a:buNone/>
              <a:defRPr sz="4800">
                <a:solidFill>
                  <a:schemeClr val="dk1"/>
                </a:solidFill>
              </a:defRPr>
            </a:lvl3pPr>
            <a:lvl4pPr lvl="3" algn="r" rtl="0">
              <a:spcBef>
                <a:spcPts val="0"/>
              </a:spcBef>
              <a:spcAft>
                <a:spcPts val="0"/>
              </a:spcAft>
              <a:buClr>
                <a:schemeClr val="dk1"/>
              </a:buClr>
              <a:buSzPts val="4800"/>
              <a:buNone/>
              <a:defRPr sz="4800">
                <a:solidFill>
                  <a:schemeClr val="dk1"/>
                </a:solidFill>
              </a:defRPr>
            </a:lvl4pPr>
            <a:lvl5pPr lvl="4" algn="r" rtl="0">
              <a:spcBef>
                <a:spcPts val="0"/>
              </a:spcBef>
              <a:spcAft>
                <a:spcPts val="0"/>
              </a:spcAft>
              <a:buClr>
                <a:schemeClr val="dk1"/>
              </a:buClr>
              <a:buSzPts val="4800"/>
              <a:buNone/>
              <a:defRPr sz="4800">
                <a:solidFill>
                  <a:schemeClr val="dk1"/>
                </a:solidFill>
              </a:defRPr>
            </a:lvl5pPr>
            <a:lvl6pPr lvl="5" algn="r" rtl="0">
              <a:spcBef>
                <a:spcPts val="0"/>
              </a:spcBef>
              <a:spcAft>
                <a:spcPts val="0"/>
              </a:spcAft>
              <a:buClr>
                <a:schemeClr val="dk1"/>
              </a:buClr>
              <a:buSzPts val="4800"/>
              <a:buNone/>
              <a:defRPr sz="4800">
                <a:solidFill>
                  <a:schemeClr val="dk1"/>
                </a:solidFill>
              </a:defRPr>
            </a:lvl6pPr>
            <a:lvl7pPr lvl="6" algn="r" rtl="0">
              <a:spcBef>
                <a:spcPts val="0"/>
              </a:spcBef>
              <a:spcAft>
                <a:spcPts val="0"/>
              </a:spcAft>
              <a:buClr>
                <a:schemeClr val="dk1"/>
              </a:buClr>
              <a:buSzPts val="4800"/>
              <a:buNone/>
              <a:defRPr sz="4800">
                <a:solidFill>
                  <a:schemeClr val="dk1"/>
                </a:solidFill>
              </a:defRPr>
            </a:lvl7pPr>
            <a:lvl8pPr lvl="7" algn="r" rtl="0">
              <a:spcBef>
                <a:spcPts val="0"/>
              </a:spcBef>
              <a:spcAft>
                <a:spcPts val="0"/>
              </a:spcAft>
              <a:buClr>
                <a:schemeClr val="dk1"/>
              </a:buClr>
              <a:buSzPts val="4800"/>
              <a:buNone/>
              <a:defRPr sz="4800">
                <a:solidFill>
                  <a:schemeClr val="dk1"/>
                </a:solidFill>
              </a:defRPr>
            </a:lvl8pPr>
            <a:lvl9pPr lvl="8" algn="r" rtl="0">
              <a:spcBef>
                <a:spcPts val="0"/>
              </a:spcBef>
              <a:spcAft>
                <a:spcPts val="0"/>
              </a:spcAft>
              <a:buClr>
                <a:schemeClr val="dk1"/>
              </a:buClr>
              <a:buSzPts val="4800"/>
              <a:buNone/>
              <a:defRPr sz="4800">
                <a:solidFill>
                  <a:schemeClr val="dk1"/>
                </a:solidFill>
              </a:defRPr>
            </a:lvl9pPr>
          </a:lstStyle>
          <a:p>
            <a:endParaRPr/>
          </a:p>
        </p:txBody>
      </p:sp>
      <p:sp>
        <p:nvSpPr>
          <p:cNvPr id="2" name="Footer Placeholder 1">
            <a:extLst>
              <a:ext uri="{FF2B5EF4-FFF2-40B4-BE49-F238E27FC236}">
                <a16:creationId xmlns:a16="http://schemas.microsoft.com/office/drawing/2014/main" id="{5A2555F7-F38E-3248-980A-24A801D7F237}"/>
              </a:ext>
            </a:extLst>
          </p:cNvPr>
          <p:cNvSpPr>
            <a:spLocks noGrp="1"/>
          </p:cNvSpPr>
          <p:nvPr>
            <p:ph type="ftr" sz="quarter" idx="10"/>
          </p:nvPr>
        </p:nvSpPr>
        <p:spPr>
          <a:xfrm>
            <a:off x="3028950" y="6356351"/>
            <a:ext cx="3086100" cy="366183"/>
          </a:xfrm>
          <a:prstGeom prst="rect">
            <a:avLst/>
          </a:prstGeom>
        </p:spPr>
        <p:txBody>
          <a:bodyPr/>
          <a:lstStyle/>
          <a:p>
            <a:endParaRPr lang="en-TW"/>
          </a:p>
        </p:txBody>
      </p:sp>
      <p:sp>
        <p:nvSpPr>
          <p:cNvPr id="5" name="Slide Number Placeholder 3">
            <a:extLst>
              <a:ext uri="{FF2B5EF4-FFF2-40B4-BE49-F238E27FC236}">
                <a16:creationId xmlns:a16="http://schemas.microsoft.com/office/drawing/2014/main" id="{E2D488F9-37C4-4048-A409-6E0F1F47D6D7}"/>
              </a:ext>
            </a:extLst>
          </p:cNvPr>
          <p:cNvSpPr>
            <a:spLocks noGrp="1"/>
          </p:cNvSpPr>
          <p:nvPr>
            <p:ph type="sldNum" sz="quarter" idx="11"/>
          </p:nvPr>
        </p:nvSpPr>
        <p:spPr>
          <a:xfrm>
            <a:off x="8659906" y="6356350"/>
            <a:ext cx="411256" cy="366183"/>
          </a:xfrm>
          <a:prstGeom prst="rect">
            <a:avLst/>
          </a:prstGeom>
        </p:spPr>
        <p:txBody>
          <a:bodyPr/>
          <a:lstStyle>
            <a:lvl1pPr>
              <a:defRPr>
                <a:latin typeface=""/>
              </a:defRPr>
            </a:lvl1pPr>
          </a:lstStyle>
          <a:p>
            <a:fld id="{3C1CAD10-8313-CB49-BCEF-B6009EE97F7D}" type="slidenum">
              <a:rPr lang="en-TW" smtClean="0"/>
              <a:pPr/>
              <a:t>‹#›</a:t>
            </a:fld>
            <a:endParaRPr lang="en-TW" dirty="0"/>
          </a:p>
        </p:txBody>
      </p:sp>
    </p:spTree>
    <p:extLst>
      <p:ext uri="{BB962C8B-B14F-4D97-AF65-F5344CB8AC3E}">
        <p14:creationId xmlns:p14="http://schemas.microsoft.com/office/powerpoint/2010/main" val="261271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485775"/>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BAF5A702-5989-9528-0E9C-5CA9B2B1FF5D}"/>
              </a:ext>
            </a:extLst>
          </p:cNvPr>
          <p:cNvGrpSpPr/>
          <p:nvPr userDrawn="1"/>
        </p:nvGrpSpPr>
        <p:grpSpPr>
          <a:xfrm>
            <a:off x="990600" y="6385224"/>
            <a:ext cx="7620000" cy="467294"/>
            <a:chOff x="990600" y="6385224"/>
            <a:chExt cx="7620000" cy="467294"/>
          </a:xfrm>
        </p:grpSpPr>
        <p:pic>
          <p:nvPicPr>
            <p:cNvPr id="9" name="Picture 8">
              <a:extLst>
                <a:ext uri="{FF2B5EF4-FFF2-40B4-BE49-F238E27FC236}">
                  <a16:creationId xmlns:a16="http://schemas.microsoft.com/office/drawing/2014/main" id="{5F4213C8-90C5-AD93-30AE-7BE18981C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10" name="Group 9">
              <a:extLst>
                <a:ext uri="{FF2B5EF4-FFF2-40B4-BE49-F238E27FC236}">
                  <a16:creationId xmlns:a16="http://schemas.microsoft.com/office/drawing/2014/main" id="{1FF3BCF6-C574-2BBE-3F1A-2C7AD27EC64C}"/>
                </a:ext>
              </a:extLst>
            </p:cNvPr>
            <p:cNvGrpSpPr/>
            <p:nvPr userDrawn="1"/>
          </p:nvGrpSpPr>
          <p:grpSpPr>
            <a:xfrm>
              <a:off x="990600" y="6385224"/>
              <a:ext cx="7620000" cy="452142"/>
              <a:chOff x="2872580" y="6378846"/>
              <a:chExt cx="7620000" cy="452142"/>
            </a:xfrm>
          </p:grpSpPr>
          <p:grpSp>
            <p:nvGrpSpPr>
              <p:cNvPr id="12" name="Group 11">
                <a:extLst>
                  <a:ext uri="{FF2B5EF4-FFF2-40B4-BE49-F238E27FC236}">
                    <a16:creationId xmlns:a16="http://schemas.microsoft.com/office/drawing/2014/main" id="{343A9FD3-E4C9-C568-FFEC-9D6DF510019D}"/>
                  </a:ext>
                </a:extLst>
              </p:cNvPr>
              <p:cNvGrpSpPr/>
              <p:nvPr userDrawn="1"/>
            </p:nvGrpSpPr>
            <p:grpSpPr>
              <a:xfrm>
                <a:off x="2872580" y="6378846"/>
                <a:ext cx="5809228" cy="452142"/>
                <a:chOff x="2872580" y="6378846"/>
                <a:chExt cx="5809228" cy="452142"/>
              </a:xfrm>
            </p:grpSpPr>
            <p:pic>
              <p:nvPicPr>
                <p:cNvPr id="14" name="Picture 13">
                  <a:extLst>
                    <a:ext uri="{FF2B5EF4-FFF2-40B4-BE49-F238E27FC236}">
                      <a16:creationId xmlns:a16="http://schemas.microsoft.com/office/drawing/2014/main" id="{AB7BD4EB-FFC2-236F-50EE-8633F54E8D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5" name="Picture 14">
                  <a:extLst>
                    <a:ext uri="{FF2B5EF4-FFF2-40B4-BE49-F238E27FC236}">
                      <a16:creationId xmlns:a16="http://schemas.microsoft.com/office/drawing/2014/main" id="{D63BCFE5-8EF7-C418-F345-C5CBE57A9B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6" name="Picture 4">
                  <a:extLst>
                    <a:ext uri="{FF2B5EF4-FFF2-40B4-BE49-F238E27FC236}">
                      <a16:creationId xmlns:a16="http://schemas.microsoft.com/office/drawing/2014/main" id="{5DBC98A7-94FB-FF79-8F9A-1789AC52931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a:extLst>
                  <a:ext uri="{FF2B5EF4-FFF2-40B4-BE49-F238E27FC236}">
                    <a16:creationId xmlns:a16="http://schemas.microsoft.com/office/drawing/2014/main" id="{6727D002-5CC7-023C-DE82-194D8354F0AC}"/>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1" name="Picture 10">
              <a:extLst>
                <a:ext uri="{FF2B5EF4-FFF2-40B4-BE49-F238E27FC236}">
                  <a16:creationId xmlns:a16="http://schemas.microsoft.com/office/drawing/2014/main" id="{80C3433B-ED62-1165-2DEC-3BAEB37BF9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92308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3240088"/>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a:xfrm>
            <a:off x="623888" y="2466975"/>
            <a:ext cx="7886700" cy="2095501"/>
          </a:xfrm>
        </p:spPr>
        <p:txBody>
          <a:bodyPr/>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0"/>
          </p:nvPr>
        </p:nvSpPr>
        <p:spPr/>
        <p:txBody>
          <a:bodyPr/>
          <a:lstStyle>
            <a:lvl1pPr fontAlgn="base">
              <a:spcBef>
                <a:spcPct val="0"/>
              </a:spcBef>
              <a:spcAft>
                <a:spcPct val="0"/>
              </a:spcAft>
              <a:defRPr b="1">
                <a:latin typeface="Arial" panose="020B0604020202020204" pitchFamily="34" charset="0"/>
                <a:ea typeface="+mn-ea"/>
              </a:defRPr>
            </a:lvl1pPr>
          </a:lstStyle>
          <a:p>
            <a:pPr>
              <a:defRPr/>
            </a:pPr>
            <a:fld id="{0A8D09C1-4A0D-43E2-9590-F2525E5C3476}" type="slidenum">
              <a:rPr lang="en-US"/>
              <a:pPr>
                <a:defRPr/>
              </a:pPr>
              <a:t>‹#›</a:t>
            </a:fld>
            <a:endParaRPr lang="en-US"/>
          </a:p>
        </p:txBody>
      </p:sp>
    </p:spTree>
    <p:extLst>
      <p:ext uri="{BB962C8B-B14F-4D97-AF65-F5344CB8AC3E}">
        <p14:creationId xmlns:p14="http://schemas.microsoft.com/office/powerpoint/2010/main" val="38674175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squares"/>
          <p:cNvGrpSpPr>
            <a:grpSpLocks/>
          </p:cNvGrpSpPr>
          <p:nvPr userDrawn="1"/>
        </p:nvGrpSpPr>
        <p:grpSpPr bwMode="auto">
          <a:xfrm>
            <a:off x="0" y="485775"/>
            <a:ext cx="628650" cy="523875"/>
            <a:chOff x="0" y="452558"/>
            <a:chExt cx="914400" cy="524182"/>
          </a:xfrm>
        </p:grpSpPr>
        <p:sp>
          <p:nvSpPr>
            <p:cNvPr id="6" name="Rounded Rectangle 5"/>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ed Rectangle 6"/>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8" name="Round Same Side Corner Rectangle 7"/>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543050"/>
            <a:ext cx="38862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A73465CA-8473-4588-1A07-33817402AFC7}"/>
              </a:ext>
            </a:extLst>
          </p:cNvPr>
          <p:cNvGrpSpPr/>
          <p:nvPr userDrawn="1"/>
        </p:nvGrpSpPr>
        <p:grpSpPr>
          <a:xfrm>
            <a:off x="990600" y="6385224"/>
            <a:ext cx="7620000" cy="467294"/>
            <a:chOff x="990600" y="6385224"/>
            <a:chExt cx="7620000" cy="467294"/>
          </a:xfrm>
        </p:grpSpPr>
        <p:pic>
          <p:nvPicPr>
            <p:cNvPr id="11" name="Picture 10">
              <a:extLst>
                <a:ext uri="{FF2B5EF4-FFF2-40B4-BE49-F238E27FC236}">
                  <a16:creationId xmlns:a16="http://schemas.microsoft.com/office/drawing/2014/main" id="{E28C9FF9-B763-6436-EEB4-1DFCAC4A9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12" name="Group 11">
              <a:extLst>
                <a:ext uri="{FF2B5EF4-FFF2-40B4-BE49-F238E27FC236}">
                  <a16:creationId xmlns:a16="http://schemas.microsoft.com/office/drawing/2014/main" id="{2BD144CF-0FB7-D005-2426-0A114B3DCD98}"/>
                </a:ext>
              </a:extLst>
            </p:cNvPr>
            <p:cNvGrpSpPr/>
            <p:nvPr userDrawn="1"/>
          </p:nvGrpSpPr>
          <p:grpSpPr>
            <a:xfrm>
              <a:off x="990600" y="6385224"/>
              <a:ext cx="7620000" cy="452142"/>
              <a:chOff x="2872580" y="6378846"/>
              <a:chExt cx="7620000" cy="452142"/>
            </a:xfrm>
          </p:grpSpPr>
          <p:grpSp>
            <p:nvGrpSpPr>
              <p:cNvPr id="23" name="Group 22">
                <a:extLst>
                  <a:ext uri="{FF2B5EF4-FFF2-40B4-BE49-F238E27FC236}">
                    <a16:creationId xmlns:a16="http://schemas.microsoft.com/office/drawing/2014/main" id="{13B95C41-2B9D-4F5A-52B7-E8F639F8CF63}"/>
                  </a:ext>
                </a:extLst>
              </p:cNvPr>
              <p:cNvGrpSpPr/>
              <p:nvPr userDrawn="1"/>
            </p:nvGrpSpPr>
            <p:grpSpPr>
              <a:xfrm>
                <a:off x="2872580" y="6378846"/>
                <a:ext cx="5809228" cy="452142"/>
                <a:chOff x="2872580" y="6378846"/>
                <a:chExt cx="5809228" cy="452142"/>
              </a:xfrm>
            </p:grpSpPr>
            <p:pic>
              <p:nvPicPr>
                <p:cNvPr id="25" name="Picture 24">
                  <a:extLst>
                    <a:ext uri="{FF2B5EF4-FFF2-40B4-BE49-F238E27FC236}">
                      <a16:creationId xmlns:a16="http://schemas.microsoft.com/office/drawing/2014/main" id="{16A03F2B-4991-D26C-104E-8BCA0EAEFB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26" name="Picture 25">
                  <a:extLst>
                    <a:ext uri="{FF2B5EF4-FFF2-40B4-BE49-F238E27FC236}">
                      <a16:creationId xmlns:a16="http://schemas.microsoft.com/office/drawing/2014/main" id="{5B0DA012-367A-CB8B-F8B7-BA122B19BFE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27" name="Picture 4">
                  <a:extLst>
                    <a:ext uri="{FF2B5EF4-FFF2-40B4-BE49-F238E27FC236}">
                      <a16:creationId xmlns:a16="http://schemas.microsoft.com/office/drawing/2014/main" id="{771B5CED-F8F6-99BA-3F2F-26ABE738E0B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itle 1">
                <a:extLst>
                  <a:ext uri="{FF2B5EF4-FFF2-40B4-BE49-F238E27FC236}">
                    <a16:creationId xmlns:a16="http://schemas.microsoft.com/office/drawing/2014/main" id="{BEEFEC3B-5A32-4A50-38A6-75B802027904}"/>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3" name="Picture 12">
              <a:extLst>
                <a:ext uri="{FF2B5EF4-FFF2-40B4-BE49-F238E27FC236}">
                  <a16:creationId xmlns:a16="http://schemas.microsoft.com/office/drawing/2014/main" id="{3CEF7571-0F8D-B1C6-CD2E-C3E66ACBC8F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21941823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squares"/>
          <p:cNvGrpSpPr>
            <a:grpSpLocks/>
          </p:cNvGrpSpPr>
          <p:nvPr userDrawn="1"/>
        </p:nvGrpSpPr>
        <p:grpSpPr bwMode="auto">
          <a:xfrm>
            <a:off x="0" y="485775"/>
            <a:ext cx="628650" cy="523875"/>
            <a:chOff x="0" y="452558"/>
            <a:chExt cx="914400" cy="524182"/>
          </a:xfrm>
        </p:grpSpPr>
        <p:sp>
          <p:nvSpPr>
            <p:cNvPr id="8" name="Rounded Rectangle 7"/>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9" name="Rounded Rectangle 8"/>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10" name="Round Same Side Corner Rectangle 9"/>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a:xfrm>
            <a:off x="629841" y="170817"/>
            <a:ext cx="7886700" cy="1212214"/>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090260D2-023F-7D96-B90E-5542A0F7D1BB}"/>
              </a:ext>
            </a:extLst>
          </p:cNvPr>
          <p:cNvGrpSpPr/>
          <p:nvPr userDrawn="1"/>
        </p:nvGrpSpPr>
        <p:grpSpPr>
          <a:xfrm>
            <a:off x="990600" y="6385224"/>
            <a:ext cx="7620000" cy="467294"/>
            <a:chOff x="990600" y="6385224"/>
            <a:chExt cx="7620000" cy="467294"/>
          </a:xfrm>
        </p:grpSpPr>
        <p:pic>
          <p:nvPicPr>
            <p:cNvPr id="12" name="Picture 11">
              <a:extLst>
                <a:ext uri="{FF2B5EF4-FFF2-40B4-BE49-F238E27FC236}">
                  <a16:creationId xmlns:a16="http://schemas.microsoft.com/office/drawing/2014/main" id="{0C16C990-137A-2024-9AFC-FA407E7785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13" name="Group 12">
              <a:extLst>
                <a:ext uri="{FF2B5EF4-FFF2-40B4-BE49-F238E27FC236}">
                  <a16:creationId xmlns:a16="http://schemas.microsoft.com/office/drawing/2014/main" id="{8C6B3BFE-AA99-65A7-C337-C9897F8F608F}"/>
                </a:ext>
              </a:extLst>
            </p:cNvPr>
            <p:cNvGrpSpPr/>
            <p:nvPr userDrawn="1"/>
          </p:nvGrpSpPr>
          <p:grpSpPr>
            <a:xfrm>
              <a:off x="990600" y="6385224"/>
              <a:ext cx="7620000" cy="452142"/>
              <a:chOff x="2872580" y="6378846"/>
              <a:chExt cx="7620000" cy="452142"/>
            </a:xfrm>
          </p:grpSpPr>
          <p:grpSp>
            <p:nvGrpSpPr>
              <p:cNvPr id="15" name="Group 14">
                <a:extLst>
                  <a:ext uri="{FF2B5EF4-FFF2-40B4-BE49-F238E27FC236}">
                    <a16:creationId xmlns:a16="http://schemas.microsoft.com/office/drawing/2014/main" id="{A4ED1E53-4982-9FC9-F366-FCF3E5E03D49}"/>
                  </a:ext>
                </a:extLst>
              </p:cNvPr>
              <p:cNvGrpSpPr/>
              <p:nvPr userDrawn="1"/>
            </p:nvGrpSpPr>
            <p:grpSpPr>
              <a:xfrm>
                <a:off x="2872580" y="6378846"/>
                <a:ext cx="5809228" cy="452142"/>
                <a:chOff x="2872580" y="6378846"/>
                <a:chExt cx="5809228" cy="452142"/>
              </a:xfrm>
            </p:grpSpPr>
            <p:pic>
              <p:nvPicPr>
                <p:cNvPr id="17" name="Picture 16">
                  <a:extLst>
                    <a:ext uri="{FF2B5EF4-FFF2-40B4-BE49-F238E27FC236}">
                      <a16:creationId xmlns:a16="http://schemas.microsoft.com/office/drawing/2014/main" id="{9B0D0B34-7271-8180-3FEB-17453214C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8" name="Picture 17">
                  <a:extLst>
                    <a:ext uri="{FF2B5EF4-FFF2-40B4-BE49-F238E27FC236}">
                      <a16:creationId xmlns:a16="http://schemas.microsoft.com/office/drawing/2014/main" id="{A3BE694E-D532-FAFB-7AD3-04B96F72509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9" name="Picture 4">
                  <a:extLst>
                    <a:ext uri="{FF2B5EF4-FFF2-40B4-BE49-F238E27FC236}">
                      <a16:creationId xmlns:a16="http://schemas.microsoft.com/office/drawing/2014/main" id="{7186B18E-13EE-B4A9-043C-70E71F90AA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itle 1">
                <a:extLst>
                  <a:ext uri="{FF2B5EF4-FFF2-40B4-BE49-F238E27FC236}">
                    <a16:creationId xmlns:a16="http://schemas.microsoft.com/office/drawing/2014/main" id="{4A929C3F-561A-418E-E879-288E2D4381F7}"/>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4" name="Picture 13">
              <a:extLst>
                <a:ext uri="{FF2B5EF4-FFF2-40B4-BE49-F238E27FC236}">
                  <a16:creationId xmlns:a16="http://schemas.microsoft.com/office/drawing/2014/main" id="{E2EDC4A4-605E-06F6-53A9-3F065144EE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10313541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squares"/>
          <p:cNvGrpSpPr>
            <a:grpSpLocks/>
          </p:cNvGrpSpPr>
          <p:nvPr userDrawn="1"/>
        </p:nvGrpSpPr>
        <p:grpSpPr bwMode="auto">
          <a:xfrm>
            <a:off x="0" y="485775"/>
            <a:ext cx="628650" cy="523875"/>
            <a:chOff x="0" y="452558"/>
            <a:chExt cx="914400" cy="524182"/>
          </a:xfrm>
        </p:grpSpPr>
        <p:sp>
          <p:nvSpPr>
            <p:cNvPr id="4" name="Rounded Rectangle 3"/>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5" name="Rounded Rectangle 4"/>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 xmlns:a14="http://schemas.microsoft.com/office/drawing/2010/main"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 Same Side Corner Rectangle 5"/>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a:t>Click to edit Master title style</a:t>
            </a:r>
            <a:endParaRPr lang="en-US" dirty="0"/>
          </a:p>
        </p:txBody>
      </p:sp>
      <p:grpSp>
        <p:nvGrpSpPr>
          <p:cNvPr id="7" name="Group 6">
            <a:extLst>
              <a:ext uri="{FF2B5EF4-FFF2-40B4-BE49-F238E27FC236}">
                <a16:creationId xmlns:a16="http://schemas.microsoft.com/office/drawing/2014/main" id="{C789DA7E-7806-02F9-02D7-2524BE265FC5}"/>
              </a:ext>
            </a:extLst>
          </p:cNvPr>
          <p:cNvGrpSpPr/>
          <p:nvPr userDrawn="1"/>
        </p:nvGrpSpPr>
        <p:grpSpPr>
          <a:xfrm>
            <a:off x="990600" y="6385224"/>
            <a:ext cx="7620000" cy="467294"/>
            <a:chOff x="990600" y="6385224"/>
            <a:chExt cx="7620000" cy="467294"/>
          </a:xfrm>
        </p:grpSpPr>
        <p:pic>
          <p:nvPicPr>
            <p:cNvPr id="8" name="Picture 7">
              <a:extLst>
                <a:ext uri="{FF2B5EF4-FFF2-40B4-BE49-F238E27FC236}">
                  <a16:creationId xmlns:a16="http://schemas.microsoft.com/office/drawing/2014/main" id="{A2BC3941-2E35-0D34-C4FA-3675D4FBFD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9" name="Group 8">
              <a:extLst>
                <a:ext uri="{FF2B5EF4-FFF2-40B4-BE49-F238E27FC236}">
                  <a16:creationId xmlns:a16="http://schemas.microsoft.com/office/drawing/2014/main" id="{28E1418D-CD26-2EB2-5B46-288DE0C616F9}"/>
                </a:ext>
              </a:extLst>
            </p:cNvPr>
            <p:cNvGrpSpPr/>
            <p:nvPr userDrawn="1"/>
          </p:nvGrpSpPr>
          <p:grpSpPr>
            <a:xfrm>
              <a:off x="990600" y="6385224"/>
              <a:ext cx="7620000" cy="452142"/>
              <a:chOff x="2872580" y="6378846"/>
              <a:chExt cx="7620000" cy="452142"/>
            </a:xfrm>
          </p:grpSpPr>
          <p:grpSp>
            <p:nvGrpSpPr>
              <p:cNvPr id="11" name="Group 10">
                <a:extLst>
                  <a:ext uri="{FF2B5EF4-FFF2-40B4-BE49-F238E27FC236}">
                    <a16:creationId xmlns:a16="http://schemas.microsoft.com/office/drawing/2014/main" id="{F6396DAA-3B35-3C74-B6DC-B4B0B2F65A8F}"/>
                  </a:ext>
                </a:extLst>
              </p:cNvPr>
              <p:cNvGrpSpPr/>
              <p:nvPr userDrawn="1"/>
            </p:nvGrpSpPr>
            <p:grpSpPr>
              <a:xfrm>
                <a:off x="2872580" y="6378846"/>
                <a:ext cx="5809228" cy="452142"/>
                <a:chOff x="2872580" y="6378846"/>
                <a:chExt cx="5809228" cy="452142"/>
              </a:xfrm>
            </p:grpSpPr>
            <p:pic>
              <p:nvPicPr>
                <p:cNvPr id="13" name="Picture 12">
                  <a:extLst>
                    <a:ext uri="{FF2B5EF4-FFF2-40B4-BE49-F238E27FC236}">
                      <a16:creationId xmlns:a16="http://schemas.microsoft.com/office/drawing/2014/main" id="{53BB6DC2-0DFA-D3BF-7340-966A189349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4" name="Picture 13">
                  <a:extLst>
                    <a:ext uri="{FF2B5EF4-FFF2-40B4-BE49-F238E27FC236}">
                      <a16:creationId xmlns:a16="http://schemas.microsoft.com/office/drawing/2014/main" id="{AB538920-DB4E-EB73-F4B3-E7D01F35973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5" name="Picture 4">
                  <a:extLst>
                    <a:ext uri="{FF2B5EF4-FFF2-40B4-BE49-F238E27FC236}">
                      <a16:creationId xmlns:a16="http://schemas.microsoft.com/office/drawing/2014/main" id="{D4C93946-D903-F4BC-F64B-CE3807416A8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
                <a:extLst>
                  <a:ext uri="{FF2B5EF4-FFF2-40B4-BE49-F238E27FC236}">
                    <a16:creationId xmlns:a16="http://schemas.microsoft.com/office/drawing/2014/main" id="{4E352F68-ED40-6C35-2237-D11372729360}"/>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10" name="Picture 9">
              <a:extLst>
                <a:ext uri="{FF2B5EF4-FFF2-40B4-BE49-F238E27FC236}">
                  <a16:creationId xmlns:a16="http://schemas.microsoft.com/office/drawing/2014/main" id="{BB0C9057-A854-E9BC-3FAA-8FD612863B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4271819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2054225"/>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grpSp>
        <p:nvGrpSpPr>
          <p:cNvPr id="8" name="squares"/>
          <p:cNvGrpSpPr>
            <a:grpSpLocks/>
          </p:cNvGrpSpPr>
          <p:nvPr userDrawn="1"/>
        </p:nvGrpSpPr>
        <p:grpSpPr bwMode="auto">
          <a:xfrm rot="10800000">
            <a:off x="8516938" y="2054225"/>
            <a:ext cx="628650" cy="523875"/>
            <a:chOff x="0" y="452558"/>
            <a:chExt cx="914400" cy="524182"/>
          </a:xfrm>
        </p:grpSpPr>
        <p:sp>
          <p:nvSpPr>
            <p:cNvPr id="9" name="Rounded Rectangle 8"/>
            <p:cNvSpPr>
              <a:spLocks noChangeArrowheads="1"/>
            </p:cNvSpPr>
            <p:nvPr/>
          </p:nvSpPr>
          <p:spPr bwMode="auto">
            <a:xfrm>
              <a:off x="591127" y="454146"/>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10" name="Rounded Rectangle 9"/>
            <p:cNvSpPr>
              <a:spLocks noChangeArrowheads="1"/>
            </p:cNvSpPr>
            <p:nvPr/>
          </p:nvSpPr>
          <p:spPr bwMode="auto">
            <a:xfrm>
              <a:off x="214746" y="454146"/>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11" name="Round Same Side Corner Rectangle 10"/>
            <p:cNvSpPr/>
            <p:nvPr/>
          </p:nvSpPr>
          <p:spPr>
            <a:xfrm rot="5400000">
              <a:off x="-181273" y="637008"/>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ctrTitle"/>
          </p:nvPr>
        </p:nvSpPr>
        <p:spPr>
          <a:xfrm>
            <a:off x="685800" y="1122363"/>
            <a:ext cx="7772400" cy="2387600"/>
          </a:xfrm>
        </p:spPr>
        <p:txBody>
          <a:bodyPr>
            <a:normAutofit/>
          </a:bodyPr>
          <a:lstStyle>
            <a:lvl1pPr algn="ctr">
              <a:defRPr sz="6600"/>
            </a:lvl1pPr>
          </a:lstStyle>
          <a:p>
            <a:r>
              <a:rPr lang="en-US" dirty="0"/>
              <a:t>Click to edit Master title style</a:t>
            </a:r>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p:cNvSpPr>
            <a:spLocks noGrp="1"/>
          </p:cNvSpPr>
          <p:nvPr>
            <p:ph type="sldNum" sz="quarter" idx="10"/>
          </p:nvPr>
        </p:nvSpPr>
        <p:spPr>
          <a:xfrm>
            <a:off x="3543300" y="6464300"/>
            <a:ext cx="2057400" cy="365125"/>
          </a:xfrm>
        </p:spPr>
        <p:txBody>
          <a:bodyPr/>
          <a:lstStyle>
            <a:lvl1pPr algn="ctr" fontAlgn="base">
              <a:spcBef>
                <a:spcPct val="0"/>
              </a:spcBef>
              <a:spcAft>
                <a:spcPct val="0"/>
              </a:spcAft>
              <a:defRPr b="1">
                <a:latin typeface="Arial" panose="020B0604020202020204" pitchFamily="34" charset="0"/>
                <a:ea typeface="+mn-ea"/>
              </a:defRPr>
            </a:lvl1pPr>
          </a:lstStyle>
          <a:p>
            <a:pPr>
              <a:defRPr/>
            </a:pPr>
            <a:fld id="{3E31C052-8729-4049-A97A-C6C407D3E1C8}" type="slidenum">
              <a:rPr lang="en-US"/>
              <a:pPr>
                <a:defRPr/>
              </a:pPr>
              <a:t>‹#›</a:t>
            </a:fld>
            <a:endParaRPr lang="en-US"/>
          </a:p>
        </p:txBody>
      </p:sp>
    </p:spTree>
    <p:extLst>
      <p:ext uri="{BB962C8B-B14F-4D97-AF65-F5344CB8AC3E}">
        <p14:creationId xmlns:p14="http://schemas.microsoft.com/office/powerpoint/2010/main" val="864710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485775"/>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p:txBody>
          <a:bodyPr/>
          <a:lstStyle>
            <a:lvl1pPr fontAlgn="base">
              <a:spcBef>
                <a:spcPct val="0"/>
              </a:spcBef>
              <a:spcAft>
                <a:spcPct val="0"/>
              </a:spcAft>
              <a:defRPr b="1">
                <a:effectLst/>
                <a:latin typeface="Arial" panose="020B0604020202020204" pitchFamily="34" charset="0"/>
                <a:ea typeface="+mn-ea"/>
              </a:defRPr>
            </a:lvl1pPr>
          </a:lstStyle>
          <a:p>
            <a:pPr>
              <a:defRPr/>
            </a:pPr>
            <a:fld id="{D9323BAE-B24B-422A-A677-CF8266E78014}" type="slidenum">
              <a:rPr lang="en-US"/>
              <a:pPr>
                <a:defRPr/>
              </a:pPr>
              <a:t>‹#›</a:t>
            </a:fld>
            <a:endParaRPr lang="en-US" dirty="0"/>
          </a:p>
        </p:txBody>
      </p:sp>
    </p:spTree>
    <p:extLst>
      <p:ext uri="{BB962C8B-B14F-4D97-AF65-F5344CB8AC3E}">
        <p14:creationId xmlns:p14="http://schemas.microsoft.com/office/powerpoint/2010/main" val="42401485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squares"/>
          <p:cNvGrpSpPr>
            <a:grpSpLocks/>
          </p:cNvGrpSpPr>
          <p:nvPr userDrawn="1"/>
        </p:nvGrpSpPr>
        <p:grpSpPr bwMode="auto">
          <a:xfrm>
            <a:off x="0" y="3240088"/>
            <a:ext cx="628650" cy="523875"/>
            <a:chOff x="0" y="452558"/>
            <a:chExt cx="914400" cy="524182"/>
          </a:xfrm>
        </p:grpSpPr>
        <p:sp>
          <p:nvSpPr>
            <p:cNvPr id="5" name="Rounded Rectangle 4"/>
            <p:cNvSpPr>
              <a:spLocks noChangeArrowheads="1"/>
            </p:cNvSpPr>
            <p:nvPr/>
          </p:nvSpPr>
          <p:spPr bwMode="auto">
            <a:xfrm>
              <a:off x="591127" y="452558"/>
              <a:ext cx="323273" cy="524182"/>
            </a:xfrm>
            <a:prstGeom prst="roundRect">
              <a:avLst>
                <a:gd name="adj" fmla="val 16667"/>
              </a:avLst>
            </a:prstGeom>
            <a:solidFill>
              <a:srgbClr val="D9D9D9"/>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6" name="Rounded Rectangle 5"/>
            <p:cNvSpPr>
              <a:spLocks noChangeArrowheads="1"/>
            </p:cNvSpPr>
            <p:nvPr/>
          </p:nvSpPr>
          <p:spPr bwMode="auto">
            <a:xfrm>
              <a:off x="214746" y="452558"/>
              <a:ext cx="323273" cy="524182"/>
            </a:xfrm>
            <a:prstGeom prst="roundRect">
              <a:avLst>
                <a:gd name="adj" fmla="val 16667"/>
              </a:avLst>
            </a:prstGeom>
            <a:solidFill>
              <a:srgbClr val="B3B3B3"/>
            </a:solidFill>
            <a:ln>
              <a:noFill/>
            </a:ln>
            <a:extLst>
              <a:ext uri="{91240B29-F687-4f45-9708-019B960494DF}">
                <a14:hiddenLine xmlns:a14="http://schemas.microsoft.com/office/drawing/2010/main" xmlns="" w="10795" algn="ctr">
                  <a:solidFill>
                    <a:srgbClr val="000000"/>
                  </a:solidFill>
                  <a:round/>
                  <a:headEnd/>
                  <a:tailEnd/>
                </a14:hiddenLine>
              </a:ext>
            </a:extLst>
          </p:spPr>
          <p:txBody>
            <a:bodyPr anchor="ctr"/>
            <a:lstStyle>
              <a:lvl1pPr defTabSz="1217613">
                <a:defRPr b="1">
                  <a:solidFill>
                    <a:schemeClr val="tx1"/>
                  </a:solidFill>
                  <a:latin typeface="Arial" panose="020B0604020202020204" pitchFamily="34" charset="0"/>
                </a:defRPr>
              </a:lvl1pPr>
              <a:lvl2pPr marL="742950" indent="-285750" defTabSz="1217613">
                <a:defRPr b="1">
                  <a:solidFill>
                    <a:schemeClr val="tx1"/>
                  </a:solidFill>
                  <a:latin typeface="Arial" panose="020B0604020202020204" pitchFamily="34" charset="0"/>
                </a:defRPr>
              </a:lvl2pPr>
              <a:lvl3pPr marL="1143000" indent="-228600" defTabSz="1217613">
                <a:defRPr b="1">
                  <a:solidFill>
                    <a:schemeClr val="tx1"/>
                  </a:solidFill>
                  <a:latin typeface="Arial" panose="020B0604020202020204" pitchFamily="34" charset="0"/>
                </a:defRPr>
              </a:lvl3pPr>
              <a:lvl4pPr marL="1600200" indent="-228600" defTabSz="1217613">
                <a:defRPr b="1">
                  <a:solidFill>
                    <a:schemeClr val="tx1"/>
                  </a:solidFill>
                  <a:latin typeface="Arial" panose="020B0604020202020204" pitchFamily="34" charset="0"/>
                </a:defRPr>
              </a:lvl4pPr>
              <a:lvl5pPr marL="2057400" indent="-228600" defTabSz="1217613">
                <a:defRPr b="1">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b="1">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b="1">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b="1">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id-ID" sz="2400" b="0">
                <a:solidFill>
                  <a:srgbClr val="FFFFFF"/>
                </a:solidFill>
                <a:latin typeface="Constantia" panose="02030602050306030303" pitchFamily="18" charset="0"/>
                <a:ea typeface="ＭＳ Ｐゴシック" panose="020B0600070205080204" pitchFamily="34" charset="-128"/>
              </a:endParaRPr>
            </a:p>
          </p:txBody>
        </p:sp>
        <p:sp>
          <p:nvSpPr>
            <p:cNvPr id="7" name="Round Same Side Corner Rectangle 6"/>
            <p:cNvSpPr/>
            <p:nvPr/>
          </p:nvSpPr>
          <p:spPr>
            <a:xfrm rot="5400000">
              <a:off x="-181273" y="633831"/>
              <a:ext cx="524182" cy="161636"/>
            </a:xfrm>
            <a:prstGeom prst="round2SameRect">
              <a:avLst>
                <a:gd name="adj1" fmla="val 29167"/>
                <a:gd name="adj2" fmla="val 0"/>
              </a:avLst>
            </a:prstGeom>
            <a:solidFill>
              <a:srgbClr val="969696">
                <a:lumMod val="75000"/>
              </a:srgbClr>
            </a:solidFill>
            <a:ln w="10795" cap="flat" cmpd="sng" algn="ctr">
              <a:noFill/>
              <a:prstDash val="solid"/>
            </a:ln>
            <a:effectLst/>
          </p:spPr>
          <p:txBody>
            <a:bodyPr anchor="ctr"/>
            <a:lstStyle/>
            <a:p>
              <a:pPr algn="ctr" defTabSz="1218987" eaLnBrk="1" fontAlgn="auto" hangingPunct="1">
                <a:spcBef>
                  <a:spcPts val="0"/>
                </a:spcBef>
                <a:spcAft>
                  <a:spcPts val="0"/>
                </a:spcAft>
                <a:defRPr/>
              </a:pPr>
              <a:endParaRPr sz="2400" b="0" kern="0">
                <a:solidFill>
                  <a:prstClr val="white"/>
                </a:solidFill>
                <a:latin typeface="Constantia"/>
                <a:ea typeface="ＭＳ Ｐゴシック" pitchFamily="50" charset="-128"/>
              </a:endParaRPr>
            </a:p>
          </p:txBody>
        </p:sp>
      </p:grpSp>
      <p:sp>
        <p:nvSpPr>
          <p:cNvPr id="2" name="Title 1"/>
          <p:cNvSpPr>
            <a:spLocks noGrp="1"/>
          </p:cNvSpPr>
          <p:nvPr>
            <p:ph type="title"/>
          </p:nvPr>
        </p:nvSpPr>
        <p:spPr>
          <a:xfrm>
            <a:off x="623888" y="2466975"/>
            <a:ext cx="7886700" cy="2095501"/>
          </a:xfrm>
        </p:spPr>
        <p:txBody>
          <a:bodyPr/>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0"/>
          </p:nvPr>
        </p:nvSpPr>
        <p:spPr/>
        <p:txBody>
          <a:bodyPr/>
          <a:lstStyle>
            <a:lvl1pPr fontAlgn="base">
              <a:spcBef>
                <a:spcPct val="0"/>
              </a:spcBef>
              <a:spcAft>
                <a:spcPct val="0"/>
              </a:spcAft>
              <a:defRPr b="1">
                <a:latin typeface="Arial" panose="020B0604020202020204" pitchFamily="34" charset="0"/>
                <a:ea typeface="+mn-ea"/>
              </a:defRPr>
            </a:lvl1pPr>
          </a:lstStyle>
          <a:p>
            <a:pPr>
              <a:defRPr/>
            </a:pPr>
            <a:fld id="{0A8D09C1-4A0D-43E2-9590-F2525E5C3476}" type="slidenum">
              <a:rPr lang="en-US"/>
              <a:pPr>
                <a:defRPr/>
              </a:pPr>
              <a:t>‹#›</a:t>
            </a:fld>
            <a:endParaRPr lang="en-US"/>
          </a:p>
        </p:txBody>
      </p:sp>
    </p:spTree>
    <p:extLst>
      <p:ext uri="{BB962C8B-B14F-4D97-AF65-F5344CB8AC3E}">
        <p14:creationId xmlns:p14="http://schemas.microsoft.com/office/powerpoint/2010/main" val="25400477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png"/><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52400"/>
            <a:ext cx="788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528763"/>
            <a:ext cx="7886700" cy="464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48063" y="6477000"/>
            <a:ext cx="2057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effectLst/>
                <a:latin typeface="Calibri" panose="020F0502020204030204"/>
                <a:ea typeface="ＭＳ Ｐゴシック" pitchFamily="50" charset="-128"/>
              </a:defRPr>
            </a:lvl1pPr>
          </a:lstStyle>
          <a:p>
            <a:pPr>
              <a:defRPr/>
            </a:pPr>
            <a:fld id="{4539349D-96A2-4469-876E-9EB546E00393}" type="slidenum">
              <a:rPr lang="en-US"/>
              <a:pPr>
                <a:defRPr/>
              </a:pPr>
              <a:t>‹#›</a:t>
            </a:fld>
            <a:endParaRPr lang="en-US" dirty="0"/>
          </a:p>
        </p:txBody>
      </p:sp>
      <p:grpSp>
        <p:nvGrpSpPr>
          <p:cNvPr id="2" name="Group 1">
            <a:extLst>
              <a:ext uri="{FF2B5EF4-FFF2-40B4-BE49-F238E27FC236}">
                <a16:creationId xmlns:a16="http://schemas.microsoft.com/office/drawing/2014/main" id="{66A62514-A128-89F1-3BE1-FE2D146E28A4}"/>
              </a:ext>
            </a:extLst>
          </p:cNvPr>
          <p:cNvGrpSpPr/>
          <p:nvPr userDrawn="1"/>
        </p:nvGrpSpPr>
        <p:grpSpPr>
          <a:xfrm>
            <a:off x="990600" y="6385224"/>
            <a:ext cx="7620000" cy="467294"/>
            <a:chOff x="990600" y="6385224"/>
            <a:chExt cx="7620000" cy="467294"/>
          </a:xfrm>
        </p:grpSpPr>
        <p:pic>
          <p:nvPicPr>
            <p:cNvPr id="3" name="Picture 2">
              <a:extLst>
                <a:ext uri="{FF2B5EF4-FFF2-40B4-BE49-F238E27FC236}">
                  <a16:creationId xmlns:a16="http://schemas.microsoft.com/office/drawing/2014/main" id="{ECD8F250-62A7-4B42-8C6A-C2D3BC8C48E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4" name="Group 3">
              <a:extLst>
                <a:ext uri="{FF2B5EF4-FFF2-40B4-BE49-F238E27FC236}">
                  <a16:creationId xmlns:a16="http://schemas.microsoft.com/office/drawing/2014/main" id="{08A0DF7D-92C0-726B-6788-65BFF198D0F0}"/>
                </a:ext>
              </a:extLst>
            </p:cNvPr>
            <p:cNvGrpSpPr/>
            <p:nvPr userDrawn="1"/>
          </p:nvGrpSpPr>
          <p:grpSpPr>
            <a:xfrm>
              <a:off x="990600" y="6385224"/>
              <a:ext cx="7620000" cy="452142"/>
              <a:chOff x="2872580" y="6378846"/>
              <a:chExt cx="7620000" cy="452142"/>
            </a:xfrm>
          </p:grpSpPr>
          <p:grpSp>
            <p:nvGrpSpPr>
              <p:cNvPr id="7" name="Group 6">
                <a:extLst>
                  <a:ext uri="{FF2B5EF4-FFF2-40B4-BE49-F238E27FC236}">
                    <a16:creationId xmlns:a16="http://schemas.microsoft.com/office/drawing/2014/main" id="{76612B07-CFFC-FB46-A19A-A16F4CDFA3ED}"/>
                  </a:ext>
                </a:extLst>
              </p:cNvPr>
              <p:cNvGrpSpPr/>
              <p:nvPr userDrawn="1"/>
            </p:nvGrpSpPr>
            <p:grpSpPr>
              <a:xfrm>
                <a:off x="2872580" y="6378846"/>
                <a:ext cx="5809228" cy="452142"/>
                <a:chOff x="2872580" y="6378846"/>
                <a:chExt cx="5809228" cy="452142"/>
              </a:xfrm>
            </p:grpSpPr>
            <p:pic>
              <p:nvPicPr>
                <p:cNvPr id="9" name="Picture 8">
                  <a:extLst>
                    <a:ext uri="{FF2B5EF4-FFF2-40B4-BE49-F238E27FC236}">
                      <a16:creationId xmlns:a16="http://schemas.microsoft.com/office/drawing/2014/main" id="{D71B6E7F-A7C8-40C9-2BBB-3FAF667553F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0" name="Picture 9">
                  <a:extLst>
                    <a:ext uri="{FF2B5EF4-FFF2-40B4-BE49-F238E27FC236}">
                      <a16:creationId xmlns:a16="http://schemas.microsoft.com/office/drawing/2014/main" id="{7DBD3541-7BC6-F7AE-7943-1ACFA898F8A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1" name="Picture 4">
                  <a:extLst>
                    <a:ext uri="{FF2B5EF4-FFF2-40B4-BE49-F238E27FC236}">
                      <a16:creationId xmlns:a16="http://schemas.microsoft.com/office/drawing/2014/main" id="{9DD6B0F4-AA81-2565-7EC7-79A9E1DCB330}"/>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a:extLst>
                  <a:ext uri="{FF2B5EF4-FFF2-40B4-BE49-F238E27FC236}">
                    <a16:creationId xmlns:a16="http://schemas.microsoft.com/office/drawing/2014/main" id="{A310761E-C2FD-AD09-567C-61685243A5C4}"/>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5" name="Picture 4">
              <a:extLst>
                <a:ext uri="{FF2B5EF4-FFF2-40B4-BE49-F238E27FC236}">
                  <a16:creationId xmlns:a16="http://schemas.microsoft.com/office/drawing/2014/main" id="{B7650B20-46B6-3C72-BC78-233182C4248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52400"/>
            <a:ext cx="7886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528763"/>
            <a:ext cx="7886700" cy="464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48063" y="6477000"/>
            <a:ext cx="2057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effectLst/>
                <a:latin typeface="Calibri" panose="020F0502020204030204"/>
                <a:ea typeface="ＭＳ Ｐゴシック" pitchFamily="50" charset="-128"/>
              </a:defRPr>
            </a:lvl1pPr>
          </a:lstStyle>
          <a:p>
            <a:pPr>
              <a:defRPr/>
            </a:pPr>
            <a:fld id="{4539349D-96A2-4469-876E-9EB546E00393}" type="slidenum">
              <a:rPr lang="en-US"/>
              <a:pPr>
                <a:defRPr/>
              </a:pPr>
              <a:t>‹#›</a:t>
            </a:fld>
            <a:endParaRPr lang="en-US" dirty="0"/>
          </a:p>
        </p:txBody>
      </p:sp>
      <p:grpSp>
        <p:nvGrpSpPr>
          <p:cNvPr id="2" name="Group 1">
            <a:extLst>
              <a:ext uri="{FF2B5EF4-FFF2-40B4-BE49-F238E27FC236}">
                <a16:creationId xmlns:a16="http://schemas.microsoft.com/office/drawing/2014/main" id="{A24DCE4F-B304-3833-87F9-9972C6F9BEC0}"/>
              </a:ext>
            </a:extLst>
          </p:cNvPr>
          <p:cNvGrpSpPr/>
          <p:nvPr userDrawn="1"/>
        </p:nvGrpSpPr>
        <p:grpSpPr>
          <a:xfrm>
            <a:off x="990600" y="6385224"/>
            <a:ext cx="7620000" cy="467294"/>
            <a:chOff x="990600" y="6385224"/>
            <a:chExt cx="7620000" cy="467294"/>
          </a:xfrm>
        </p:grpSpPr>
        <p:pic>
          <p:nvPicPr>
            <p:cNvPr id="3" name="Picture 2">
              <a:extLst>
                <a:ext uri="{FF2B5EF4-FFF2-40B4-BE49-F238E27FC236}">
                  <a16:creationId xmlns:a16="http://schemas.microsoft.com/office/drawing/2014/main" id="{EDF53337-CD0E-F1FB-4429-0B1A59EDB340}"/>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8696" t="13042" r="6791" b="20769"/>
            <a:stretch/>
          </p:blipFill>
          <p:spPr>
            <a:xfrm>
              <a:off x="4114800" y="6424509"/>
              <a:ext cx="534526" cy="406860"/>
            </a:xfrm>
            <a:prstGeom prst="rect">
              <a:avLst/>
            </a:prstGeom>
          </p:spPr>
        </p:pic>
        <p:grpSp>
          <p:nvGrpSpPr>
            <p:cNvPr id="4" name="Group 3">
              <a:extLst>
                <a:ext uri="{FF2B5EF4-FFF2-40B4-BE49-F238E27FC236}">
                  <a16:creationId xmlns:a16="http://schemas.microsoft.com/office/drawing/2014/main" id="{70EB5FE5-6C25-4F8B-A78C-5C58B4627F44}"/>
                </a:ext>
              </a:extLst>
            </p:cNvPr>
            <p:cNvGrpSpPr/>
            <p:nvPr userDrawn="1"/>
          </p:nvGrpSpPr>
          <p:grpSpPr>
            <a:xfrm>
              <a:off x="990600" y="6385224"/>
              <a:ext cx="7620000" cy="452142"/>
              <a:chOff x="2872580" y="6378846"/>
              <a:chExt cx="7620000" cy="452142"/>
            </a:xfrm>
          </p:grpSpPr>
          <p:grpSp>
            <p:nvGrpSpPr>
              <p:cNvPr id="7" name="Group 6">
                <a:extLst>
                  <a:ext uri="{FF2B5EF4-FFF2-40B4-BE49-F238E27FC236}">
                    <a16:creationId xmlns:a16="http://schemas.microsoft.com/office/drawing/2014/main" id="{EA1ADF83-BA5D-5B84-DFBE-654E7A08B16B}"/>
                  </a:ext>
                </a:extLst>
              </p:cNvPr>
              <p:cNvGrpSpPr/>
              <p:nvPr userDrawn="1"/>
            </p:nvGrpSpPr>
            <p:grpSpPr>
              <a:xfrm>
                <a:off x="2872580" y="6378846"/>
                <a:ext cx="5809228" cy="452142"/>
                <a:chOff x="2872580" y="6378846"/>
                <a:chExt cx="5809228" cy="452142"/>
              </a:xfrm>
            </p:grpSpPr>
            <p:pic>
              <p:nvPicPr>
                <p:cNvPr id="9" name="Picture 8">
                  <a:extLst>
                    <a:ext uri="{FF2B5EF4-FFF2-40B4-BE49-F238E27FC236}">
                      <a16:creationId xmlns:a16="http://schemas.microsoft.com/office/drawing/2014/main" id="{827C48C7-7450-60A1-AAB4-5A149DC634F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41202" y="6418131"/>
                  <a:ext cx="1740606" cy="406860"/>
                </a:xfrm>
                <a:prstGeom prst="rect">
                  <a:avLst/>
                </a:prstGeom>
              </p:spPr>
            </p:pic>
            <p:pic>
              <p:nvPicPr>
                <p:cNvPr id="10" name="Picture 9">
                  <a:extLst>
                    <a:ext uri="{FF2B5EF4-FFF2-40B4-BE49-F238E27FC236}">
                      <a16:creationId xmlns:a16="http://schemas.microsoft.com/office/drawing/2014/main" id="{BE286682-2003-6384-6D37-DCEF5154FAE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2901" t="4403" r="16520"/>
                <a:stretch/>
              </p:blipFill>
              <p:spPr>
                <a:xfrm>
                  <a:off x="3405980" y="6418131"/>
                  <a:ext cx="2662008" cy="412857"/>
                </a:xfrm>
                <a:prstGeom prst="rect">
                  <a:avLst/>
                </a:prstGeom>
              </p:spPr>
            </p:pic>
            <p:pic>
              <p:nvPicPr>
                <p:cNvPr id="11" name="Picture 4">
                  <a:extLst>
                    <a:ext uri="{FF2B5EF4-FFF2-40B4-BE49-F238E27FC236}">
                      <a16:creationId xmlns:a16="http://schemas.microsoft.com/office/drawing/2014/main" id="{D9285D2A-3DA3-3EF6-3BA0-20D2F878699B}"/>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872580" y="6378846"/>
                  <a:ext cx="477839" cy="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a:extLst>
                  <a:ext uri="{FF2B5EF4-FFF2-40B4-BE49-F238E27FC236}">
                    <a16:creationId xmlns:a16="http://schemas.microsoft.com/office/drawing/2014/main" id="{01BFCDDC-DB8D-6EC0-89F7-79F0FA76C93C}"/>
                  </a:ext>
                </a:extLst>
              </p:cNvPr>
              <p:cNvSpPr txBox="1">
                <a:spLocks/>
              </p:cNvSpPr>
              <p:nvPr userDrawn="1"/>
            </p:nvSpPr>
            <p:spPr bwMode="auto">
              <a:xfrm>
                <a:off x="8530430" y="6448754"/>
                <a:ext cx="1962150" cy="37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1000" b="0" i="1" dirty="0">
                    <a:solidFill>
                      <a:srgbClr val="006600"/>
                    </a:solidFill>
                  </a:rPr>
                  <a:t>https://saide-sank.blogspot.com </a:t>
                </a:r>
              </a:p>
              <a:p>
                <a:pPr algn="ctr"/>
                <a:r>
                  <a:rPr lang="en-US" sz="1000" b="0" i="1" dirty="0">
                    <a:solidFill>
                      <a:srgbClr val="006600"/>
                    </a:solidFill>
                  </a:rPr>
                  <a:t>youtube: </a:t>
                </a:r>
                <a:r>
                  <a:rPr lang="en-US" sz="1000" b="0" i="1" dirty="0" err="1">
                    <a:solidFill>
                      <a:srgbClr val="006600"/>
                    </a:solidFill>
                  </a:rPr>
                  <a:t>saideherza</a:t>
                </a:r>
                <a:r>
                  <a:rPr lang="en-US" sz="1000" b="0" i="1" dirty="0">
                    <a:solidFill>
                      <a:srgbClr val="006600"/>
                    </a:solidFill>
                  </a:rPr>
                  <a:t> journal</a:t>
                </a:r>
              </a:p>
            </p:txBody>
          </p:sp>
        </p:grpSp>
        <p:pic>
          <p:nvPicPr>
            <p:cNvPr id="5" name="Picture 4">
              <a:extLst>
                <a:ext uri="{FF2B5EF4-FFF2-40B4-BE49-F238E27FC236}">
                  <a16:creationId xmlns:a16="http://schemas.microsoft.com/office/drawing/2014/main" id="{23C3BEC4-D8AF-249F-56A0-21650AEB3BE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669637" y="6416755"/>
              <a:ext cx="435763" cy="435763"/>
            </a:xfrm>
            <a:prstGeom prst="rect">
              <a:avLst/>
            </a:prstGeom>
          </p:spPr>
        </p:pic>
      </p:grpSp>
    </p:spTree>
    <p:extLst>
      <p:ext uri="{BB962C8B-B14F-4D97-AF65-F5344CB8AC3E}">
        <p14:creationId xmlns:p14="http://schemas.microsoft.com/office/powerpoint/2010/main" val="31955793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52400"/>
            <a:ext cx="788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528763"/>
            <a:ext cx="7886700" cy="464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48063" y="6477000"/>
            <a:ext cx="2057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effectLst/>
                <a:latin typeface="Calibri" panose="020F0502020204030204"/>
                <a:ea typeface="ＭＳ Ｐゴシック" pitchFamily="50" charset="-128"/>
              </a:defRPr>
            </a:lvl1pPr>
          </a:lstStyle>
          <a:p>
            <a:pPr>
              <a:defRPr/>
            </a:pPr>
            <a:fld id="{4539349D-96A2-4469-876E-9EB546E00393}" type="slidenum">
              <a:rPr lang="en-US"/>
              <a:pPr>
                <a:defRPr/>
              </a:pPr>
              <a:t>‹#›</a:t>
            </a:fld>
            <a:endParaRPr lang="en-US" dirty="0"/>
          </a:p>
        </p:txBody>
      </p:sp>
    </p:spTree>
    <p:extLst>
      <p:ext uri="{BB962C8B-B14F-4D97-AF65-F5344CB8AC3E}">
        <p14:creationId xmlns:p14="http://schemas.microsoft.com/office/powerpoint/2010/main" val="114717727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https://media-exp1.licdn.com/dms/image/C4D22AQEIgCr7GZtyWQ/feedshare-shrink_1280/0/1668597562566?e=1672272000&amp;v=beta&amp;t=9mrfSEiecp6pc6t8WqVlrEPkjeC88IpUgFsK6L7n1r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https://media-exp1.licdn.com/dms/image/C4D22AQEIgCr7GZtyWQ/feedshare-shrink_1280/0/1668597562566?e=1672272000&amp;v=beta&amp;t=9mrfSEiecp6pc6t8WqVlrEPkjeC88IpUgFsK6L7n1rc"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9100" y="795200"/>
            <a:ext cx="8305800" cy="3243400"/>
          </a:xfrm>
        </p:spPr>
        <p:txBody>
          <a:bodyPr rtlCol="0">
            <a:noAutofit/>
          </a:bodyPr>
          <a:lstStyle/>
          <a:p>
            <a:pPr eaLnBrk="1" fontAlgn="auto" hangingPunct="1">
              <a:spcAft>
                <a:spcPts val="0"/>
              </a:spcAft>
              <a:defRPr/>
            </a:pPr>
            <a:r>
              <a:rPr lang="en-US" sz="6000" b="1">
                <a:solidFill>
                  <a:srgbClr val="006600"/>
                </a:solidFill>
              </a:rPr>
              <a:t>RESEARCH </a:t>
            </a:r>
            <a:r>
              <a:rPr lang="en-US" sz="6000" b="1" dirty="0">
                <a:solidFill>
                  <a:srgbClr val="006600"/>
                </a:solidFill>
              </a:rPr>
              <a:t>GAP</a:t>
            </a:r>
          </a:p>
        </p:txBody>
      </p:sp>
      <p:sp>
        <p:nvSpPr>
          <p:cNvPr id="2" name="Subtitle 1"/>
          <p:cNvSpPr>
            <a:spLocks noGrp="1"/>
          </p:cNvSpPr>
          <p:nvPr>
            <p:ph type="subTitle" idx="1"/>
          </p:nvPr>
        </p:nvSpPr>
        <p:spPr>
          <a:xfrm>
            <a:off x="1295400" y="4876800"/>
            <a:ext cx="6019800" cy="685800"/>
          </a:xfrm>
        </p:spPr>
        <p:txBody>
          <a:bodyPr rtlCol="0">
            <a:normAutofit/>
          </a:bodyPr>
          <a:lstStyle/>
          <a:p>
            <a:pPr eaLnBrk="1" fontAlgn="auto" hangingPunct="1">
              <a:spcAft>
                <a:spcPts val="0"/>
              </a:spcAft>
              <a:buClr>
                <a:schemeClr val="tx1">
                  <a:lumMod val="50000"/>
                  <a:lumOff val="50000"/>
                </a:schemeClr>
              </a:buClr>
              <a:defRPr/>
            </a:pPr>
            <a:r>
              <a:rPr lang="en-US" sz="3600" dirty="0" err="1">
                <a:solidFill>
                  <a:srgbClr val="006600"/>
                </a:solidFill>
              </a:rPr>
              <a:t>Saide</a:t>
            </a:r>
            <a:endParaRPr lang="en-US" sz="2100" i="1" dirty="0">
              <a:solidFill>
                <a:srgbClr val="006600"/>
              </a:solidFill>
            </a:endParaRPr>
          </a:p>
        </p:txBody>
      </p:sp>
      <p:sp>
        <p:nvSpPr>
          <p:cNvPr id="4" name="Slide Number Placeholder 3"/>
          <p:cNvSpPr>
            <a:spLocks noGrp="1"/>
          </p:cNvSpPr>
          <p:nvPr>
            <p:ph type="sldNum" sz="quarter" idx="10"/>
          </p:nvPr>
        </p:nvSpPr>
        <p:spPr>
          <a:xfrm>
            <a:off x="3543300" y="6170045"/>
            <a:ext cx="20574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31C052-8729-4049-A97A-C6C407D3E1C8}"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ubtitle 1">
            <a:extLst>
              <a:ext uri="{FF2B5EF4-FFF2-40B4-BE49-F238E27FC236}">
                <a16:creationId xmlns:a16="http://schemas.microsoft.com/office/drawing/2014/main" id="{CAC856A9-B3E6-8248-992A-02AB9B1D636C}"/>
              </a:ext>
            </a:extLst>
          </p:cNvPr>
          <p:cNvSpPr txBox="1">
            <a:spLocks/>
          </p:cNvSpPr>
          <p:nvPr/>
        </p:nvSpPr>
        <p:spPr bwMode="auto">
          <a:xfrm>
            <a:off x="1562100" y="5570316"/>
            <a:ext cx="5486400" cy="1050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10000"/>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id-ID" sz="2000" b="0" i="0" u="none" strike="noStrike" kern="1200" cap="none" spc="0" normalizeH="0" baseline="0" noProof="0" dirty="0" err="1">
                <a:ln>
                  <a:noFill/>
                </a:ln>
                <a:solidFill>
                  <a:srgbClr val="006600"/>
                </a:solidFill>
                <a:effectLst/>
                <a:uLnTx/>
                <a:uFillTx/>
                <a:latin typeface="Calibri"/>
                <a:ea typeface="+mn-ea"/>
                <a:cs typeface="+mn-cs"/>
              </a:rPr>
              <a:t>https</a:t>
            </a:r>
            <a:r>
              <a:rPr kumimoji="0" lang="id-ID" sz="2000" b="0" i="0" u="none" strike="noStrike" kern="1200" cap="none" spc="0" normalizeH="0" baseline="0" noProof="0" dirty="0">
                <a:ln>
                  <a:noFill/>
                </a:ln>
                <a:solidFill>
                  <a:srgbClr val="006600"/>
                </a:solidFill>
                <a:effectLst/>
                <a:uLnTx/>
                <a:uFillTx/>
                <a:latin typeface="Calibri"/>
                <a:ea typeface="+mn-ea"/>
                <a:cs typeface="+mn-cs"/>
              </a:rPr>
              <a:t>://</a:t>
            </a:r>
            <a:r>
              <a:rPr kumimoji="0" lang="id-ID" sz="2000" b="0" i="0" u="none" strike="noStrike" kern="1200" cap="none" spc="0" normalizeH="0" baseline="0" noProof="0" dirty="0" err="1">
                <a:ln>
                  <a:noFill/>
                </a:ln>
                <a:solidFill>
                  <a:srgbClr val="006600"/>
                </a:solidFill>
                <a:effectLst/>
                <a:uLnTx/>
                <a:uFillTx/>
                <a:latin typeface="Calibri"/>
                <a:ea typeface="+mn-ea"/>
                <a:cs typeface="+mn-cs"/>
              </a:rPr>
              <a:t>saide-sank.blogspot.com</a:t>
            </a:r>
            <a:br>
              <a:rPr kumimoji="0" lang="id-ID" sz="2000" b="0" i="0" u="none" strike="noStrike" kern="1200" cap="none" spc="0" normalizeH="0" baseline="0" noProof="0" dirty="0">
                <a:ln>
                  <a:noFill/>
                </a:ln>
                <a:solidFill>
                  <a:srgbClr val="006600"/>
                </a:solidFill>
                <a:effectLst/>
                <a:uLnTx/>
                <a:uFillTx/>
                <a:latin typeface="Calibri"/>
                <a:ea typeface="+mn-ea"/>
                <a:cs typeface="+mn-cs"/>
              </a:rPr>
            </a:br>
            <a:r>
              <a:rPr kumimoji="0" lang="en-US" sz="2000" b="0" i="0" u="none" strike="noStrike" kern="1200" cap="none" spc="0" normalizeH="0" baseline="0" noProof="0" dirty="0">
                <a:ln>
                  <a:noFill/>
                </a:ln>
                <a:solidFill>
                  <a:srgbClr val="006600"/>
                </a:solidFill>
                <a:effectLst/>
                <a:uLnTx/>
                <a:uFillTx/>
                <a:latin typeface="Calibri"/>
                <a:ea typeface="+mn-ea"/>
                <a:cs typeface="+mn-cs"/>
              </a:rPr>
              <a:t>e</a:t>
            </a:r>
            <a:r>
              <a:rPr kumimoji="0" lang="id-ID" sz="2000" b="0" i="0" u="none" strike="noStrike" kern="1200" cap="none" spc="0" normalizeH="0" baseline="0" noProof="0" dirty="0" err="1">
                <a:ln>
                  <a:noFill/>
                </a:ln>
                <a:solidFill>
                  <a:srgbClr val="006600"/>
                </a:solidFill>
                <a:effectLst/>
                <a:uLnTx/>
                <a:uFillTx/>
                <a:latin typeface="Calibri"/>
                <a:ea typeface="+mn-ea"/>
                <a:cs typeface="+mn-cs"/>
              </a:rPr>
              <a:t>mail</a:t>
            </a:r>
            <a:r>
              <a:rPr kumimoji="0" lang="id-ID" sz="2000" b="0" i="0" u="none" strike="noStrike" kern="1200" cap="none" spc="0" normalizeH="0" baseline="0" noProof="0" dirty="0">
                <a:ln>
                  <a:noFill/>
                </a:ln>
                <a:solidFill>
                  <a:srgbClr val="006600"/>
                </a:solidFill>
                <a:effectLst/>
                <a:uLnTx/>
                <a:uFillTx/>
                <a:latin typeface="Calibri"/>
                <a:ea typeface="+mn-ea"/>
                <a:cs typeface="+mn-cs"/>
              </a:rPr>
              <a:t>: </a:t>
            </a:r>
            <a:r>
              <a:rPr kumimoji="0" lang="id-ID" sz="2000" b="0" i="0" u="none" strike="noStrike" kern="1200" cap="none" spc="0" normalizeH="0" baseline="0" noProof="0" dirty="0" err="1">
                <a:ln>
                  <a:noFill/>
                </a:ln>
                <a:solidFill>
                  <a:srgbClr val="006600"/>
                </a:solidFill>
                <a:effectLst/>
                <a:uLnTx/>
                <a:uFillTx/>
                <a:latin typeface="Calibri"/>
                <a:ea typeface="+mn-ea"/>
                <a:cs typeface="+mn-cs"/>
              </a:rPr>
              <a:t>saide@uin-suska.ac.id</a:t>
            </a:r>
            <a:br>
              <a:rPr kumimoji="0" lang="id-ID" sz="2000" b="0" i="0" u="none" strike="noStrike" kern="1200" cap="none" spc="0" normalizeH="0" baseline="0" noProof="0" dirty="0">
                <a:ln>
                  <a:noFill/>
                </a:ln>
                <a:solidFill>
                  <a:srgbClr val="006600"/>
                </a:solidFill>
                <a:effectLst/>
                <a:uLnTx/>
                <a:uFillTx/>
                <a:latin typeface="Calibri"/>
                <a:ea typeface="+mn-ea"/>
                <a:cs typeface="+mn-cs"/>
              </a:rPr>
            </a:br>
            <a:r>
              <a:rPr kumimoji="0" lang="en-US" sz="2000" b="0" i="0" u="none" strike="noStrike" kern="1200" cap="none" spc="0" normalizeH="0" baseline="0" noProof="0" dirty="0" err="1">
                <a:ln>
                  <a:noFill/>
                </a:ln>
                <a:solidFill>
                  <a:srgbClr val="006600"/>
                </a:solidFill>
                <a:effectLst/>
                <a:uLnTx/>
                <a:uFillTx/>
                <a:latin typeface="Calibri"/>
                <a:ea typeface="+mn-ea"/>
                <a:cs typeface="+mn-cs"/>
              </a:rPr>
              <a:t>youtube</a:t>
            </a:r>
            <a:r>
              <a:rPr kumimoji="0" lang="id-ID" sz="2000" b="0" i="0" u="none" strike="noStrike" kern="1200" cap="none" spc="0" normalizeH="0" baseline="0" noProof="0" dirty="0">
                <a:ln>
                  <a:noFill/>
                </a:ln>
                <a:solidFill>
                  <a:srgbClr val="006600"/>
                </a:solidFill>
                <a:effectLst/>
                <a:uLnTx/>
                <a:uFillTx/>
                <a:latin typeface="Calibri"/>
                <a:ea typeface="+mn-ea"/>
                <a:cs typeface="+mn-cs"/>
              </a:rPr>
              <a:t>: </a:t>
            </a:r>
            <a:r>
              <a:rPr kumimoji="0" lang="id-ID" sz="2000" b="0" i="0" u="none" strike="noStrike" kern="1200" cap="none" spc="0" normalizeH="0" baseline="0" noProof="0" dirty="0" err="1">
                <a:ln>
                  <a:noFill/>
                </a:ln>
                <a:solidFill>
                  <a:srgbClr val="006600"/>
                </a:solidFill>
                <a:effectLst/>
                <a:uLnTx/>
                <a:uFillTx/>
                <a:latin typeface="Calibri"/>
                <a:ea typeface="+mn-ea"/>
                <a:cs typeface="+mn-cs"/>
              </a:rPr>
              <a:t>saiderherza</a:t>
            </a:r>
            <a:r>
              <a:rPr kumimoji="0" lang="id-ID" sz="2000" b="0" i="0" u="none" strike="noStrike" kern="1200" cap="none" spc="0" normalizeH="0" baseline="0" noProof="0" dirty="0">
                <a:ln>
                  <a:noFill/>
                </a:ln>
                <a:solidFill>
                  <a:srgbClr val="006600"/>
                </a:solidFill>
                <a:effectLst/>
                <a:uLnTx/>
                <a:uFillTx/>
                <a:latin typeface="Calibri"/>
                <a:ea typeface="+mn-ea"/>
                <a:cs typeface="+mn-cs"/>
              </a:rPr>
              <a:t> </a:t>
            </a:r>
            <a:r>
              <a:rPr kumimoji="0" lang="id-ID" sz="2000" b="0" i="0" u="none" strike="noStrike" kern="1200" cap="none" spc="0" normalizeH="0" baseline="0" noProof="0" dirty="0" err="1">
                <a:ln>
                  <a:noFill/>
                </a:ln>
                <a:solidFill>
                  <a:srgbClr val="006600"/>
                </a:solidFill>
                <a:effectLst/>
                <a:uLnTx/>
                <a:uFillTx/>
                <a:latin typeface="Calibri"/>
                <a:ea typeface="+mn-ea"/>
                <a:cs typeface="+mn-cs"/>
              </a:rPr>
              <a:t>journal</a:t>
            </a:r>
            <a:br>
              <a:rPr kumimoji="0" lang="id-ID" sz="2000" b="0" i="1" u="none" strike="noStrike" kern="1200" cap="none" spc="0" normalizeH="0" baseline="0" noProof="0" dirty="0">
                <a:ln>
                  <a:noFill/>
                </a:ln>
                <a:solidFill>
                  <a:srgbClr val="006600"/>
                </a:solidFill>
                <a:effectLst/>
                <a:uLnTx/>
                <a:uFillTx/>
                <a:latin typeface="Calibri"/>
                <a:ea typeface="+mn-ea"/>
                <a:cs typeface="+mn-cs"/>
              </a:rPr>
            </a:br>
            <a:endParaRPr kumimoji="0" lang="en-US" sz="2000" b="0" i="1" u="none" strike="noStrike" kern="1200" cap="none" spc="0" normalizeH="0" baseline="0" noProof="0" dirty="0">
              <a:ln>
                <a:noFill/>
              </a:ln>
              <a:solidFill>
                <a:srgbClr val="006600"/>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CB765C-4EC8-D641-BB8C-D0814F81B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24600"/>
          </a:xfrm>
          <a:prstGeom prst="rect">
            <a:avLst/>
          </a:prstGeom>
        </p:spPr>
      </p:pic>
      <p:pic>
        <p:nvPicPr>
          <p:cNvPr id="3" name="Google Shape;224;p28">
            <a:extLst>
              <a:ext uri="{FF2B5EF4-FFF2-40B4-BE49-F238E27FC236}">
                <a16:creationId xmlns:a16="http://schemas.microsoft.com/office/drawing/2014/main" id="{1E211679-31A0-F241-B1AB-D5F2A41519CC}"/>
              </a:ext>
            </a:extLst>
          </p:cNvPr>
          <p:cNvPicPr preferRelativeResize="0"/>
          <p:nvPr/>
        </p:nvPicPr>
        <p:blipFill rotWithShape="1">
          <a:blip r:embed="rId3">
            <a:alphaModFix/>
          </a:blip>
          <a:srcRect/>
          <a:stretch/>
        </p:blipFill>
        <p:spPr>
          <a:xfrm>
            <a:off x="6248400" y="60632"/>
            <a:ext cx="2819398" cy="1387168"/>
          </a:xfrm>
          <a:prstGeom prst="rect">
            <a:avLst/>
          </a:prstGeom>
          <a:noFill/>
          <a:ln>
            <a:noFill/>
          </a:ln>
        </p:spPr>
      </p:pic>
    </p:spTree>
    <p:extLst>
      <p:ext uri="{BB962C8B-B14F-4D97-AF65-F5344CB8AC3E}">
        <p14:creationId xmlns:p14="http://schemas.microsoft.com/office/powerpoint/2010/main" val="78348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B8344B-1028-324B-B561-E4D661F7FE91}"/>
              </a:ext>
            </a:extLst>
          </p:cNvPr>
          <p:cNvSpPr>
            <a:spLocks noGrp="1"/>
          </p:cNvSpPr>
          <p:nvPr>
            <p:ph type="title"/>
          </p:nvPr>
        </p:nvSpPr>
        <p:spPr>
          <a:xfrm>
            <a:off x="545024" y="457200"/>
            <a:ext cx="8610600" cy="609600"/>
          </a:xfrm>
        </p:spPr>
        <p:txBody>
          <a:bodyPr/>
          <a:lstStyle/>
          <a:p>
            <a:pPr eaLnBrk="1" hangingPunct="1"/>
            <a:r>
              <a:rPr lang="en-US" sz="2400" dirty="0">
                <a:solidFill>
                  <a:schemeClr val="accent1">
                    <a:lumMod val="50000"/>
                  </a:schemeClr>
                </a:solidFill>
              </a:rPr>
              <a:t>@ Copyright 2022</a:t>
            </a:r>
          </a:p>
        </p:txBody>
      </p:sp>
      <p:sp>
        <p:nvSpPr>
          <p:cNvPr id="4" name="Content Placeholder 2">
            <a:extLst>
              <a:ext uri="{FF2B5EF4-FFF2-40B4-BE49-F238E27FC236}">
                <a16:creationId xmlns:a16="http://schemas.microsoft.com/office/drawing/2014/main" id="{037295F4-7A23-6E4A-900C-1F107120D931}"/>
              </a:ext>
            </a:extLst>
          </p:cNvPr>
          <p:cNvSpPr txBox="1">
            <a:spLocks/>
          </p:cNvSpPr>
          <p:nvPr/>
        </p:nvSpPr>
        <p:spPr>
          <a:xfrm>
            <a:off x="228600" y="1066800"/>
            <a:ext cx="8686800" cy="5257800"/>
          </a:xfrm>
          <a:prstGeom prst="rect">
            <a:avLst/>
          </a:prstGeom>
          <a:ln w="28575" cap="flat" cmpd="sng" algn="ctr">
            <a:solidFill>
              <a:schemeClr val="tx1"/>
            </a:solidFill>
            <a:prstDash val="solid"/>
          </a:ln>
        </p:spPr>
        <p:style>
          <a:lnRef idx="2">
            <a:schemeClr val="dk1"/>
          </a:lnRef>
          <a:fillRef idx="1">
            <a:schemeClr val="lt1"/>
          </a:fillRef>
          <a:effectRef idx="0">
            <a:schemeClr val="dk1"/>
          </a:effectRef>
          <a:fontRef idx="minor">
            <a:schemeClr val="dk1"/>
          </a:fontRef>
        </p:style>
        <p:txBody>
          <a:bodyPr rtlCol="0">
            <a:normAutofit/>
          </a:bodyPr>
          <a:lstStyle>
            <a:lvl1pPr marL="342900" indent="-342900" algn="l" defTabSz="457200" rtl="0" eaLnBrk="1" latinLnBrk="0" hangingPunct="1">
              <a:spcBef>
                <a:spcPct val="20000"/>
              </a:spcBef>
              <a:buFont typeface="Arial"/>
              <a:buChar char="•"/>
              <a:defRPr sz="3200" kern="1200">
                <a:solidFill>
                  <a:schemeClr val="dk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defRPr/>
            </a:pPr>
            <a:r>
              <a:rPr lang="id-ID" sz="2800" dirty="0">
                <a:solidFill>
                  <a:schemeClr val="accent1">
                    <a:lumMod val="50000"/>
                  </a:schemeClr>
                </a:solidFill>
              </a:rPr>
              <a:t>Disusun oleh:</a:t>
            </a:r>
          </a:p>
          <a:p>
            <a:pPr marL="0" indent="0">
              <a:buFont typeface="Arial"/>
              <a:buNone/>
              <a:defRPr/>
            </a:pPr>
            <a:r>
              <a:rPr lang="en-US" sz="2800" dirty="0">
                <a:solidFill>
                  <a:srgbClr val="000000"/>
                </a:solidFill>
              </a:rPr>
              <a:t>S</a:t>
            </a:r>
            <a:r>
              <a:rPr lang="id-ID" sz="2800" dirty="0" err="1">
                <a:solidFill>
                  <a:srgbClr val="000000"/>
                </a:solidFill>
              </a:rPr>
              <a:t>aide</a:t>
            </a:r>
            <a:r>
              <a:rPr lang="id-ID" sz="2800" dirty="0">
                <a:solidFill>
                  <a:srgbClr val="000000"/>
                </a:solidFill>
              </a:rPr>
              <a:t>, S.Kom., M.Kom., M.I.M., Ph.D.</a:t>
            </a:r>
          </a:p>
          <a:p>
            <a:pPr>
              <a:buFont typeface="Wingdings" charset="2"/>
              <a:buChar char="²"/>
              <a:defRPr/>
            </a:pPr>
            <a:r>
              <a:rPr lang="id-ID" sz="1800" dirty="0">
                <a:solidFill>
                  <a:srgbClr val="000000"/>
                </a:solidFill>
              </a:rPr>
              <a:t>Ph.D. </a:t>
            </a:r>
            <a:r>
              <a:rPr lang="id-ID" sz="1800" dirty="0" err="1">
                <a:solidFill>
                  <a:srgbClr val="000000"/>
                </a:solidFill>
              </a:rPr>
              <a:t>at</a:t>
            </a:r>
            <a:r>
              <a:rPr lang="id-ID" sz="1800" dirty="0">
                <a:solidFill>
                  <a:srgbClr val="000000"/>
                </a:solidFill>
              </a:rPr>
              <a:t> Information Management, NTUST Taiwan</a:t>
            </a:r>
          </a:p>
          <a:p>
            <a:pPr>
              <a:buFont typeface="Wingdings" charset="2"/>
              <a:buChar char="²"/>
              <a:defRPr/>
            </a:pPr>
            <a:r>
              <a:rPr lang="id-ID" sz="1800" dirty="0" err="1">
                <a:solidFill>
                  <a:srgbClr val="000000"/>
                </a:solidFill>
              </a:rPr>
              <a:t>Lecturer</a:t>
            </a:r>
            <a:r>
              <a:rPr lang="id-ID" sz="1800" dirty="0">
                <a:solidFill>
                  <a:srgbClr val="000000"/>
                </a:solidFill>
              </a:rPr>
              <a:t> </a:t>
            </a:r>
            <a:r>
              <a:rPr lang="id-ID" sz="1800" dirty="0" err="1">
                <a:solidFill>
                  <a:srgbClr val="000000"/>
                </a:solidFill>
              </a:rPr>
              <a:t>at</a:t>
            </a:r>
            <a:r>
              <a:rPr lang="id-ID" sz="1800" dirty="0">
                <a:solidFill>
                  <a:srgbClr val="000000"/>
                </a:solidFill>
              </a:rPr>
              <a:t> </a:t>
            </a:r>
            <a:r>
              <a:rPr lang="id-ID" sz="1800" dirty="0" err="1">
                <a:solidFill>
                  <a:srgbClr val="000000"/>
                </a:solidFill>
              </a:rPr>
              <a:t>Dept</a:t>
            </a:r>
            <a:r>
              <a:rPr lang="id-ID" sz="1800" dirty="0">
                <a:solidFill>
                  <a:srgbClr val="000000"/>
                </a:solidFill>
              </a:rPr>
              <a:t>. Information Systems, UIN SUSKA Riau.</a:t>
            </a:r>
          </a:p>
          <a:p>
            <a:pPr>
              <a:buFont typeface="Wingdings" charset="2"/>
              <a:buChar char="²"/>
              <a:defRPr/>
            </a:pPr>
            <a:r>
              <a:rPr lang="id-ID" sz="1800" dirty="0" err="1">
                <a:solidFill>
                  <a:srgbClr val="000000"/>
                </a:solidFill>
              </a:rPr>
              <a:t>Scholarship</a:t>
            </a:r>
            <a:r>
              <a:rPr lang="id-ID" sz="1800" dirty="0">
                <a:solidFill>
                  <a:srgbClr val="000000"/>
                </a:solidFill>
              </a:rPr>
              <a:t>; LPDP, DIPA, </a:t>
            </a:r>
            <a:r>
              <a:rPr lang="id-ID" sz="1800" dirty="0" err="1">
                <a:solidFill>
                  <a:srgbClr val="000000"/>
                </a:solidFill>
              </a:rPr>
              <a:t>Double</a:t>
            </a:r>
            <a:r>
              <a:rPr lang="id-ID" sz="1800" dirty="0">
                <a:solidFill>
                  <a:srgbClr val="000000"/>
                </a:solidFill>
              </a:rPr>
              <a:t> </a:t>
            </a:r>
            <a:r>
              <a:rPr lang="id-ID" sz="1800" dirty="0" err="1">
                <a:solidFill>
                  <a:srgbClr val="000000"/>
                </a:solidFill>
              </a:rPr>
              <a:t>Degree</a:t>
            </a:r>
            <a:r>
              <a:rPr lang="id-ID" sz="1800" dirty="0">
                <a:solidFill>
                  <a:srgbClr val="000000"/>
                </a:solidFill>
              </a:rPr>
              <a:t> Master (ITS Surabaya &amp; NTUST Taiwan), </a:t>
            </a:r>
            <a:r>
              <a:rPr lang="id-ID" sz="1800" dirty="0" err="1">
                <a:solidFill>
                  <a:srgbClr val="000000"/>
                </a:solidFill>
              </a:rPr>
              <a:t>Taiwan`s</a:t>
            </a:r>
            <a:r>
              <a:rPr lang="id-ID" sz="1800" dirty="0">
                <a:solidFill>
                  <a:srgbClr val="000000"/>
                </a:solidFill>
              </a:rPr>
              <a:t> </a:t>
            </a:r>
            <a:r>
              <a:rPr lang="id-ID" sz="1800" dirty="0" err="1">
                <a:solidFill>
                  <a:srgbClr val="000000"/>
                </a:solidFill>
              </a:rPr>
              <a:t>scholarship</a:t>
            </a:r>
            <a:r>
              <a:rPr lang="id-ID" sz="1800" dirty="0">
                <a:solidFill>
                  <a:srgbClr val="000000"/>
                </a:solidFill>
              </a:rPr>
              <a:t>, WTUN Grant Project (UK-</a:t>
            </a:r>
            <a:r>
              <a:rPr lang="id-ID" sz="1800" dirty="0" err="1">
                <a:solidFill>
                  <a:srgbClr val="000000"/>
                </a:solidFill>
              </a:rPr>
              <a:t>Finland</a:t>
            </a:r>
            <a:r>
              <a:rPr lang="id-ID" sz="1800" dirty="0">
                <a:solidFill>
                  <a:srgbClr val="000000"/>
                </a:solidFill>
              </a:rPr>
              <a:t>-Taiwan).</a:t>
            </a:r>
          </a:p>
          <a:p>
            <a:pPr marL="0" indent="0" algn="r">
              <a:buNone/>
              <a:defRPr/>
            </a:pPr>
            <a:r>
              <a:rPr lang="id-ID" sz="1800" dirty="0">
                <a:solidFill>
                  <a:schemeClr val="tx1"/>
                </a:solidFill>
              </a:rPr>
              <a:t>     </a:t>
            </a:r>
            <a:br>
              <a:rPr lang="id-ID" sz="1800" dirty="0">
                <a:solidFill>
                  <a:schemeClr val="tx1"/>
                </a:solidFill>
              </a:rPr>
            </a:br>
            <a:r>
              <a:rPr lang="id-ID" sz="1800" dirty="0">
                <a:solidFill>
                  <a:schemeClr val="tx1"/>
                </a:solidFill>
              </a:rPr>
              <a:t> </a:t>
            </a:r>
          </a:p>
          <a:p>
            <a:pPr marL="0" indent="0" algn="r">
              <a:buNone/>
              <a:defRPr/>
            </a:pPr>
            <a:endParaRPr lang="id-ID" sz="1800" dirty="0">
              <a:solidFill>
                <a:schemeClr val="tx1"/>
              </a:solidFill>
            </a:endParaRPr>
          </a:p>
          <a:p>
            <a:pPr marL="0" indent="0" algn="r">
              <a:buNone/>
              <a:defRPr/>
            </a:pPr>
            <a:endParaRPr lang="id-ID" sz="1800" dirty="0">
              <a:solidFill>
                <a:schemeClr val="tx1"/>
              </a:solidFill>
            </a:endParaRPr>
          </a:p>
          <a:p>
            <a:pPr marL="0" indent="0" algn="r">
              <a:buNone/>
              <a:defRPr/>
            </a:pPr>
            <a:endParaRPr lang="id-ID" sz="1800" dirty="0">
              <a:solidFill>
                <a:schemeClr val="tx1"/>
              </a:solidFill>
            </a:endParaRPr>
          </a:p>
          <a:p>
            <a:pPr marL="0" indent="0" algn="r">
              <a:buNone/>
              <a:defRPr/>
            </a:pPr>
            <a:endParaRPr lang="id-ID" sz="1800" dirty="0">
              <a:solidFill>
                <a:schemeClr val="tx1"/>
              </a:solidFill>
            </a:endParaRPr>
          </a:p>
          <a:p>
            <a:pPr marL="0" indent="0" algn="r">
              <a:buNone/>
              <a:defRPr/>
            </a:pPr>
            <a:r>
              <a:rPr lang="id-ID" sz="1800" dirty="0" err="1">
                <a:solidFill>
                  <a:schemeClr val="tx1"/>
                </a:solidFill>
              </a:rPr>
              <a:t>website</a:t>
            </a:r>
            <a:r>
              <a:rPr lang="id-ID" sz="1800" dirty="0">
                <a:solidFill>
                  <a:schemeClr val="tx1"/>
                </a:solidFill>
              </a:rPr>
              <a:t>: </a:t>
            </a:r>
            <a:r>
              <a:rPr lang="id-ID" sz="1800" dirty="0">
                <a:solidFill>
                  <a:schemeClr val="accent1">
                    <a:lumMod val="50000"/>
                  </a:schemeClr>
                </a:solidFill>
              </a:rPr>
              <a:t>https://saide-sank.blogspot.com</a:t>
            </a:r>
            <a:br>
              <a:rPr lang="id-ID" sz="1800" dirty="0">
                <a:solidFill>
                  <a:srgbClr val="000000"/>
                </a:solidFill>
              </a:rPr>
            </a:br>
            <a:r>
              <a:rPr lang="id-ID" sz="1800" dirty="0">
                <a:solidFill>
                  <a:srgbClr val="000000"/>
                </a:solidFill>
              </a:rPr>
              <a:t> </a:t>
            </a:r>
            <a:r>
              <a:rPr lang="en-US" sz="1800" dirty="0">
                <a:solidFill>
                  <a:srgbClr val="000000"/>
                </a:solidFill>
              </a:rPr>
              <a:t>e</a:t>
            </a:r>
            <a:r>
              <a:rPr lang="id-ID" sz="1800" dirty="0" err="1">
                <a:solidFill>
                  <a:srgbClr val="000000"/>
                </a:solidFill>
              </a:rPr>
              <a:t>mail</a:t>
            </a:r>
            <a:r>
              <a:rPr lang="id-ID" sz="1800" dirty="0">
                <a:solidFill>
                  <a:srgbClr val="000000"/>
                </a:solidFill>
              </a:rPr>
              <a:t>: </a:t>
            </a:r>
            <a:r>
              <a:rPr lang="id-ID" sz="1800" dirty="0" err="1">
                <a:solidFill>
                  <a:schemeClr val="accent1">
                    <a:lumMod val="50000"/>
                  </a:schemeClr>
                </a:solidFill>
              </a:rPr>
              <a:t>saide@uin-suska.ac.id</a:t>
            </a:r>
            <a:br>
              <a:rPr lang="id-ID" sz="1800" dirty="0">
                <a:solidFill>
                  <a:srgbClr val="FF0000"/>
                </a:solidFill>
              </a:rPr>
            </a:br>
            <a:r>
              <a:rPr lang="id-ID" sz="1800" dirty="0">
                <a:solidFill>
                  <a:srgbClr val="FF0000"/>
                </a:solidFill>
              </a:rPr>
              <a:t> </a:t>
            </a:r>
            <a:r>
              <a:rPr lang="en-US" sz="1800" dirty="0">
                <a:solidFill>
                  <a:srgbClr val="000000"/>
                </a:solidFill>
              </a:rPr>
              <a:t>youtube</a:t>
            </a:r>
            <a:r>
              <a:rPr lang="id-ID" sz="1800" dirty="0">
                <a:solidFill>
                  <a:srgbClr val="000000"/>
                </a:solidFill>
              </a:rPr>
              <a:t>: </a:t>
            </a:r>
            <a:r>
              <a:rPr lang="id-ID" sz="1800" dirty="0" err="1">
                <a:solidFill>
                  <a:schemeClr val="accent1">
                    <a:lumMod val="50000"/>
                  </a:schemeClr>
                </a:solidFill>
              </a:rPr>
              <a:t>saiderherza</a:t>
            </a:r>
            <a:r>
              <a:rPr lang="id-ID" sz="1800" dirty="0">
                <a:solidFill>
                  <a:schemeClr val="accent1">
                    <a:lumMod val="50000"/>
                  </a:schemeClr>
                </a:solidFill>
              </a:rPr>
              <a:t> </a:t>
            </a:r>
            <a:r>
              <a:rPr lang="id-ID" sz="1800" dirty="0" err="1">
                <a:solidFill>
                  <a:schemeClr val="accent1">
                    <a:lumMod val="50000"/>
                  </a:schemeClr>
                </a:solidFill>
              </a:rPr>
              <a:t>journal</a:t>
            </a:r>
            <a:r>
              <a:rPr lang="id-ID" sz="1800" dirty="0">
                <a:solidFill>
                  <a:srgbClr val="000000"/>
                </a:solidFill>
              </a:rPr>
              <a:t> </a:t>
            </a:r>
            <a:endParaRPr lang="id-ID" sz="1800" dirty="0">
              <a:solidFill>
                <a:srgbClr val="FF0000"/>
              </a:solidFill>
            </a:endParaRPr>
          </a:p>
          <a:p>
            <a:pPr marL="0" indent="0">
              <a:buFont typeface="Arial"/>
              <a:buNone/>
              <a:defRPr/>
            </a:pPr>
            <a:endParaRPr lang="id-ID" sz="1800" dirty="0">
              <a:solidFill>
                <a:srgbClr val="FF0000"/>
              </a:solidFill>
            </a:endParaRPr>
          </a:p>
          <a:p>
            <a:pPr marL="0" indent="0">
              <a:buFont typeface="Arial"/>
              <a:buNone/>
              <a:defRPr/>
            </a:pPr>
            <a:endParaRPr lang="id-ID" sz="1800" dirty="0">
              <a:solidFill>
                <a:srgbClr val="FF0000"/>
              </a:solidFill>
            </a:endParaRPr>
          </a:p>
        </p:txBody>
      </p:sp>
      <p:sp>
        <p:nvSpPr>
          <p:cNvPr id="6" name="Rectangle 5">
            <a:extLst>
              <a:ext uri="{FF2B5EF4-FFF2-40B4-BE49-F238E27FC236}">
                <a16:creationId xmlns:a16="http://schemas.microsoft.com/office/drawing/2014/main" id="{15927961-1C38-9C49-BCB5-0ADA2C5F4BE2}"/>
              </a:ext>
            </a:extLst>
          </p:cNvPr>
          <p:cNvSpPr/>
          <p:nvPr/>
        </p:nvSpPr>
        <p:spPr>
          <a:xfrm>
            <a:off x="381000" y="3661064"/>
            <a:ext cx="8382000" cy="13716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tr-TR" b="0" dirty="0" err="1">
                <a:solidFill>
                  <a:schemeClr val="tx1"/>
                </a:solidFill>
              </a:rPr>
              <a:t>Dokumen</a:t>
            </a:r>
            <a:r>
              <a:rPr lang="tr-TR" b="0" dirty="0">
                <a:solidFill>
                  <a:schemeClr val="tx1"/>
                </a:solidFill>
              </a:rPr>
              <a:t> ini dan </a:t>
            </a:r>
            <a:r>
              <a:rPr lang="tr-TR" b="0" dirty="0" err="1">
                <a:solidFill>
                  <a:schemeClr val="tx1"/>
                </a:solidFill>
              </a:rPr>
              <a:t>semua</a:t>
            </a:r>
            <a:r>
              <a:rPr lang="tr-TR" b="0" dirty="0">
                <a:solidFill>
                  <a:schemeClr val="tx1"/>
                </a:solidFill>
              </a:rPr>
              <a:t> </a:t>
            </a:r>
            <a:r>
              <a:rPr lang="tr-TR" b="0" dirty="0" err="1">
                <a:solidFill>
                  <a:schemeClr val="tx1"/>
                </a:solidFill>
              </a:rPr>
              <a:t>informasi</a:t>
            </a:r>
            <a:r>
              <a:rPr lang="tr-TR" b="0" dirty="0">
                <a:solidFill>
                  <a:schemeClr val="tx1"/>
                </a:solidFill>
              </a:rPr>
              <a:t> </a:t>
            </a:r>
            <a:r>
              <a:rPr lang="tr-TR" b="0" dirty="0" err="1">
                <a:solidFill>
                  <a:schemeClr val="tx1"/>
                </a:solidFill>
              </a:rPr>
              <a:t>yang</a:t>
            </a:r>
            <a:r>
              <a:rPr lang="tr-TR" b="0" dirty="0">
                <a:solidFill>
                  <a:schemeClr val="tx1"/>
                </a:solidFill>
              </a:rPr>
              <a:t> </a:t>
            </a:r>
            <a:r>
              <a:rPr lang="tr-TR" b="0" dirty="0" err="1">
                <a:solidFill>
                  <a:schemeClr val="tx1"/>
                </a:solidFill>
              </a:rPr>
              <a:t>terdapat</a:t>
            </a:r>
            <a:r>
              <a:rPr lang="tr-TR" b="0" dirty="0">
                <a:solidFill>
                  <a:schemeClr val="tx1"/>
                </a:solidFill>
              </a:rPr>
              <a:t> </a:t>
            </a:r>
            <a:r>
              <a:rPr lang="tr-TR" b="0" dirty="0" err="1">
                <a:solidFill>
                  <a:schemeClr val="tx1"/>
                </a:solidFill>
              </a:rPr>
              <a:t>didalamnya</a:t>
            </a:r>
            <a:r>
              <a:rPr lang="tr-TR" b="0" dirty="0">
                <a:solidFill>
                  <a:schemeClr val="tx1"/>
                </a:solidFill>
              </a:rPr>
              <a:t> </a:t>
            </a:r>
            <a:r>
              <a:rPr lang="tr-TR" b="0" dirty="0" err="1">
                <a:solidFill>
                  <a:schemeClr val="tx1"/>
                </a:solidFill>
              </a:rPr>
              <a:t>dilindungi</a:t>
            </a:r>
            <a:r>
              <a:rPr lang="tr-TR" b="0" dirty="0">
                <a:solidFill>
                  <a:schemeClr val="tx1"/>
                </a:solidFill>
              </a:rPr>
              <a:t> hak </a:t>
            </a:r>
            <a:r>
              <a:rPr lang="tr-TR" b="0" dirty="0" err="1">
                <a:solidFill>
                  <a:schemeClr val="tx1"/>
                </a:solidFill>
              </a:rPr>
              <a:t>cipta</a:t>
            </a:r>
            <a:r>
              <a:rPr lang="tr-TR" b="0" dirty="0">
                <a:solidFill>
                  <a:schemeClr val="tx1"/>
                </a:solidFill>
              </a:rPr>
              <a:t>. </a:t>
            </a:r>
            <a:r>
              <a:rPr lang="tr-TR" b="0" dirty="0" err="1">
                <a:solidFill>
                  <a:schemeClr val="tx1"/>
                </a:solidFill>
              </a:rPr>
              <a:t>Kecuali</a:t>
            </a:r>
            <a:r>
              <a:rPr lang="tr-TR" b="0" dirty="0">
                <a:solidFill>
                  <a:schemeClr val="tx1"/>
                </a:solidFill>
              </a:rPr>
              <a:t> </a:t>
            </a:r>
            <a:r>
              <a:rPr lang="tr-TR" b="0" dirty="0" err="1">
                <a:solidFill>
                  <a:schemeClr val="tx1"/>
                </a:solidFill>
              </a:rPr>
              <a:t>diijinkan</a:t>
            </a:r>
            <a:r>
              <a:rPr lang="tr-TR" b="0" dirty="0">
                <a:solidFill>
                  <a:schemeClr val="tx1"/>
                </a:solidFill>
              </a:rPr>
              <a:t> </a:t>
            </a:r>
            <a:r>
              <a:rPr lang="tr-TR" b="0" dirty="0" err="1">
                <a:solidFill>
                  <a:schemeClr val="tx1"/>
                </a:solidFill>
              </a:rPr>
              <a:t>oleh</a:t>
            </a:r>
            <a:r>
              <a:rPr lang="tr-TR" b="0" dirty="0">
                <a:solidFill>
                  <a:schemeClr val="tx1"/>
                </a:solidFill>
              </a:rPr>
              <a:t> UU No. 28 </a:t>
            </a:r>
            <a:r>
              <a:rPr lang="tr-TR" b="0" dirty="0" err="1">
                <a:solidFill>
                  <a:schemeClr val="tx1"/>
                </a:solidFill>
              </a:rPr>
              <a:t>Tahun</a:t>
            </a:r>
            <a:r>
              <a:rPr lang="tr-TR" b="0" dirty="0">
                <a:solidFill>
                  <a:schemeClr val="tx1"/>
                </a:solidFill>
              </a:rPr>
              <a:t> 2014 </a:t>
            </a:r>
            <a:r>
              <a:rPr lang="tr-TR" b="0" dirty="0" err="1">
                <a:solidFill>
                  <a:schemeClr val="tx1"/>
                </a:solidFill>
              </a:rPr>
              <a:t>tentang</a:t>
            </a:r>
            <a:r>
              <a:rPr lang="tr-TR" b="0" dirty="0">
                <a:solidFill>
                  <a:schemeClr val="tx1"/>
                </a:solidFill>
              </a:rPr>
              <a:t> Hak </a:t>
            </a:r>
            <a:r>
              <a:rPr lang="tr-TR" b="0" dirty="0" err="1">
                <a:solidFill>
                  <a:schemeClr val="tx1"/>
                </a:solidFill>
              </a:rPr>
              <a:t>Cipta</a:t>
            </a:r>
            <a:r>
              <a:rPr lang="tr-TR" b="0" dirty="0">
                <a:solidFill>
                  <a:schemeClr val="tx1"/>
                </a:solidFill>
              </a:rPr>
              <a:t>, </a:t>
            </a:r>
            <a:r>
              <a:rPr lang="tr-TR" b="0" dirty="0" err="1">
                <a:solidFill>
                  <a:schemeClr val="tx1"/>
                </a:solidFill>
              </a:rPr>
              <a:t>tidak</a:t>
            </a:r>
            <a:r>
              <a:rPr lang="tr-TR" b="0" dirty="0">
                <a:solidFill>
                  <a:schemeClr val="tx1"/>
                </a:solidFill>
              </a:rPr>
              <a:t> ada </a:t>
            </a:r>
            <a:r>
              <a:rPr lang="tr-TR" b="0" dirty="0" err="1">
                <a:solidFill>
                  <a:schemeClr val="tx1"/>
                </a:solidFill>
              </a:rPr>
              <a:t>bagian</a:t>
            </a:r>
            <a:r>
              <a:rPr lang="tr-TR" b="0" dirty="0">
                <a:solidFill>
                  <a:schemeClr val="tx1"/>
                </a:solidFill>
              </a:rPr>
              <a:t> </a:t>
            </a:r>
            <a:r>
              <a:rPr lang="tr-TR" b="0" dirty="0" err="1">
                <a:solidFill>
                  <a:schemeClr val="tx1"/>
                </a:solidFill>
              </a:rPr>
              <a:t>dari</a:t>
            </a:r>
            <a:r>
              <a:rPr lang="tr-TR" b="0" dirty="0">
                <a:solidFill>
                  <a:schemeClr val="tx1"/>
                </a:solidFill>
              </a:rPr>
              <a:t> </a:t>
            </a:r>
            <a:r>
              <a:rPr lang="tr-TR" b="0" dirty="0" err="1">
                <a:solidFill>
                  <a:schemeClr val="tx1"/>
                </a:solidFill>
              </a:rPr>
              <a:t>dokumen</a:t>
            </a:r>
            <a:r>
              <a:rPr lang="tr-TR" b="0" dirty="0">
                <a:solidFill>
                  <a:schemeClr val="tx1"/>
                </a:solidFill>
              </a:rPr>
              <a:t> ini </a:t>
            </a:r>
            <a:r>
              <a:rPr lang="tr-TR" b="0" dirty="0" err="1">
                <a:solidFill>
                  <a:schemeClr val="tx1"/>
                </a:solidFill>
              </a:rPr>
              <a:t>dapat</a:t>
            </a:r>
            <a:r>
              <a:rPr lang="tr-TR" b="0" dirty="0">
                <a:solidFill>
                  <a:schemeClr val="tx1"/>
                </a:solidFill>
              </a:rPr>
              <a:t> </a:t>
            </a:r>
            <a:r>
              <a:rPr lang="tr-TR" b="0" dirty="0" err="1">
                <a:solidFill>
                  <a:schemeClr val="tx1"/>
                </a:solidFill>
              </a:rPr>
              <a:t>direproduksi</a:t>
            </a:r>
            <a:r>
              <a:rPr lang="tr-TR" b="0" dirty="0">
                <a:solidFill>
                  <a:schemeClr val="tx1"/>
                </a:solidFill>
              </a:rPr>
              <a:t> </a:t>
            </a:r>
            <a:r>
              <a:rPr lang="tr-TR" b="0" dirty="0" err="1">
                <a:solidFill>
                  <a:schemeClr val="tx1"/>
                </a:solidFill>
              </a:rPr>
              <a:t>dengan</a:t>
            </a:r>
            <a:r>
              <a:rPr lang="tr-TR" b="0" dirty="0">
                <a:solidFill>
                  <a:schemeClr val="tx1"/>
                </a:solidFill>
              </a:rPr>
              <a:t> cara </a:t>
            </a:r>
            <a:r>
              <a:rPr lang="tr-TR" b="0" dirty="0" err="1">
                <a:solidFill>
                  <a:schemeClr val="tx1"/>
                </a:solidFill>
              </a:rPr>
              <a:t>apapun</a:t>
            </a:r>
            <a:r>
              <a:rPr lang="tr-TR" b="0" dirty="0">
                <a:solidFill>
                  <a:schemeClr val="tx1"/>
                </a:solidFill>
              </a:rPr>
              <a:t>, </a:t>
            </a:r>
            <a:r>
              <a:rPr lang="tr-TR" b="0" dirty="0" err="1">
                <a:solidFill>
                  <a:schemeClr val="tx1"/>
                </a:solidFill>
              </a:rPr>
              <a:t>tanpa</a:t>
            </a:r>
            <a:r>
              <a:rPr lang="tr-TR" b="0" dirty="0">
                <a:solidFill>
                  <a:schemeClr val="tx1"/>
                </a:solidFill>
              </a:rPr>
              <a:t> izin </a:t>
            </a:r>
            <a:r>
              <a:rPr lang="tr-TR" b="0" dirty="0" err="1">
                <a:solidFill>
                  <a:schemeClr val="tx1"/>
                </a:solidFill>
              </a:rPr>
              <a:t>tertulis</a:t>
            </a:r>
            <a:r>
              <a:rPr lang="tr-TR" b="0" dirty="0">
                <a:solidFill>
                  <a:schemeClr val="tx1"/>
                </a:solidFill>
              </a:rPr>
              <a:t> </a:t>
            </a:r>
            <a:r>
              <a:rPr lang="tr-TR" b="0" dirty="0" err="1">
                <a:solidFill>
                  <a:schemeClr val="tx1"/>
                </a:solidFill>
              </a:rPr>
              <a:t>dari</a:t>
            </a:r>
            <a:r>
              <a:rPr lang="tr-TR" b="0" dirty="0">
                <a:solidFill>
                  <a:schemeClr val="tx1"/>
                </a:solidFill>
              </a:rPr>
              <a:t> </a:t>
            </a:r>
            <a:r>
              <a:rPr lang="tr-TR" b="0" dirty="0" err="1">
                <a:solidFill>
                  <a:schemeClr val="tx1"/>
                </a:solidFill>
              </a:rPr>
              <a:t>penyusun</a:t>
            </a:r>
            <a:r>
              <a:rPr lang="tr-TR" b="0" dirty="0">
                <a:solidFill>
                  <a:schemeClr val="tx1"/>
                </a:solidFill>
              </a:rPr>
              <a:t>. </a:t>
            </a:r>
            <a:r>
              <a:rPr lang="tr-TR" b="0" dirty="0" err="1">
                <a:solidFill>
                  <a:schemeClr val="tx1"/>
                </a:solidFill>
              </a:rPr>
              <a:t>Isi</a:t>
            </a:r>
            <a:r>
              <a:rPr lang="tr-TR" b="0" dirty="0">
                <a:solidFill>
                  <a:schemeClr val="tx1"/>
                </a:solidFill>
              </a:rPr>
              <a:t> </a:t>
            </a:r>
            <a:r>
              <a:rPr lang="tr-TR" b="0" dirty="0" err="1">
                <a:solidFill>
                  <a:schemeClr val="tx1"/>
                </a:solidFill>
              </a:rPr>
              <a:t>dokumen</a:t>
            </a:r>
            <a:r>
              <a:rPr lang="tr-TR" b="0" dirty="0">
                <a:solidFill>
                  <a:schemeClr val="tx1"/>
                </a:solidFill>
              </a:rPr>
              <a:t> ini </a:t>
            </a:r>
            <a:r>
              <a:rPr lang="tr-TR" b="0" dirty="0" err="1">
                <a:solidFill>
                  <a:schemeClr val="tx1"/>
                </a:solidFill>
              </a:rPr>
              <a:t>sepenuhnya</a:t>
            </a:r>
            <a:r>
              <a:rPr lang="tr-TR" b="0" dirty="0">
                <a:solidFill>
                  <a:schemeClr val="tx1"/>
                </a:solidFill>
              </a:rPr>
              <a:t> </a:t>
            </a:r>
            <a:r>
              <a:rPr lang="tr-TR" b="0" dirty="0" err="1">
                <a:solidFill>
                  <a:schemeClr val="tx1"/>
                </a:solidFill>
              </a:rPr>
              <a:t>merupakan</a:t>
            </a:r>
            <a:r>
              <a:rPr lang="tr-TR" b="0" dirty="0">
                <a:solidFill>
                  <a:schemeClr val="tx1"/>
                </a:solidFill>
              </a:rPr>
              <a:t> </a:t>
            </a:r>
            <a:r>
              <a:rPr lang="tr-TR" b="0" dirty="0" err="1">
                <a:solidFill>
                  <a:schemeClr val="tx1"/>
                </a:solidFill>
              </a:rPr>
              <a:t>tanggungjawab</a:t>
            </a:r>
            <a:r>
              <a:rPr lang="tr-TR" b="0" dirty="0">
                <a:solidFill>
                  <a:schemeClr val="tx1"/>
                </a:solidFill>
              </a:rPr>
              <a:t> </a:t>
            </a:r>
            <a:r>
              <a:rPr lang="tr-TR" b="0" dirty="0" err="1">
                <a:solidFill>
                  <a:schemeClr val="tx1"/>
                </a:solidFill>
              </a:rPr>
              <a:t>penyusun</a:t>
            </a:r>
            <a:r>
              <a:rPr lang="tr-TR" b="0" dirty="0">
                <a:solidFill>
                  <a:schemeClr val="tx1"/>
                </a:solidFill>
              </a:rPr>
              <a:t>.</a:t>
            </a:r>
          </a:p>
        </p:txBody>
      </p:sp>
    </p:spTree>
    <p:extLst>
      <p:ext uri="{BB962C8B-B14F-4D97-AF65-F5344CB8AC3E}">
        <p14:creationId xmlns:p14="http://schemas.microsoft.com/office/powerpoint/2010/main" val="252794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2983E7-EEE0-814B-A8F5-B2FD6A732489}"/>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1CAD10-8313-CB49-BCEF-B6009EE97F7D}" type="slidenum">
              <a:rPr kumimoji="0" lang="en-TW" sz="1200" b="0" i="0" u="none" strike="noStrike" kern="1200" cap="none" spc="0" normalizeH="0" baseline="0" noProof="0" smtClean="0">
                <a:ln>
                  <a:noFill/>
                </a:ln>
                <a:solidFill>
                  <a:prstClr val="black">
                    <a:tint val="75000"/>
                  </a:prstClr>
                </a:solidFill>
                <a:effectLst/>
                <a:uLnTx/>
                <a:uFillTx/>
                <a:latin typeface=""/>
                <a:ea typeface="ＭＳ Ｐゴシック"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TW" sz="1200" b="0" i="0" u="none" strike="noStrike" kern="1200" cap="none" spc="0" normalizeH="0" baseline="0" noProof="0" dirty="0">
              <a:ln>
                <a:noFill/>
              </a:ln>
              <a:solidFill>
                <a:prstClr val="black">
                  <a:tint val="75000"/>
                </a:prstClr>
              </a:solidFill>
              <a:effectLst/>
              <a:uLnTx/>
              <a:uFillTx/>
              <a:latin typeface=""/>
              <a:ea typeface="ＭＳ Ｐゴシック" pitchFamily="50" charset="-128"/>
              <a:cs typeface="+mn-cs"/>
            </a:endParaRPr>
          </a:p>
        </p:txBody>
      </p:sp>
      <p:sp>
        <p:nvSpPr>
          <p:cNvPr id="6" name="TextBox 5">
            <a:extLst>
              <a:ext uri="{FF2B5EF4-FFF2-40B4-BE49-F238E27FC236}">
                <a16:creationId xmlns:a16="http://schemas.microsoft.com/office/drawing/2014/main" id="{6401DCDA-76AE-E74A-8129-8F217E978621}"/>
              </a:ext>
            </a:extLst>
          </p:cNvPr>
          <p:cNvSpPr txBox="1"/>
          <p:nvPr/>
        </p:nvSpPr>
        <p:spPr>
          <a:xfrm>
            <a:off x="457200" y="985421"/>
            <a:ext cx="8203827"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TW"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CONCEPT: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RESEARCH.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IS INFORMATION SYSTEMS AND ITS FOUNDATION.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INFORMATION SYSTEMS (IS) RESEARCH.</a:t>
            </a:r>
          </a:p>
          <a:p>
            <a:pPr marL="285750" lvl="0" indent="-285750">
              <a:buFont typeface="Arial" panose="020B0604020202020204" pitchFamily="34" charset="0"/>
              <a:buChar char="•"/>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ENGLISH FOR </a:t>
            </a:r>
            <a:r>
              <a:rPr lang="en-TW" sz="1400" b="0" dirty="0">
                <a:solidFill>
                  <a:prstClr val="black"/>
                </a:solidFill>
              </a:rPr>
              <a:t>INFORMATION SYSTEMS.</a:t>
            </a:r>
            <a:endPar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WORLD’S INFORMATION SYSTEMS ORGANIZATIONS, &amp;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JOURNALS, MAIN IS CONFERENCES, REFERENCES.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TW"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RESEARCH METHODS AND WRITING THE IDEA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FRAMEWORKS/THEORIES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CHOSING THE RIGHT IS JOURNAL FOR REFERENCES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RESEARCH GAPS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BACKGROUND/INTRODUCTION</a:t>
            </a:r>
          </a:p>
          <a:p>
            <a:pPr marL="285750" indent="-285750">
              <a:buFont typeface="Arial" panose="020B0604020202020204" pitchFamily="34" charset="0"/>
              <a:buChar cha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HYPOTHESIS </a:t>
            </a:r>
            <a:r>
              <a:rPr lang="en-US" sz="1400" b="0" dirty="0">
                <a:solidFill>
                  <a:prstClr val="black"/>
                </a:solidFill>
              </a:rPr>
              <a:t>(DEVELOPMENT &amp; HOW TO WRITE IT CORRECTLY)</a:t>
            </a:r>
            <a:endPar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METHODS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WRITING THE STATISTICS RESULTS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DISCUSSIONS (CONTRIBUTION TO KNOWLEDGE AND MANAGERIAL)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ABSTRACT</a:t>
            </a:r>
            <a:endParaRPr kumimoji="0" lang="en-TW" sz="1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a:p>
            <a:pPr>
              <a:tabLst>
                <a:tab pos="5153025" algn="l"/>
              </a:tabLst>
              <a:defRPr/>
            </a:pPr>
            <a:r>
              <a:rPr lang="en-US" sz="1400" dirty="0">
                <a:solidFill>
                  <a:prstClr val="black"/>
                </a:solidFill>
              </a:rPr>
              <a:t>HOW TO RESPOND THE REVISIONS (BY ADVISOR, REVIEWER/EDITOR)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TW"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TECHNICAL &amp; PROJECTS: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GROUP PROJECTS: </a:t>
            </a:r>
            <a:b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TW"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REVIEWING ARTICLES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 WRITING RESEARCH PROPOSAL/SHORT ARTICLE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 PRESENTING YOUR PROJECT (ALL MEMBERS MUST PRESENTS)</a:t>
            </a:r>
          </a:p>
          <a:p>
            <a:pPr lvl="0">
              <a:defRPr/>
            </a:pPr>
            <a:r>
              <a:rPr lang="en-TW" sz="1400" dirty="0">
                <a:solidFill>
                  <a:prstClr val="black"/>
                </a:solidFill>
              </a:rPr>
              <a:t>PERSONAL EXPERIENCE IN PUBLICATIONS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8050142D-FBE4-A141-B2F6-46776FAFB4F7}"/>
              </a:ext>
            </a:extLst>
          </p:cNvPr>
          <p:cNvSpPr txBox="1">
            <a:spLocks/>
          </p:cNvSpPr>
          <p:nvPr/>
        </p:nvSpPr>
        <p:spPr bwMode="auto">
          <a:xfrm>
            <a:off x="381000" y="32440"/>
            <a:ext cx="4329112"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a:ea typeface="+mj-ea"/>
                <a:cs typeface="+mj-cs"/>
              </a:rPr>
              <a:t>Contents</a:t>
            </a:r>
            <a:endParaRPr kumimoji="0" lang="id-ID" sz="4800" b="0"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1418503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A6EED0-157E-BD4F-B1B6-BB5654925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
        <p:nvSpPr>
          <p:cNvPr id="2" name="Title 1">
            <a:extLst>
              <a:ext uri="{FF2B5EF4-FFF2-40B4-BE49-F238E27FC236}">
                <a16:creationId xmlns:a16="http://schemas.microsoft.com/office/drawing/2014/main" id="{E6B24192-38BE-9540-A454-5E4745B528B2}"/>
              </a:ext>
            </a:extLst>
          </p:cNvPr>
          <p:cNvSpPr>
            <a:spLocks noGrp="1"/>
          </p:cNvSpPr>
          <p:nvPr>
            <p:ph type="title"/>
          </p:nvPr>
        </p:nvSpPr>
        <p:spPr>
          <a:xfrm>
            <a:off x="838200" y="0"/>
            <a:ext cx="7677150" cy="1066800"/>
          </a:xfrm>
        </p:spPr>
        <p:txBody>
          <a:bodyPr/>
          <a:lstStyle/>
          <a:p>
            <a:r>
              <a:rPr lang="en-US" dirty="0">
                <a:solidFill>
                  <a:schemeClr val="bg1"/>
                </a:solidFill>
              </a:rPr>
              <a:t>ABOUT ME </a:t>
            </a:r>
          </a:p>
        </p:txBody>
      </p:sp>
      <p:sp>
        <p:nvSpPr>
          <p:cNvPr id="4" name="Shape 65">
            <a:extLst>
              <a:ext uri="{FF2B5EF4-FFF2-40B4-BE49-F238E27FC236}">
                <a16:creationId xmlns:a16="http://schemas.microsoft.com/office/drawing/2014/main" id="{1BA67374-C534-0240-9687-2ACB06CE2CFD}"/>
              </a:ext>
            </a:extLst>
          </p:cNvPr>
          <p:cNvSpPr txBox="1">
            <a:spLocks/>
          </p:cNvSpPr>
          <p:nvPr/>
        </p:nvSpPr>
        <p:spPr>
          <a:xfrm>
            <a:off x="838200" y="1179383"/>
            <a:ext cx="5089627" cy="5161455"/>
          </a:xfrm>
          <a:prstGeom prst="rect">
            <a:avLst/>
          </a:prstGeom>
        </p:spPr>
        <p:txBody>
          <a:bodyPr vert="horz" lIns="91421" tIns="91421" rIns="91421" bIns="91421" rtlCol="0" anchor="t" anchorCtr="0">
            <a:noAutofit/>
          </a:bodyPr>
          <a:lstStyle>
            <a:lvl1pPr marL="342900" indent="-342900" algn="l" defTabSz="457200" rtl="0" eaLnBrk="1" latinLnBrk="0" hangingPunct="1">
              <a:spcBef>
                <a:spcPct val="20000"/>
              </a:spcBef>
              <a:buFont typeface="Arial"/>
              <a:buChar char="•"/>
              <a:defRPr sz="3200" kern="1200">
                <a:solidFill>
                  <a:schemeClr val="tx1">
                    <a:lumMod val="50000"/>
                    <a:lumOff val="50000"/>
                  </a:schemeClr>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id-ID" sz="1800" b="0" dirty="0"/>
              <a:t>Researcher ID/Publons: </a:t>
            </a:r>
            <a:r>
              <a:rPr lang="id-ID" sz="1800" b="0" dirty="0">
                <a:solidFill>
                  <a:schemeClr val="accent1">
                    <a:lumMod val="50000"/>
                  </a:schemeClr>
                </a:solidFill>
              </a:rPr>
              <a:t>H-2399-2018 </a:t>
            </a:r>
          </a:p>
          <a:p>
            <a:pPr>
              <a:defRPr/>
            </a:pPr>
            <a:r>
              <a:rPr lang="id-ID" sz="1800" b="0" dirty="0"/>
              <a:t>Orcid ID: </a:t>
            </a:r>
            <a:r>
              <a:rPr lang="en-US" sz="1800" b="0" dirty="0">
                <a:solidFill>
                  <a:schemeClr val="accent1">
                    <a:lumMod val="50000"/>
                  </a:schemeClr>
                </a:solidFill>
              </a:rPr>
              <a:t>0000-0002-1866-5305 </a:t>
            </a:r>
            <a:endParaRPr lang="id-ID" sz="1800" b="0" dirty="0">
              <a:solidFill>
                <a:schemeClr val="accent1">
                  <a:lumMod val="50000"/>
                </a:schemeClr>
              </a:solidFill>
            </a:endParaRPr>
          </a:p>
          <a:p>
            <a:pPr>
              <a:defRPr/>
            </a:pPr>
            <a:r>
              <a:rPr lang="id-ID" sz="1800" b="0" dirty="0" err="1"/>
              <a:t>Website</a:t>
            </a:r>
            <a:r>
              <a:rPr lang="id-ID" sz="1800" b="0" dirty="0"/>
              <a:t>: </a:t>
            </a:r>
            <a:r>
              <a:rPr lang="id-ID" sz="1800" b="0" dirty="0">
                <a:solidFill>
                  <a:schemeClr val="accent1">
                    <a:lumMod val="50000"/>
                  </a:schemeClr>
                </a:solidFill>
              </a:rPr>
              <a:t>https://saide-sank.blogspot.com</a:t>
            </a:r>
          </a:p>
          <a:p>
            <a:pPr>
              <a:defRPr/>
            </a:pPr>
            <a:r>
              <a:rPr lang="id-ID" sz="1800" b="0" dirty="0" err="1">
                <a:solidFill>
                  <a:schemeClr val="accent1">
                    <a:lumMod val="50000"/>
                  </a:schemeClr>
                </a:solidFill>
              </a:rPr>
              <a:t>S.Kom</a:t>
            </a:r>
            <a:r>
              <a:rPr lang="id-ID" sz="1800" b="0" dirty="0">
                <a:solidFill>
                  <a:schemeClr val="accent1">
                    <a:lumMod val="50000"/>
                  </a:schemeClr>
                </a:solidFill>
              </a:rPr>
              <a:t> di UIN </a:t>
            </a:r>
            <a:r>
              <a:rPr lang="id-ID" sz="1800" b="0" dirty="0" err="1">
                <a:solidFill>
                  <a:schemeClr val="accent1">
                    <a:lumMod val="50000"/>
                  </a:schemeClr>
                </a:solidFill>
              </a:rPr>
              <a:t>Suska</a:t>
            </a:r>
            <a:r>
              <a:rPr lang="id-ID" sz="1800" b="0" dirty="0">
                <a:solidFill>
                  <a:schemeClr val="accent1">
                    <a:lumMod val="50000"/>
                  </a:schemeClr>
                </a:solidFill>
              </a:rPr>
              <a:t> Riau (2009-2013)</a:t>
            </a:r>
          </a:p>
          <a:p>
            <a:pPr>
              <a:defRPr/>
            </a:pPr>
            <a:r>
              <a:rPr lang="id-ID" sz="1800" b="0" dirty="0" err="1">
                <a:solidFill>
                  <a:schemeClr val="accent1">
                    <a:lumMod val="50000"/>
                  </a:schemeClr>
                </a:solidFill>
              </a:rPr>
              <a:t>M.Kom</a:t>
            </a:r>
            <a:r>
              <a:rPr lang="id-ID" sz="1800" b="0" dirty="0">
                <a:solidFill>
                  <a:schemeClr val="accent1">
                    <a:lumMod val="50000"/>
                  </a:schemeClr>
                </a:solidFill>
              </a:rPr>
              <a:t> di ITS Surabaya (2014-2016)</a:t>
            </a:r>
          </a:p>
          <a:p>
            <a:pPr>
              <a:defRPr/>
            </a:pPr>
            <a:r>
              <a:rPr lang="id-ID" sz="1800" b="0" dirty="0">
                <a:solidFill>
                  <a:schemeClr val="accent1">
                    <a:lumMod val="50000"/>
                  </a:schemeClr>
                </a:solidFill>
              </a:rPr>
              <a:t>M.I.M di NTUST Taiwan (2014-2016)</a:t>
            </a:r>
          </a:p>
          <a:p>
            <a:pPr>
              <a:defRPr/>
            </a:pPr>
            <a:r>
              <a:rPr lang="id-ID" sz="1800" b="0" dirty="0" err="1"/>
              <a:t>Lecturer</a:t>
            </a:r>
            <a:r>
              <a:rPr lang="id-ID" sz="1800" b="0" dirty="0"/>
              <a:t>: </a:t>
            </a:r>
            <a:r>
              <a:rPr lang="id-ID" sz="1800" b="0" dirty="0">
                <a:solidFill>
                  <a:schemeClr val="accent1">
                    <a:lumMod val="50000"/>
                  </a:schemeClr>
                </a:solidFill>
              </a:rPr>
              <a:t>Information System, UIN SUSKA Riau</a:t>
            </a:r>
          </a:p>
          <a:p>
            <a:pPr>
              <a:defRPr/>
            </a:pPr>
            <a:r>
              <a:rPr lang="id-ID" sz="1800" b="0" dirty="0"/>
              <a:t>Research: </a:t>
            </a:r>
            <a:r>
              <a:rPr lang="en-US" sz="1800" b="0" dirty="0">
                <a:solidFill>
                  <a:schemeClr val="accent1">
                    <a:lumMod val="50000"/>
                  </a:schemeClr>
                </a:solidFill>
              </a:rPr>
              <a:t>Knowledge Management, Information System, Business-IT alignment.</a:t>
            </a:r>
          </a:p>
          <a:p>
            <a:pPr>
              <a:defRPr/>
            </a:pPr>
            <a:r>
              <a:rPr lang="en-US" sz="1800" b="0" dirty="0"/>
              <a:t>Chief Knowledge Officer: </a:t>
            </a:r>
            <a:r>
              <a:rPr lang="en-US" sz="1800" b="0" dirty="0">
                <a:solidFill>
                  <a:schemeClr val="accent1">
                    <a:lumMod val="50000"/>
                  </a:schemeClr>
                </a:solidFill>
              </a:rPr>
              <a:t>Pro-Knowledge Research Group</a:t>
            </a:r>
            <a:endParaRPr lang="id-ID" sz="1800" b="0" dirty="0">
              <a:solidFill>
                <a:schemeClr val="accent1">
                  <a:lumMod val="50000"/>
                </a:schemeClr>
              </a:solidFill>
            </a:endParaRPr>
          </a:p>
          <a:p>
            <a:pPr>
              <a:defRPr/>
            </a:pPr>
            <a:r>
              <a:rPr lang="id-ID" sz="1800" b="0" dirty="0"/>
              <a:t>Project Management: </a:t>
            </a:r>
            <a:r>
              <a:rPr lang="id-ID" sz="1800" b="0" dirty="0">
                <a:solidFill>
                  <a:schemeClr val="accent1">
                    <a:lumMod val="50000"/>
                  </a:schemeClr>
                </a:solidFill>
              </a:rPr>
              <a:t>Energy Research       Centre (</a:t>
            </a:r>
            <a:r>
              <a:rPr lang="id-ID" sz="1800" b="0" dirty="0" err="1">
                <a:solidFill>
                  <a:schemeClr val="accent1">
                    <a:lumMod val="50000"/>
                  </a:schemeClr>
                </a:solidFill>
              </a:rPr>
              <a:t>EnReach.or.id</a:t>
            </a:r>
            <a:r>
              <a:rPr lang="id-ID" sz="1800" b="0" dirty="0">
                <a:solidFill>
                  <a:schemeClr val="accent1">
                    <a:lumMod val="50000"/>
                  </a:schemeClr>
                </a:solidFill>
              </a:rPr>
              <a:t>)</a:t>
            </a:r>
          </a:p>
          <a:p>
            <a:pPr>
              <a:defRPr/>
            </a:pPr>
            <a:r>
              <a:rPr lang="en-US" sz="1800" b="0" dirty="0"/>
              <a:t>Ph.D. candidate: </a:t>
            </a:r>
            <a:r>
              <a:rPr lang="en-US" sz="1800" b="0" dirty="0">
                <a:solidFill>
                  <a:schemeClr val="accent1">
                    <a:lumMod val="50000"/>
                  </a:schemeClr>
                </a:solidFill>
              </a:rPr>
              <a:t>Information Management, NTUST Taiwan </a:t>
            </a:r>
            <a:endParaRPr lang="id-ID" sz="1800" b="0" dirty="0">
              <a:solidFill>
                <a:schemeClr val="accent1">
                  <a:lumMod val="50000"/>
                </a:schemeClr>
              </a:solidFill>
            </a:endParaRPr>
          </a:p>
        </p:txBody>
      </p:sp>
      <p:pic>
        <p:nvPicPr>
          <p:cNvPr id="5" name="Picture 4" descr="saide karikatur.jpeg">
            <a:extLst>
              <a:ext uri="{FF2B5EF4-FFF2-40B4-BE49-F238E27FC236}">
                <a16:creationId xmlns:a16="http://schemas.microsoft.com/office/drawing/2014/main" id="{903ABB29-4E40-D247-B71E-DF7309EB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132" y="1066800"/>
            <a:ext cx="2192867" cy="2819400"/>
          </a:xfrm>
          <a:prstGeom prst="rect">
            <a:avLst/>
          </a:prstGeom>
          <a:ln>
            <a:solidFill>
              <a:schemeClr val="tx1">
                <a:alpha val="80000"/>
              </a:schemeClr>
            </a:solidFill>
          </a:ln>
        </p:spPr>
      </p:pic>
      <p:pic>
        <p:nvPicPr>
          <p:cNvPr id="8" name="Picture 7">
            <a:extLst>
              <a:ext uri="{FF2B5EF4-FFF2-40B4-BE49-F238E27FC236}">
                <a16:creationId xmlns:a16="http://schemas.microsoft.com/office/drawing/2014/main" id="{D08E23ED-E43A-7943-B587-F98C2B4D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725" y="3886200"/>
            <a:ext cx="3787275" cy="2454638"/>
          </a:xfrm>
          <a:prstGeom prst="rect">
            <a:avLst/>
          </a:prstGeom>
        </p:spPr>
      </p:pic>
    </p:spTree>
    <p:extLst>
      <p:ext uri="{BB962C8B-B14F-4D97-AF65-F5344CB8AC3E}">
        <p14:creationId xmlns:p14="http://schemas.microsoft.com/office/powerpoint/2010/main" val="372791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3726-358D-AD45-A22F-14D3FD03161A}"/>
              </a:ext>
            </a:extLst>
          </p:cNvPr>
          <p:cNvSpPr>
            <a:spLocks noGrp="1"/>
          </p:cNvSpPr>
          <p:nvPr>
            <p:ph type="ctrTitle"/>
          </p:nvPr>
        </p:nvSpPr>
        <p:spPr>
          <a:xfrm>
            <a:off x="685800" y="1122362"/>
            <a:ext cx="7772400" cy="4135437"/>
          </a:xfrm>
        </p:spPr>
        <p:txBody>
          <a:bodyPr>
            <a:normAutofit/>
          </a:bodyPr>
          <a:lstStyle/>
          <a:p>
            <a:r>
              <a:rPr lang="en-US" dirty="0"/>
              <a:t>RESEARCH GAP</a:t>
            </a:r>
          </a:p>
        </p:txBody>
      </p:sp>
    </p:spTree>
    <p:extLst>
      <p:ext uri="{BB962C8B-B14F-4D97-AF65-F5344CB8AC3E}">
        <p14:creationId xmlns:p14="http://schemas.microsoft.com/office/powerpoint/2010/main" val="298553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48A071A-F572-B974-2E8A-E974AE3A7228}"/>
              </a:ext>
            </a:extLst>
          </p:cNvPr>
          <p:cNvSpPr>
            <a:spLocks noChangeArrowheads="1"/>
          </p:cNvSpPr>
          <p:nvPr/>
        </p:nvSpPr>
        <p:spPr bwMode="auto">
          <a:xfrm>
            <a:off x="0" y="-1"/>
            <a:ext cx="112166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W"/>
          </a:p>
        </p:txBody>
      </p:sp>
      <p:pic>
        <p:nvPicPr>
          <p:cNvPr id="1025" name="Picture 1" descr="No alt text provided for this image">
            <a:extLst>
              <a:ext uri="{FF2B5EF4-FFF2-40B4-BE49-F238E27FC236}">
                <a16:creationId xmlns:a16="http://schemas.microsoft.com/office/drawing/2014/main" id="{306AE0DE-2DA0-9818-B6C8-BD3ABC2BD2E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837"/>
            <a:ext cx="2362200" cy="6870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0585BE-920E-B54F-3552-D17769C8CB23}"/>
              </a:ext>
            </a:extLst>
          </p:cNvPr>
          <p:cNvSpPr txBox="1"/>
          <p:nvPr/>
        </p:nvSpPr>
        <p:spPr>
          <a:xfrm>
            <a:off x="2819400" y="152400"/>
            <a:ext cx="6042659" cy="6324808"/>
          </a:xfrm>
          <a:prstGeom prst="rect">
            <a:avLst/>
          </a:prstGeom>
          <a:noFill/>
        </p:spPr>
        <p:txBody>
          <a:bodyPr wrap="square" rtlCol="0">
            <a:spAutoFit/>
          </a:bodyPr>
          <a:lstStyle/>
          <a:p>
            <a:r>
              <a:rPr lang="en-TW" sz="1500" b="0" dirty="0">
                <a:effectLst/>
                <a:latin typeface="Calibri" panose="020F0502020204030204" pitchFamily="34" charset="0"/>
                <a:ea typeface="Times New Roman" panose="02020603050405020304" pitchFamily="18" charset="0"/>
                <a:cs typeface="Calibri" panose="020F0502020204030204" pitchFamily="34" charset="0"/>
              </a:rPr>
              <a:t>6 Types of Research Gaps in Literature Review</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🟢What is Research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Research gaps are untapped/Less explored research areas or research topics having good scope for further research.</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🟢Different Types of Research Gaps in the Literature Review: 6 categories </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Research gap can be classified into six categories (Robinson, et al., (2011), Muller-Bloch, &amp; Kranz (2015), and Miles (2017)</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#1. Evidence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An evidence gap is type of research gap where there is no evidence to address the research problem or insufficient evidence to address the research problem.</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#2. Knowledge gap/Practical-Knowledge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A knowledge gap is a type of research gap where Knowledge may not exist in the actual field. Or it might be insufficient knowledge of a study that differs from what was expected from a specific research study</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A practical Knowledge gap is a type of research gap where When professional practice/practical knowledge of research area/research topic deviate from already conducted research reports/findings</a:t>
            </a:r>
            <a:endParaRPr lang="en-TW" sz="15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361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47A4D0-6908-C2CC-E1D9-8894D26291D8}"/>
              </a:ext>
            </a:extLst>
          </p:cNvPr>
          <p:cNvSpPr txBox="1"/>
          <p:nvPr/>
        </p:nvSpPr>
        <p:spPr>
          <a:xfrm>
            <a:off x="2667000" y="728260"/>
            <a:ext cx="6553200" cy="5401479"/>
          </a:xfrm>
          <a:prstGeom prst="rect">
            <a:avLst/>
          </a:prstGeom>
          <a:noFill/>
        </p:spPr>
        <p:txBody>
          <a:bodyPr wrap="square" rtlCol="0">
            <a:spAutoFit/>
          </a:bodyPr>
          <a:lstStyle/>
          <a:p>
            <a:r>
              <a:rPr lang="en-TW" sz="1500" b="0" dirty="0">
                <a:effectLst/>
                <a:latin typeface="Calibri" panose="020F0502020204030204" pitchFamily="34" charset="0"/>
                <a:ea typeface="Times New Roman" panose="02020603050405020304" pitchFamily="18" charset="0"/>
                <a:cs typeface="Calibri" panose="020F0502020204030204" pitchFamily="34" charset="0"/>
              </a:rPr>
              <a:t>#3.Methodology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Methodology gap is type of research gap where a new research method or distinction in already available research methods is needed to accurate results and new research insights.</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#4.Empirical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The empirical gap is type of research gap where Research findings need to be evaluated or empirically verified.</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#5.Theoretical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Theory gap is type of research gap where theory need to be applied in addressing certain research issues to get new research insights. Lack of theoretical research and knowledge leads to generate theoretical gap in research</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#6.Population gap</a:t>
            </a:r>
            <a:br>
              <a:rPr lang="en-TW" sz="1500" b="0" dirty="0">
                <a:effectLst/>
                <a:latin typeface="Calibri" panose="020F0502020204030204" pitchFamily="34" charset="0"/>
                <a:ea typeface="Times New Roman" panose="02020603050405020304" pitchFamily="18" charset="0"/>
                <a:cs typeface="Calibri" panose="020F0502020204030204" pitchFamily="34" charset="0"/>
              </a:rPr>
            </a:br>
            <a:br>
              <a:rPr lang="en-TW" sz="1500" b="0" dirty="0">
                <a:effectLst/>
                <a:latin typeface="Calibri" panose="020F0502020204030204" pitchFamily="34" charset="0"/>
                <a:ea typeface="Times New Roman" panose="02020603050405020304" pitchFamily="18" charset="0"/>
                <a:cs typeface="Calibri" panose="020F0502020204030204" pitchFamily="34" charset="0"/>
              </a:rPr>
            </a:br>
            <a:r>
              <a:rPr lang="en-TW" sz="1500" b="0" dirty="0">
                <a:effectLst/>
                <a:latin typeface="Calibri" panose="020F0502020204030204" pitchFamily="34" charset="0"/>
                <a:ea typeface="Times New Roman" panose="02020603050405020304" pitchFamily="18" charset="0"/>
                <a:cs typeface="Calibri" panose="020F0502020204030204" pitchFamily="34" charset="0"/>
              </a:rPr>
              <a:t>Population gap is type of research gap that deals with a population which is not adequately depicted /researched in the prior research. For example age bracket of specific geographical zone with reference to any specific disease or role of ant specific race in disease epidemic</a:t>
            </a:r>
            <a:endParaRPr lang="en-TW" sz="1500" b="0" dirty="0">
              <a:latin typeface="Calibri" panose="020F0502020204030204" pitchFamily="34" charset="0"/>
              <a:cs typeface="Calibri" panose="020F0502020204030204" pitchFamily="34" charset="0"/>
            </a:endParaRPr>
          </a:p>
        </p:txBody>
      </p:sp>
      <p:pic>
        <p:nvPicPr>
          <p:cNvPr id="6" name="Picture 1" descr="No alt text provided for this image">
            <a:extLst>
              <a:ext uri="{FF2B5EF4-FFF2-40B4-BE49-F238E27FC236}">
                <a16:creationId xmlns:a16="http://schemas.microsoft.com/office/drawing/2014/main" id="{59D6FA8D-0BB3-7362-26CB-F040DE5769F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837"/>
            <a:ext cx="2362200" cy="68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7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C3F80-0049-7F4C-BE8F-25410D02851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8163"/>
          <a:stretch/>
        </p:blipFill>
        <p:spPr>
          <a:xfrm>
            <a:off x="0" y="0"/>
            <a:ext cx="6629400" cy="6858000"/>
          </a:xfrm>
          <a:prstGeom prst="rect">
            <a:avLst/>
          </a:prstGeom>
        </p:spPr>
      </p:pic>
    </p:spTree>
    <p:extLst>
      <p:ext uri="{BB962C8B-B14F-4D97-AF65-F5344CB8AC3E}">
        <p14:creationId xmlns:p14="http://schemas.microsoft.com/office/powerpoint/2010/main" val="205692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A0CE34-4290-B4FE-8F25-56F8CE40B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7162800" cy="6864350"/>
          </a:xfrm>
          <a:prstGeom prst="rect">
            <a:avLst/>
          </a:prstGeom>
        </p:spPr>
      </p:pic>
    </p:spTree>
    <p:extLst>
      <p:ext uri="{BB962C8B-B14F-4D97-AF65-F5344CB8AC3E}">
        <p14:creationId xmlns:p14="http://schemas.microsoft.com/office/powerpoint/2010/main" val="23886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CE98-6E0E-7B46-9447-D5E49E4B3BE7}"/>
              </a:ext>
            </a:extLst>
          </p:cNvPr>
          <p:cNvSpPr>
            <a:spLocks noGrp="1"/>
          </p:cNvSpPr>
          <p:nvPr>
            <p:ph type="ctrTitle"/>
          </p:nvPr>
        </p:nvSpPr>
        <p:spPr>
          <a:xfrm>
            <a:off x="685800" y="2235200"/>
            <a:ext cx="7772400" cy="2387600"/>
          </a:xfrm>
        </p:spPr>
        <p:txBody>
          <a:bodyPr/>
          <a:lstStyle/>
          <a:p>
            <a:r>
              <a:rPr lang="en-US" b="1" dirty="0" err="1">
                <a:latin typeface="Footlight MT Light" panose="0204060206030A020304" pitchFamily="18" charset="77"/>
              </a:rPr>
              <a:t>Menulis</a:t>
            </a:r>
            <a:r>
              <a:rPr lang="en-US" b="1" dirty="0">
                <a:latin typeface="Footlight MT Light" panose="0204060206030A020304" pitchFamily="18" charset="77"/>
              </a:rPr>
              <a:t> = </a:t>
            </a:r>
            <a:r>
              <a:rPr lang="en-US" b="1" dirty="0" err="1">
                <a:latin typeface="Footlight MT Light" panose="0204060206030A020304" pitchFamily="18" charset="77"/>
              </a:rPr>
              <a:t>Membaca</a:t>
            </a:r>
            <a:endParaRPr lang="en-US" b="1" dirty="0">
              <a:latin typeface="Footlight MT Light" panose="0204060206030A020304" pitchFamily="18" charset="77"/>
            </a:endParaRPr>
          </a:p>
        </p:txBody>
      </p:sp>
    </p:spTree>
    <p:extLst>
      <p:ext uri="{BB962C8B-B14F-4D97-AF65-F5344CB8AC3E}">
        <p14:creationId xmlns:p14="http://schemas.microsoft.com/office/powerpoint/2010/main" val="4225439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{A7C19334-43C6-4C49-9CEC-A0CAE7A27FFC}tf10001119</Template>
  <TotalTime>16210</TotalTime>
  <Words>851</Words>
  <Application>Microsoft Macintosh PowerPoint</Application>
  <PresentationFormat>On-screen Show (4:3)</PresentationFormat>
  <Paragraphs>73</Paragraphs>
  <Slides>11</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Constantia</vt:lpstr>
      <vt:lpstr>Footlight MT Light</vt:lpstr>
      <vt:lpstr>Roboto Slab Black</vt:lpstr>
      <vt:lpstr>Wingdings</vt:lpstr>
      <vt:lpstr>Office Theme</vt:lpstr>
      <vt:lpstr>1_Office Theme</vt:lpstr>
      <vt:lpstr>2_Office Theme</vt:lpstr>
      <vt:lpstr>RESEARCH GAP</vt:lpstr>
      <vt:lpstr>PowerPoint Presentation</vt:lpstr>
      <vt:lpstr>ABOUT ME </vt:lpstr>
      <vt:lpstr>RESEARCH GAP</vt:lpstr>
      <vt:lpstr>PowerPoint Presentation</vt:lpstr>
      <vt:lpstr>PowerPoint Presentation</vt:lpstr>
      <vt:lpstr>PowerPoint Presentation</vt:lpstr>
      <vt:lpstr>PowerPoint Presentation</vt:lpstr>
      <vt:lpstr>Menulis = Membaca</vt:lpstr>
      <vt:lpstr>PowerPoint Presentation</vt:lpstr>
      <vt:lpstr>@ Copyright 2022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SAIDE</dc:creator>
  <cp:keywords/>
  <dc:description/>
  <cp:lastModifiedBy>saide sank</cp:lastModifiedBy>
  <cp:revision>2256</cp:revision>
  <cp:lastPrinted>2019-09-20T07:23:12Z</cp:lastPrinted>
  <dcterms:created xsi:type="dcterms:W3CDTF">1601-01-01T00:00:00Z</dcterms:created>
  <dcterms:modified xsi:type="dcterms:W3CDTF">2022-11-27T08:17:25Z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