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  <p:sldMasterId id="2147483972" r:id="rId2"/>
    <p:sldMasterId id="2147483979" r:id="rId3"/>
  </p:sldMasterIdLst>
  <p:notesMasterIdLst>
    <p:notesMasterId r:id="rId30"/>
  </p:notesMasterIdLst>
  <p:handoutMasterIdLst>
    <p:handoutMasterId r:id="rId31"/>
  </p:handoutMasterIdLst>
  <p:sldIdLst>
    <p:sldId id="669" r:id="rId4"/>
    <p:sldId id="415" r:id="rId5"/>
    <p:sldId id="946" r:id="rId6"/>
    <p:sldId id="1031" r:id="rId7"/>
    <p:sldId id="1032" r:id="rId8"/>
    <p:sldId id="1006" r:id="rId9"/>
    <p:sldId id="1009" r:id="rId10"/>
    <p:sldId id="931" r:id="rId11"/>
    <p:sldId id="934" r:id="rId12"/>
    <p:sldId id="1033" r:id="rId13"/>
    <p:sldId id="949" r:id="rId14"/>
    <p:sldId id="957" r:id="rId15"/>
    <p:sldId id="950" r:id="rId16"/>
    <p:sldId id="964" r:id="rId17"/>
    <p:sldId id="951" r:id="rId18"/>
    <p:sldId id="952" r:id="rId19"/>
    <p:sldId id="953" r:id="rId20"/>
    <p:sldId id="954" r:id="rId21"/>
    <p:sldId id="955" r:id="rId22"/>
    <p:sldId id="342" r:id="rId23"/>
    <p:sldId id="1016" r:id="rId24"/>
    <p:sldId id="1003" r:id="rId25"/>
    <p:sldId id="1027" r:id="rId26"/>
    <p:sldId id="986" r:id="rId27"/>
    <p:sldId id="1004" r:id="rId28"/>
    <p:sldId id="948" r:id="rId29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4" autoAdjust="0"/>
    <p:restoredTop sz="96612" autoAdjust="0"/>
  </p:normalViewPr>
  <p:slideViewPr>
    <p:cSldViewPr>
      <p:cViewPr varScale="1">
        <p:scale>
          <a:sx n="98" d="100"/>
          <a:sy n="98" d="100"/>
        </p:scale>
        <p:origin x="41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664" y="20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8511" y="108345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/>
              <a:t>http://saidesank.site</a:t>
            </a:r>
            <a:endParaRPr lang="en-US" sz="900" i="1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3212" y="108345"/>
            <a:ext cx="2945954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 sz="900" i="1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8511" y="9325768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/>
              <a:t>http://saidesank.site</a:t>
            </a:r>
            <a:endParaRPr lang="en-US" sz="900" i="1" dirty="0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3212" y="9325768"/>
            <a:ext cx="2945954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 eaLnBrk="1" hangingPunct="1">
              <a:defRPr sz="1000" b="0"/>
            </a:lvl1pPr>
          </a:lstStyle>
          <a:p>
            <a:pPr>
              <a:defRPr/>
            </a:pPr>
            <a:fld id="{D4142BAE-C926-480C-B9AF-69633CB12009}" type="slidenum">
              <a:rPr lang="en-US" sz="900" i="1"/>
              <a:pPr>
                <a:defRPr/>
              </a:pPr>
              <a:t>‹#›</a:t>
            </a:fld>
            <a:endParaRPr lang="en-US" sz="900" i="1"/>
          </a:p>
        </p:txBody>
      </p:sp>
    </p:spTree>
    <p:extLst>
      <p:ext uri="{BB962C8B-B14F-4D97-AF65-F5344CB8AC3E}">
        <p14:creationId xmlns:p14="http://schemas.microsoft.com/office/powerpoint/2010/main" val="126852597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05:39.26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62 138 24575,'0'64'0,"0"20"0,0-22 0,0-2 0,0-10 0,8-13 0,-7 17 0,7 9-6784,-8-29 6784,0 28 0,0-7 0,0-18 0,0 12 0,0 4 0,0 4-4537,0 39 4537,0-31 4537,0-13-4537,0 13-4537,0-10 4537,0 39 0,0-35 0,0 34 4537,-8-38-4537,6 39 0,-5-22 0,-11 25 6784,13-16-6784,-13-23-6784,18 17 6784,0-40 0,0 40 0,0-48 0,-9 69 0,7-64 0,-7 54 0,9-63 0,0 14 0,0 7 6784,0 6-6784,0 6 0,0-12 0,0-16 0,0-7 0,0 16 0,0-14 0,0 16 0,0-10 0,0-9-6784,0 17 6784,0-13 0,0 25 0,0-5 0,0-2 0,0 22 0,0-37 0,0 61 6784,0-44-6784,0 37 0,0-4 0,0-6 0,0-4 0,0-4 0,0-22 0,0 1-6784,0 36 6784,0-48 0,0 36 0,0-45 0,0 51 0,0-32 0,6 33 0,-4-45 6784,4-7-6784,-6 16 0,13-20 0,-10 30 0,9-22 0,-12 6 0,8 6 0,-6-13 0,6 25 0,-8-26 0,7 25 0,-5-25 0,11 8 0,-12 6 0,17-13 0,-15 14 0,16-9 0,-18-8 0,6 16 0,-2-22 0,-4 15 0,12-1 0,-11-6 0,5 26 0,6-24 0,-10 23 0,10-23 0,-6 24 0,-5-26 0,12 37 0,-7-18 0,13 13 0,-12-18 0,19 12 0,-24-22 0,11 24 0,-9-30 0,-4 6 0,4-14 0,8 1 0,-10-4 0,10-4 0,-5 23 0,0-6 0,1 16 0,2-18 0,-9-2 0,15-13 0,-9-1 0,11-5 0,-8 0 0,8 0 0,2 0 0,0 0 0,5 0 0,-12 0 0,4 0 0,-6 0 0,6 0 0,-4 0 0,4 0 0,-6 0 0,6 0 0,-4 5 0,4-4 0,12 4 0,-7 8 0,26-10 0,-25 10 0,13-13 0,-6 7 0,0-5 0,8 6 0,-11-8 0,-7 0 0,16 8 0,-21-6 0,13 5 0,0-7 0,-13 0 0,13 0 0,-10 0 0,2 0 0,0 0 0,16 0 0,-14 0 0,16 0 0,-11 0 0,-7 0 0,6 0 0,-6 0 0,-1 0 0,17 0 0,-13 0 0,15 0 0,-11 0 0,11 0 0,-8 0 0,0-5 0,6 4 0,-21-4 0,31-3 0,-23 6 0,8-18 0,5 17 0,-12-10 0,14 7 0,-11 4 0,-7-4 0,16-2 0,-13 6 0,25-6 0,-26 8 0,25 0 0,-33 0 0,22 0 0,-16 0 0,0 0 0,5 0 0,6 0 0,-9 5 0,24-4 0,-31 9 0,13-8 0,-16 15 0,6-14 0,-5 10 0,5-13 0,10 0 0,-5 0 0,7 0 0,6 0 0,-14 6 0,27-4 0,-19 4 0,8-6 0,-11 0 0,-7 5 0,16-3 0,-14 2 0,31-4 0,-11-7 0,4 5 0,2-6 0,-26 8 0,6 0 0,1 0 0,-15 0 0,22 0 0,-6 0 0,-7 0 0,23 0 0,-23 0 0,7 0 0,-5 0 0,-5 0 0,0 0 0,29 0 0,-13 0 0,17 0 0,-22 0 0,4 0 0,-12 0 0,25 0 0,-18 0 0,8 0 0,-10 0 0,10 0 0,-16 0 0,53 0 0,-9 0 0,20 0-6784,-10 0 6784,-35 0 0,7 0 0,-8 0-4537,1 0 4537,-3 0 0,-11-6 0,34-19 4537,-15 5-4537,18-11-4537,-3 3 4537,-17 10 4537,20-18-4537,23 0 0,-38 9 0,20-23 0,4 13 0,-21-34 0,-9 49 0,2 0 0,-5-22 0,-4 3 0,9 16 0,-2-12 0,-2 0-4537,-6 17 4537,21-19 0,-28 18 0,-8 6 0,16-14 4537,-20 7-4537,13-9 0,1 7 0,-3-13 6784,11 10-6784,-13-22 0,2 24 0,10-27 0,-14 34 0,27-25 0,-34 21 0,13-2 0,-16-2 0,15 2 0,-4-5 0,14 4 0,-8-13 0,9 19 0,-14-11 0,11 8 0,-6 6 0,-8-4 0,24 4 0,-30-4 0,13 4 0,-16-11 0,-8-4 0,1 0 0,-7-8 0,0 10 0,0-10 0,0 8 0,0-19 0,-7 19 0,-10-52 0,-14 4 0,11-14 0,-2 43 0,0 1 0,-2-20 0,-10 6 0,9 19 0,10 6 0,-5 21 0,2-31 0,-10 30 0,5-19-6784,-11-9 6784,9 1 0,-18-5 0,24 20 0,-13-2 0,12 9 0,-3-32 0,0 23 6784,-15-59-6784,19 51 0,-5-5 0,1-2 0,3-9 0,-3 5 0,6-12 0,15 40 0,-12-14 0,13 5 0,-18 7 0,15-22 0,-15 22-6784,18-25 6784,-13 9 0,12-24 0,-14-13 0,14 7 0,-5-17 0,7 38 0,0-3 0,0 19 0,0 13 6784,0-16-6784,0 13 0,0-15 0,0 11 0,0-11 0,0 15 0,0-5 0,0-1 0,0 7 0,7-32 0,1 23 0,2-23 0,1 27 0,-10-21 0,4 28 0,8-9 0,-10 10 0,15 6 0,-17-5 0,4 7 0,0 6 0,2-12 0,13 15 0,-6-15 0,36 17 0,-23-4 0,35-3 0,-31 7 0,18-7 0,-7 8-6784,9-8 6784,30 6 0,-9-6 0,12-7 0,10 11 0,-22-11 0,-6 15 0,30 0 6784,-53 0-6784,45 0 0,-24 0 0,-19 0 0,30 0 0,-40 0 0,40 0 0,-30 0 0,32 0 0,-32 0 0,-1 0 0,-2 0 0,-7 0 0,16 0 0,0 0 0,-15 0 0,49 0 0,-45 0 0,14 0 0,0 0 0,-6 0 0,40 0 0,-5 0 0,-29 0 0,-2 0 0,1 0 0,24 0 0,-26 0 0,1 0 0,39 0 0,-3 0 0,-17 0 0,1 0 0,-18 0 0,-21 0 0,6 0 0,-16 0 0,14 0 0,-16 0 0,8 0 0,-9 0 0,17 0 0,-21 0 0,31 0 0,-31 0 0,13-5 0,0 4 0,-13-9 0,21 2 0,-6 1 0,0-12 0,8 16 0,-18-15 0,6 11 0,4-8 0,-6-6 0,4 5 0,2-13 0,-14 7 0,14-9 0,-11 9 0,-3-16 0,-2 13 0,0-37 0,-13 28 0,12-18 0,-12 13 0,4 16 0,-6-7 0,0 19 0,0-8 0,0 6 0,-6-14 0,4 6 0,-9 5 0,4-2 0,-12 4 0,-2-7 0,-18-10 0,16 9 0,-14 6 0,5-5 0,1 11 0,-31-14 0,17 8 0,-1 6 0,-2 2 0,25-5 0,-27 10 0,-25-20 0,33 21 0,-13-9 0,0 1-6784,0 7 6784,-18-7-73,-18-1 73,-7 9 0,15-9 0,20 10 0,-1 2 0,13-1 0,1 0 0,-2 0 0,-3 0-2257,-14 0 1,2 0 2256,-5 0 4513,-22 0-4513,26 0 73,-26 0-73,41 0-4537,-21 0 4537,28 0 4537,1 0-4537,0 0 0,-5 8 0,24-6 0,-31 10 0,17-10 6784,3 3-6784,-14-5 0,8 0 0,-6 0 0,-1 0 0,21 0 0,-31 0 0,41 0 0,-41 0 0,21 7 0,-4-5 0,-45 6 0,38-8 0,-18 0 0,-14 13 0,10-10-6784,-22 9 6784,0-12 0,39 0 0,-10 0 0,-23 0 0,27 0 0,2 0 0,4 0 0,15 0 3392,-11 2 0,0-4-3392,7-10 0,-19 8 0,13-8 0,27 12 0,-16 0 0,10 0 0,8 0 0,-16 0 0,13 0 0,-25 0 0,25 0 0,-23 0 0,23 0 0,-38 0 0,27 0 0,-27 0 0,7 0 0,18 0 0,-13 0 0,6 0 0,-6 0-6784,-6 0 6784,12 0 0,15 0 0,-15 0-4537,12 0 4537,-23 0 0,24 0 0,-23 0 4537,11 15-4537,-9-11 0,2 11 0,21-15 6784,-31 0-6784,18 0 0,-14 0 0,12 0 0,-8 0 0,26 0 0,-24 0 0,29 0 0,-31 0 0,-21 0 0,-25 0 0,21 0-6784,-11 0 6784,43 0 0,-20-15 0,13 11-4537,18-11 4537,-26 15 0,33 0 0,-38 0 4537,23 0-4537,6 0 0,-1 0 0,5 0 0,9 0 6784,-25 0-6784,25 0 0,-9-5 0,-5 3 0,22-3 0,-33 5 0,25 0 0,-9 0 0,-5 0 0,14 0 0,-16 0 0,-13-6 0,18 4 0,-11-4 0,3-2 0,24-6 0,-35 3 0,36-7 0,-30 17 0,13-12 0,-18 11 0,10-12 0,-10 12 0,28-4 0,-38-9 0,35 11 0,-25-12 0,8 16 0,12 0 0,-23 0 0,-12-6 0,27 4 0,-39-4 0,44 6 0,-4 0 0,10 0 0,0 0 0,13 0 0,-45 0 0,34 0 0,-17 0 0,7 0 0,21 0 0,-31 0 0,23 0 0,-25 8 0,18-6 0,-19 21 0,14-15 0,-15 9 0,23-12 0,-25 3 0,29 0 0,-20 1 0,21 10 0,-4-10 0,-6 6 0,2-3 0,-18-2 0,25-2 0,-23-1 0,31-7 0,-13 0 0,17 0 0,-17 0 0,13 0 0,-31 0 0,31 0 0,-13 0 0,-1 0 0,14 0 0,-21 0 0,6-7 0,8 5 0,-7-11 0,24 12 0,1-4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20:47.8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0 158 24575,'88'0'0,"-11"0"-9831,86 0 8341,12 0 4308,2 0-2818,25 0 1719,0 0-1719,-52 0 0,46 0 0,-54 0 6784,-22 0-6784,37 0-6784,-101 0 6784,70 0 0,-78 0 0,82 0-4537,-74 0 4537,70 0 0,-78 0 0,34 0 0,-23 0 0,22 0 0,-32 0 0,28 0 0,48 0 4537,-45 0-4537,61 0-4537,-33 0 4537,-36 0 4537,133 0-4537,-111 0 0,65 0 0,-20 0 0,-62 0 0,78 0 6784,-67 0-6784,3 0 0,60-16 0,-25 12 0,37-12 0,-28 16 0,-27 0 0,27 0 0,28 0 0,-37 0 0,62-38 0,-92 29 0,28-29 0,6 38 0,-75 0 0,71 0 0,-77 0 0,32 0 0,-22 0 0,-15 0 0,33 0 0,-45 0 0,29 0 0,0 0 0,-12 0 0,54 0 0,-38 0 0,37-16 0,-53 12 0,50-12 0,-51 16 0,55 0 0,-54 0 0,28 0 0,-12 0 0,48 0 0,-19 0 0,-2 0 0,-15 0 0,-2 0 0,13 0 0,-18 0 0,-15 0 0,-28 0 0,29 0 0,9 0 0,0 14 0,16-11 0,-22 10 0,11-13 0,-34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20:55.75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0 158 24575,'88'0'0,"-11"0"-9831,86 0 8341,12 0 4308,2 0-2818,25 0 1719,0 0-1719,-52 0 0,46 0 0,-54 0 6784,-22 0-6784,37 0-6784,-101 0 6784,70 0 0,-78 0 0,82 0-4537,-74 0 4537,70 0 0,-78 0 0,34 0 0,-23 0 0,22 0 0,-32 0 0,28 0 0,48 0 4537,-45 0-4537,61 0-4537,-33 0 4537,-36 0 4537,133 0-4537,-111 0 0,65 0 0,-20 0 0,-62 0 0,78 0 6784,-67 0-6784,3 0 0,60-16 0,-25 12 0,37-12 0,-28 16 0,-27 0 0,27 0 0,28 0 0,-37 0 0,62-38 0,-92 29 0,28-29 0,6 38 0,-75 0 0,71 0 0,-77 0 0,32 0 0,-22 0 0,-15 0 0,33 0 0,-45 0 0,29 0 0,0 0 0,-12 0 0,54 0 0,-38 0 0,37-16 0,-53 12 0,50-12 0,-51 16 0,55 0 0,-54 0 0,28 0 0,-12 0 0,48 0 0,-19 0 0,-2 0 0,-15 0 0,-2 0 0,13 0 0,-18 0 0,-15 0 0,-28 0 0,29 0 0,9 0 0,0 14 0,16-11 0,-22 10 0,11-13 0,-34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09:55.13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66 24575,'29'0'0,"28"0"0,-10 0 0,8 0 0,-1 0 0,-14 0 0,19 5 0,1 1 0,-10-4 0,48 9-6784,-53-11 6784,30 0 0,-40 0 0,40 0 0,-48 0 0,62 0 0,-58 12 0,36-8 0,-46 8 0,16-12 0,2 0 6784,-4 0-6784,7 0 0,-11 0 0,-8 0 0,24 0 0,-23 0 0,7 0 0,6 0 0,-21 0 0,31 0 0,-31 0 0,21 0 0,-6 0 0,0 0 0,18 0 0,-18 0 0,8 0 0,-10 0 0,14 0 0,-18 0 0,40 0 0,-28 0 0,40 0 0,-40 0 0,52 0 0,-66 0 0,53 0 0,-43 0 0,55 0 0,-37 0 0,16 0 0,-30 0 0,-20-13 0,59 10-6784,-51-9 6784,51 12 0,-53 0 0,16 0 0,-10-7 0,-9 6 0,17-6 0,-13 7 0,15 0 0,-11 0 0,11 0 6784,-3 0-6784,14 0 0,-1 0 0,4 0 0,1 0 0,-20 0 0,-5 0 0,0 0 0,-6 0 0,27 0 0,-27 0 0,37 0 0,-41 0 0,41 0 0,-45 0 0,46 9 0,-35-7 0,26 7 0,16-9 0,-30 0 0,22 0 0,6 0 0,-35 0-6784,36 0 6784,-15 0 0,-25 0 0,33 0 0,-44 0 0,21 0-4537,-6 0 4537,0 0 4537,8 0-4537,13 0 0,-26 0 0,24 0 0,-19 0 0,0 0 0,8 0 0,-11 0 0,-7 0 6784,16 0-6784,-21 0 0,31 0 0,-31 0 0,21 0 0,-6 0 0,-8-5 0,25 4 0,-25-4 0,8 5 0,6 0 0,-13 0 0,14 0 0,-9 0 0,10 0 0,-3 0 0,27 0 0,-24 0 0,13 0 0,-13 0 0,-8 0 0,23 0 0,-22 0 0,12 0 0,-15 0 0,10 0 0,-16 0 0,14 0 0,-16 0 0,7 0 0,11 0 0,-15 5 0,12-4 0,-4 4 0,22-5 0,-9 0 0,17 0 0,-38 0 0,12 0 0,-15 0 0,8 13 0,15-10 0,-12 10 0,25-13 0,-15 0 0,1 0 0,-11 0 0,4 0 0,1 0 0,44 10 0,-30-7 0,32 7 0,-28-10 0,-4 0 0,0 0 0,6 0 0,1 0 0,2 0 0,22 0 0,-9 0 0,-19 0 0,-6 0 0,-22 0 0,50 0 0,-42 0 0,64 0 0,-65 0 0,24 0 0,-2 0 0,-32 0 0,53 0 0,-42-8 0,18 6 0,-11-5 0,21 7-6784,-35 0 6784,33-16 0,-36 13 0,38-13 0,-12 16 0,5-6 0,36-3 0,-59 0 6784,41 1-6784,-42 8 0,-7-5 0,23 4 0,-24-4 0,27 5 0,-27 0 0,37-18-6784,-33 14 6784,35-14 0,-38 13 0,13 3 0,-17-3 0,9 5 0,-8 0 0,16 0 0,-22 0 0,33 0 0,-25 0 6784,26 0-6784,-25 0 0,13 0 0,-17 0 0,9 0 0,-8 0 0,16 0 0,-22 0 0,33 0 0,-25 0 0,26 0 0,-25 0 0,13 0 0,-6 0 0,-8 0 0,24 0 0,0 0 0,-10 0 0,12 0 0,-12 0 0,5 0 0,5 0 0,-16 0 0,6 0 0,-14 0 0,16 0 0,-10 0 0,9 0 0,-14 0 0,13 0 0,-6 0 0,-8 0-6784,53 0 6784,-53 0 0,53 0 0,-60 0 0,31 0 0,-31 0 0,13 0 0,1 0 6784,-7 0-6784,26 0 0,-25 0 0,5 0 0,0 0 0,-13 0 0,21 0 0,-6 8 0,-8-6 0,6 5 0,-10-7 0,-6 0 0,14 13 0,4-10 0,-7 10 0,5-8 0,0-4 0,-13 4 0,13-5 0,-23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10:01.10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24575,'29'0'0,"23"0"0,34 0 0,-35 0 0,2 0 0,2 0 0,3 0-922,32 0 1,3 0 921,-15 0 0,2 0 0,5 0 0,6 0 0,-7 0 0,-12 0 0,-1 0-23,-1 0 1,6 0 0,-11 0 22,27 0-20,-23 0 0,1 0 20,-16 0 0,-6 0 0,4 0 0,31 0 1358,-4 0-1358,-14 0 274,-5 0 0,-4 0-274,-18 0 44,50 0-44,-21 0 0,4 0 0,22 9 0,-47-7 0,21 7 0,-20-9 0,-12 0 0,29 0 0,15 11 0,-11-10 0,4 0 0,-11 5 0,0-1 0,14-5 0,-4 0 0,13 0 0,10 18 0,-44-14 0,0 14 0,-19-18 0,29 0 0,-14 0 0,26 0 0,-29 0 0,3 0 0,29 0 0,-27 0 0,2 4 0,3 1 0,18-3 0,-8 7 0,10-9 0,-54 0-6784,41 0 6784,-37 0 0,16 0 0,29 0 0,-25 0 0,26 0 0,-36 0 0,-12 0 0,16 0 0,10 0 6784,-10 0-6784,35 0 0,-35 0 0,28 0 0,-11 0 0,-2 0 0,-16 0 0,1 0 0,-6 0 0,16 0 0,-12 0 0,30 0 0,-46 0 0,22 0 0,-11 0 0,-7 0 0,39 0 0,-35 0 0,33 0 0,-24 0 0,6 0 0,15 0 0,-25 0 0,12 0 0,-15 0 0,-8 0 0,15 0 0,-12 0 0,15 0 0,-11 0 0,11 0 0,-15 0 0,12-6 0,-15 4 0,0-4 0,-2 6 0,-8 0 0,8 0 0,-6 0 0,1 0 0,-9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10:42.22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11 24575,'13'-6'0,"-5"1"0,11 5 0,23 0 0,-16 0 0,37 0 0,-32 0 0,18 0 0,-26 0 0,25 0 0,-14 0 0,17 0 0,-9 0 0,-3 0 0,-11 0 0,24 0 0,-17 0 0,16 0 0,-22 0 0,10 0 0,-16 0 0,14 0 0,-6 0 0,-7 0 0,52 0 0,-30 0 0,7 0 0,4 0 0,20 0 0,-9 0 0,0 0 0,10 0-3392,-19 0 0,-1 0 3392,-3 0 0,23 0 0,-10 0-4537,-11 0 4537,6 0 0,-40 0 0,6 0 0,1 0 0,-15 0 0,14 0 0,1 0 4537,-15 0-4537,33 0 0,-15 8 0,19-6 6784,-10 12-6784,7-13 0,-26 6 0,25-7 0,-33 0 0,14 0 0,1 0 0,-15 0 0,22 0 0,-5 0 0,22 0 0,-10 0 0,8 0 0,-19 0 0,7 0 0,-11 0 0,18 0 0,-24 0 0,27 0 0,-27 0 0,14 0 0,-1 0 0,-11 0 0,27 0 0,-36 0 0,44 0 0,-33 0 0,35 0-6784,-39 0 6784,25 0 0,-33 0 0,15 0 0,-1 0 0,-6 0 0,26 0 0,-17 0 0,-1 0 6784,-5 0-6784,-5 0 0,0 0 0,6 0 0,-14 0 0,6 0 0,-13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10:52.78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24575,'42'0'0,"-5"0"-9831,41 0 8341,6 0 4308,1 0-2818,12 0 1719,0 0-1719,-25 0 0,22 0 0,-26 0 6784,-10 0-6784,17 0-6784,-48 0 6784,33 0 0,-37 0 0,40 0-4537,-37 0 4537,35 0 0,-38 0 0,16 0 0,-11 0 0,11 0 0,-15 0 0,13 0 0,23 0 4537,-22 0-4537,30 0-4537,-17 0 4537,-16 0 4537,63 0-4537,-53 0 0,31 0 0,-9 0 0,-30 0 0,38 0 6784,-33 0-6784,2 0 0,28 8 0,-12-6 0,18 6 0,-13-8 0,-13 0 0,13 0 0,13 0 0,-18 0 0,30 18 0,-44-14 0,14 14 0,2-18 0,-35 0 0,33 0 0,-37 0 0,16 0 0,-10 0 0,-8 0 0,16 0 0,-22 0 0,15 0 0,-1 0 0,-6 0 0,26 0 0,-17 0 0,17 8 0,-26-6 0,24 5 0,-23-7 0,25 0 0,-26 0 0,14 0 0,-5 0 0,22 0 0,-9 0 0,-1 0 0,-7 0 0,-1 0 0,6 0 0,-8 0 0,-8 0 0,-13 0 0,14 0 0,4 0 0,0-6 0,8 4 0,-11-4 0,6 6 0,-17 0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19:12.02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24575,'42'0'0,"-5"0"-9831,41 0 8341,6 0 4308,1 0-2818,12 0 1719,0 0-1719,-25 0 0,22 0 0,-26 0 6784,-10 0-6784,17 0-6784,-48 0 6784,33 0 0,-37 0 0,40 0-4537,-37 0 4537,35 0 0,-38 0 0,16 0 0,-11 0 0,11 0 0,-15 0 0,13 0 0,23 0 4537,-22 0-4537,30 0-4537,-17 0 4537,-16 0 4537,63 0-4537,-53 0 0,31 0 0,-9 0 0,-30 0 0,38 0 6784,-33 0-6784,2 0 0,28 8 0,-12-6 0,18 6 0,-13-8 0,-13 0 0,13 0 0,13 0 0,-18 0 0,30 18 0,-44-14 0,14 14 0,2-18 0,-35 0 0,33 0 0,-37 0 0,16 0 0,-10 0 0,-8 0 0,16 0 0,-22 0 0,15 0 0,-1 0 0,-6 0 0,26 0 0,-17 0 0,17 8 0,-26-6 0,24 5 0,-23-7 0,25 0 0,-26 0 0,14 0 0,-5 0 0,22 0 0,-9 0 0,-1 0 0,-7 0 0,-1 0 0,6 0 0,-8 0 0,-8 0 0,-13 0 0,14 0 0,4 0 0,0-6 0,8 4 0,-11-4 0,6 6 0,-17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19:43.10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24575,'98'0'0,"-12"0"-9831,94 0 8341,14 0 4308,3 0-2818,27 0 1719,0 0-1719,-57 0 0,50 0 0,-60 0 6784,-23 0-6784,40 0-6784,-112 0 6784,78 0 0,-86 0 0,90 0-4537,-82 0 4537,77 0 0,-85 0 0,36 0 0,-24 0 0,24 0 0,-35 0 0,30 0 0,54 0 4537,-51 0-4537,69 0-4537,-37 0 4537,-40 0 4537,147 0-4537,-122 0 0,71 0 0,-21 0 0,-70 0 0,88 0 6784,-76 0-6784,4 0 0,66 17 0,-27-12 0,41 13 0,-31-18 0,-30 0 0,30 0 0,30 0 0,-40 0 0,69 41 0,-103-30 0,32 30 0,6-41 0,-82 0 0,77 0 0,-85 0 0,36 0 0,-24 0 0,-17 0 0,36 0 0,-49 0 0,32 0 0,0 0 0,-14 0 0,60 0 0,-42 0 0,42 18 0,-60-14 0,55 14 0,-55-18 0,60 0 0,-60 0 0,32 0 0,-14 0 0,54 0 0,-22 0 0,-2 0 0,-17 0 0,-1 0 0,13 0 0,-19 0 0,-17 0 0,-30 0 0,30 0 0,11 0 0,0-15 0,18 12 0,-24-12 0,12 15 0,-39 0 0,2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19:51.7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24575,'98'0'0,"-12"0"-9831,94 0 8341,14 0 4308,3 0-2818,27 0 1719,0 0-1719,-57 0 0,50 0 0,-60 0 6784,-23 0-6784,40 0-6784,-112 0 6784,78 0 0,-86 0 0,90 0-4537,-82 0 4537,77 0 0,-85 0 0,36 0 0,-24 0 0,24 0 0,-35 0 0,30 0 0,54 0 4537,-51 0-4537,69 0-4537,-37 0 4537,-40 0 4537,147 0-4537,-122 0 0,71 0 0,-21 0 0,-70 0 0,88 0 6784,-76 0-6784,4 0 0,66 17 0,-27-12 0,41 13 0,-31-18 0,-30 0 0,30 0 0,30 0 0,-40 0 0,69 41 0,-103-30 0,32 30 0,6-41 0,-82 0 0,77 0 0,-85 0 0,36 0 0,-24 0 0,-17 0 0,36 0 0,-49 0 0,32 0 0,0 0 0,-14 0 0,60 0 0,-42 0 0,42 18 0,-60-14 0,55 14 0,-55-18 0,60 0 0,-60 0 0,32 0 0,-14 0 0,54 0 0,-22 0 0,-2 0 0,-17 0 0,-1 0 0,13 0 0,-19 0 0,-17 0 0,-30 0 0,30 0 0,11 0 0,0-15 0,18 12 0,-24-12 0,12 15 0,-39 0 0,2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02:20:32.86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0 158 24575,'88'0'0,"-11"0"-9831,86 0 8341,12 0 4308,2 0-2818,25 0 1719,0 0-1719,-52 0 0,46 0 0,-54 0 6784,-22 0-6784,37 0-6784,-101 0 6784,70 0 0,-78 0 0,82 0-4537,-74 0 4537,70 0 0,-78 0 0,34 0 0,-23 0 0,22 0 0,-32 0 0,28 0 0,48 0 4537,-45 0-4537,61 0-4537,-33 0 4537,-36 0 4537,133 0-4537,-111 0 0,65 0 0,-20 0 0,-62 0 0,78 0 6784,-67 0-6784,3 0 0,60-16 0,-25 12 0,37-12 0,-28 16 0,-27 0 0,27 0 0,28 0 0,-37 0 0,62-38 0,-92 29 0,28-29 0,6 38 0,-75 0 0,71 0 0,-77 0 0,32 0 0,-22 0 0,-15 0 0,33 0 0,-45 0 0,29 0 0,0 0 0,-12 0 0,54 0 0,-38 0 0,37-16 0,-53 12 0,50-12 0,-51 16 0,55 0 0,-54 0 0,28 0 0,-12 0 0,48 0 0,-19 0 0,-2 0 0,-15 0 0,-2 0 0,13 0 0,-18 0 0,-15 0 0,-28 0 0,29 0 0,9 0 0,0 14 0,16-11 0,-22 10 0,11-13 0,-34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83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6" y="0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83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4596"/>
            <a:ext cx="5437550" cy="446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29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83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6" y="9430829"/>
            <a:ext cx="2945955" cy="49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830" eaLnBrk="1" hangingPunct="1">
              <a:defRPr sz="1300" b="0"/>
            </a:lvl1pPr>
          </a:lstStyle>
          <a:p>
            <a:pPr>
              <a:defRPr/>
            </a:pPr>
            <a:fld id="{04A8CEA8-62CB-4DF9-9B73-C8EE28853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6759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dirty="0">
              <a:latin typeface="Arial" panose="020B0604020202020204" pitchFamily="34" charset="0"/>
            </a:endParaRPr>
          </a:p>
        </p:txBody>
      </p:sp>
      <p:sp>
        <p:nvSpPr>
          <p:cNvPr id="1229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romi@romisatriawahono.net</a:t>
            </a:r>
          </a:p>
        </p:txBody>
      </p:sp>
      <p:sp>
        <p:nvSpPr>
          <p:cNvPr id="12293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http://romisatriawahono.net</a:t>
            </a:r>
          </a:p>
        </p:txBody>
      </p:sp>
      <p:sp>
        <p:nvSpPr>
          <p:cNvPr id="12294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B172ED-933D-402D-B391-C7CAD167D875}" type="slidenum">
              <a:rPr kumimoji="0" lang="en-US" altLang="ja-JP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9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70226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</p:spTree>
    <p:extLst>
      <p:ext uri="{BB962C8B-B14F-4D97-AF65-F5344CB8AC3E}">
        <p14:creationId xmlns:p14="http://schemas.microsoft.com/office/powerpoint/2010/main" val="246162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</p:spTree>
    <p:extLst>
      <p:ext uri="{BB962C8B-B14F-4D97-AF65-F5344CB8AC3E}">
        <p14:creationId xmlns:p14="http://schemas.microsoft.com/office/powerpoint/2010/main" val="16699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0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9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76835E9E-228C-0344-97FA-DC9B1E9DB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1CE93CD-D2CF-3746-82AD-80C6B82CC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</a:pPr>
            <a:endParaRPr lang="en-US" altLang="en-US" sz="1600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92E0A5EC-A68D-8546-BF34-686A1C8D9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61987B8-5C09-5D48-8E1F-6E747BC069D1}" type="slidenum">
              <a:rPr lang="en-AU" altLang="en-US">
                <a:latin typeface="Calibri" panose="020F0502020204030204" pitchFamily="34" charset="0"/>
              </a:rPr>
              <a:pPr/>
              <a:t>20</a:t>
            </a:fld>
            <a:endParaRPr lang="en-AU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2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</p:spTree>
    <p:extLst>
      <p:ext uri="{BB962C8B-B14F-4D97-AF65-F5344CB8AC3E}">
        <p14:creationId xmlns:p14="http://schemas.microsoft.com/office/powerpoint/2010/main" val="1152700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  <p:sp>
        <p:nvSpPr>
          <p:cNvPr id="8" name="Header Placeholder 7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http://saidesank.site</a:t>
            </a:r>
          </a:p>
        </p:txBody>
      </p:sp>
    </p:spTree>
    <p:extLst>
      <p:ext uri="{BB962C8B-B14F-4D97-AF65-F5344CB8AC3E}">
        <p14:creationId xmlns:p14="http://schemas.microsoft.com/office/powerpoint/2010/main" val="2572257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615F92-AFDE-D5E7-524C-C9637572F074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70FFE2-E198-A3E3-C95A-965F34460E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84C9ABB-80CA-DA15-7BB7-E36EC5B92BD1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96B8ACB-4F6B-7972-6784-D2C8DECD0E4A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060C64C7-DBA2-4906-AC27-9D06007C46C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E6AFB1B0-DCC1-3569-37D6-00906AE7029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3" name="Picture 4">
                  <a:extLst>
                    <a:ext uri="{FF2B5EF4-FFF2-40B4-BE49-F238E27FC236}">
                      <a16:creationId xmlns:a16="http://schemas.microsoft.com/office/drawing/2014/main" id="{FF4C52C5-F0F2-1E10-BD01-5EC38821D5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C5FE8B65-A262-2C1E-1939-D0D97E1CFEEB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359471-6C09-576D-912E-2FB16FDB8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63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846DD46B-AA70-4F39-896C-8B49BA70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15FAF035-7CA2-4BBB-BE4A-A74A3EF02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63815423-CFB1-4EE6-8ACA-C975DA6C8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999429-9F8C-2DA8-80D3-C86A2F9755DD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8E4D33-4A97-6CE2-7D84-6B8B614CB2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55EF12-7C59-B54E-B9CE-AE71DA95E4F0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A31FEFE-5199-1A49-9D3E-418D5B48664B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61AC5EFA-30E2-A24A-B963-84CB803C896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DB473FE-9EA3-304F-B881-05BAF3E7C3B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28" name="Picture 4">
                  <a:extLst>
                    <a:ext uri="{FF2B5EF4-FFF2-40B4-BE49-F238E27FC236}">
                      <a16:creationId xmlns:a16="http://schemas.microsoft.com/office/drawing/2014/main" id="{22AEBDC3-66D4-4B4A-B2C0-511A1B41D5E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" name="Title 1">
                <a:extLst>
                  <a:ext uri="{FF2B5EF4-FFF2-40B4-BE49-F238E27FC236}">
                    <a16:creationId xmlns:a16="http://schemas.microsoft.com/office/drawing/2014/main" id="{07974136-E03E-F249-B5D4-1EEBC2C64F69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A41D3E-7156-9C1F-2D4B-336DE661ED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71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37E28C-EC9A-5181-8C88-43CF8A09E7FC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FAFF3A-22A0-73AB-C360-3E5820C5D4E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921A56-60AB-25E9-C143-9BE871D7A78C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091517D-1D6A-5C32-5A48-120EA42415FA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F542B15B-CABD-E7E8-F08A-9780B30DDCC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64BE422C-6B69-485B-B26F-7DC73E4815E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id="{FB3CE7B4-0041-213A-C153-A748C19076A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B6663A0F-B45A-CADD-04C9-09FEB7DC64FB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C1A0C1-67AA-DC4B-D47B-BEC321124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6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4967E0-1150-8EBE-E0F9-60592764C23B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A2BDA2-B5EE-BF21-D1F9-DF474C1FA9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C46D3C-FF2A-2357-9784-CDE7E363B9B5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1CFF804-472D-973C-692F-D438C98E38E5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DF67822-BBEF-8565-BF41-AAD6F41172D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2E84C17E-3CC3-CAC6-1C76-36B5BBE044F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9" name="Picture 4">
                  <a:extLst>
                    <a:ext uri="{FF2B5EF4-FFF2-40B4-BE49-F238E27FC236}">
                      <a16:creationId xmlns:a16="http://schemas.microsoft.com/office/drawing/2014/main" id="{DBC7BEDE-8CA1-27AB-9513-075CDC1CD39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B53154B1-30CC-5C52-1DA7-6FC205243149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BF124D-3DC2-3BFB-51BF-1C1083321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6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C230F0-41A1-E106-A973-1298A05A782E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618FD5-BCE6-09C4-F7FB-792D6677A5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AB763F-67C6-7A32-E6EF-3F158B53B5B8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BB56A21-758C-3687-5D7E-9FCB2FA8E546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D24B241F-F973-7987-1F81-A6F1DC2A994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D96DA1FD-E717-A30A-C99A-D6741B82CA3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DFA04E0B-8859-FC46-B110-FB57A32239B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2FC11F2F-3786-7DB6-2DEE-D1D19DC27E40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41452C-8FCA-22A5-E2B3-B3BB32C8D5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438275" y="960000"/>
            <a:ext cx="5019600" cy="49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Roboto Slab Black"/>
              <a:buNone/>
              <a:defRPr sz="6200">
                <a:solidFill>
                  <a:schemeClr val="dk1"/>
                </a:solidFill>
                <a:latin typeface="Roboto Slab Black"/>
                <a:ea typeface="Roboto Slab Black"/>
                <a:cs typeface="Roboto Slab Black"/>
                <a:sym typeface="Roboto Slab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2555F7-F38E-3248-980A-24A801D7F2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endParaRPr lang="en-TW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2D488F9-37C4-4048-A409-6E0F1F47D6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59906" y="6356350"/>
            <a:ext cx="411256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"/>
              </a:defRPr>
            </a:lvl1pPr>
          </a:lstStyle>
          <a:p>
            <a:fld id="{3C1CAD10-8313-CB49-BCEF-B6009EE97F7D}" type="slidenum">
              <a:rPr lang="en-TW" smtClean="0"/>
              <a:pPr/>
              <a:t>‹#›</a:t>
            </a:fld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61271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F5A702-5989-9528-0E9C-5CA9B2B1FF5D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4213C8-90C5-AD93-30AE-7BE18981CD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F3BCF6-C574-2BBE-3F1A-2C7AD27EC64C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43A9FD3-E4C9-C568-FFEC-9D6DF510019D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B7BD4EB-FFC2-236F-50EE-8633F54E8D5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D63BCFE5-8EF7-C418-F345-C5CBE57A9B9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6" name="Picture 4">
                  <a:extLst>
                    <a:ext uri="{FF2B5EF4-FFF2-40B4-BE49-F238E27FC236}">
                      <a16:creationId xmlns:a16="http://schemas.microsoft.com/office/drawing/2014/main" id="{5DBC98A7-94FB-FF79-8F9A-1789AC52931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6727D002-5CC7-023C-DE82-194D8354F0AC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C3433B-ED62-1165-2DEC-3BAEB37BF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3465CA-8473-4588-1A07-33817402AFC7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8C9FF9-B763-6436-EEB4-1DFCAC4A916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D144CF-0FB7-D005-2426-0A114B3DCD98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13B95C41-2B9D-4F5A-52B7-E8F639F8CF63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6A03F2B-4991-D26C-104E-8BCA0EAEFB4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5B0DA012-367A-CB8B-F8B7-BA122B19BFE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id="{771B5CED-F8F6-99BA-3F2F-26ABE738E0B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4" name="Title 1">
                <a:extLst>
                  <a:ext uri="{FF2B5EF4-FFF2-40B4-BE49-F238E27FC236}">
                    <a16:creationId xmlns:a16="http://schemas.microsoft.com/office/drawing/2014/main" id="{BEEFEC3B-5A32-4A50-38A6-75B802027904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EF7571-0F8D-B1C6-CD2E-C3E66ACBC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1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0260D2-023F-7D96-B90E-5542A0F7D1BB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16C990-137A-2024-9AFC-FA407E7785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C6B3BFE-AA99-65A7-C337-C9897F8F608F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4ED1E53-4982-9FC9-F366-FCF3E5E03D49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B0D0B34-7271-8180-3FEB-17453214C12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3BE694E-D532-FAFB-7AD3-04B96F72509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9" name="Picture 4">
                  <a:extLst>
                    <a:ext uri="{FF2B5EF4-FFF2-40B4-BE49-F238E27FC236}">
                      <a16:creationId xmlns:a16="http://schemas.microsoft.com/office/drawing/2014/main" id="{7186B18E-13EE-B4A9-043C-70E71F90AAE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4A929C3F-561A-418E-E879-288E2D4381F7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EDC4A4-605E-06F6-53A9-3F065144EE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3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89DA7E-7806-02F9-02D7-2524BE265FC5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BC3941-2E35-0D34-C4FA-3675D4FBFD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8E1418D-CD26-2EB2-5B46-288DE0C616F9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6396DAA-3B35-3C74-B6DC-B4B0B2F65A8F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3BB6DC2-0DFA-D3BF-7340-966A189349F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B538920-DB4E-EB73-F4B3-E7D01F35973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5" name="Picture 4">
                  <a:extLst>
                    <a:ext uri="{FF2B5EF4-FFF2-40B4-BE49-F238E27FC236}">
                      <a16:creationId xmlns:a16="http://schemas.microsoft.com/office/drawing/2014/main" id="{D4C93946-D903-F4BC-F64B-CE3807416A8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4E352F68-ED40-6C35-2237-D11372729360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0C9057-A854-E9BC-3FAA-8FD612863B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18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205422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grpSp>
        <p:nvGrpSpPr>
          <p:cNvPr id="8" name="squares"/>
          <p:cNvGrpSpPr>
            <a:grpSpLocks/>
          </p:cNvGrpSpPr>
          <p:nvPr userDrawn="1"/>
        </p:nvGrpSpPr>
        <p:grpSpPr bwMode="auto">
          <a:xfrm rot="10800000">
            <a:off x="8516938" y="2054225"/>
            <a:ext cx="628650" cy="523875"/>
            <a:chOff x="0" y="452558"/>
            <a:chExt cx="914400" cy="524182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591127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214746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Round Same Side Corner Rectangle 10"/>
            <p:cNvSpPr/>
            <p:nvPr/>
          </p:nvSpPr>
          <p:spPr>
            <a:xfrm rot="5400000">
              <a:off x="-181273" y="637008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1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ffectLst/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D9323BAE-B24B-422A-A677-CF8266E780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4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A62514-A128-89F1-3BE1-FE2D146E28A4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D8F250-62A7-4B42-8C6A-C2D3BC8C48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8A0DF7D-92C0-726B-6788-65BFF198D0F0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6612B07-CFFC-FB46-A19A-A16F4CDFA3ED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D71B6E7F-A7C8-40C9-2BBB-3FAF667553F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DBD3541-7BC6-F7AE-7943-1ACFA898F8A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1" name="Picture 4">
                  <a:extLst>
                    <a:ext uri="{FF2B5EF4-FFF2-40B4-BE49-F238E27FC236}">
                      <a16:creationId xmlns:a16="http://schemas.microsoft.com/office/drawing/2014/main" id="{9DD6B0F4-AA81-2565-7EC7-79A9E1DCB33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A310761E-C2FD-AD09-567C-61685243A5C4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650B20-46B6-3C72-BC78-233182C42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4DCE4F-B304-3833-87F9-9972C6F9BEC0}"/>
              </a:ext>
            </a:extLst>
          </p:cNvPr>
          <p:cNvGrpSpPr/>
          <p:nvPr userDrawn="1"/>
        </p:nvGrpSpPr>
        <p:grpSpPr>
          <a:xfrm>
            <a:off x="990600" y="6385224"/>
            <a:ext cx="7620000" cy="467294"/>
            <a:chOff x="990600" y="6385224"/>
            <a:chExt cx="7620000" cy="4672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F53337-CD0E-F1FB-4429-0B1A59EDB3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6" t="13042" r="6791" b="20769"/>
            <a:stretch/>
          </p:blipFill>
          <p:spPr>
            <a:xfrm>
              <a:off x="4114800" y="6424509"/>
              <a:ext cx="534526" cy="40686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0EB5FE5-6C25-4F8B-A78C-5C58B4627F44}"/>
                </a:ext>
              </a:extLst>
            </p:cNvPr>
            <p:cNvGrpSpPr/>
            <p:nvPr userDrawn="1"/>
          </p:nvGrpSpPr>
          <p:grpSpPr>
            <a:xfrm>
              <a:off x="990600" y="6385224"/>
              <a:ext cx="7620000" cy="452142"/>
              <a:chOff x="2872580" y="6378846"/>
              <a:chExt cx="7620000" cy="45214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A1ADF83-BA5D-5B84-DFBE-654E7A08B16B}"/>
                  </a:ext>
                </a:extLst>
              </p:cNvPr>
              <p:cNvGrpSpPr/>
              <p:nvPr userDrawn="1"/>
            </p:nvGrpSpPr>
            <p:grpSpPr>
              <a:xfrm>
                <a:off x="2872580" y="6378846"/>
                <a:ext cx="5809228" cy="452142"/>
                <a:chOff x="2872580" y="6378846"/>
                <a:chExt cx="5809228" cy="452142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827C48C7-7450-60A1-AAB4-5A149DC634F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1202" y="6418131"/>
                  <a:ext cx="1740606" cy="406860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BE286682-2003-6384-6D37-DCEF5154FAE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01" t="4403" r="16520"/>
                <a:stretch/>
              </p:blipFill>
              <p:spPr>
                <a:xfrm>
                  <a:off x="3405980" y="6418131"/>
                  <a:ext cx="2662008" cy="412857"/>
                </a:xfrm>
                <a:prstGeom prst="rect">
                  <a:avLst/>
                </a:prstGeom>
              </p:spPr>
            </p:pic>
            <p:pic>
              <p:nvPicPr>
                <p:cNvPr id="11" name="Picture 4">
                  <a:extLst>
                    <a:ext uri="{FF2B5EF4-FFF2-40B4-BE49-F238E27FC236}">
                      <a16:creationId xmlns:a16="http://schemas.microsoft.com/office/drawing/2014/main" id="{D9285D2A-3DA3-3EF6-3BA0-20D2F878699B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72580" y="6378846"/>
                  <a:ext cx="477839" cy="446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1BFCDDC-DB8D-6EC0-89F7-79F0FA76C93C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8530430" y="6448754"/>
                <a:ext cx="1962150" cy="376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2pPr>
                <a:lvl3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3pPr>
                <a:lvl4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4pPr>
                <a:lvl5pPr algn="l" rtl="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5pPr>
                <a:lvl6pPr marL="4572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6pPr>
                <a:lvl7pPr marL="9144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7pPr>
                <a:lvl8pPr marL="13716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8pPr>
                <a:lvl9pPr marL="1828800" algn="l" rtl="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 Light" panose="020F0302020204030204" pitchFamily="34" charset="0"/>
                  </a:defRPr>
                </a:lvl9pPr>
              </a:lstStyle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https://saide-sank.blogspot.com </a:t>
                </a:r>
              </a:p>
              <a:p>
                <a:pPr algn="ctr"/>
                <a:r>
                  <a:rPr lang="en-US" sz="1000" b="0" i="1" dirty="0">
                    <a:solidFill>
                      <a:srgbClr val="006600"/>
                    </a:solidFill>
                  </a:rPr>
                  <a:t>youtube: </a:t>
                </a:r>
                <a:r>
                  <a:rPr lang="en-US" sz="1000" b="0" i="1" dirty="0" err="1">
                    <a:solidFill>
                      <a:srgbClr val="006600"/>
                    </a:solidFill>
                  </a:rPr>
                  <a:t>saideherza</a:t>
                </a:r>
                <a:r>
                  <a:rPr lang="en-US" sz="1000" b="0" i="1" dirty="0">
                    <a:solidFill>
                      <a:srgbClr val="006600"/>
                    </a:solidFill>
                  </a:rPr>
                  <a:t> journal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C3BEC4-D8AF-249F-56A0-21650AEB3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637" y="6416755"/>
              <a:ext cx="435763" cy="435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57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7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15.png"/><Relationship Id="rId7" Type="http://schemas.openxmlformats.org/officeDocument/2006/relationships/customXml" Target="../ink/ink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customXml" Target="../ink/ink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35.png"/><Relationship Id="rId4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ustomXml" Target="../ink/ink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36.png"/><Relationship Id="rId4" Type="http://schemas.openxmlformats.org/officeDocument/2006/relationships/customXml" Target="../ink/ink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28.png"/><Relationship Id="rId7" Type="http://schemas.openxmlformats.org/officeDocument/2006/relationships/customXml" Target="../ink/ink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isnet.org/page/Conference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customXml" Target="../ink/ink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19100" y="795200"/>
            <a:ext cx="8305800" cy="3243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6600"/>
                </a:solidFill>
              </a:rPr>
              <a:t>IS JOURNALS, CONFERENCES, ORGANIZATIONS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95400" y="4876800"/>
            <a:ext cx="6019800" cy="685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sz="3600" dirty="0" err="1">
                <a:solidFill>
                  <a:srgbClr val="006600"/>
                </a:solidFill>
              </a:rPr>
              <a:t>Saide</a:t>
            </a:r>
            <a:endParaRPr lang="en-US" sz="2100" i="1" dirty="0">
              <a:solidFill>
                <a:srgbClr val="00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43300" y="6170045"/>
            <a:ext cx="2057400" cy="36512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31C052-8729-4049-A97A-C6C407D3E1C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id="{CAC856A9-B3E6-8248-992A-02AB9B1D636C}"/>
              </a:ext>
            </a:extLst>
          </p:cNvPr>
          <p:cNvSpPr txBox="1">
            <a:spLocks/>
          </p:cNvSpPr>
          <p:nvPr/>
        </p:nvSpPr>
        <p:spPr bwMode="auto">
          <a:xfrm>
            <a:off x="1562100" y="5570316"/>
            <a:ext cx="5486400" cy="105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saide-sank.blogspot.com</a:t>
            </a:r>
            <a:b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mail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saide@uin-suska.ac.id</a:t>
            </a:r>
            <a:b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youtube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saiderherza</a:t>
            </a: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d-ID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journal</a:t>
            </a:r>
            <a:br>
              <a:rPr kumimoji="0" lang="id-ID" sz="20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AE879-98B1-4E34-2BBA-D3F974D5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04801"/>
            <a:ext cx="7886700" cy="5867400"/>
          </a:xfrm>
        </p:spPr>
        <p:txBody>
          <a:bodyPr/>
          <a:lstStyle/>
          <a:p>
            <a:pPr marL="0" indent="0" algn="ctr">
              <a:buNone/>
            </a:pPr>
            <a:r>
              <a:rPr lang="en-TW" sz="7200" b="1" i="1" u="sng" dirty="0">
                <a:solidFill>
                  <a:srgbClr val="FF0000"/>
                </a:solidFill>
              </a:rPr>
              <a:t>INGIN MENYELESAIKAN MASALAH TERBESAR DI MUKA BUMI</a:t>
            </a:r>
          </a:p>
        </p:txBody>
      </p:sp>
    </p:spTree>
    <p:extLst>
      <p:ext uri="{BB962C8B-B14F-4D97-AF65-F5344CB8AC3E}">
        <p14:creationId xmlns:p14="http://schemas.microsoft.com/office/powerpoint/2010/main" val="23110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69774-3472-EA4F-A55D-68659BCC6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050"/>
            <a:ext cx="7886700" cy="104775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3200" dirty="0">
                <a:solidFill>
                  <a:schemeClr val="bg1"/>
                </a:solidFill>
              </a:rPr>
              <a:t>European Journal of Information Systems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013A23E-0060-DC42-814D-2670EF4AD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19200"/>
            <a:ext cx="7448550" cy="4960225"/>
          </a:xfrm>
        </p:spPr>
      </p:pic>
    </p:spTree>
    <p:extLst>
      <p:ext uri="{BB962C8B-B14F-4D97-AF65-F5344CB8AC3E}">
        <p14:creationId xmlns:p14="http://schemas.microsoft.com/office/powerpoint/2010/main" val="7829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C1E5DF-2613-6E45-A055-5CFE438CE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3200" dirty="0">
                <a:solidFill>
                  <a:schemeClr val="bg1"/>
                </a:solidFill>
              </a:rPr>
              <a:t>European Journal of Information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F0B2A4-B50E-B04F-BC17-E69A9BF33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2550"/>
            <a:ext cx="8172450" cy="218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2A50C1-C103-EB4B-B352-83B550F76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9144000" cy="14207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797DDB6-61BF-BB40-B524-1F34789409DF}"/>
                  </a:ext>
                </a:extLst>
              </p14:cNvPr>
              <p14:cNvContentPartPr/>
              <p14:nvPr/>
            </p14:nvContentPartPr>
            <p14:xfrm>
              <a:off x="80500" y="4722580"/>
              <a:ext cx="3873960" cy="53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797DDB6-61BF-BB40-B524-1F34789409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500" y="4704580"/>
                <a:ext cx="390960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A222E3D-1CD9-3A4D-93B0-7E25A82A59D3}"/>
                  </a:ext>
                </a:extLst>
              </p14:cNvPr>
              <p14:cNvContentPartPr/>
              <p14:nvPr/>
            </p14:nvContentPartPr>
            <p14:xfrm>
              <a:off x="4621900" y="5202100"/>
              <a:ext cx="2188440" cy="37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A222E3D-1CD9-3A4D-93B0-7E25A82A59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03900" y="5184100"/>
                <a:ext cx="2224080" cy="7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3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59A38B-D937-BC4D-95AD-DE4FA2723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3200" dirty="0">
                <a:solidFill>
                  <a:schemeClr val="bg1"/>
                </a:solidFill>
              </a:rPr>
              <a:t>Information Systems Journal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58F62F-7A57-9149-9C69-7D16A55C6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3"/>
          <a:stretch/>
        </p:blipFill>
        <p:spPr>
          <a:xfrm>
            <a:off x="628650" y="1107281"/>
            <a:ext cx="5467350" cy="209311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F5711-1F36-D540-9B7E-A23CBE3AC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819400"/>
            <a:ext cx="5467350" cy="35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5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3F691D-C6AC-AA46-8AD7-5DA9BA6C7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3200" dirty="0">
                <a:solidFill>
                  <a:schemeClr val="bg1"/>
                </a:solidFill>
              </a:rPr>
              <a:t>Information Systems Journal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C3013-5BAB-BC4F-B5FD-84FC83F77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43000"/>
            <a:ext cx="8058150" cy="5156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5D85E8F-9F44-E64F-8061-0D2211F7AF7E}"/>
                  </a:ext>
                </a:extLst>
              </p14:cNvPr>
              <p14:cNvContentPartPr/>
              <p14:nvPr/>
            </p14:nvContentPartPr>
            <p14:xfrm>
              <a:off x="4226260" y="1957780"/>
              <a:ext cx="1278360" cy="11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5D85E8F-9F44-E64F-8061-0D2211F7AF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08620" y="1939780"/>
                <a:ext cx="13140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3C5E05-314E-B246-AB58-967FD4B5BB05}"/>
                  </a:ext>
                </a:extLst>
              </p14:cNvPr>
              <p14:cNvContentPartPr/>
              <p14:nvPr/>
            </p14:nvContentPartPr>
            <p14:xfrm>
              <a:off x="854860" y="2822860"/>
              <a:ext cx="1481760" cy="27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3C5E05-314E-B246-AB58-967FD4B5BB0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6860" y="2804860"/>
                <a:ext cx="1517400" cy="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61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E2FF75-C20C-DD4D-B866-30359CA59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3200" dirty="0">
                <a:solidFill>
                  <a:schemeClr val="bg1"/>
                </a:solidFill>
              </a:rPr>
              <a:t>Information Systems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2E12A-0060-7C48-A0BD-FF0C3F357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0"/>
            <a:ext cx="4267200" cy="2625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7B478C-E6A4-E646-AA81-6BAA3FC16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1" y="2659960"/>
            <a:ext cx="4654529" cy="275024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219820-CE0C-5646-9D3F-45A445A14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72"/>
          <a:stretch/>
        </p:blipFill>
        <p:spPr>
          <a:xfrm>
            <a:off x="3946273" y="1066800"/>
            <a:ext cx="5027143" cy="2133600"/>
          </a:xfrm>
        </p:spPr>
      </p:pic>
    </p:spTree>
    <p:extLst>
      <p:ext uri="{BB962C8B-B14F-4D97-AF65-F5344CB8AC3E}">
        <p14:creationId xmlns:p14="http://schemas.microsoft.com/office/powerpoint/2010/main" val="34640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12FCDC-918A-004B-BDF5-FE4A3E88F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2800" dirty="0">
                <a:solidFill>
                  <a:schemeClr val="bg1"/>
                </a:solidFill>
              </a:rPr>
              <a:t>Journal of the Association for Information Systems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8ECAEB-D971-4C49-9834-2318432F6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5" y="1107281"/>
            <a:ext cx="6849284" cy="529351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14FA1-ECB1-A246-A400-FF6F4727B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29000"/>
            <a:ext cx="6391825" cy="16790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183AE4-3D92-A741-84B7-6C6F969FD927}"/>
                  </a:ext>
                </a:extLst>
              </p14:cNvPr>
              <p14:cNvContentPartPr/>
              <p14:nvPr/>
            </p14:nvContentPartPr>
            <p14:xfrm>
              <a:off x="2514600" y="6068640"/>
              <a:ext cx="1481760" cy="2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183AE4-3D92-A741-84B7-6C6F969FD9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96600" y="6050640"/>
                <a:ext cx="1517400" cy="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928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D1662A-DF0C-3645-B9C5-B7A633D2A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3200" dirty="0">
                <a:solidFill>
                  <a:schemeClr val="bg1"/>
                </a:solidFill>
              </a:rPr>
              <a:t>Journal of Information Technology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3B2E2A-7458-A340-B24C-D8485E1AD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095406"/>
            <a:ext cx="4779818" cy="399667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0400E-076A-B848-B7BB-8FBC1880B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905652"/>
            <a:ext cx="5181093" cy="145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6E0F-13C1-1D4C-ABC7-ECF15D85B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3200" dirty="0">
                <a:solidFill>
                  <a:schemeClr val="bg1"/>
                </a:solidFill>
              </a:rPr>
              <a:t>Journal of Management Information Systems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2C94D7-49E0-2545-B699-DEBB91DAB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4" y="1324841"/>
            <a:ext cx="7406986" cy="473711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8E19A1D-1EA6-6244-907A-35E3B97CEC30}"/>
                  </a:ext>
                </a:extLst>
              </p14:cNvPr>
              <p14:cNvContentPartPr/>
              <p14:nvPr/>
            </p14:nvContentPartPr>
            <p14:xfrm>
              <a:off x="4572000" y="5105399"/>
              <a:ext cx="3429000" cy="6331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8E19A1D-1EA6-6244-907A-35E3B97CEC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3996" y="5087569"/>
                <a:ext cx="3464647" cy="993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C31F15-43D8-1446-926F-85A7448A612A}"/>
                  </a:ext>
                </a:extLst>
              </p14:cNvPr>
              <p14:cNvContentPartPr/>
              <p14:nvPr/>
            </p14:nvContentPartPr>
            <p14:xfrm>
              <a:off x="4572000" y="5791200"/>
              <a:ext cx="3429000" cy="6331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C31F15-43D8-1446-926F-85A7448A61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3996" y="5773370"/>
                <a:ext cx="3464647" cy="993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3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A7129D-5018-494A-A239-7764AA7D4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20888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3200" dirty="0">
                <a:solidFill>
                  <a:schemeClr val="bg1"/>
                </a:solidFill>
              </a:rPr>
              <a:t>Journal of Strategic Information Systems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52F0F3-2A1C-0548-8F60-6BE1C8C61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888"/>
            <a:ext cx="6019800" cy="522218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E854ED-8639-C84F-9B41-FB9F7E78F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20888"/>
            <a:ext cx="3089563" cy="49938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2C0C1D9-3004-B740-A6AE-3604FBCD08FF}"/>
                  </a:ext>
                </a:extLst>
              </p14:cNvPr>
              <p14:cNvContentPartPr/>
              <p14:nvPr/>
            </p14:nvContentPartPr>
            <p14:xfrm flipV="1">
              <a:off x="6019800" y="1896013"/>
              <a:ext cx="3089563" cy="57047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2C0C1D9-3004-B740-A6AE-3604FBCD08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6001796" y="1877845"/>
                <a:ext cx="3125212" cy="93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559D94A-C5A5-4F40-8321-9A9D74741EE9}"/>
                  </a:ext>
                </a:extLst>
              </p14:cNvPr>
              <p14:cNvContentPartPr/>
              <p14:nvPr/>
            </p14:nvContentPartPr>
            <p14:xfrm flipV="1">
              <a:off x="5985163" y="4038600"/>
              <a:ext cx="3089563" cy="57047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559D94A-C5A5-4F40-8321-9A9D74741E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5967159" y="4020432"/>
                <a:ext cx="3125212" cy="930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0295FCC-3CE6-FE43-A4CB-3D2606A6FCFC}"/>
                  </a:ext>
                </a:extLst>
              </p14:cNvPr>
              <p14:cNvContentPartPr/>
              <p14:nvPr/>
            </p14:nvContentPartPr>
            <p14:xfrm flipV="1">
              <a:off x="5972463" y="6013347"/>
              <a:ext cx="3089563" cy="57047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0295FCC-3CE6-FE43-A4CB-3D2606A6FC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5954459" y="5995179"/>
                <a:ext cx="3125212" cy="930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5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983E7-EEE0-814B-A8F5-B2FD6A7324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CAD10-8313-CB49-BCEF-B6009EE97F7D}" type="slidenum">
              <a:rPr kumimoji="0" lang="en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"/>
                <a:ea typeface="ＭＳ Ｐゴシック" pitchFamily="50" charset="-128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"/>
              <a:ea typeface="ＭＳ Ｐゴシック" pitchFamily="50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01DCDA-76AE-E74A-8129-8F217E978621}"/>
              </a:ext>
            </a:extLst>
          </p:cNvPr>
          <p:cNvSpPr txBox="1"/>
          <p:nvPr/>
        </p:nvSpPr>
        <p:spPr>
          <a:xfrm>
            <a:off x="457200" y="985421"/>
            <a:ext cx="82038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CONCEPT: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RESEARCH.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INFORMATION SYSTEMS AND ITS FOUNDATION.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INFORMATION SYSTEMS (IS) RESEARCH.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ENGLISH FOR </a:t>
            </a:r>
            <a:r>
              <a:rPr lang="en-TW" sz="1400" b="0" dirty="0">
                <a:solidFill>
                  <a:prstClr val="black"/>
                </a:solidFill>
              </a:rPr>
              <a:t>INFORMATION SYSTEMS.</a:t>
            </a:r>
            <a:endParaRPr kumimoji="0" lang="en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WORLD’S INFORMATION SYSTEMS ORGANIZATIONS, &amp;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JOURNALS, MAIN IS CONFERENCES, REFERENCES.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RESEARCH METHODS AND WRITING THE IDEA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FRAMEWORKS/THEORIES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CHOSING THE RIGHT IS JOURNAL FOR REFERENCES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RESEARCH GAPS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BACKGROUND/INTRODUCTION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HYPOTHESIS </a:t>
            </a:r>
            <a:r>
              <a:rPr lang="en-US" sz="1400" b="0" dirty="0">
                <a:solidFill>
                  <a:prstClr val="black"/>
                </a:solidFill>
              </a:rPr>
              <a:t>(DEVELOPMENT &amp; HOW TO WRITE IT CORRECTLY)</a:t>
            </a:r>
            <a:endParaRPr kumimoji="0" lang="en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METHODS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WRITING THE STATISTICS RESULTS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DISCUSSIONS (CONTRIBUTION TO KNOWLEDGE AND MANAGERIAL)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ABSTRACT</a:t>
            </a:r>
            <a:endParaRPr kumimoji="0" lang="en-TW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tabLst>
                <a:tab pos="5153025" algn="l"/>
              </a:tabLst>
              <a:defRPr/>
            </a:pPr>
            <a:r>
              <a:rPr lang="en-US" sz="1400" dirty="0">
                <a:solidFill>
                  <a:prstClr val="black"/>
                </a:solidFill>
              </a:rPr>
              <a:t>HOW TO RESPOND THE REVISIONS (BY ADVISOR, REVIEWER/EDITOR)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TECHNICAL &amp; PROJECTS: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GROUP PROJECTS: </a:t>
            </a:r>
            <a:b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REVIEWING ARTICLES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- WRITING RESEARCH PROPOSAL/SHORT ARTICLE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- PRESENTING YOUR PROJECT (ALL MEMBERS MUST PRESENTS)</a:t>
            </a:r>
          </a:p>
          <a:p>
            <a:pPr lvl="0">
              <a:defRPr/>
            </a:pPr>
            <a:r>
              <a:rPr lang="en-TW" sz="1400" dirty="0">
                <a:solidFill>
                  <a:prstClr val="black"/>
                </a:solidFill>
              </a:rPr>
              <a:t>PERSONAL EXPERIENCE IN PUBLICATIONS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50142D-FBE4-A141-B2F6-46776FAFB4F7}"/>
              </a:ext>
            </a:extLst>
          </p:cNvPr>
          <p:cNvSpPr txBox="1">
            <a:spLocks/>
          </p:cNvSpPr>
          <p:nvPr/>
        </p:nvSpPr>
        <p:spPr bwMode="auto">
          <a:xfrm>
            <a:off x="381000" y="32440"/>
            <a:ext cx="43291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Contents</a:t>
            </a:r>
            <a:endParaRPr kumimoji="0" lang="id-ID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85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E294F-CB54-C14C-83EF-01E8D6016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450263" cy="11430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Published articles </a:t>
            </a:r>
            <a:r>
              <a:rPr lang="en-US" sz="1600" i="1" dirty="0">
                <a:highlight>
                  <a:srgbClr val="FF00FF"/>
                </a:highlight>
              </a:rPr>
              <a:t>(Technical-Socio Perspective)</a:t>
            </a:r>
            <a:endParaRPr lang="en-US" sz="2400" i="1" dirty="0">
              <a:highlight>
                <a:srgbClr val="FF00FF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AB193-1A07-DF41-96E3-74DA1249F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867" y="2389630"/>
            <a:ext cx="3491079" cy="20158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22EE87-D879-224E-9C5A-C7A14F0A0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31" y="4368899"/>
            <a:ext cx="3318669" cy="2022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B0EC24-9203-5D49-9F53-8FDABEB96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37147"/>
            <a:ext cx="4114800" cy="2276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DA8706-F3E5-794F-8CAB-29558FF80D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0" y="3886200"/>
            <a:ext cx="4515160" cy="22760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1E3C1A-A401-B649-84B8-71A02D5D7D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97" y="774491"/>
            <a:ext cx="3685866" cy="1639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143C54-DA60-9146-A0D6-CB44C2C48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2175164"/>
            <a:ext cx="19939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3726-358D-AD45-A22F-14D3FD03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4135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MAIN IS CONFERENCES</a:t>
            </a:r>
          </a:p>
        </p:txBody>
      </p:sp>
    </p:spTree>
    <p:extLst>
      <p:ext uri="{BB962C8B-B14F-4D97-AF65-F5344CB8AC3E}">
        <p14:creationId xmlns:p14="http://schemas.microsoft.com/office/powerpoint/2010/main" val="17566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4B9ED-9FA2-2049-869F-93D5AB7AA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75293-8105-514A-A76A-4099FB2C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 conferences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924E407-1963-CA4E-A118-DE8E896ED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9021022" cy="3800319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E0F131-3E9F-2D43-A32A-BD3A6C666076}"/>
              </a:ext>
            </a:extLst>
          </p:cNvPr>
          <p:cNvSpPr txBox="1">
            <a:spLocks/>
          </p:cNvSpPr>
          <p:nvPr/>
        </p:nvSpPr>
        <p:spPr bwMode="auto">
          <a:xfrm>
            <a:off x="628650" y="5000469"/>
            <a:ext cx="7886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000" b="0" dirty="0">
                <a:hlinkClick r:id="rId4"/>
              </a:rPr>
              <a:t>https://aisnet.org/page/Conferences</a:t>
            </a:r>
            <a:r>
              <a:rPr lang="en-US" altLang="en-US" sz="2000" b="0" dirty="0"/>
              <a:t> 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 dirty="0"/>
              <a:t>International Conference on Information Systems (ICIS)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 dirty="0"/>
              <a:t>Americas Conference on Information Systems (AMCIS)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 dirty="0"/>
              <a:t>Pacific Asia Conference on Information Systems (PACIS)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0" dirty="0"/>
              <a:t>European Conference on Information Systems (ECIS)</a:t>
            </a:r>
          </a:p>
        </p:txBody>
      </p:sp>
    </p:spTree>
    <p:extLst>
      <p:ext uri="{BB962C8B-B14F-4D97-AF65-F5344CB8AC3E}">
        <p14:creationId xmlns:p14="http://schemas.microsoft.com/office/powerpoint/2010/main" val="161460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3726-358D-AD45-A22F-14D3FD03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4135437"/>
          </a:xfrm>
        </p:spPr>
        <p:txBody>
          <a:bodyPr>
            <a:noAutofit/>
          </a:bodyPr>
          <a:lstStyle/>
          <a:p>
            <a:pPr marL="285750" lvl="0" indent="-285750" algn="l">
              <a:lnSpc>
                <a:spcPct val="100000"/>
              </a:lnSpc>
              <a:defRPr/>
            </a:pPr>
            <a:r>
              <a:rPr lang="en-TW" sz="4000" b="1" dirty="0">
                <a:highlight>
                  <a:srgbClr val="00FFFF"/>
                </a:highlight>
              </a:rPr>
              <a:t>GROUP PROJECTS: </a:t>
            </a:r>
            <a:br>
              <a:rPr lang="en-TW" sz="4000" dirty="0">
                <a:highlight>
                  <a:srgbClr val="00FFFF"/>
                </a:highlight>
              </a:rPr>
            </a:br>
            <a:r>
              <a:rPr lang="en-TW" sz="4000" dirty="0">
                <a:highlight>
                  <a:srgbClr val="00FFFF"/>
                </a:highlight>
              </a:rPr>
              <a:t>- </a:t>
            </a:r>
            <a:r>
              <a:rPr lang="en-US" sz="4000" dirty="0">
                <a:highlight>
                  <a:srgbClr val="00FFFF"/>
                </a:highlight>
              </a:rPr>
              <a:t>REVIEWING ARTICLES</a:t>
            </a:r>
            <a:br>
              <a:rPr lang="en-US" sz="4000" dirty="0">
                <a:highlight>
                  <a:srgbClr val="00FFFF"/>
                </a:highlight>
              </a:rPr>
            </a:br>
            <a:r>
              <a:rPr lang="en-US" sz="4000" dirty="0">
                <a:highlight>
                  <a:srgbClr val="00FFFF"/>
                </a:highlight>
              </a:rPr>
              <a:t>- WRITING RESEARC PROPOSAL/ SHORT ARTICLE</a:t>
            </a:r>
            <a:br>
              <a:rPr lang="en-US" sz="4000" dirty="0">
                <a:highlight>
                  <a:srgbClr val="00FFFF"/>
                </a:highlight>
              </a:rPr>
            </a:br>
            <a:r>
              <a:rPr lang="en-US" sz="4000" dirty="0">
                <a:highlight>
                  <a:srgbClr val="00FFFF"/>
                </a:highlight>
              </a:rPr>
              <a:t>- PRESENTING YOUR PROJECT (ALL MEMBERS MUST PRESENTS)</a:t>
            </a:r>
            <a:br>
              <a:rPr lang="en-US" sz="4000" dirty="0">
                <a:highlight>
                  <a:srgbClr val="00FFFF"/>
                </a:highlight>
              </a:rPr>
            </a:br>
            <a:endParaRPr lang="en-US" sz="4000" dirty="0">
              <a:highlight>
                <a:srgbClr val="00FFFF"/>
              </a:highligh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BB0D81-ADA6-5DC3-9916-A124CFCCCA4E}"/>
              </a:ext>
            </a:extLst>
          </p:cNvPr>
          <p:cNvSpPr txBox="1">
            <a:spLocks/>
          </p:cNvSpPr>
          <p:nvPr/>
        </p:nvSpPr>
        <p:spPr bwMode="auto">
          <a:xfrm>
            <a:off x="685800" y="228600"/>
            <a:ext cx="7772400" cy="44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285750" indent="-285750" algn="l">
              <a:lnSpc>
                <a:spcPct val="100000"/>
              </a:lnSpc>
              <a:defRPr/>
            </a:pPr>
            <a:r>
              <a:rPr lang="en-US" sz="4000" b="0" dirty="0">
                <a:highlight>
                  <a:srgbClr val="FFFF00"/>
                </a:highlight>
              </a:rPr>
              <a:t>MULAI ANGSUR GROUP PROJECT</a:t>
            </a:r>
          </a:p>
        </p:txBody>
      </p:sp>
    </p:spTree>
    <p:extLst>
      <p:ext uri="{BB962C8B-B14F-4D97-AF65-F5344CB8AC3E}">
        <p14:creationId xmlns:p14="http://schemas.microsoft.com/office/powerpoint/2010/main" val="301755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FCE98-6E0E-7B46-9447-D5E49E4B3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35200"/>
            <a:ext cx="7772400" cy="2387600"/>
          </a:xfrm>
        </p:spPr>
        <p:txBody>
          <a:bodyPr/>
          <a:lstStyle/>
          <a:p>
            <a:r>
              <a:rPr lang="en-US" b="1" dirty="0" err="1">
                <a:latin typeface="Footlight MT Light" panose="0204060206030A020304" pitchFamily="18" charset="77"/>
              </a:rPr>
              <a:t>Menulis</a:t>
            </a:r>
            <a:r>
              <a:rPr lang="en-US" b="1" dirty="0">
                <a:latin typeface="Footlight MT Light" panose="0204060206030A020304" pitchFamily="18" charset="77"/>
              </a:rPr>
              <a:t> = </a:t>
            </a:r>
            <a:r>
              <a:rPr lang="en-US" b="1" dirty="0" err="1">
                <a:latin typeface="Footlight MT Light" panose="0204060206030A020304" pitchFamily="18" charset="77"/>
              </a:rPr>
              <a:t>Membaca</a:t>
            </a:r>
            <a:endParaRPr lang="en-US" b="1" dirty="0">
              <a:latin typeface="Footlight MT Light" panose="0204060206030A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5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B765C-4EC8-D641-BB8C-D0814F81B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</p:spPr>
      </p:pic>
      <p:pic>
        <p:nvPicPr>
          <p:cNvPr id="3" name="Google Shape;224;p28">
            <a:extLst>
              <a:ext uri="{FF2B5EF4-FFF2-40B4-BE49-F238E27FC236}">
                <a16:creationId xmlns:a16="http://schemas.microsoft.com/office/drawing/2014/main" id="{1E211679-31A0-F241-B1AB-D5F2A41519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8400" y="60632"/>
            <a:ext cx="2819398" cy="1387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4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B8344B-1028-324B-B561-E4D661F7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24" y="457200"/>
            <a:ext cx="8610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@ Copyright 2022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7295F4-7A23-6E4A-900C-1F107120D931}"/>
              </a:ext>
            </a:extLst>
          </p:cNvPr>
          <p:cNvSpPr txBox="1">
            <a:spLocks/>
          </p:cNvSpPr>
          <p:nvPr/>
        </p:nvSpPr>
        <p:spPr>
          <a:xfrm>
            <a:off x="228600" y="1066800"/>
            <a:ext cx="8686800" cy="5257800"/>
          </a:xfrm>
          <a:prstGeom prst="rect">
            <a:avLst/>
          </a:prstGeom>
          <a:ln w="28575" cap="flat" cmpd="sng" algn="ctr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id-ID" sz="2800" dirty="0">
                <a:solidFill>
                  <a:schemeClr val="accent1">
                    <a:lumMod val="50000"/>
                  </a:schemeClr>
                </a:solidFill>
              </a:rPr>
              <a:t>Disusun oleh:</a:t>
            </a:r>
          </a:p>
          <a:p>
            <a:pPr marL="0" indent="0">
              <a:buFont typeface="Arial"/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S</a:t>
            </a:r>
            <a:r>
              <a:rPr lang="id-ID" sz="2800" dirty="0" err="1">
                <a:solidFill>
                  <a:srgbClr val="000000"/>
                </a:solidFill>
              </a:rPr>
              <a:t>aide</a:t>
            </a:r>
            <a:r>
              <a:rPr lang="id-ID" sz="2800" dirty="0">
                <a:solidFill>
                  <a:srgbClr val="000000"/>
                </a:solidFill>
              </a:rPr>
              <a:t>, S.Kom., M.Kom., M.I.M., Ph.D.</a:t>
            </a:r>
          </a:p>
          <a:p>
            <a:pPr>
              <a:buFont typeface="Wingdings" charset="2"/>
              <a:buChar char="²"/>
              <a:defRPr/>
            </a:pPr>
            <a:r>
              <a:rPr lang="id-ID" sz="1800" dirty="0">
                <a:solidFill>
                  <a:srgbClr val="000000"/>
                </a:solidFill>
              </a:rPr>
              <a:t>Ph.D. </a:t>
            </a:r>
            <a:r>
              <a:rPr lang="id-ID" sz="1800" dirty="0" err="1">
                <a:solidFill>
                  <a:srgbClr val="000000"/>
                </a:solidFill>
              </a:rPr>
              <a:t>at</a:t>
            </a:r>
            <a:r>
              <a:rPr lang="id-ID" sz="1800" dirty="0">
                <a:solidFill>
                  <a:srgbClr val="000000"/>
                </a:solidFill>
              </a:rPr>
              <a:t> Information Management, NTUST Taiwan</a:t>
            </a:r>
          </a:p>
          <a:p>
            <a:pPr>
              <a:buFont typeface="Wingdings" charset="2"/>
              <a:buChar char="²"/>
              <a:defRPr/>
            </a:pPr>
            <a:r>
              <a:rPr lang="id-ID" sz="1800" dirty="0" err="1">
                <a:solidFill>
                  <a:srgbClr val="000000"/>
                </a:solidFill>
              </a:rPr>
              <a:t>Lecturer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id-ID" sz="1800" dirty="0" err="1">
                <a:solidFill>
                  <a:srgbClr val="000000"/>
                </a:solidFill>
              </a:rPr>
              <a:t>at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id-ID" sz="1800" dirty="0" err="1">
                <a:solidFill>
                  <a:srgbClr val="000000"/>
                </a:solidFill>
              </a:rPr>
              <a:t>Dept</a:t>
            </a:r>
            <a:r>
              <a:rPr lang="id-ID" sz="1800" dirty="0">
                <a:solidFill>
                  <a:srgbClr val="000000"/>
                </a:solidFill>
              </a:rPr>
              <a:t>. Information Systems, UIN SUSKA Riau.</a:t>
            </a:r>
          </a:p>
          <a:p>
            <a:pPr>
              <a:buFont typeface="Wingdings" charset="2"/>
              <a:buChar char="²"/>
              <a:defRPr/>
            </a:pPr>
            <a:r>
              <a:rPr lang="id-ID" sz="1800" dirty="0" err="1">
                <a:solidFill>
                  <a:srgbClr val="000000"/>
                </a:solidFill>
              </a:rPr>
              <a:t>Scholarship</a:t>
            </a:r>
            <a:r>
              <a:rPr lang="id-ID" sz="1800" dirty="0">
                <a:solidFill>
                  <a:srgbClr val="000000"/>
                </a:solidFill>
              </a:rPr>
              <a:t>; LPDP, DIPA, </a:t>
            </a:r>
            <a:r>
              <a:rPr lang="id-ID" sz="1800" dirty="0" err="1">
                <a:solidFill>
                  <a:srgbClr val="000000"/>
                </a:solidFill>
              </a:rPr>
              <a:t>Double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id-ID" sz="1800" dirty="0" err="1">
                <a:solidFill>
                  <a:srgbClr val="000000"/>
                </a:solidFill>
              </a:rPr>
              <a:t>Degree</a:t>
            </a:r>
            <a:r>
              <a:rPr lang="id-ID" sz="1800" dirty="0">
                <a:solidFill>
                  <a:srgbClr val="000000"/>
                </a:solidFill>
              </a:rPr>
              <a:t> Master (ITS Surabaya &amp; NTUST Taiwan), </a:t>
            </a:r>
            <a:r>
              <a:rPr lang="id-ID" sz="1800" dirty="0" err="1">
                <a:solidFill>
                  <a:srgbClr val="000000"/>
                </a:solidFill>
              </a:rPr>
              <a:t>Taiwan`s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id-ID" sz="1800" dirty="0" err="1">
                <a:solidFill>
                  <a:srgbClr val="000000"/>
                </a:solidFill>
              </a:rPr>
              <a:t>scholarship</a:t>
            </a:r>
            <a:r>
              <a:rPr lang="id-ID" sz="1800" dirty="0">
                <a:solidFill>
                  <a:srgbClr val="000000"/>
                </a:solidFill>
              </a:rPr>
              <a:t>, WTUN Grant Project (UK-</a:t>
            </a:r>
            <a:r>
              <a:rPr lang="id-ID" sz="1800" dirty="0" err="1">
                <a:solidFill>
                  <a:srgbClr val="000000"/>
                </a:solidFill>
              </a:rPr>
              <a:t>Finland</a:t>
            </a:r>
            <a:r>
              <a:rPr lang="id-ID" sz="1800" dirty="0">
                <a:solidFill>
                  <a:srgbClr val="000000"/>
                </a:solidFill>
              </a:rPr>
              <a:t>-Taiwan).</a:t>
            </a:r>
          </a:p>
          <a:p>
            <a:pPr marL="0" indent="0" algn="r">
              <a:buNone/>
              <a:defRPr/>
            </a:pPr>
            <a:r>
              <a:rPr lang="id-ID" sz="1800" dirty="0">
                <a:solidFill>
                  <a:schemeClr val="tx1"/>
                </a:solidFill>
              </a:rPr>
              <a:t>     </a:t>
            </a:r>
            <a:br>
              <a:rPr lang="id-ID" sz="1800" dirty="0">
                <a:solidFill>
                  <a:schemeClr val="tx1"/>
                </a:solidFill>
              </a:rPr>
            </a:br>
            <a:r>
              <a:rPr lang="id-ID" sz="1800" dirty="0">
                <a:solidFill>
                  <a:schemeClr val="tx1"/>
                </a:solidFill>
              </a:rPr>
              <a:t> </a:t>
            </a:r>
          </a:p>
          <a:p>
            <a:pPr marL="0" indent="0" algn="r">
              <a:buNone/>
              <a:defRPr/>
            </a:pPr>
            <a:endParaRPr lang="id-ID" sz="1800" dirty="0">
              <a:solidFill>
                <a:schemeClr val="tx1"/>
              </a:solidFill>
            </a:endParaRPr>
          </a:p>
          <a:p>
            <a:pPr marL="0" indent="0" algn="r">
              <a:buNone/>
              <a:defRPr/>
            </a:pPr>
            <a:endParaRPr lang="id-ID" sz="1800" dirty="0">
              <a:solidFill>
                <a:schemeClr val="tx1"/>
              </a:solidFill>
            </a:endParaRPr>
          </a:p>
          <a:p>
            <a:pPr marL="0" indent="0" algn="r">
              <a:buNone/>
              <a:defRPr/>
            </a:pPr>
            <a:endParaRPr lang="id-ID" sz="1800" dirty="0">
              <a:solidFill>
                <a:schemeClr val="tx1"/>
              </a:solidFill>
            </a:endParaRPr>
          </a:p>
          <a:p>
            <a:pPr marL="0" indent="0" algn="r">
              <a:buNone/>
              <a:defRPr/>
            </a:pPr>
            <a:endParaRPr lang="id-ID" sz="1800" dirty="0">
              <a:solidFill>
                <a:schemeClr val="tx1"/>
              </a:solidFill>
            </a:endParaRPr>
          </a:p>
          <a:p>
            <a:pPr marL="0" indent="0" algn="r">
              <a:buNone/>
              <a:defRPr/>
            </a:pPr>
            <a:r>
              <a:rPr lang="id-ID" sz="1800" dirty="0" err="1">
                <a:solidFill>
                  <a:schemeClr val="tx1"/>
                </a:solidFill>
              </a:rPr>
              <a:t>website</a:t>
            </a:r>
            <a:r>
              <a:rPr lang="id-ID" sz="1800" dirty="0">
                <a:solidFill>
                  <a:schemeClr val="tx1"/>
                </a:solidFill>
              </a:rPr>
              <a:t>: </a:t>
            </a:r>
            <a:r>
              <a:rPr lang="id-ID" sz="1800" dirty="0">
                <a:solidFill>
                  <a:schemeClr val="accent1">
                    <a:lumMod val="50000"/>
                  </a:schemeClr>
                </a:solidFill>
              </a:rPr>
              <a:t>https://saide-sank.blogspot.com</a:t>
            </a:r>
            <a:br>
              <a:rPr lang="id-ID" sz="1800" dirty="0">
                <a:solidFill>
                  <a:srgbClr val="000000"/>
                </a:solidFill>
              </a:rPr>
            </a:br>
            <a:r>
              <a:rPr lang="id-ID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e</a:t>
            </a:r>
            <a:r>
              <a:rPr lang="id-ID" sz="1800" dirty="0" err="1">
                <a:solidFill>
                  <a:srgbClr val="000000"/>
                </a:solidFill>
              </a:rPr>
              <a:t>mail</a:t>
            </a:r>
            <a:r>
              <a:rPr lang="id-ID" sz="1800" dirty="0">
                <a:solidFill>
                  <a:srgbClr val="000000"/>
                </a:solidFill>
              </a:rPr>
              <a:t>: </a:t>
            </a:r>
            <a:r>
              <a:rPr lang="id-ID" sz="1800" dirty="0" err="1">
                <a:solidFill>
                  <a:schemeClr val="accent1">
                    <a:lumMod val="50000"/>
                  </a:schemeClr>
                </a:solidFill>
              </a:rPr>
              <a:t>saide@uin-suska.ac.id</a:t>
            </a:r>
            <a:br>
              <a:rPr lang="id-ID" sz="1800" dirty="0">
                <a:solidFill>
                  <a:srgbClr val="FF0000"/>
                </a:solidFill>
              </a:rPr>
            </a:br>
            <a:r>
              <a:rPr lang="id-ID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youtube</a:t>
            </a:r>
            <a:r>
              <a:rPr lang="id-ID" sz="1800" dirty="0">
                <a:solidFill>
                  <a:srgbClr val="000000"/>
                </a:solidFill>
              </a:rPr>
              <a:t>: </a:t>
            </a:r>
            <a:r>
              <a:rPr lang="id-ID" sz="1800" dirty="0" err="1">
                <a:solidFill>
                  <a:schemeClr val="accent1">
                    <a:lumMod val="50000"/>
                  </a:schemeClr>
                </a:solidFill>
              </a:rPr>
              <a:t>saiderherza</a:t>
            </a:r>
            <a:r>
              <a:rPr lang="id-ID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d-ID" sz="1800" dirty="0" err="1">
                <a:solidFill>
                  <a:schemeClr val="accent1">
                    <a:lumMod val="50000"/>
                  </a:schemeClr>
                </a:solidFill>
              </a:rPr>
              <a:t>journal</a:t>
            </a:r>
            <a:r>
              <a:rPr lang="id-ID" sz="1800" dirty="0">
                <a:solidFill>
                  <a:srgbClr val="000000"/>
                </a:solidFill>
              </a:rPr>
              <a:t> </a:t>
            </a:r>
            <a:endParaRPr lang="id-ID" sz="18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  <a:defRPr/>
            </a:pPr>
            <a:endParaRPr lang="id-ID" sz="1800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  <a:defRPr/>
            </a:pPr>
            <a:endParaRPr lang="id-ID" sz="1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927961-1C38-9C49-BCB5-0ADA2C5F4BE2}"/>
              </a:ext>
            </a:extLst>
          </p:cNvPr>
          <p:cNvSpPr/>
          <p:nvPr/>
        </p:nvSpPr>
        <p:spPr>
          <a:xfrm>
            <a:off x="381000" y="3661064"/>
            <a:ext cx="8382000" cy="13716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tr-TR" b="0" dirty="0" err="1">
                <a:solidFill>
                  <a:schemeClr val="tx1"/>
                </a:solidFill>
              </a:rPr>
              <a:t>Dokumen</a:t>
            </a:r>
            <a:r>
              <a:rPr lang="tr-TR" b="0" dirty="0">
                <a:solidFill>
                  <a:schemeClr val="tx1"/>
                </a:solidFill>
              </a:rPr>
              <a:t> ini dan </a:t>
            </a:r>
            <a:r>
              <a:rPr lang="tr-TR" b="0" dirty="0" err="1">
                <a:solidFill>
                  <a:schemeClr val="tx1"/>
                </a:solidFill>
              </a:rPr>
              <a:t>semua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informasi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yang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terdapat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didalamnya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dilindungi</a:t>
            </a:r>
            <a:r>
              <a:rPr lang="tr-TR" b="0" dirty="0">
                <a:solidFill>
                  <a:schemeClr val="tx1"/>
                </a:solidFill>
              </a:rPr>
              <a:t> hak </a:t>
            </a:r>
            <a:r>
              <a:rPr lang="tr-TR" b="0" dirty="0" err="1">
                <a:solidFill>
                  <a:schemeClr val="tx1"/>
                </a:solidFill>
              </a:rPr>
              <a:t>cipta</a:t>
            </a:r>
            <a:r>
              <a:rPr lang="tr-TR" b="0" dirty="0">
                <a:solidFill>
                  <a:schemeClr val="tx1"/>
                </a:solidFill>
              </a:rPr>
              <a:t>. </a:t>
            </a:r>
            <a:r>
              <a:rPr lang="tr-TR" b="0" dirty="0" err="1">
                <a:solidFill>
                  <a:schemeClr val="tx1"/>
                </a:solidFill>
              </a:rPr>
              <a:t>Kecuali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diijinkan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oleh</a:t>
            </a:r>
            <a:r>
              <a:rPr lang="tr-TR" b="0" dirty="0">
                <a:solidFill>
                  <a:schemeClr val="tx1"/>
                </a:solidFill>
              </a:rPr>
              <a:t> UU No. 28 </a:t>
            </a:r>
            <a:r>
              <a:rPr lang="tr-TR" b="0" dirty="0" err="1">
                <a:solidFill>
                  <a:schemeClr val="tx1"/>
                </a:solidFill>
              </a:rPr>
              <a:t>Tahun</a:t>
            </a:r>
            <a:r>
              <a:rPr lang="tr-TR" b="0" dirty="0">
                <a:solidFill>
                  <a:schemeClr val="tx1"/>
                </a:solidFill>
              </a:rPr>
              <a:t> 2014 </a:t>
            </a:r>
            <a:r>
              <a:rPr lang="tr-TR" b="0" dirty="0" err="1">
                <a:solidFill>
                  <a:schemeClr val="tx1"/>
                </a:solidFill>
              </a:rPr>
              <a:t>tentang</a:t>
            </a:r>
            <a:r>
              <a:rPr lang="tr-TR" b="0" dirty="0">
                <a:solidFill>
                  <a:schemeClr val="tx1"/>
                </a:solidFill>
              </a:rPr>
              <a:t> Hak </a:t>
            </a:r>
            <a:r>
              <a:rPr lang="tr-TR" b="0" dirty="0" err="1">
                <a:solidFill>
                  <a:schemeClr val="tx1"/>
                </a:solidFill>
              </a:rPr>
              <a:t>Cipta</a:t>
            </a:r>
            <a:r>
              <a:rPr lang="tr-TR" b="0" dirty="0">
                <a:solidFill>
                  <a:schemeClr val="tx1"/>
                </a:solidFill>
              </a:rPr>
              <a:t>, </a:t>
            </a:r>
            <a:r>
              <a:rPr lang="tr-TR" b="0" dirty="0" err="1">
                <a:solidFill>
                  <a:schemeClr val="tx1"/>
                </a:solidFill>
              </a:rPr>
              <a:t>tidak</a:t>
            </a:r>
            <a:r>
              <a:rPr lang="tr-TR" b="0" dirty="0">
                <a:solidFill>
                  <a:schemeClr val="tx1"/>
                </a:solidFill>
              </a:rPr>
              <a:t> ada </a:t>
            </a:r>
            <a:r>
              <a:rPr lang="tr-TR" b="0" dirty="0" err="1">
                <a:solidFill>
                  <a:schemeClr val="tx1"/>
                </a:solidFill>
              </a:rPr>
              <a:t>bagian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dari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dokumen</a:t>
            </a:r>
            <a:r>
              <a:rPr lang="tr-TR" b="0" dirty="0">
                <a:solidFill>
                  <a:schemeClr val="tx1"/>
                </a:solidFill>
              </a:rPr>
              <a:t> ini </a:t>
            </a:r>
            <a:r>
              <a:rPr lang="tr-TR" b="0" dirty="0" err="1">
                <a:solidFill>
                  <a:schemeClr val="tx1"/>
                </a:solidFill>
              </a:rPr>
              <a:t>dapat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direproduksi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dengan</a:t>
            </a:r>
            <a:r>
              <a:rPr lang="tr-TR" b="0" dirty="0">
                <a:solidFill>
                  <a:schemeClr val="tx1"/>
                </a:solidFill>
              </a:rPr>
              <a:t> cara </a:t>
            </a:r>
            <a:r>
              <a:rPr lang="tr-TR" b="0" dirty="0" err="1">
                <a:solidFill>
                  <a:schemeClr val="tx1"/>
                </a:solidFill>
              </a:rPr>
              <a:t>apapun</a:t>
            </a:r>
            <a:r>
              <a:rPr lang="tr-TR" b="0" dirty="0">
                <a:solidFill>
                  <a:schemeClr val="tx1"/>
                </a:solidFill>
              </a:rPr>
              <a:t>, </a:t>
            </a:r>
            <a:r>
              <a:rPr lang="tr-TR" b="0" dirty="0" err="1">
                <a:solidFill>
                  <a:schemeClr val="tx1"/>
                </a:solidFill>
              </a:rPr>
              <a:t>tanpa</a:t>
            </a:r>
            <a:r>
              <a:rPr lang="tr-TR" b="0" dirty="0">
                <a:solidFill>
                  <a:schemeClr val="tx1"/>
                </a:solidFill>
              </a:rPr>
              <a:t> izin </a:t>
            </a:r>
            <a:r>
              <a:rPr lang="tr-TR" b="0" dirty="0" err="1">
                <a:solidFill>
                  <a:schemeClr val="tx1"/>
                </a:solidFill>
              </a:rPr>
              <a:t>tertulis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dari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penyusun</a:t>
            </a:r>
            <a:r>
              <a:rPr lang="tr-TR" b="0" dirty="0">
                <a:solidFill>
                  <a:schemeClr val="tx1"/>
                </a:solidFill>
              </a:rPr>
              <a:t>. </a:t>
            </a:r>
            <a:r>
              <a:rPr lang="tr-TR" b="0" dirty="0" err="1">
                <a:solidFill>
                  <a:schemeClr val="tx1"/>
                </a:solidFill>
              </a:rPr>
              <a:t>Isi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dokumen</a:t>
            </a:r>
            <a:r>
              <a:rPr lang="tr-TR" b="0" dirty="0">
                <a:solidFill>
                  <a:schemeClr val="tx1"/>
                </a:solidFill>
              </a:rPr>
              <a:t> ini </a:t>
            </a:r>
            <a:r>
              <a:rPr lang="tr-TR" b="0" dirty="0" err="1">
                <a:solidFill>
                  <a:schemeClr val="tx1"/>
                </a:solidFill>
              </a:rPr>
              <a:t>sepenuhnya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merupakan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tanggungjawab</a:t>
            </a:r>
            <a:r>
              <a:rPr lang="tr-TR" b="0" dirty="0">
                <a:solidFill>
                  <a:schemeClr val="tx1"/>
                </a:solidFill>
              </a:rPr>
              <a:t> </a:t>
            </a:r>
            <a:r>
              <a:rPr lang="tr-TR" b="0" dirty="0" err="1">
                <a:solidFill>
                  <a:schemeClr val="tx1"/>
                </a:solidFill>
              </a:rPr>
              <a:t>penyusun</a:t>
            </a:r>
            <a:r>
              <a:rPr lang="tr-TR" b="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94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A6EED0-157E-BD4F-B1B6-BB5654925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24192-38BE-9540-A454-5E4745B5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677150" cy="106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ABOUT ME </a:t>
            </a:r>
          </a:p>
        </p:txBody>
      </p:sp>
      <p:sp>
        <p:nvSpPr>
          <p:cNvPr id="4" name="Shape 65">
            <a:extLst>
              <a:ext uri="{FF2B5EF4-FFF2-40B4-BE49-F238E27FC236}">
                <a16:creationId xmlns:a16="http://schemas.microsoft.com/office/drawing/2014/main" id="{1BA67374-C534-0240-9687-2ACB06CE2CFD}"/>
              </a:ext>
            </a:extLst>
          </p:cNvPr>
          <p:cNvSpPr txBox="1">
            <a:spLocks/>
          </p:cNvSpPr>
          <p:nvPr/>
        </p:nvSpPr>
        <p:spPr>
          <a:xfrm>
            <a:off x="838200" y="1179383"/>
            <a:ext cx="5089627" cy="5161455"/>
          </a:xfrm>
          <a:prstGeom prst="rect">
            <a:avLst/>
          </a:prstGeom>
        </p:spPr>
        <p:txBody>
          <a:bodyPr vert="horz" lIns="91421" tIns="91421" rIns="91421" bIns="91421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d-ID" sz="1800" b="0" dirty="0"/>
              <a:t>Researcher ID/Publons: 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H-2399-2018 </a:t>
            </a:r>
          </a:p>
          <a:p>
            <a:pPr>
              <a:defRPr/>
            </a:pPr>
            <a:r>
              <a:rPr lang="id-ID" sz="1800" b="0" dirty="0"/>
              <a:t>Orcid ID: 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</a:rPr>
              <a:t>0000-0002-1866-5305 </a:t>
            </a:r>
            <a:endParaRPr lang="id-ID" sz="1800" b="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id-ID" sz="1800" b="0" dirty="0" err="1"/>
              <a:t>Website</a:t>
            </a:r>
            <a:r>
              <a:rPr lang="id-ID" sz="1800" b="0" dirty="0"/>
              <a:t>: 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https://saide-sank.blogspot.com</a:t>
            </a:r>
          </a:p>
          <a:p>
            <a:pPr>
              <a:defRPr/>
            </a:pPr>
            <a:r>
              <a:rPr lang="id-ID" sz="1800" b="0" dirty="0" err="1">
                <a:solidFill>
                  <a:schemeClr val="accent1">
                    <a:lumMod val="50000"/>
                  </a:schemeClr>
                </a:solidFill>
              </a:rPr>
              <a:t>S.Kom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 di UIN </a:t>
            </a:r>
            <a:r>
              <a:rPr lang="id-ID" sz="1800" b="0" dirty="0" err="1">
                <a:solidFill>
                  <a:schemeClr val="accent1">
                    <a:lumMod val="50000"/>
                  </a:schemeClr>
                </a:solidFill>
              </a:rPr>
              <a:t>Suska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 Riau (2009-2013)</a:t>
            </a:r>
          </a:p>
          <a:p>
            <a:pPr>
              <a:defRPr/>
            </a:pPr>
            <a:r>
              <a:rPr lang="id-ID" sz="1800" b="0" dirty="0" err="1">
                <a:solidFill>
                  <a:schemeClr val="accent1">
                    <a:lumMod val="50000"/>
                  </a:schemeClr>
                </a:solidFill>
              </a:rPr>
              <a:t>M.Kom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 di ITS Surabaya (2014-2016)</a:t>
            </a:r>
          </a:p>
          <a:p>
            <a:pPr>
              <a:defRPr/>
            </a:pP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M.I.M di NTUST Taiwan (2014-2016)</a:t>
            </a:r>
          </a:p>
          <a:p>
            <a:pPr>
              <a:defRPr/>
            </a:pPr>
            <a:r>
              <a:rPr lang="id-ID" sz="1800" b="0" dirty="0" err="1"/>
              <a:t>Lecturer</a:t>
            </a:r>
            <a:r>
              <a:rPr lang="id-ID" sz="1800" b="0" dirty="0"/>
              <a:t>: 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Information System, UIN SUSKA Riau</a:t>
            </a:r>
          </a:p>
          <a:p>
            <a:pPr>
              <a:defRPr/>
            </a:pPr>
            <a:r>
              <a:rPr lang="id-ID" sz="1800" b="0" dirty="0"/>
              <a:t>Research: 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</a:rPr>
              <a:t>Knowledge Management, Information System, Business-IT alignment.</a:t>
            </a:r>
          </a:p>
          <a:p>
            <a:pPr>
              <a:defRPr/>
            </a:pPr>
            <a:r>
              <a:rPr lang="en-US" sz="1800" b="0" dirty="0"/>
              <a:t>Chief Knowledge Officer: 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</a:rPr>
              <a:t>Pro-Knowledge Research Group</a:t>
            </a:r>
            <a:endParaRPr lang="id-ID" sz="1800" b="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id-ID" sz="1800" b="0" dirty="0"/>
              <a:t>Project Management: 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Energy Research       Centre (</a:t>
            </a:r>
            <a:r>
              <a:rPr lang="id-ID" sz="1800" b="0" dirty="0" err="1">
                <a:solidFill>
                  <a:schemeClr val="accent1">
                    <a:lumMod val="50000"/>
                  </a:schemeClr>
                </a:solidFill>
              </a:rPr>
              <a:t>EnReach.or.id</a:t>
            </a:r>
            <a:r>
              <a:rPr lang="id-ID" sz="1800" b="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US" sz="1800" b="0" dirty="0"/>
              <a:t>Ph.D. candidate: </a:t>
            </a:r>
            <a:r>
              <a:rPr lang="en-US" sz="1800" b="0" dirty="0">
                <a:solidFill>
                  <a:schemeClr val="accent1">
                    <a:lumMod val="50000"/>
                  </a:schemeClr>
                </a:solidFill>
              </a:rPr>
              <a:t>Information Management, NTUST Taiwan </a:t>
            </a:r>
            <a:endParaRPr lang="id-ID" sz="18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saide karikatur.jpeg">
            <a:extLst>
              <a:ext uri="{FF2B5EF4-FFF2-40B4-BE49-F238E27FC236}">
                <a16:creationId xmlns:a16="http://schemas.microsoft.com/office/drawing/2014/main" id="{903ABB29-4E40-D247-B71E-DF7309EB9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32" y="1066800"/>
            <a:ext cx="2192867" cy="2819400"/>
          </a:xfrm>
          <a:prstGeom prst="rect">
            <a:avLst/>
          </a:prstGeom>
          <a:ln>
            <a:solidFill>
              <a:schemeClr val="tx1">
                <a:alpha val="8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E23ED-E43A-7943-B587-F98C2B4DA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25" y="3886200"/>
            <a:ext cx="3787275" cy="24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3726-358D-AD45-A22F-14D3FD03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4135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SIMULASI CEK LEVEL JURNAL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51FF2C-DC50-DC73-3649-F70384E3C0A1}"/>
              </a:ext>
            </a:extLst>
          </p:cNvPr>
          <p:cNvGrpSpPr/>
          <p:nvPr/>
        </p:nvGrpSpPr>
        <p:grpSpPr>
          <a:xfrm>
            <a:off x="1905000" y="228600"/>
            <a:ext cx="5349446" cy="1265177"/>
            <a:chOff x="1905000" y="411223"/>
            <a:chExt cx="5349446" cy="12651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FE38A0-277E-9DFE-9413-EE8D41371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411223"/>
              <a:ext cx="1539446" cy="126517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A75EB2-D34C-BF21-E7F9-497307088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424768"/>
              <a:ext cx="3733800" cy="1171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75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3726-358D-AD45-A22F-14D3FD03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4135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IS JOURNALS &amp; WORLD’S IS ORGANIZATIONS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51FF2C-DC50-DC73-3649-F70384E3C0A1}"/>
              </a:ext>
            </a:extLst>
          </p:cNvPr>
          <p:cNvGrpSpPr/>
          <p:nvPr/>
        </p:nvGrpSpPr>
        <p:grpSpPr>
          <a:xfrm>
            <a:off x="1905000" y="228600"/>
            <a:ext cx="5349446" cy="1265177"/>
            <a:chOff x="1905000" y="411223"/>
            <a:chExt cx="5349446" cy="12651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FE38A0-277E-9DFE-9413-EE8D41371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411223"/>
              <a:ext cx="1539446" cy="126517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A75EB2-D34C-BF21-E7F9-497307088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424768"/>
              <a:ext cx="3733800" cy="1171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6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DF0617-8CB2-A541-8BE4-0D4D3386C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128"/>
            <a:ext cx="9144000" cy="198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F077A8-29F0-1D43-BA93-073E50485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51137"/>
            <a:ext cx="7772400" cy="19812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Footlight MT Light" panose="0204060206030A020304" pitchFamily="18" charset="77"/>
              </a:rPr>
              <a:t>Top basket of IS journals</a:t>
            </a:r>
            <a:endParaRPr lang="en-US" sz="5400" dirty="0">
              <a:solidFill>
                <a:schemeClr val="bg1"/>
              </a:solidFill>
              <a:latin typeface="Footlight MT Light" panose="0204060206030A020304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14C80-956C-5347-856B-9E0487846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" y="3509963"/>
            <a:ext cx="8839200" cy="783272"/>
          </a:xfrm>
        </p:spPr>
        <p:txBody>
          <a:bodyPr/>
          <a:lstStyle/>
          <a:p>
            <a:r>
              <a:rPr lang="en-US" sz="2000" i="1" dirty="0">
                <a:solidFill>
                  <a:schemeClr val="bg1"/>
                </a:solidFill>
              </a:rPr>
              <a:t>Ref: Association for Information Systems-AIS (https://</a:t>
            </a:r>
            <a:r>
              <a:rPr lang="en-US" sz="2000" i="1" dirty="0" err="1">
                <a:solidFill>
                  <a:schemeClr val="bg1"/>
                </a:solidFill>
              </a:rPr>
              <a:t>aisnet.org</a:t>
            </a:r>
            <a:r>
              <a:rPr lang="en-US" sz="2000" i="1" dirty="0">
                <a:solidFill>
                  <a:schemeClr val="bg1"/>
                </a:solidFill>
              </a:rPr>
              <a:t>/)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2F59A-74B4-044C-8B3B-3D879D0D5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26652"/>
            <a:ext cx="7772400" cy="2387600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  <a:latin typeface="Bradley Hand" pitchFamily="2" charset="77"/>
              </a:rPr>
              <a:t>Apa</a:t>
            </a:r>
            <a:r>
              <a:rPr lang="en-US" b="1" dirty="0">
                <a:solidFill>
                  <a:srgbClr val="0070C0"/>
                </a:solidFill>
                <a:latin typeface="Bradley Hand" pitchFamily="2" charset="77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Bradley Hand" pitchFamily="2" charset="77"/>
              </a:rPr>
              <a:t>saja</a:t>
            </a:r>
            <a:r>
              <a:rPr lang="en-US" b="1" dirty="0">
                <a:solidFill>
                  <a:srgbClr val="0070C0"/>
                </a:solidFill>
                <a:latin typeface="Bradley Hand" pitchFamily="2" charset="77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Bradley Hand" pitchFamily="2" charset="77"/>
              </a:rPr>
              <a:t>yaa</a:t>
            </a:r>
            <a:r>
              <a:rPr lang="en-US" b="1" dirty="0">
                <a:solidFill>
                  <a:srgbClr val="0070C0"/>
                </a:solidFill>
                <a:latin typeface="Bradley Hand" pitchFamily="2" charset="77"/>
              </a:rPr>
              <a:t> !!!</a:t>
            </a:r>
            <a:endParaRPr lang="en-US" dirty="0">
              <a:latin typeface="Bradley Hand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E748A-4E2B-A141-9761-429D1AA02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0" y="2819400"/>
            <a:ext cx="2425700" cy="34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6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1E3E6E-9806-0B4F-A435-FEA05923F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668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Top basket of IS journals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9765446-38D6-F54A-90B3-502675A52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23" y="1752601"/>
            <a:ext cx="7886700" cy="41910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/>
              <a:t>MIS Quarterly</a:t>
            </a:r>
          </a:p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/>
              <a:t>European Journal of Information Systems</a:t>
            </a:r>
          </a:p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/>
              <a:t>Information Systems Journal</a:t>
            </a:r>
          </a:p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/>
              <a:t>Information Systems Research</a:t>
            </a:r>
          </a:p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/>
              <a:t>Journal of the Association for Information Systems</a:t>
            </a:r>
          </a:p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/>
              <a:t>Journal of Information Technology</a:t>
            </a:r>
          </a:p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/>
              <a:t>Journal of Management Information Systems</a:t>
            </a:r>
          </a:p>
          <a:p>
            <a:pPr eaLnBrk="1" hangingPunct="1">
              <a:spcBef>
                <a:spcPct val="0"/>
              </a:spcBef>
              <a:buSzPct val="80000"/>
            </a:pPr>
            <a:r>
              <a:rPr lang="en-US" altLang="en-US" dirty="0"/>
              <a:t>Journal of Strategic Information Systems</a:t>
            </a:r>
          </a:p>
        </p:txBody>
      </p:sp>
    </p:spTree>
    <p:extLst>
      <p:ext uri="{BB962C8B-B14F-4D97-AF65-F5344CB8AC3E}">
        <p14:creationId xmlns:p14="http://schemas.microsoft.com/office/powerpoint/2010/main" val="24123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6E6AF7-0CB6-CC4B-B61D-E0EE37E3D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04FFB1-B94A-2046-9BC8-9A148A59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95" y="0"/>
            <a:ext cx="7886700" cy="1066800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altLang="en-US" sz="2800" dirty="0">
                <a:solidFill>
                  <a:schemeClr val="bg1"/>
                </a:solidFill>
              </a:rPr>
              <a:t>Management Information Systems (MIS) Quarterly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19B4B-38A3-0A44-922D-50C247D76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7913625" cy="5334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7B25BA1-4565-F643-A304-559AAAC97624}"/>
                  </a:ext>
                </a:extLst>
              </p14:cNvPr>
              <p14:cNvContentPartPr/>
              <p14:nvPr/>
            </p14:nvContentPartPr>
            <p14:xfrm>
              <a:off x="2546140" y="4388140"/>
              <a:ext cx="3376440" cy="2046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7B25BA1-4565-F643-A304-559AAAC976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28500" y="4370140"/>
                <a:ext cx="3412080" cy="208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07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{A7C19334-43C6-4C49-9CEC-A0CAE7A27FFC}tf10001119</Template>
  <TotalTime>17040</TotalTime>
  <Words>728</Words>
  <Application>Microsoft Macintosh PowerPoint</Application>
  <PresentationFormat>On-screen Show (4:3)</PresentationFormat>
  <Paragraphs>115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Bradley Hand</vt:lpstr>
      <vt:lpstr>Calibri</vt:lpstr>
      <vt:lpstr>Calibri Light</vt:lpstr>
      <vt:lpstr>Constantia</vt:lpstr>
      <vt:lpstr>Footlight MT Light</vt:lpstr>
      <vt:lpstr>Roboto Slab Black</vt:lpstr>
      <vt:lpstr>Wingdings</vt:lpstr>
      <vt:lpstr>Office Theme</vt:lpstr>
      <vt:lpstr>1_Office Theme</vt:lpstr>
      <vt:lpstr>2_Office Theme</vt:lpstr>
      <vt:lpstr>IS JOURNALS, CONFERENCES, ORGANIZATIONS</vt:lpstr>
      <vt:lpstr>PowerPoint Presentation</vt:lpstr>
      <vt:lpstr>ABOUT ME </vt:lpstr>
      <vt:lpstr>SIMULASI CEK LEVEL JURNAL</vt:lpstr>
      <vt:lpstr>IS JOURNALS &amp; WORLD’S IS ORGANIZATIONS</vt:lpstr>
      <vt:lpstr>Top basket of IS journals</vt:lpstr>
      <vt:lpstr>Apa saja yaa !!!</vt:lpstr>
      <vt:lpstr>Top basket of IS journals</vt:lpstr>
      <vt:lpstr>Management Information Systems (MIS) Quarterly</vt:lpstr>
      <vt:lpstr>PowerPoint Presentation</vt:lpstr>
      <vt:lpstr>European Journal of Information Systems</vt:lpstr>
      <vt:lpstr>European Journal of Information Systems</vt:lpstr>
      <vt:lpstr>Information Systems Journal</vt:lpstr>
      <vt:lpstr>Information Systems Journal</vt:lpstr>
      <vt:lpstr>Information Systems Research</vt:lpstr>
      <vt:lpstr>Journal of the Association for Information Systems</vt:lpstr>
      <vt:lpstr>Journal of Information Technology</vt:lpstr>
      <vt:lpstr>Journal of Management Information Systems</vt:lpstr>
      <vt:lpstr>Journal of Strategic Information Systems</vt:lpstr>
      <vt:lpstr>Published articles (Technical-Socio Perspective)</vt:lpstr>
      <vt:lpstr>MAIN IS CONFERENCES</vt:lpstr>
      <vt:lpstr>IS conferences</vt:lpstr>
      <vt:lpstr>GROUP PROJECTS:  - REVIEWING ARTICLES - WRITING RESEARC PROPOSAL/ SHORT ARTICLE - PRESENTING YOUR PROJECT (ALL MEMBERS MUST PRESENTS) </vt:lpstr>
      <vt:lpstr>Menulis = Membaca</vt:lpstr>
      <vt:lpstr>PowerPoint Presentation</vt:lpstr>
      <vt:lpstr>@ Copyright 2022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SAIDE</dc:creator>
  <cp:keywords/>
  <dc:description/>
  <cp:lastModifiedBy>saide sank</cp:lastModifiedBy>
  <cp:revision>2258</cp:revision>
  <cp:lastPrinted>2019-09-20T07:23:12Z</cp:lastPrinted>
  <dcterms:created xsi:type="dcterms:W3CDTF">1601-01-01T00:00:00Z</dcterms:created>
  <dcterms:modified xsi:type="dcterms:W3CDTF">2023-03-29T03:04:08Z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