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0" r:id="rId4"/>
    <p:sldId id="290" r:id="rId5"/>
    <p:sldId id="292" r:id="rId6"/>
    <p:sldId id="291" r:id="rId7"/>
    <p:sldId id="284" r:id="rId8"/>
    <p:sldId id="293" r:id="rId9"/>
    <p:sldId id="281" r:id="rId10"/>
    <p:sldId id="282" r:id="rId11"/>
    <p:sldId id="286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D798-EF4D-4D29-88C6-D12E63E17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22A2C-A4DA-4C3C-9162-5B54844EB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83E39-7410-40C8-8036-22FFDEE06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A8D55-F692-42CA-84CE-457638DA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F8E3F-0E72-49D8-B339-CD7185B03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82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EA512-6230-4215-86EF-B174940A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05E103-E3EA-491C-B4A2-97E562C16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426A-FE21-404E-A3AB-E6D4D1D73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79C88-ADA0-4574-82A8-B1E82715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1C1C8-64D5-4ED0-ABF6-0F227F58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0965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E502B5-B47B-4F55-9252-831852D2AE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77E5E-32CA-4EB7-B82E-7D468579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8FEAB-615F-4CD1-84A6-6114D3C89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57C5B-939C-4988-97CF-50EC4B2B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BD686-0880-4D7A-8055-B7AD3FEA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818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396C4-0E5F-43D8-A8E7-A2D3DB3C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8AA4A-6918-4646-9714-6C02ED409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54CEA-502E-4E60-B9CB-59B0D46AD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49AF3-A104-4666-83FC-A4C4878F5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472CC-5E3E-426B-BA29-B63FEFA1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06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D5194-4ED6-42E9-AB33-588AD2DF7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808A3-FFD5-4F9A-861A-D95C0B4F2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6FA24-F4B4-407E-B90B-9B4ABB76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02D35-9591-4A8D-8EF2-C204C770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AA772-88BD-43A8-86DC-0EFBC0E7F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780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82B9-D3A7-4BC9-8F66-E7311B507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72349-316F-4BA9-AEB6-11BC58A67E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6B402-1D7D-4D1A-9F4E-5BB9A878B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FDE35-1B46-4549-8A0E-ECFE8818F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802F6-89B8-4D19-96D8-3C4700BD7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48041-F9DE-4156-B6E7-AADEBB1D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529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E7E5D-5D5A-4CB6-B52E-04D14819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096FB-FF2A-40D5-A10C-97A4CC6C1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16C34-3004-4A46-8754-DF98BB22E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103CF2-347F-49CD-A15E-321C98280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D3F7FE-9FB7-4B71-B8C2-2E8B88D86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5E6716-0576-4471-8DEB-D664D9DF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413519-9F8D-4207-90D4-3D43B35E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50D6F0-D2A7-42BC-9E95-E438B15D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167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13D23-3EAC-42A7-BEFE-5E1A0823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F4B69-5A1C-48C3-80E4-228F0DD8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25876C-0D32-4F96-AB47-BCD5393E8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BE32F0-DE38-442A-9B0B-5FCC1F9D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235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AF9024-DA6D-4B3A-A8B4-AB7A4C4A9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BD9BC-CC9F-45C1-8357-982D6E5B1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39CA20-63C9-4106-B334-C2FB6483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043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9A103-74BF-41ED-B624-905D2594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2225-C86E-4602-98A1-167DCA716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9FC50-D126-4695-B943-58A517DCF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3B4C4A-DAE3-4F80-9F7A-5ECD7F4AC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32277-5FC2-4CE5-87E2-C27394D43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0B3DD-EFF7-4938-8981-B76DBDD42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62909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83A35-F0C9-4657-8E5C-DF6FCC48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2C7A6-6E26-43A7-A404-DC7CC63835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AB9D1-5B9F-4476-B4BB-0B6C0E3D1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C597B-7F89-42D8-9039-546EDA3E9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8E96F-A0C0-4297-A0A1-CC00388FD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E1AC0-8F66-4A35-91D1-80B28BF3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AF7839-7113-41E5-B65C-43328469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43A42-2C74-4CD2-B211-B4B314CB9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786D0-61AB-4730-8F84-D37955649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AC032-B086-4496-8770-A28B6724EE8C}" type="datetimeFigureOut">
              <a:rPr lang="en-ID" smtClean="0"/>
              <a:t>02/06/2021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F1C04-A7BC-4CA2-9BEA-7B3B700FB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EF05C-A33A-4E10-A16C-4783C9415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A6062-3A40-4261-AA22-DF538637063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7833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FB8CC-CBFE-4247-B6B8-DDC354BB32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Konfigurasi TCP/IP </a:t>
            </a:r>
            <a:br>
              <a:rPr lang="en-US"/>
            </a:br>
            <a:r>
              <a:rPr lang="en-US" smtClean="0"/>
              <a:t>Pada Windows 10 (</a:t>
            </a:r>
            <a:r>
              <a:rPr lang="en-US" i="1" smtClean="0"/>
              <a:t>Client</a:t>
            </a:r>
            <a:r>
              <a:rPr lang="en-US" smtClean="0"/>
              <a:t>)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CDBBF-3F5E-491A-A812-0FEDEC3BC7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Tengku Khairil Ahsyar, S.Kom., </a:t>
            </a:r>
            <a:r>
              <a:rPr lang="en-US" smtClean="0"/>
              <a:t>M.Kom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8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F81CC852-E142-479E-B41C-95D8F1036C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584" r="3282" b="37431"/>
          <a:stretch/>
        </p:blipFill>
        <p:spPr>
          <a:xfrm>
            <a:off x="3046106" y="4165428"/>
            <a:ext cx="8683174" cy="23274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093209"/>
            <a:ext cx="10645590" cy="1274069"/>
          </a:xfrm>
        </p:spPr>
        <p:txBody>
          <a:bodyPr>
            <a:norm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en-US" sz="2400" smtClean="0"/>
              <a:t>Buka “</a:t>
            </a:r>
            <a:r>
              <a:rPr lang="en-US" sz="2400" b="1" smtClean="0"/>
              <a:t>Command Prompt</a:t>
            </a:r>
            <a:r>
              <a:rPr lang="en-US" sz="2400" smtClean="0"/>
              <a:t>” atau tekan </a:t>
            </a:r>
            <a:r>
              <a:rPr lang="en-US" sz="2400"/>
              <a:t>tombol kombinasi: “</a:t>
            </a:r>
            <a:r>
              <a:rPr lang="en-US" sz="2400" b="1"/>
              <a:t>Windows</a:t>
            </a:r>
            <a:r>
              <a:rPr lang="en-US" sz="2400"/>
              <a:t> + </a:t>
            </a:r>
            <a:r>
              <a:rPr lang="en-US" sz="2400" b="1"/>
              <a:t>R</a:t>
            </a:r>
            <a:r>
              <a:rPr lang="en-US" sz="2400"/>
              <a:t>”, kemudian ketik “</a:t>
            </a:r>
            <a:r>
              <a:rPr lang="en-US" sz="2400" b="1"/>
              <a:t>cmd</a:t>
            </a:r>
            <a:r>
              <a:rPr lang="en-US" sz="2400"/>
              <a:t>” pada pop-up “</a:t>
            </a:r>
            <a:r>
              <a:rPr lang="en-US" sz="2400" b="1"/>
              <a:t>Run</a:t>
            </a:r>
            <a:r>
              <a:rPr lang="en-US" sz="2400"/>
              <a:t>”.</a:t>
            </a:r>
          </a:p>
          <a:p>
            <a:pPr marL="363538" indent="-363538">
              <a:buFont typeface="+mj-lt"/>
              <a:buAutoNum type="arabicPeriod"/>
            </a:pPr>
            <a:r>
              <a:rPr lang="en-US" sz="2400"/>
              <a:t>Pada command Prompt, ketik: “</a:t>
            </a:r>
            <a:r>
              <a:rPr lang="en-US" sz="2400" b="1"/>
              <a:t>ipconfig /all</a:t>
            </a:r>
            <a:r>
              <a:rPr lang="en-US" sz="2400"/>
              <a:t>”.</a:t>
            </a:r>
          </a:p>
          <a:p>
            <a:pPr marL="363538" indent="-363538">
              <a:buFont typeface="+mj-lt"/>
              <a:buAutoNum type="arabicPeriod"/>
            </a:pPr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137D84B-5A6C-44D9-9701-32C2E9C8E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286" y="365125"/>
            <a:ext cx="10555514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Melihat Hasil Konfigurasi Pada </a:t>
            </a:r>
            <a:r>
              <a:rPr lang="en-US"/>
              <a:t>Command Prompt</a:t>
            </a:r>
            <a:endParaRPr lang="en-ID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130BEC-A67D-4A3F-A9E0-51AD5C0E4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2426" y="1935581"/>
            <a:ext cx="3691374" cy="1905822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D5BD5F-99FB-48FF-A786-CE4D0CFC96E4}"/>
              </a:ext>
            </a:extLst>
          </p:cNvPr>
          <p:cNvSpPr txBox="1">
            <a:spLocks/>
          </p:cNvSpPr>
          <p:nvPr/>
        </p:nvSpPr>
        <p:spPr>
          <a:xfrm>
            <a:off x="611556" y="4165428"/>
            <a:ext cx="2434550" cy="250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3538" indent="-363538">
              <a:buFont typeface="+mj-lt"/>
              <a:buAutoNum type="arabicPeriod" startAt="3"/>
            </a:pPr>
            <a:r>
              <a:rPr lang="en-US" sz="2400"/>
              <a:t>Akan muncul IP Address yang telah diseting jika tidak ada kesalahan dalam konfigurasi.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B312EA5-D06B-407C-B82D-A83ED5CC29D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8007"/>
          <a:stretch/>
        </p:blipFill>
        <p:spPr>
          <a:xfrm>
            <a:off x="1348169" y="2281527"/>
            <a:ext cx="5881915" cy="1760814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F27219F-0C81-455F-8089-E18A605374AD}"/>
              </a:ext>
            </a:extLst>
          </p:cNvPr>
          <p:cNvCxnSpPr>
            <a:cxnSpLocks/>
          </p:cNvCxnSpPr>
          <p:nvPr/>
        </p:nvCxnSpPr>
        <p:spPr>
          <a:xfrm>
            <a:off x="2790436" y="3561336"/>
            <a:ext cx="141870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6088833-8133-434C-A73F-8E72B6238151}"/>
              </a:ext>
            </a:extLst>
          </p:cNvPr>
          <p:cNvSpPr/>
          <p:nvPr/>
        </p:nvSpPr>
        <p:spPr>
          <a:xfrm>
            <a:off x="3203940" y="5285781"/>
            <a:ext cx="5462824" cy="4555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B5D1591-BA59-4B45-8639-1FC3D57B368D}"/>
              </a:ext>
            </a:extLst>
          </p:cNvPr>
          <p:cNvSpPr/>
          <p:nvPr/>
        </p:nvSpPr>
        <p:spPr>
          <a:xfrm>
            <a:off x="9442293" y="1742258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6E58D52-1A28-475B-8311-0F5D6AC7B26E}"/>
              </a:ext>
            </a:extLst>
          </p:cNvPr>
          <p:cNvSpPr/>
          <p:nvPr/>
        </p:nvSpPr>
        <p:spPr>
          <a:xfrm>
            <a:off x="5036714" y="3240106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AD613F0-16D3-43EB-AF4F-BB712B945415}"/>
              </a:ext>
            </a:extLst>
          </p:cNvPr>
          <p:cNvSpPr/>
          <p:nvPr/>
        </p:nvSpPr>
        <p:spPr>
          <a:xfrm>
            <a:off x="10668387" y="4994890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3</a:t>
            </a:r>
            <a:endParaRPr lang="en-ID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90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Pengujian </a:t>
            </a:r>
            <a:r>
              <a:rPr lang="en-US" smtClean="0"/>
              <a:t>Koneksi (Berhasil)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360761"/>
          </a:xfrm>
        </p:spPr>
        <p:txBody>
          <a:bodyPr>
            <a:normAutofit/>
          </a:bodyPr>
          <a:lstStyle/>
          <a:p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D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037" y="2249586"/>
            <a:ext cx="8369270" cy="4127312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 txBox="1">
            <a:spLocks/>
          </p:cNvSpPr>
          <p:nvPr/>
        </p:nvSpPr>
        <p:spPr>
          <a:xfrm>
            <a:off x="838198" y="1237952"/>
            <a:ext cx="11049002" cy="89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3538" indent="-363538">
              <a:buFont typeface="+mj-lt"/>
              <a:buAutoNum type="arabicPeriod"/>
            </a:pPr>
            <a:r>
              <a:rPr lang="en-US" sz="2400" smtClean="0"/>
              <a:t>Buka “</a:t>
            </a:r>
            <a:r>
              <a:rPr lang="en-US" sz="2400" b="1" smtClean="0"/>
              <a:t>Command Prompt</a:t>
            </a:r>
            <a:r>
              <a:rPr lang="en-US" sz="2400" smtClean="0"/>
              <a:t>”, kemudian ketik perintah “</a:t>
            </a:r>
            <a:r>
              <a:rPr lang="en-US" sz="2400" b="1" smtClean="0"/>
              <a:t>ping</a:t>
            </a:r>
            <a:r>
              <a:rPr lang="en-US" sz="2400" smtClean="0"/>
              <a:t>” disertai alamat tujuan.</a:t>
            </a:r>
          </a:p>
          <a:p>
            <a:pPr marL="363538" indent="-363538">
              <a:buFont typeface="+mj-lt"/>
              <a:buAutoNum type="arabicPeriod"/>
            </a:pPr>
            <a:r>
              <a:rPr lang="en-US" sz="2400" smtClean="0"/>
              <a:t>Jika muncul informasi seperti pada gambar, berarti koneksi anda telah berhasil.</a:t>
            </a:r>
          </a:p>
          <a:p>
            <a:pPr marL="363538" indent="-363538">
              <a:buFont typeface="+mj-lt"/>
              <a:buAutoNum type="arabicPeriod"/>
            </a:pPr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27219F-0C81-455F-8089-E18A605374AD}"/>
              </a:ext>
            </a:extLst>
          </p:cNvPr>
          <p:cNvCxnSpPr>
            <a:cxnSpLocks/>
          </p:cNvCxnSpPr>
          <p:nvPr/>
        </p:nvCxnSpPr>
        <p:spPr>
          <a:xfrm>
            <a:off x="3126613" y="3520994"/>
            <a:ext cx="16336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A6E58D52-1A28-475B-8311-0F5D6AC7B26E}"/>
              </a:ext>
            </a:extLst>
          </p:cNvPr>
          <p:cNvSpPr/>
          <p:nvPr/>
        </p:nvSpPr>
        <p:spPr>
          <a:xfrm>
            <a:off x="6583126" y="4012482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6E58D52-1A28-475B-8311-0F5D6AC7B26E}"/>
              </a:ext>
            </a:extLst>
          </p:cNvPr>
          <p:cNvSpPr/>
          <p:nvPr/>
        </p:nvSpPr>
        <p:spPr>
          <a:xfrm>
            <a:off x="5082324" y="3080143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088833-8133-434C-A73F-8E72B6238151}"/>
              </a:ext>
            </a:extLst>
          </p:cNvPr>
          <p:cNvSpPr/>
          <p:nvPr/>
        </p:nvSpPr>
        <p:spPr>
          <a:xfrm>
            <a:off x="1102659" y="3830827"/>
            <a:ext cx="5216008" cy="9346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7655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4761"/>
          </a:xfrm>
        </p:spPr>
        <p:txBody>
          <a:bodyPr>
            <a:normAutofit fontScale="90000"/>
          </a:bodyPr>
          <a:lstStyle/>
          <a:p>
            <a:r>
              <a:rPr lang="en-US"/>
              <a:t>Pengujian </a:t>
            </a:r>
            <a:r>
              <a:rPr lang="en-US" smtClean="0"/>
              <a:t>Koneksi (Gagal)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360761"/>
          </a:xfrm>
        </p:spPr>
        <p:txBody>
          <a:bodyPr>
            <a:normAutofit/>
          </a:bodyPr>
          <a:lstStyle/>
          <a:p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D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 txBox="1">
            <a:spLocks/>
          </p:cNvSpPr>
          <p:nvPr/>
        </p:nvSpPr>
        <p:spPr>
          <a:xfrm>
            <a:off x="838198" y="1237952"/>
            <a:ext cx="10782302" cy="1206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3538" indent="-363538">
              <a:buFont typeface="+mj-lt"/>
              <a:buAutoNum type="arabicPeriod"/>
            </a:pPr>
            <a:r>
              <a:rPr lang="en-US" sz="2400" smtClean="0"/>
              <a:t>Buka “</a:t>
            </a:r>
            <a:r>
              <a:rPr lang="en-US" sz="2400" b="1" smtClean="0"/>
              <a:t>Command Prompt</a:t>
            </a:r>
            <a:r>
              <a:rPr lang="en-US" sz="2400" smtClean="0"/>
              <a:t>”, kemudian ketik perintah “</a:t>
            </a:r>
            <a:r>
              <a:rPr lang="en-US" sz="2400" b="1" smtClean="0"/>
              <a:t>ping</a:t>
            </a:r>
            <a:r>
              <a:rPr lang="en-US" sz="2400" smtClean="0"/>
              <a:t>” disertai alamat tujuan.</a:t>
            </a:r>
          </a:p>
          <a:p>
            <a:pPr marL="363538" indent="-363538">
              <a:buFont typeface="+mj-lt"/>
              <a:buAutoNum type="arabicPeriod"/>
            </a:pPr>
            <a:r>
              <a:rPr lang="en-US" sz="2400" smtClean="0"/>
              <a:t>Anda dapat melihat informasi paket “</a:t>
            </a:r>
            <a:r>
              <a:rPr lang="en-US" sz="2400" b="1" smtClean="0"/>
              <a:t>Lost</a:t>
            </a:r>
            <a:r>
              <a:rPr lang="en-US" sz="2400" smtClean="0"/>
              <a:t>” dan keterangan yang muncul seperti pada gambar di bawah ini jika mengalami kegagalan koneksi.</a:t>
            </a:r>
          </a:p>
          <a:p>
            <a:pPr marL="363538" indent="-363538">
              <a:buFont typeface="+mj-lt"/>
              <a:buAutoNum type="arabicPeriod"/>
            </a:pPr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110" y="2560446"/>
            <a:ext cx="6268325" cy="24577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2175" y="4397083"/>
            <a:ext cx="6268325" cy="209579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6088833-8133-434C-A73F-8E72B6238151}"/>
              </a:ext>
            </a:extLst>
          </p:cNvPr>
          <p:cNvSpPr/>
          <p:nvPr/>
        </p:nvSpPr>
        <p:spPr>
          <a:xfrm>
            <a:off x="571500" y="3257375"/>
            <a:ext cx="4316506" cy="9346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088833-8133-434C-A73F-8E72B6238151}"/>
              </a:ext>
            </a:extLst>
          </p:cNvPr>
          <p:cNvSpPr/>
          <p:nvPr/>
        </p:nvSpPr>
        <p:spPr>
          <a:xfrm>
            <a:off x="5172635" y="5134353"/>
            <a:ext cx="4316506" cy="9346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5138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2113"/>
            <a:ext cx="5750859" cy="534761"/>
          </a:xfrm>
        </p:spPr>
        <p:txBody>
          <a:bodyPr>
            <a:normAutofit fontScale="90000"/>
          </a:bodyPr>
          <a:lstStyle/>
          <a:p>
            <a:r>
              <a:rPr lang="en-US"/>
              <a:t>Persiapan </a:t>
            </a:r>
            <a:r>
              <a:rPr lang="en-US" smtClean="0"/>
              <a:t>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9105"/>
            <a:ext cx="6037462" cy="3442447"/>
          </a:xfrm>
        </p:spPr>
        <p:txBody>
          <a:bodyPr>
            <a:normAutofit/>
          </a:bodyPr>
          <a:lstStyle/>
          <a:p>
            <a:r>
              <a:rPr lang="en-US"/>
              <a:t>Sebelumnya, siapkan terlebih dahulu sistem operasi </a:t>
            </a:r>
            <a:r>
              <a:rPr lang="en-US" smtClean="0"/>
              <a:t>yang ingin di konfigurasi. Dalam </a:t>
            </a:r>
            <a:r>
              <a:rPr lang="en-US"/>
              <a:t>hal ini, </a:t>
            </a:r>
            <a:r>
              <a:rPr lang="en-US" smtClean="0"/>
              <a:t>Windows 10. </a:t>
            </a:r>
            <a:endParaRPr lang="en-US"/>
          </a:p>
          <a:p>
            <a:r>
              <a:rPr lang="en-US"/>
              <a:t>IP Address yang akan di set:</a:t>
            </a:r>
          </a:p>
          <a:p>
            <a:pPr lvl="1"/>
            <a:r>
              <a:rPr lang="en-US" sz="2200" b="1">
                <a:latin typeface="Courier New" panose="02070309020205020404" pitchFamily="49" charset="0"/>
                <a:cs typeface="Courier New" panose="02070309020205020404" pitchFamily="49" charset="0"/>
              </a:rPr>
              <a:t>IP Address	: 10.20.30.6</a:t>
            </a:r>
          </a:p>
          <a:p>
            <a:pPr lvl="1"/>
            <a:r>
              <a:rPr lang="en-US" sz="2200" b="1">
                <a:latin typeface="Courier New" panose="02070309020205020404" pitchFamily="49" charset="0"/>
                <a:cs typeface="Courier New" panose="02070309020205020404" pitchFamily="49" charset="0"/>
              </a:rPr>
              <a:t>Subnet mask	: 255.255.255.248</a:t>
            </a:r>
            <a:endParaRPr lang="en-US" sz="22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F7AE27-85B1-462A-AF2F-3C766A0A9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5662" y="1132113"/>
            <a:ext cx="4712756" cy="536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30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13" y="365125"/>
            <a:ext cx="10805887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Langkah-langkah Konfigurasi (Cara 1)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913" y="1171059"/>
            <a:ext cx="11204953" cy="83255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smtClean="0"/>
              <a:t>Buka </a:t>
            </a:r>
            <a:r>
              <a:rPr lang="en-US" sz="2400"/>
              <a:t>“</a:t>
            </a:r>
            <a:r>
              <a:rPr lang="en-US" sz="2400" b="1"/>
              <a:t>Control Panel</a:t>
            </a:r>
            <a:r>
              <a:rPr lang="en-US" sz="2400"/>
              <a:t>” </a:t>
            </a:r>
            <a:r>
              <a:rPr lang="en-US" sz="2400" smtClean="0">
                <a:sym typeface="Wingdings" panose="05000000000000000000" pitchFamily="2" charset="2"/>
              </a:rPr>
              <a:t> </a:t>
            </a:r>
            <a:r>
              <a:rPr lang="en-US" sz="2400" smtClean="0"/>
              <a:t>“</a:t>
            </a:r>
            <a:r>
              <a:rPr lang="en-US" sz="2400" b="1" smtClean="0"/>
              <a:t>Network and Internet</a:t>
            </a:r>
            <a:r>
              <a:rPr lang="en-US" sz="2400" smtClean="0"/>
              <a:t>” </a:t>
            </a:r>
            <a:r>
              <a:rPr lang="en-US" sz="2400" smtClean="0">
                <a:sym typeface="Wingdings" panose="05000000000000000000" pitchFamily="2" charset="2"/>
              </a:rPr>
              <a:t></a:t>
            </a:r>
            <a:r>
              <a:rPr lang="en-US" sz="2400" smtClean="0"/>
              <a:t> </a:t>
            </a:r>
            <a:r>
              <a:rPr lang="en-US" sz="2400"/>
              <a:t>“N</a:t>
            </a:r>
            <a:r>
              <a:rPr lang="en-US" sz="2400" b="1"/>
              <a:t>etwork and </a:t>
            </a:r>
            <a:r>
              <a:rPr lang="en-US" sz="2400" b="1" smtClean="0"/>
              <a:t>Sharing Center</a:t>
            </a:r>
            <a:r>
              <a:rPr lang="en-US" sz="2400" smtClean="0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/>
              <a:t>Pilih / klik menu “</a:t>
            </a:r>
            <a:r>
              <a:rPr lang="en-US" sz="2400" b="1" smtClean="0"/>
              <a:t>Change adapter settings</a:t>
            </a:r>
            <a:r>
              <a:rPr lang="en-US" sz="2400" smtClean="0"/>
              <a:t>”.</a:t>
            </a:r>
            <a:endParaRPr lang="en-US" sz="24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10EF6D0-A2F9-485A-878C-4A39088AC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77" y="2499383"/>
            <a:ext cx="6104680" cy="357670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3505999" y="3456738"/>
            <a:ext cx="2383812" cy="3333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390332" y="3240496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AEC1400-27E2-4C45-A63F-65A0D6E862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3355"/>
          <a:stretch/>
        </p:blipFill>
        <p:spPr>
          <a:xfrm>
            <a:off x="7184957" y="2499383"/>
            <a:ext cx="4425073" cy="3576703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7365305" y="3617258"/>
            <a:ext cx="1415624" cy="2557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8166234" y="4540927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1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2"/>
          <a:srcRect r="23773"/>
          <a:stretch/>
        </p:blipFill>
        <p:spPr>
          <a:xfrm>
            <a:off x="6815965" y="1275563"/>
            <a:ext cx="5077231" cy="405612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100" y="1111239"/>
            <a:ext cx="6137865" cy="2266623"/>
          </a:xfrm>
        </p:spPr>
        <p:txBody>
          <a:bodyPr>
            <a:norm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en-US" smtClean="0"/>
              <a:t>Klik icon Networking yang ada pada sudut kanan bawah Windows.</a:t>
            </a:r>
          </a:p>
          <a:p>
            <a:pPr marL="363538" indent="-363538">
              <a:buFont typeface="+mj-lt"/>
              <a:buAutoNum type="arabicPeriod"/>
            </a:pPr>
            <a:r>
              <a:rPr lang="en-US" smtClean="0"/>
              <a:t>Klik menu “</a:t>
            </a:r>
            <a:r>
              <a:rPr lang="en-US" b="1" smtClean="0"/>
              <a:t>Network settings</a:t>
            </a:r>
            <a:r>
              <a:rPr lang="en-US" smtClean="0"/>
              <a:t>”.</a:t>
            </a:r>
          </a:p>
          <a:p>
            <a:pPr marL="363538" indent="-363538">
              <a:buFont typeface="+mj-lt"/>
              <a:buAutoNum type="arabicPeriod"/>
            </a:pPr>
            <a:r>
              <a:rPr lang="en-US" smtClean="0"/>
              <a:t>Pilih menu “</a:t>
            </a:r>
            <a:r>
              <a:rPr lang="en-US" b="1" smtClean="0"/>
              <a:t>Change adapter options</a:t>
            </a:r>
            <a:r>
              <a:rPr lang="en-US" smtClean="0"/>
              <a:t>”.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379" y="3377862"/>
            <a:ext cx="3692194" cy="18911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2017029" y="4679387"/>
            <a:ext cx="457447" cy="58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13" y="365125"/>
            <a:ext cx="10805887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Langkah-langkah Konfigurasi (Cara 2)</a:t>
            </a:r>
            <a:endParaRPr lang="en-ID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228968" y="3027327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/>
          <a:srcRect t="21802"/>
          <a:stretch/>
        </p:blipFill>
        <p:spPr>
          <a:xfrm>
            <a:off x="4719984" y="3946968"/>
            <a:ext cx="3928563" cy="2644038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5582383" y="5329573"/>
            <a:ext cx="1265916" cy="26151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4535857" y="3839070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9569733" y="3215585"/>
            <a:ext cx="1537538" cy="35053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8554877" y="2991044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3</a:t>
            </a:r>
            <a:endParaRPr lang="en-ID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349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8761" y="1181124"/>
            <a:ext cx="5212977" cy="34958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7484" t="31781" r="367" b="1005"/>
          <a:stretch/>
        </p:blipFill>
        <p:spPr>
          <a:xfrm>
            <a:off x="5284300" y="4857578"/>
            <a:ext cx="3012929" cy="179926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100" y="1111239"/>
            <a:ext cx="6112665" cy="2266623"/>
          </a:xfrm>
        </p:spPr>
        <p:txBody>
          <a:bodyPr>
            <a:norm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en-US" smtClean="0"/>
              <a:t>Klik kanan icon Networking yang ada pada sudut kanan bawah Windows.</a:t>
            </a:r>
          </a:p>
          <a:p>
            <a:pPr marL="363538" indent="-363538">
              <a:buFont typeface="+mj-lt"/>
              <a:buAutoNum type="arabicPeriod"/>
            </a:pPr>
            <a:r>
              <a:rPr lang="en-US" smtClean="0"/>
              <a:t>Klik/pilih menu “</a:t>
            </a:r>
            <a:r>
              <a:rPr lang="en-US" b="1" smtClean="0"/>
              <a:t>Open Network and Sharing Center</a:t>
            </a:r>
            <a:r>
              <a:rPr lang="en-US" smtClean="0"/>
              <a:t>”.</a:t>
            </a:r>
          </a:p>
          <a:p>
            <a:pPr marL="363538" indent="-363538">
              <a:buFont typeface="+mj-lt"/>
              <a:buAutoNum type="arabicPeriod"/>
            </a:pPr>
            <a:r>
              <a:rPr lang="en-US" smtClean="0"/>
              <a:t>Pilih menu “</a:t>
            </a:r>
            <a:r>
              <a:rPr lang="en-US" b="1" smtClean="0"/>
              <a:t>Change adapter setting</a:t>
            </a:r>
            <a:r>
              <a:rPr lang="en-US" smtClean="0"/>
              <a:t>”.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2117"/>
          <a:stretch/>
        </p:blipFill>
        <p:spPr>
          <a:xfrm>
            <a:off x="1796943" y="3823245"/>
            <a:ext cx="3244808" cy="18911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2738207" y="5124770"/>
            <a:ext cx="457447" cy="58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13" y="365125"/>
            <a:ext cx="10805887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Langkah-langkah Konfigurasi (Cara 3)</a:t>
            </a:r>
            <a:endParaRPr lang="en-ID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1573279" y="3447747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5171286" y="4544999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6790765" y="2151529"/>
            <a:ext cx="1537538" cy="2540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9187391" y="807495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3</a:t>
            </a:r>
            <a:endParaRPr lang="en-ID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171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146" y="1099293"/>
            <a:ext cx="5139759" cy="52244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7973" y="1277470"/>
            <a:ext cx="5228104" cy="2179637"/>
          </a:xfrm>
        </p:spPr>
        <p:txBody>
          <a:bodyPr>
            <a:norm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en-US" smtClean="0"/>
              <a:t>Klik kanan pada interface yang ingin dikonfigurasi.</a:t>
            </a:r>
          </a:p>
          <a:p>
            <a:pPr marL="363538" indent="-363538">
              <a:buFont typeface="+mj-lt"/>
              <a:buAutoNum type="arabicPeriod"/>
            </a:pPr>
            <a:r>
              <a:rPr lang="en-US" smtClean="0"/>
              <a:t>Pilih menu “</a:t>
            </a:r>
            <a:r>
              <a:rPr lang="en-US" b="1" smtClean="0"/>
              <a:t>Properties</a:t>
            </a:r>
            <a:r>
              <a:rPr lang="en-US" smtClean="0"/>
              <a:t>”.</a:t>
            </a:r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13" y="365125"/>
            <a:ext cx="10805887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Langkah-langkah Konfigurasi</a:t>
            </a:r>
            <a:endParaRPr lang="en-ID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5730" y="3083032"/>
            <a:ext cx="3226590" cy="3240741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787719" y="4287247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7015240" y="5786805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1453662" y="4246887"/>
            <a:ext cx="3535197" cy="7150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7702624" y="5902150"/>
            <a:ext cx="3199696" cy="3947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33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13" y="365125"/>
            <a:ext cx="10805887" cy="534761"/>
          </a:xfrm>
        </p:spPr>
        <p:txBody>
          <a:bodyPr>
            <a:normAutofit fontScale="90000"/>
          </a:bodyPr>
          <a:lstStyle/>
          <a:p>
            <a:r>
              <a:rPr lang="en-US"/>
              <a:t>Langkah-langkah </a:t>
            </a:r>
            <a:r>
              <a:rPr lang="en-US" smtClean="0"/>
              <a:t>Konfigurasi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2293" y="2517491"/>
            <a:ext cx="2307614" cy="2460909"/>
          </a:xfrm>
        </p:spPr>
        <p:txBody>
          <a:bodyPr>
            <a:noAutofit/>
          </a:bodyPr>
          <a:lstStyle/>
          <a:p>
            <a:pPr marL="261938" indent="-261938">
              <a:buFont typeface="+mj-lt"/>
              <a:buAutoNum type="arabicPeriod" startAt="7"/>
            </a:pPr>
            <a:r>
              <a:rPr lang="en-US" sz="2000"/>
              <a:t>Set “</a:t>
            </a:r>
            <a:r>
              <a:rPr lang="en-US" sz="2000" b="1"/>
              <a:t>IP Address</a:t>
            </a:r>
            <a:r>
              <a:rPr lang="en-US" sz="2000" b="1" smtClean="0"/>
              <a:t>:</a:t>
            </a:r>
            <a:r>
              <a:rPr lang="en-US" sz="2000" smtClean="0"/>
              <a:t>” </a:t>
            </a:r>
            <a:r>
              <a:rPr lang="en-US" sz="2000"/>
              <a:t>dan “</a:t>
            </a:r>
            <a:r>
              <a:rPr lang="en-US" sz="2000" b="1"/>
              <a:t>Subnet mask</a:t>
            </a:r>
            <a:r>
              <a:rPr lang="en-US" sz="2000" b="1" smtClean="0"/>
              <a:t>:</a:t>
            </a:r>
            <a:r>
              <a:rPr lang="en-US" sz="2000" smtClean="0"/>
              <a:t>” sesuai ketentuan.</a:t>
            </a:r>
            <a:endParaRPr lang="en-US" sz="200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D199A2D-09C7-4D1F-AEB1-460DF0632AB4}"/>
              </a:ext>
            </a:extLst>
          </p:cNvPr>
          <p:cNvSpPr txBox="1">
            <a:spLocks/>
          </p:cNvSpPr>
          <p:nvPr/>
        </p:nvSpPr>
        <p:spPr>
          <a:xfrm>
            <a:off x="4862284" y="1149177"/>
            <a:ext cx="2184519" cy="12456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938" indent="-261938">
              <a:buFont typeface="+mj-lt"/>
              <a:buAutoNum type="arabicPeriod" startAt="6"/>
            </a:pPr>
            <a:r>
              <a:rPr lang="en-US" sz="2000"/>
              <a:t>Double Klik pada “</a:t>
            </a:r>
            <a:r>
              <a:rPr lang="en-US" sz="2000" b="1"/>
              <a:t>Internet Protocol Version 4 (TCP/IPv4)</a:t>
            </a:r>
            <a:r>
              <a:rPr lang="en-US" sz="2000"/>
              <a:t>”.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044959-961B-4542-B76B-E8748756F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370" y="1171057"/>
            <a:ext cx="4127820" cy="5321817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5916CF5-EE27-4687-BE4C-8971ED059E13}"/>
              </a:ext>
            </a:extLst>
          </p:cNvPr>
          <p:cNvCxnSpPr>
            <a:cxnSpLocks/>
          </p:cNvCxnSpPr>
          <p:nvPr/>
        </p:nvCxnSpPr>
        <p:spPr>
          <a:xfrm flipH="1">
            <a:off x="3526973" y="1789096"/>
            <a:ext cx="1488203" cy="207170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43996614-3976-4FB6-B6EB-4C8E67B06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898" y="1157527"/>
            <a:ext cx="4418519" cy="5026066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4FC63E9-B870-4D2A-9370-79815664CBFF}"/>
              </a:ext>
            </a:extLst>
          </p:cNvPr>
          <p:cNvCxnSpPr>
            <a:cxnSpLocks/>
          </p:cNvCxnSpPr>
          <p:nvPr/>
        </p:nvCxnSpPr>
        <p:spPr>
          <a:xfrm>
            <a:off x="6683188" y="2978453"/>
            <a:ext cx="2433918" cy="30695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9350129" y="2978453"/>
            <a:ext cx="1607840" cy="7104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8B787664-627E-4C8A-BA51-00926EF468C1}"/>
              </a:ext>
            </a:extLst>
          </p:cNvPr>
          <p:cNvSpPr txBox="1">
            <a:spLocks/>
          </p:cNvSpPr>
          <p:nvPr/>
        </p:nvSpPr>
        <p:spPr>
          <a:xfrm>
            <a:off x="4908944" y="3715498"/>
            <a:ext cx="2184519" cy="732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938" indent="-261938">
              <a:buFont typeface="+mj-lt"/>
              <a:buAutoNum type="arabicPeriod" startAt="8"/>
            </a:pPr>
            <a:r>
              <a:rPr lang="en-US" sz="2000"/>
              <a:t>Jika sudah Klik tombol “</a:t>
            </a:r>
            <a:r>
              <a:rPr lang="en-US" sz="2000" b="1"/>
              <a:t>OK</a:t>
            </a:r>
            <a:r>
              <a:rPr lang="en-US" sz="2000"/>
              <a:t>”. 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08B5756-C1CC-412D-A898-D124B6853971}"/>
              </a:ext>
            </a:extLst>
          </p:cNvPr>
          <p:cNvCxnSpPr>
            <a:cxnSpLocks/>
          </p:cNvCxnSpPr>
          <p:nvPr/>
        </p:nvCxnSpPr>
        <p:spPr>
          <a:xfrm>
            <a:off x="6683188" y="4144543"/>
            <a:ext cx="3025588" cy="172574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501D4BA-263A-49C8-BBD3-36F73847A839}"/>
              </a:ext>
            </a:extLst>
          </p:cNvPr>
          <p:cNvCxnSpPr>
            <a:cxnSpLocks/>
          </p:cNvCxnSpPr>
          <p:nvPr/>
        </p:nvCxnSpPr>
        <p:spPr>
          <a:xfrm flipH="1">
            <a:off x="3657600" y="4325483"/>
            <a:ext cx="1671272" cy="176928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B787664-627E-4C8A-BA51-00926EF468C1}"/>
              </a:ext>
            </a:extLst>
          </p:cNvPr>
          <p:cNvSpPr txBox="1">
            <a:spLocks/>
          </p:cNvSpPr>
          <p:nvPr/>
        </p:nvSpPr>
        <p:spPr>
          <a:xfrm>
            <a:off x="4830441" y="4978400"/>
            <a:ext cx="2243256" cy="16702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i="1" smtClean="0"/>
              <a:t>NB</a:t>
            </a:r>
            <a:r>
              <a:rPr lang="en-US" sz="1600" i="1" smtClean="0"/>
              <a:t>: Alamat yang diset pada contoh ini hanya untuk </a:t>
            </a:r>
            <a:r>
              <a:rPr lang="en-US" sz="1600" b="1" i="1" smtClean="0"/>
              <a:t>IP Address </a:t>
            </a:r>
            <a:r>
              <a:rPr lang="en-US" sz="1600" i="1" smtClean="0"/>
              <a:t>dan </a:t>
            </a:r>
            <a:r>
              <a:rPr lang="en-US" sz="1600" b="1" i="1" smtClean="0"/>
              <a:t>Subnetmask</a:t>
            </a:r>
            <a:r>
              <a:rPr lang="en-US" sz="1600" i="1" smtClean="0"/>
              <a:t> saja. Anda dapat menambahkan Gateway dan DNS pada kesempatan berikutnya.</a:t>
            </a:r>
          </a:p>
        </p:txBody>
      </p:sp>
    </p:spTree>
    <p:extLst>
      <p:ext uri="{BB962C8B-B14F-4D97-AF65-F5344CB8AC3E}">
        <p14:creationId xmlns:p14="http://schemas.microsoft.com/office/powerpoint/2010/main" val="1250633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146" y="1099293"/>
            <a:ext cx="5139759" cy="52244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7973" y="1277470"/>
            <a:ext cx="5228104" cy="2179637"/>
          </a:xfrm>
        </p:spPr>
        <p:txBody>
          <a:bodyPr>
            <a:norm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en-US" smtClean="0"/>
              <a:t>Klik kanan pada interface yang telah dikonfigurasi.</a:t>
            </a:r>
          </a:p>
          <a:p>
            <a:pPr marL="363538" indent="-363538">
              <a:buFont typeface="+mj-lt"/>
              <a:buAutoNum type="arabicPeriod"/>
            </a:pPr>
            <a:r>
              <a:rPr lang="en-US" smtClean="0"/>
              <a:t>Pilih menu “</a:t>
            </a:r>
            <a:r>
              <a:rPr lang="en-US" b="1" smtClean="0"/>
              <a:t>Status</a:t>
            </a:r>
            <a:r>
              <a:rPr lang="en-US" smtClean="0"/>
              <a:t>”.</a:t>
            </a:r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13" y="365125"/>
            <a:ext cx="10805887" cy="534761"/>
          </a:xfrm>
        </p:spPr>
        <p:txBody>
          <a:bodyPr>
            <a:normAutofit fontScale="90000"/>
          </a:bodyPr>
          <a:lstStyle/>
          <a:p>
            <a:r>
              <a:rPr lang="en-US"/>
              <a:t>Melihat Hasil Konfigurasi Pada Status</a:t>
            </a:r>
            <a:endParaRPr lang="en-ID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5730" y="3083032"/>
            <a:ext cx="3226590" cy="3240741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787719" y="4287247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6884997" y="3596318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2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1453662" y="4246887"/>
            <a:ext cx="3535197" cy="7150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4B00B4-116B-419C-AA25-257F5AD01418}"/>
              </a:ext>
            </a:extLst>
          </p:cNvPr>
          <p:cNvSpPr/>
          <p:nvPr/>
        </p:nvSpPr>
        <p:spPr>
          <a:xfrm>
            <a:off x="7675730" y="3711533"/>
            <a:ext cx="3199696" cy="3947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8865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2B08-E7DC-4180-80CA-1A6852EDB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286" y="365125"/>
            <a:ext cx="10555514" cy="534761"/>
          </a:xfrm>
        </p:spPr>
        <p:txBody>
          <a:bodyPr>
            <a:normAutofit fontScale="90000"/>
          </a:bodyPr>
          <a:lstStyle/>
          <a:p>
            <a:r>
              <a:rPr lang="en-US" smtClean="0"/>
              <a:t>Melihat Hasil Konfigurasi Pada Status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F8731-5AB6-4653-AABA-207CA401E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684" y="1365230"/>
            <a:ext cx="4372430" cy="746327"/>
          </a:xfrm>
        </p:spPr>
        <p:txBody>
          <a:bodyPr>
            <a:normAutofit/>
          </a:bodyPr>
          <a:lstStyle/>
          <a:p>
            <a:pPr marL="550862" indent="-457200">
              <a:buFont typeface="+mj-lt"/>
              <a:buAutoNum type="arabicPeriod" startAt="3"/>
            </a:pPr>
            <a:r>
              <a:rPr lang="en-US" sz="2400" smtClean="0"/>
              <a:t>klik </a:t>
            </a:r>
            <a:r>
              <a:rPr lang="en-US" sz="2400"/>
              <a:t>tombol “</a:t>
            </a:r>
            <a:r>
              <a:rPr lang="en-US" sz="2400" b="1"/>
              <a:t>Details…</a:t>
            </a:r>
            <a:r>
              <a:rPr lang="en-US" sz="2400"/>
              <a:t>”</a:t>
            </a:r>
          </a:p>
          <a:p>
            <a:pPr marL="0" indent="0">
              <a:buNone/>
            </a:pPr>
            <a:endParaRPr lang="en-US" sz="24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EA3FF6-60CE-4B56-A12D-ABDABC238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61" y="2111558"/>
            <a:ext cx="3458058" cy="42868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9DD1C3C-4B91-4FDC-9648-2CAC1439D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038" y="1522469"/>
            <a:ext cx="4029884" cy="4875937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E80383F6-33E8-49AA-90E7-2DE5F58EB55D}"/>
              </a:ext>
            </a:extLst>
          </p:cNvPr>
          <p:cNvSpPr/>
          <p:nvPr/>
        </p:nvSpPr>
        <p:spPr>
          <a:xfrm>
            <a:off x="2687036" y="1902773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3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2474C9-973E-4AA4-9DB0-676171623463}"/>
              </a:ext>
            </a:extLst>
          </p:cNvPr>
          <p:cNvSpPr/>
          <p:nvPr/>
        </p:nvSpPr>
        <p:spPr>
          <a:xfrm>
            <a:off x="1440020" y="4261615"/>
            <a:ext cx="769257" cy="3338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68A2B18-F0DD-41AD-A028-71D04C02043A}"/>
              </a:ext>
            </a:extLst>
          </p:cNvPr>
          <p:cNvSpPr/>
          <p:nvPr/>
        </p:nvSpPr>
        <p:spPr>
          <a:xfrm>
            <a:off x="7367067" y="1365231"/>
            <a:ext cx="614695" cy="62515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4</a:t>
            </a:r>
            <a:endParaRPr lang="en-ID" sz="2800" b="1">
              <a:solidFill>
                <a:srgbClr val="FF0000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64F54A-797B-4A05-9D2B-6DCE39493D83}"/>
              </a:ext>
            </a:extLst>
          </p:cNvPr>
          <p:cNvSpPr txBox="1">
            <a:spLocks/>
          </p:cNvSpPr>
          <p:nvPr/>
        </p:nvSpPr>
        <p:spPr>
          <a:xfrm>
            <a:off x="9038086" y="1560532"/>
            <a:ext cx="2896285" cy="24852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6725" indent="-457200">
              <a:buFont typeface="+mj-lt"/>
              <a:buAutoNum type="arabicPeriod" startAt="4"/>
            </a:pPr>
            <a:r>
              <a:rPr lang="en-US" sz="2400"/>
              <a:t>Anda dapat melihat konfigurasi TCP/IP telah berhasil sesuai yang telah ditentukan.</a:t>
            </a:r>
          </a:p>
          <a:p>
            <a:pPr marL="457200" indent="-457200">
              <a:buFont typeface="+mj-lt"/>
              <a:buAutoNum type="arabicPeriod" startAt="4"/>
            </a:pPr>
            <a:endParaRPr lang="en-US" sz="24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2BF1488-8E0A-4DCE-96F7-5E3B427BC5BD}"/>
              </a:ext>
            </a:extLst>
          </p:cNvPr>
          <p:cNvSpPr txBox="1">
            <a:spLocks/>
          </p:cNvSpPr>
          <p:nvPr/>
        </p:nvSpPr>
        <p:spPr>
          <a:xfrm>
            <a:off x="9022977" y="4706470"/>
            <a:ext cx="2931458" cy="16802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1938" indent="0">
              <a:buNone/>
            </a:pPr>
            <a:r>
              <a:rPr lang="en-US" sz="2000" i="1" smtClean="0"/>
              <a:t>NB:  Anda </a:t>
            </a:r>
            <a:r>
              <a:rPr lang="en-US" sz="2000" i="1"/>
              <a:t>dapat melihat </a:t>
            </a:r>
            <a:r>
              <a:rPr lang="en-US" sz="2000" i="1" smtClean="0"/>
              <a:t>hasil konfigurasi dengan </a:t>
            </a:r>
            <a:r>
              <a:rPr lang="en-US" sz="2000" i="1"/>
              <a:t>menggunakan </a:t>
            </a:r>
            <a:r>
              <a:rPr lang="en-US" sz="2000" i="1" smtClean="0"/>
              <a:t>cara “</a:t>
            </a:r>
            <a:r>
              <a:rPr lang="en-US" sz="2000" b="1" i="1" smtClean="0"/>
              <a:t>Command </a:t>
            </a:r>
            <a:r>
              <a:rPr lang="en-US" sz="2000" b="1" i="1"/>
              <a:t>Prompt</a:t>
            </a:r>
            <a:r>
              <a:rPr lang="en-US" sz="2000" i="1"/>
              <a:t>”.</a:t>
            </a:r>
          </a:p>
          <a:p>
            <a:pPr marL="457200" indent="-457200">
              <a:buFont typeface="+mj-lt"/>
              <a:buAutoNum type="arabicPeriod" startAt="2"/>
            </a:pPr>
            <a:endParaRPr lang="en-US" sz="2000" i="1"/>
          </a:p>
        </p:txBody>
      </p:sp>
    </p:spTree>
    <p:extLst>
      <p:ext uri="{BB962C8B-B14F-4D97-AF65-F5344CB8AC3E}">
        <p14:creationId xmlns:p14="http://schemas.microsoft.com/office/powerpoint/2010/main" val="3300440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415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Wingdings</vt:lpstr>
      <vt:lpstr>Office Theme</vt:lpstr>
      <vt:lpstr>Konfigurasi TCP/IP  Pada Windows 10 (Client)</vt:lpstr>
      <vt:lpstr>Persiapan Konfigurasi</vt:lpstr>
      <vt:lpstr>Langkah-langkah Konfigurasi (Cara 1)</vt:lpstr>
      <vt:lpstr>Langkah-langkah Konfigurasi (Cara 2)</vt:lpstr>
      <vt:lpstr>Langkah-langkah Konfigurasi (Cara 3)</vt:lpstr>
      <vt:lpstr>Langkah-langkah Konfigurasi</vt:lpstr>
      <vt:lpstr>Langkah-langkah Konfigurasi</vt:lpstr>
      <vt:lpstr>Melihat Hasil Konfigurasi Pada Status</vt:lpstr>
      <vt:lpstr>Melihat Hasil Konfigurasi Pada Status</vt:lpstr>
      <vt:lpstr>Melihat Hasil Konfigurasi Pada Command Prompt</vt:lpstr>
      <vt:lpstr>Pengujian Koneksi (Berhasil)</vt:lpstr>
      <vt:lpstr>Pengujian Koneksi (Gagal)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Konfigurasi IP Address</dc:title>
  <dc:creator>T. Khairil Ahsyar</dc:creator>
  <cp:lastModifiedBy>T. Khairil Ahsyar</cp:lastModifiedBy>
  <cp:revision>143</cp:revision>
  <dcterms:created xsi:type="dcterms:W3CDTF">2021-05-27T08:18:52Z</dcterms:created>
  <dcterms:modified xsi:type="dcterms:W3CDTF">2021-06-02T13:22:27Z</dcterms:modified>
</cp:coreProperties>
</file>