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3" r:id="rId5"/>
    <p:sldId id="257" r:id="rId6"/>
    <p:sldId id="264" r:id="rId7"/>
    <p:sldId id="266" r:id="rId8"/>
    <p:sldId id="275" r:id="rId9"/>
    <p:sldId id="267" r:id="rId10"/>
    <p:sldId id="268" r:id="rId11"/>
    <p:sldId id="269" r:id="rId12"/>
    <p:sldId id="270" r:id="rId13"/>
    <p:sldId id="271" r:id="rId14"/>
    <p:sldId id="274" r:id="rId15"/>
    <p:sldId id="27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D798-EF4D-4D29-88C6-D12E63E17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422A2C-A4DA-4C3C-9162-5B54844EB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083E39-7410-40C8-8036-22FFDEE06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A8D55-F692-42CA-84CE-457638DA3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F8E3F-0E72-49D8-B339-CD7185B03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5828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EA512-6230-4215-86EF-B174940A6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05E103-E3EA-491C-B4A2-97E562C16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0426A-FE21-404E-A3AB-E6D4D1D73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79C88-ADA0-4574-82A8-B1E82715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1C1C8-64D5-4ED0-ABF6-0F227F58C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0965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E502B5-B47B-4F55-9252-831852D2AE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977E5E-32CA-4EB7-B82E-7D468579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8FEAB-615F-4CD1-84A6-6114D3C89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57C5B-939C-4988-97CF-50EC4B2B3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BD686-0880-4D7A-8055-B7AD3FEAB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3818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396C4-0E5F-43D8-A8E7-A2D3DB3CE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8AA4A-6918-4646-9714-6C02ED409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54CEA-502E-4E60-B9CB-59B0D46AD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49AF3-A104-4666-83FC-A4C4878F5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472CC-5E3E-426B-BA29-B63FEFA13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8064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D5194-4ED6-42E9-AB33-588AD2DF7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808A3-FFD5-4F9A-861A-D95C0B4F2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6FA24-F4B4-407E-B90B-9B4ABB76F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02D35-9591-4A8D-8EF2-C204C770D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AA772-88BD-43A8-86DC-0EFBC0E7F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57806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C82B9-D3A7-4BC9-8F66-E7311B507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72349-316F-4BA9-AEB6-11BC58A67E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6B402-1D7D-4D1A-9F4E-5BB9A878BC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3FDE35-1B46-4549-8A0E-ECFE8818F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9802F6-89B8-4D19-96D8-3C4700BD7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48041-F9DE-4156-B6E7-AADEBB1DA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75299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E7E5D-5D5A-4CB6-B52E-04D148196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8096FB-FF2A-40D5-A10C-97A4CC6C1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D16C34-3004-4A46-8754-DF98BB22E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103CF2-347F-49CD-A15E-321C982808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D3F7FE-9FB7-4B71-B8C2-2E8B88D864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5E6716-0576-4471-8DEB-D664D9DF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413519-9F8D-4207-90D4-3D43B35E1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50D6F0-D2A7-42BC-9E95-E438B15D4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51676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13D23-3EAC-42A7-BEFE-5E1A08230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3F4B69-5A1C-48C3-80E4-228F0DD87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25876C-0D32-4F96-AB47-BCD5393E8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E32F0-DE38-442A-9B0B-5FCC1F9D3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82359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AF9024-DA6D-4B3A-A8B4-AB7A4C4A9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7BD9BC-CC9F-45C1-8357-982D6E5B1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39CA20-63C9-4106-B334-C2FB6483A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50432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9A103-74BF-41ED-B624-905D2594C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2225-C86E-4602-98A1-167DCA716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C9FC50-D126-4695-B943-58A517DCF7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3B4C4A-DAE3-4F80-9F7A-5ECD7F4AC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A32277-5FC2-4CE5-87E2-C27394D43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0B3DD-EFF7-4938-8981-B76DBDD42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62909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83A35-F0C9-4657-8E5C-DF6FCC485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42C7A6-6E26-43A7-A404-DC7CC63835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EAB9D1-5B9F-4476-B4BB-0B6C0E3D17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C597B-7F89-42D8-9039-546EDA3E9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68E96F-A0C0-4297-A0A1-CC00388FD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9E1AC0-8F66-4A35-91D1-80B28BF39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AF7839-7113-41E5-B65C-433284694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43A42-2C74-4CD2-B211-B4B314CB9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9786D0-61AB-4730-8F84-D379556498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F1C04-A7BC-4CA2-9BEA-7B3B700FB2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EF05C-A33A-4E10-A16C-4783C9415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78331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ebian.org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FB8CC-CBFE-4247-B6B8-DDC354BB32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Konfigurasi TCP/IP </a:t>
            </a:r>
            <a:br>
              <a:rPr lang="en-US"/>
            </a:br>
            <a:r>
              <a:rPr lang="en-US"/>
              <a:t>Linux </a:t>
            </a:r>
            <a:r>
              <a:rPr lang="en-US" smtClean="0"/>
              <a:t>Debian (</a:t>
            </a:r>
            <a:r>
              <a:rPr lang="en-US" i="1" smtClean="0"/>
              <a:t>Server</a:t>
            </a:r>
            <a:r>
              <a:rPr lang="en-US" smtClean="0"/>
              <a:t>)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CDBBF-3F5E-491A-A812-0FEDEC3BC7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Tengku Khairil Ahsyar, S.Kom., M.Kom</a:t>
            </a:r>
          </a:p>
          <a:p>
            <a:r>
              <a:rPr lang="en-US">
                <a:hlinkClick r:id="rId2"/>
              </a:rPr>
              <a:t>www.debian.org</a:t>
            </a:r>
            <a:r>
              <a:rPr lang="en-US"/>
              <a:t> 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16185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B892F56-FEDF-444A-949C-E82E2334B3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8409" y="1368297"/>
            <a:ext cx="9465951" cy="50931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761"/>
          </a:xfrm>
        </p:spPr>
        <p:txBody>
          <a:bodyPr>
            <a:normAutofit fontScale="90000"/>
          </a:bodyPr>
          <a:lstStyle/>
          <a:p>
            <a:r>
              <a:rPr lang="en-US"/>
              <a:t>Mengedit File Konfigurasi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F8731-5AB6-4653-AABA-207CA401E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9368" y="928914"/>
            <a:ext cx="10515600" cy="439383"/>
          </a:xfrm>
        </p:spPr>
        <p:txBody>
          <a:bodyPr>
            <a:normAutofit/>
          </a:bodyPr>
          <a:lstStyle/>
          <a:p>
            <a:r>
              <a:rPr lang="en-ID" sz="2400"/>
              <a:t>Edit file konfigurasi seperti pada Gambar di bawah ini.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56B246-24CB-4318-810B-AA676E8FF2F7}"/>
              </a:ext>
            </a:extLst>
          </p:cNvPr>
          <p:cNvSpPr/>
          <p:nvPr/>
        </p:nvSpPr>
        <p:spPr>
          <a:xfrm>
            <a:off x="1159653" y="4187808"/>
            <a:ext cx="3500308" cy="6359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D0C3BA-F5CA-4F3D-B94E-C0FCB702A429}"/>
              </a:ext>
            </a:extLst>
          </p:cNvPr>
          <p:cNvSpPr/>
          <p:nvPr/>
        </p:nvSpPr>
        <p:spPr>
          <a:xfrm>
            <a:off x="1159653" y="4934684"/>
            <a:ext cx="4327621" cy="117978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539BF60-5532-4B64-B6F4-670E8F9F6F84}"/>
              </a:ext>
            </a:extLst>
          </p:cNvPr>
          <p:cNvSpPr/>
          <p:nvPr/>
        </p:nvSpPr>
        <p:spPr>
          <a:xfrm>
            <a:off x="4749186" y="4263413"/>
            <a:ext cx="403659" cy="41053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1</a:t>
            </a:r>
            <a:endParaRPr lang="en-ID" sz="2400" b="1">
              <a:solidFill>
                <a:srgbClr val="FF000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E2FEEE-2AFB-48D1-966F-BA525F1F4FF5}"/>
              </a:ext>
            </a:extLst>
          </p:cNvPr>
          <p:cNvSpPr/>
          <p:nvPr/>
        </p:nvSpPr>
        <p:spPr>
          <a:xfrm>
            <a:off x="5215783" y="4263413"/>
            <a:ext cx="4916064" cy="43698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>
                <a:solidFill>
                  <a:schemeClr val="tx1"/>
                </a:solidFill>
              </a:rPr>
              <a:t>Tambahkan “#” diawal script seperti pada Gambar.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721FA1-927C-41C1-9BA8-11DC3B3E819D}"/>
              </a:ext>
            </a:extLst>
          </p:cNvPr>
          <p:cNvSpPr/>
          <p:nvPr/>
        </p:nvSpPr>
        <p:spPr>
          <a:xfrm>
            <a:off x="6053120" y="5319311"/>
            <a:ext cx="2743412" cy="41053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>
                <a:solidFill>
                  <a:schemeClr val="tx1"/>
                </a:solidFill>
              </a:rPr>
              <a:t>Tambahkan baris script ini.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2868729-E2C9-40DE-ABA7-5DCE9F4A7423}"/>
              </a:ext>
            </a:extLst>
          </p:cNvPr>
          <p:cNvSpPr/>
          <p:nvPr/>
        </p:nvSpPr>
        <p:spPr>
          <a:xfrm>
            <a:off x="5561384" y="5338053"/>
            <a:ext cx="403659" cy="41053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2</a:t>
            </a:r>
            <a:endParaRPr lang="en-ID" sz="2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38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761"/>
          </a:xfrm>
        </p:spPr>
        <p:txBody>
          <a:bodyPr>
            <a:normAutofit fontScale="90000"/>
          </a:bodyPr>
          <a:lstStyle/>
          <a:p>
            <a:r>
              <a:rPr lang="en-US"/>
              <a:t>Menyimpan File Konfigurasi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F8731-5AB6-4653-AABA-207CA401E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114"/>
            <a:ext cx="10758714" cy="5360761"/>
          </a:xfrm>
        </p:spPr>
        <p:txBody>
          <a:bodyPr>
            <a:normAutofit/>
          </a:bodyPr>
          <a:lstStyle/>
          <a:p>
            <a:pPr marL="261938" indent="-261938">
              <a:buFont typeface="+mj-lt"/>
              <a:buAutoNum type="arabicPeriod"/>
            </a:pPr>
            <a:r>
              <a:rPr lang="en-US"/>
              <a:t>Untuk menyimpan hasil editan, terlebih dahulu tekan tombol “</a:t>
            </a:r>
            <a:r>
              <a:rPr lang="en-US" b="1"/>
              <a:t>Ctrl + X</a:t>
            </a:r>
            <a:r>
              <a:rPr lang="en-US"/>
              <a:t>”.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261938" indent="-261938">
              <a:buFont typeface="+mj-lt"/>
              <a:buAutoNum type="arabicPeriod" startAt="2"/>
            </a:pPr>
            <a:r>
              <a:rPr lang="en-US"/>
              <a:t>Lalu tekan tombol “</a:t>
            </a:r>
            <a:r>
              <a:rPr lang="en-US" b="1"/>
              <a:t>Y</a:t>
            </a:r>
            <a:r>
              <a:rPr lang="en-US"/>
              <a:t>” untuk menyimpan (</a:t>
            </a:r>
            <a:r>
              <a:rPr lang="en-US" i="1"/>
              <a:t>save</a:t>
            </a:r>
            <a:r>
              <a:rPr lang="en-US"/>
              <a:t>).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D"/>
          </a:p>
          <a:p>
            <a:pPr marL="0" indent="0">
              <a:buNone/>
            </a:pPr>
            <a:endParaRPr lang="en-ID"/>
          </a:p>
          <a:p>
            <a:pPr marL="261938" indent="-261938">
              <a:buFont typeface="+mj-lt"/>
              <a:buAutoNum type="arabicPeriod" startAt="3"/>
            </a:pPr>
            <a:r>
              <a:rPr lang="en-ID"/>
              <a:t>Terakhir tekan tombol “</a:t>
            </a:r>
            <a:r>
              <a:rPr lang="en-ID" b="1"/>
              <a:t>Enter</a:t>
            </a:r>
            <a:r>
              <a:rPr lang="en-ID"/>
              <a:t>” untuk menulis (</a:t>
            </a:r>
            <a:r>
              <a:rPr lang="en-ID" i="1"/>
              <a:t>Write</a:t>
            </a:r>
            <a:r>
              <a:rPr lang="en-ID"/>
              <a:t>) file “interfaces” sekaligus mengakhiri/keluar dari editor.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4BEAE7-1DDB-4D9F-B10E-ABE32C1EC7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796"/>
          <a:stretch/>
        </p:blipFill>
        <p:spPr>
          <a:xfrm>
            <a:off x="1193074" y="1615103"/>
            <a:ext cx="10515600" cy="88135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13EC437-8D07-43F1-8F15-2213FDE787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074" y="3076104"/>
            <a:ext cx="10515600" cy="102333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9733D85-1D56-40B3-BAE1-0D8BF0D6F8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6732"/>
          <a:stretch/>
        </p:blipFill>
        <p:spPr>
          <a:xfrm>
            <a:off x="1193074" y="5053713"/>
            <a:ext cx="10515600" cy="84631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B49BCE-0F3F-4C4E-B320-F5A09CC58B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3074" y="6063218"/>
            <a:ext cx="4189549" cy="484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822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761"/>
          </a:xfrm>
        </p:spPr>
        <p:txBody>
          <a:bodyPr>
            <a:normAutofit fontScale="90000"/>
          </a:bodyPr>
          <a:lstStyle/>
          <a:p>
            <a:r>
              <a:rPr lang="en-US"/>
              <a:t>Menjalankan Ulang Servis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F8731-5AB6-4653-AABA-207CA401E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32114"/>
            <a:ext cx="10773229" cy="53607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/>
              <a:t>Setelah file “interfaces” diedit, langkah berikutnya menjalankan ulang servis “networking” dengan cara menjalankan perintah berikut:</a:t>
            </a:r>
            <a:br>
              <a:rPr lang="en-US"/>
            </a:b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root@stemasi:/etc/network# </a:t>
            </a:r>
            <a:r>
              <a:rPr lang="en-US" sz="2400" b="1">
                <a:latin typeface="Courier New" panose="02070309020205020404" pitchFamily="49" charset="0"/>
                <a:cs typeface="Courier New" panose="02070309020205020404" pitchFamily="49" charset="0"/>
              </a:rPr>
              <a:t>/etc/init.d/networking restart</a:t>
            </a:r>
            <a:endParaRPr lang="en-US" sz="2400" b="1"/>
          </a:p>
          <a:p>
            <a:endParaRPr lang="en-US"/>
          </a:p>
          <a:p>
            <a:endParaRPr lang="en-US"/>
          </a:p>
          <a:p>
            <a:endParaRPr lang="en-US"/>
          </a:p>
          <a:p>
            <a:pPr marL="0" indent="0">
              <a:buNone/>
            </a:pPr>
            <a:r>
              <a:rPr lang="en-US"/>
              <a:t>Pastikan setelah menjalankan perintah tersebut, muncul keterangan seperti di bawah ini yang menandakan servis berjalan dengan baik.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u="sng"/>
              <a:t>Keterangan Perintah Servis</a:t>
            </a:r>
            <a:r>
              <a:rPr lang="en-US"/>
              <a:t>: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star</a:t>
            </a:r>
            <a:r>
              <a:rPr lang="en-US"/>
              <a:t> </a:t>
            </a:r>
            <a:r>
              <a:rPr lang="en-US">
                <a:sym typeface="Wingdings" panose="05000000000000000000" pitchFamily="2" charset="2"/>
              </a:rPr>
              <a:t> Menjalankan servis.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stop</a:t>
            </a:r>
            <a:r>
              <a:rPr lang="en-US">
                <a:sym typeface="Wingdings" panose="05000000000000000000" pitchFamily="2" charset="2"/>
              </a:rPr>
              <a:t>  Menghentikan servis. 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restart</a:t>
            </a:r>
            <a:r>
              <a:rPr lang="en-US">
                <a:sym typeface="Wingdings" panose="05000000000000000000" pitchFamily="2" charset="2"/>
              </a:rPr>
              <a:t>  Menjalankan ulang servis.</a:t>
            </a:r>
            <a:r>
              <a:rPr lang="en-ID"/>
              <a:t>	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9FCF13-CFE3-4646-9228-B8CC2D767B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911" y="2133574"/>
            <a:ext cx="10381155" cy="11321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4D139F8-FB62-4B95-9CD6-30F52D905A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911" y="4199831"/>
            <a:ext cx="9410555" cy="372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475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761"/>
          </a:xfrm>
        </p:spPr>
        <p:txBody>
          <a:bodyPr>
            <a:normAutofit fontScale="90000"/>
          </a:bodyPr>
          <a:lstStyle/>
          <a:p>
            <a:r>
              <a:rPr lang="en-US"/>
              <a:t>Melihat Hasil Konfigurasi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F8731-5AB6-4653-AABA-207CA401E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114"/>
            <a:ext cx="10515600" cy="5360761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Untuk melihat hasil konfigurasi, dapat menggunakan perintah “</a:t>
            </a:r>
            <a:r>
              <a:rPr lang="en-US" b="1"/>
              <a:t>ip a</a:t>
            </a:r>
            <a:r>
              <a:rPr lang="en-US"/>
              <a:t>”.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>
                <a:latin typeface="Courier New" panose="02070309020205020404" pitchFamily="49" charset="0"/>
                <a:cs typeface="Courier New" panose="02070309020205020404" pitchFamily="49" charset="0"/>
              </a:rPr>
              <a:t>root@stemasi:/etc/network# </a:t>
            </a:r>
            <a:r>
              <a:rPr lang="en-US" sz="2600" b="1">
                <a:latin typeface="Courier New" panose="02070309020205020404" pitchFamily="49" charset="0"/>
                <a:cs typeface="Courier New" panose="02070309020205020404" pitchFamily="49" charset="0"/>
              </a:rPr>
              <a:t>ip a</a:t>
            </a:r>
            <a:endParaRPr lang="en-US" sz="26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r>
              <a:rPr lang="en-US"/>
              <a:t>Kotak merah pada gambar menunjukkan hasil konfigurasi telah sesuai.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98C285-1EB8-49B2-AEE8-C2F375D48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344" y="1875433"/>
            <a:ext cx="7438025" cy="3850453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1FCA9CA-E5C5-415F-A7A1-A46C7CA02345}"/>
              </a:ext>
            </a:extLst>
          </p:cNvPr>
          <p:cNvCxnSpPr>
            <a:cxnSpLocks/>
          </p:cNvCxnSpPr>
          <p:nvPr/>
        </p:nvCxnSpPr>
        <p:spPr>
          <a:xfrm flipH="1">
            <a:off x="5215844" y="2051938"/>
            <a:ext cx="741202" cy="1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AA2DB09-4F02-4442-9F6B-6C0FDB9A746B}"/>
              </a:ext>
            </a:extLst>
          </p:cNvPr>
          <p:cNvSpPr/>
          <p:nvPr/>
        </p:nvSpPr>
        <p:spPr>
          <a:xfrm>
            <a:off x="2293259" y="4362042"/>
            <a:ext cx="1712684" cy="2825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14807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761"/>
          </a:xfrm>
        </p:spPr>
        <p:txBody>
          <a:bodyPr>
            <a:normAutofit fontScale="90000"/>
          </a:bodyPr>
          <a:lstStyle/>
          <a:p>
            <a:r>
              <a:rPr lang="en-US"/>
              <a:t>Persiapan Pengujian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F8731-5AB6-4653-AABA-207CA401E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114"/>
            <a:ext cx="5910943" cy="4078515"/>
          </a:xfrm>
        </p:spPr>
        <p:txBody>
          <a:bodyPr>
            <a:normAutofit/>
          </a:bodyPr>
          <a:lstStyle/>
          <a:p>
            <a:r>
              <a:rPr lang="en-US"/>
              <a:t>Sebelumnya, siapkan terlebih dahulu sistem operasi yang ditujukan sebagai host tujuan. </a:t>
            </a:r>
          </a:p>
          <a:p>
            <a:r>
              <a:rPr lang="en-US" smtClean="0"/>
              <a:t>Dalam hal ini, yang menjadi host tujuan adalah Windows 10 yang ada pada virtual box. </a:t>
            </a:r>
          </a:p>
          <a:p>
            <a:r>
              <a:rPr lang="en-US" smtClean="0"/>
              <a:t>Set alamat sebagai berikut:</a:t>
            </a:r>
            <a:endParaRPr lang="en-US"/>
          </a:p>
          <a:p>
            <a:pPr lvl="1"/>
            <a:r>
              <a:rPr lang="en-US" sz="2200" b="1">
                <a:latin typeface="Courier New" panose="02070309020205020404" pitchFamily="49" charset="0"/>
                <a:cs typeface="Courier New" panose="02070309020205020404" pitchFamily="49" charset="0"/>
              </a:rPr>
              <a:t>IP Address	: 10.20.30.6</a:t>
            </a:r>
          </a:p>
          <a:p>
            <a:pPr lvl="1"/>
            <a:r>
              <a:rPr lang="en-US" sz="2200" b="1">
                <a:latin typeface="Courier New" panose="02070309020205020404" pitchFamily="49" charset="0"/>
                <a:cs typeface="Courier New" panose="02070309020205020404" pitchFamily="49" charset="0"/>
              </a:rPr>
              <a:t>Subnet mask	: 255.255.255.248</a:t>
            </a:r>
            <a:endParaRPr lang="en-US" sz="22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F7AE27-85B1-462A-AF2F-3C766A0A98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5662" y="1132113"/>
            <a:ext cx="4712756" cy="536076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53143" y="584654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smtClean="0">
                <a:solidFill>
                  <a:srgbClr val="FF0000"/>
                </a:solidFill>
              </a:rPr>
              <a:t>Lihat materi “Konfigurasi TCP/IP Pada Windows 10 (Client)” untuk cara konfigurasi TCP/IP pada Windows 10</a:t>
            </a:r>
            <a:endParaRPr lang="en-US" i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130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761"/>
          </a:xfrm>
        </p:spPr>
        <p:txBody>
          <a:bodyPr>
            <a:normAutofit fontScale="90000"/>
          </a:bodyPr>
          <a:lstStyle/>
          <a:p>
            <a:r>
              <a:rPr lang="en-US" smtClean="0"/>
              <a:t>Pengujian Koneksi</a:t>
            </a:r>
            <a:endParaRPr lang="en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406" y="3244415"/>
            <a:ext cx="10212394" cy="292778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36F8731-5AB6-4653-AABA-207CA401E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114"/>
            <a:ext cx="10107706" cy="198760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mtClean="0"/>
              <a:t>Gunakan perintah “</a:t>
            </a:r>
            <a:r>
              <a:rPr lang="en-US" b="1" smtClean="0"/>
              <a:t>ping</a:t>
            </a:r>
            <a:r>
              <a:rPr lang="en-US" smtClean="0"/>
              <a:t>” beserta alamat tujuan: </a:t>
            </a:r>
          </a:p>
          <a:p>
            <a:pPr marL="538163" indent="0">
              <a:buNone/>
            </a:pP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root@stemasi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:/etc/network#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ping </a:t>
            </a:r>
            <a:r>
              <a:rPr lang="en-US" b="1" smtClean="0">
                <a:latin typeface="Courier New" panose="02070309020205020404" pitchFamily="49" charset="0"/>
                <a:cs typeface="Courier New" panose="02070309020205020404" pitchFamily="49" charset="0"/>
              </a:rPr>
              <a:t>10.20.30.6</a:t>
            </a:r>
            <a:endParaRPr lang="en-US" b="1" smtClean="0"/>
          </a:p>
          <a:p>
            <a:pPr marL="514350" indent="-514350">
              <a:buFont typeface="+mj-lt"/>
              <a:buAutoNum type="arabicPeriod" startAt="2"/>
            </a:pPr>
            <a:r>
              <a:rPr lang="en-US" smtClean="0"/>
              <a:t>Jika terkoneksi, maka akan muncul seperti pada keterangan di bawah ini:</a:t>
            </a:r>
            <a:endParaRPr lang="en-US" smtClean="0"/>
          </a:p>
          <a:p>
            <a:pPr marL="174625" indent="0">
              <a:buNone/>
            </a:pPr>
            <a:endParaRPr lang="en-ID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AA2DB09-4F02-4442-9F6B-6C0FDB9A746B}"/>
              </a:ext>
            </a:extLst>
          </p:cNvPr>
          <p:cNvSpPr/>
          <p:nvPr/>
        </p:nvSpPr>
        <p:spPr>
          <a:xfrm>
            <a:off x="4861647" y="3244414"/>
            <a:ext cx="2292188" cy="3325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A2DB09-4F02-4442-9F6B-6C0FDB9A746B}"/>
              </a:ext>
            </a:extLst>
          </p:cNvPr>
          <p:cNvSpPr/>
          <p:nvPr/>
        </p:nvSpPr>
        <p:spPr>
          <a:xfrm>
            <a:off x="1029235" y="3836084"/>
            <a:ext cx="8477836" cy="23361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EC2E6C9-03AE-46FE-91FA-A53E5BC06784}"/>
              </a:ext>
            </a:extLst>
          </p:cNvPr>
          <p:cNvSpPr/>
          <p:nvPr/>
        </p:nvSpPr>
        <p:spPr>
          <a:xfrm>
            <a:off x="7373582" y="2977770"/>
            <a:ext cx="533288" cy="53328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1</a:t>
            </a:r>
            <a:endParaRPr lang="en-ID" sz="3200" b="1">
              <a:solidFill>
                <a:srgbClr val="FF0000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EC2E6C9-03AE-46FE-91FA-A53E5BC06784}"/>
              </a:ext>
            </a:extLst>
          </p:cNvPr>
          <p:cNvSpPr/>
          <p:nvPr/>
        </p:nvSpPr>
        <p:spPr>
          <a:xfrm>
            <a:off x="9637170" y="4353246"/>
            <a:ext cx="569147" cy="569147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rgbClr val="FF0000"/>
                </a:solidFill>
              </a:rPr>
              <a:t>2</a:t>
            </a:r>
            <a:endParaRPr lang="en-ID" sz="32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712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ABBDA-80E6-41C5-88DE-109B62B18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Pengaturan Network Di VirtualBox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87FCB-42BE-4D28-82F8-37F149068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83629" cy="4351338"/>
          </a:xfrm>
        </p:spPr>
        <p:txBody>
          <a:bodyPr/>
          <a:lstStyle/>
          <a:p>
            <a:r>
              <a:rPr lang="en-US"/>
              <a:t>Buka Virtual Box.</a:t>
            </a:r>
          </a:p>
          <a:p>
            <a:r>
              <a:rPr lang="en-US"/>
              <a:t>Pilih menu “</a:t>
            </a:r>
            <a:r>
              <a:rPr lang="en-US" b="1"/>
              <a:t>Setting</a:t>
            </a:r>
            <a:r>
              <a:rPr lang="en-US"/>
              <a:t>”.</a:t>
            </a:r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970CFB-5924-4B8B-B83F-5E7C11DB77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6317" y="1794851"/>
            <a:ext cx="6687483" cy="438211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A5A62EC-C1B0-46BE-B03D-00C1681C1B1E}"/>
              </a:ext>
            </a:extLst>
          </p:cNvPr>
          <p:cNvSpPr/>
          <p:nvPr/>
        </p:nvSpPr>
        <p:spPr>
          <a:xfrm>
            <a:off x="7053943" y="2281762"/>
            <a:ext cx="566057" cy="5485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34915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B9AE685-CCEA-4578-889F-007C1849A3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878080"/>
            <a:ext cx="5257800" cy="42988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FC16DCF-4FDB-410D-8578-31682B6BF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Pengaturan Interface Di VirtualBox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FDF1-6EDC-462B-A4A6-C48E506A4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63458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Pada kolom sebelah kiri, pilih menu “</a:t>
            </a:r>
            <a:r>
              <a:rPr lang="en-US" b="1"/>
              <a:t>Network</a:t>
            </a:r>
            <a:r>
              <a:rPr lang="en-US"/>
              <a:t>”.</a:t>
            </a:r>
          </a:p>
          <a:p>
            <a:pPr marL="514350" indent="-514350">
              <a:buFont typeface="+mj-lt"/>
              <a:buAutoNum type="arabicPeriod"/>
            </a:pPr>
            <a:r>
              <a:rPr lang="en-ID"/>
              <a:t>Kemudian pilih “</a:t>
            </a:r>
            <a:r>
              <a:rPr lang="en-ID" b="1"/>
              <a:t>Bridged Adapter</a:t>
            </a:r>
            <a:r>
              <a:rPr lang="en-ID"/>
              <a:t>” pada baris “</a:t>
            </a:r>
            <a:r>
              <a:rPr lang="en-ID" b="1"/>
              <a:t>Attached to: </a:t>
            </a:r>
            <a:r>
              <a:rPr lang="en-ID"/>
              <a:t>“.</a:t>
            </a:r>
          </a:p>
          <a:p>
            <a:pPr marL="514350" indent="-514350">
              <a:buFont typeface="+mj-lt"/>
              <a:buAutoNum type="arabicPeriod"/>
            </a:pPr>
            <a:r>
              <a:rPr lang="en-ID"/>
              <a:t>Terakhir klik tombol “</a:t>
            </a:r>
            <a:r>
              <a:rPr lang="en-ID" b="1"/>
              <a:t>OK</a:t>
            </a:r>
            <a:r>
              <a:rPr lang="en-ID"/>
              <a:t>” untuk mengakhiri.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568FAC-8028-4910-BAD2-1363E37D5FF9}"/>
              </a:ext>
            </a:extLst>
          </p:cNvPr>
          <p:cNvSpPr/>
          <p:nvPr/>
        </p:nvSpPr>
        <p:spPr>
          <a:xfrm>
            <a:off x="6081486" y="3483430"/>
            <a:ext cx="1161143" cy="3193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EC2E6C9-03AE-46FE-91FA-A53E5BC06784}"/>
              </a:ext>
            </a:extLst>
          </p:cNvPr>
          <p:cNvSpPr/>
          <p:nvPr/>
        </p:nvSpPr>
        <p:spPr>
          <a:xfrm>
            <a:off x="5580742" y="3429001"/>
            <a:ext cx="428172" cy="428172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1</a:t>
            </a:r>
            <a:endParaRPr lang="en-ID" sz="2400" b="1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D0F16F9-0218-4A78-A158-5C0FE27692F3}"/>
              </a:ext>
            </a:extLst>
          </p:cNvPr>
          <p:cNvSpPr/>
          <p:nvPr/>
        </p:nvSpPr>
        <p:spPr>
          <a:xfrm>
            <a:off x="8069942" y="2931884"/>
            <a:ext cx="1524001" cy="2140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A2EFA3A-DF12-4313-9DCA-F2F4461DD7D1}"/>
              </a:ext>
            </a:extLst>
          </p:cNvPr>
          <p:cNvSpPr/>
          <p:nvPr/>
        </p:nvSpPr>
        <p:spPr>
          <a:xfrm>
            <a:off x="9652000" y="2674256"/>
            <a:ext cx="428172" cy="428172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2</a:t>
            </a:r>
            <a:endParaRPr lang="en-ID" sz="2400" b="1">
              <a:solidFill>
                <a:srgbClr val="FF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B9A1C5-E724-4874-806D-B1C1D85734AE}"/>
              </a:ext>
            </a:extLst>
          </p:cNvPr>
          <p:cNvSpPr/>
          <p:nvPr/>
        </p:nvSpPr>
        <p:spPr>
          <a:xfrm>
            <a:off x="9942286" y="5849257"/>
            <a:ext cx="696686" cy="2986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EDBA656-556E-4686-8ACF-B23B7DD6379B}"/>
              </a:ext>
            </a:extLst>
          </p:cNvPr>
          <p:cNvSpPr/>
          <p:nvPr/>
        </p:nvSpPr>
        <p:spPr>
          <a:xfrm>
            <a:off x="9434286" y="5775320"/>
            <a:ext cx="428172" cy="428172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3</a:t>
            </a:r>
            <a:endParaRPr lang="en-ID" sz="2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427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16DCF-4FDB-410D-8578-31682B6BF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Menjalankan Sistem Operasi Linux Debian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FDF1-6EDC-462B-A4A6-C48E506A4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325303"/>
            <a:ext cx="3436242" cy="3851659"/>
          </a:xfrm>
        </p:spPr>
        <p:txBody>
          <a:bodyPr/>
          <a:lstStyle/>
          <a:p>
            <a:r>
              <a:rPr lang="en-US"/>
              <a:t>Klik </a:t>
            </a:r>
            <a:r>
              <a:rPr lang="en-US" i="1"/>
              <a:t>icon</a:t>
            </a:r>
            <a:r>
              <a:rPr lang="en-US"/>
              <a:t> “Debian 10” yang telah diinstal.</a:t>
            </a:r>
          </a:p>
          <a:p>
            <a:r>
              <a:rPr lang="en-US"/>
              <a:t>Klik menu “</a:t>
            </a:r>
            <a:r>
              <a:rPr lang="en-US" b="1"/>
              <a:t>Start</a:t>
            </a:r>
            <a:r>
              <a:rPr lang="en-US"/>
              <a:t>” untuk menjalankan Sistem Operasi Linux Debian.</a:t>
            </a:r>
            <a:endParaRPr lang="en-ID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5A2EF37-359D-4A21-928C-C681DD9D34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3333" y="1878080"/>
            <a:ext cx="6560467" cy="429888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E466616-A790-42E1-A3FC-80BD122B369D}"/>
              </a:ext>
            </a:extLst>
          </p:cNvPr>
          <p:cNvSpPr/>
          <p:nvPr/>
        </p:nvSpPr>
        <p:spPr>
          <a:xfrm>
            <a:off x="8073566" y="2325304"/>
            <a:ext cx="518891" cy="5485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8C0C6E2-1731-41C6-BF82-FEE89FA81144}"/>
              </a:ext>
            </a:extLst>
          </p:cNvPr>
          <p:cNvCxnSpPr>
            <a:cxnSpLocks/>
          </p:cNvCxnSpPr>
          <p:nvPr/>
        </p:nvCxnSpPr>
        <p:spPr>
          <a:xfrm flipV="1">
            <a:off x="4274443" y="2873828"/>
            <a:ext cx="3799123" cy="98697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3E73C28-2784-46D5-9D0F-A79A513FD00A}"/>
              </a:ext>
            </a:extLst>
          </p:cNvPr>
          <p:cNvCxnSpPr>
            <a:cxnSpLocks/>
          </p:cNvCxnSpPr>
          <p:nvPr/>
        </p:nvCxnSpPr>
        <p:spPr>
          <a:xfrm>
            <a:off x="4118435" y="2873828"/>
            <a:ext cx="816422" cy="23222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1762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83AAB-AD71-40D8-A88A-FD3E95431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Login Sistem Sebagai “Root”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87723-553A-4E17-847E-70B1B34B4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Login ke sistem dengan menggunakan hak akses “Root” (Superuser).</a:t>
            </a:r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376E81-1F9A-4B36-BAF7-B3DE218757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428" y="2328352"/>
            <a:ext cx="9606478" cy="3983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33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16DCF-4FDB-410D-8578-31682B6BF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761"/>
          </a:xfrm>
        </p:spPr>
        <p:txBody>
          <a:bodyPr>
            <a:normAutofit fontScale="90000"/>
          </a:bodyPr>
          <a:lstStyle/>
          <a:p>
            <a:r>
              <a:rPr lang="en-US"/>
              <a:t>Membackup File Konfigurasi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FDF1-6EDC-462B-A4A6-C48E506A4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9544"/>
            <a:ext cx="10657114" cy="566057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Masuk ke direktori Network dengan perintah: </a:t>
            </a:r>
          </a:p>
          <a:p>
            <a:pPr marL="0" indent="0">
              <a:buNone/>
            </a:pP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root@stemasi:~# </a:t>
            </a:r>
            <a:r>
              <a:rPr lang="en-US" sz="2400" b="1">
                <a:latin typeface="Courier New" panose="02070309020205020404" pitchFamily="49" charset="0"/>
                <a:cs typeface="Courier New" panose="02070309020205020404" pitchFamily="49" charset="0"/>
              </a:rPr>
              <a:t>cd /etc/network</a:t>
            </a:r>
            <a:endParaRPr lang="en-US" sz="2400" b="1"/>
          </a:p>
          <a:p>
            <a:pPr marL="514350" indent="-514350">
              <a:buFont typeface="+mj-lt"/>
              <a:buAutoNum type="arabicPeriod" startAt="2"/>
            </a:pPr>
            <a:r>
              <a:rPr lang="en-US"/>
              <a:t>Ketik perintah “ls” untuk melihat isi direktori:</a:t>
            </a:r>
          </a:p>
          <a:p>
            <a:pPr marL="0" indent="0">
              <a:buNone/>
            </a:pP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	root@stemasi:/etc/network# </a:t>
            </a:r>
            <a:r>
              <a:rPr lang="en-US" sz="2400" b="1"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	if-down.d   if-post-down.d   if-pre-up.d   if-up.d 	</a:t>
            </a:r>
            <a:r>
              <a:rPr lang="en-US" sz="2400" b="1">
                <a:latin typeface="Courier New" panose="02070309020205020404" pitchFamily="49" charset="0"/>
                <a:cs typeface="Courier New" panose="02070309020205020404" pitchFamily="49" charset="0"/>
              </a:rPr>
              <a:t>interfaces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 interfaces.d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/>
              <a:t>Pada direktori ini terdapat file “</a:t>
            </a:r>
            <a:r>
              <a:rPr lang="en-US" b="1"/>
              <a:t>interfaces</a:t>
            </a:r>
            <a:r>
              <a:rPr lang="en-US"/>
              <a:t>” yang akan digunakan untuk melakukan konfigurasi IP Address.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/>
              <a:t>Lakukan backup file terlebih dahulu dengan cara:</a:t>
            </a:r>
          </a:p>
          <a:p>
            <a:pPr marL="0" indent="0">
              <a:buNone/>
            </a:pPr>
            <a:r>
              <a:rPr lang="en-US"/>
              <a:t>	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root@stemasi:/etc/network# </a:t>
            </a:r>
            <a:r>
              <a:rPr lang="en-US" sz="2400" b="1">
                <a:latin typeface="Courier New" panose="02070309020205020404" pitchFamily="49" charset="0"/>
                <a:cs typeface="Courier New" panose="02070309020205020404" pitchFamily="49" charset="0"/>
              </a:rPr>
              <a:t>cp interfaces interfaces.backup</a:t>
            </a:r>
            <a:endParaRPr lang="en-US" sz="2400" b="1"/>
          </a:p>
          <a:p>
            <a:pPr marL="514350" indent="-514350">
              <a:buFont typeface="+mj-lt"/>
              <a:buAutoNum type="arabicPeriod" startAt="5"/>
            </a:pPr>
            <a:r>
              <a:rPr lang="en-US"/>
              <a:t>Ketik kembali perintah “ls” untuk melihat file backup yang sudah di buat:</a:t>
            </a:r>
          </a:p>
          <a:p>
            <a:pPr marL="0" indent="0">
              <a:buNone/>
            </a:pPr>
            <a:r>
              <a:rPr lang="en-US"/>
              <a:t>	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root@stemasi:/etc/network# </a:t>
            </a:r>
            <a:r>
              <a:rPr lang="en-US" sz="2400" b="1"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	if-down.d   if-post-down.d   if-pre-up.d   if-up.d 	interfaces</a:t>
            </a:r>
            <a:r>
              <a:rPr lang="en-US" sz="2400" b="1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 interfaces.d     </a:t>
            </a:r>
            <a:r>
              <a:rPr lang="en-US" sz="2400" b="1">
                <a:latin typeface="Courier New" panose="02070309020205020404" pitchFamily="49" charset="0"/>
                <a:cs typeface="Courier New" panose="02070309020205020404" pitchFamily="49" charset="0"/>
              </a:rPr>
              <a:t>interfaces.backup</a:t>
            </a: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24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i="1">
                <a:solidFill>
                  <a:srgbClr val="FF0000"/>
                </a:solidFill>
              </a:rPr>
              <a:t>File </a:t>
            </a:r>
            <a:r>
              <a:rPr lang="en-US" sz="2400" i="1"/>
              <a:t>interfaces.backup</a:t>
            </a:r>
            <a:r>
              <a:rPr lang="en-US" sz="2400" i="1">
                <a:solidFill>
                  <a:srgbClr val="FF0000"/>
                </a:solidFill>
              </a:rPr>
              <a:t> dapat digunakan kembali untuk mengantisipasi jika terjadi kesalahan fatal pada proses belajar/latihan. Sebaiknya lakukan backup Kembali setelah konfigurasi berhasil.</a:t>
            </a:r>
          </a:p>
        </p:txBody>
      </p:sp>
    </p:spTree>
    <p:extLst>
      <p:ext uri="{BB962C8B-B14F-4D97-AF65-F5344CB8AC3E}">
        <p14:creationId xmlns:p14="http://schemas.microsoft.com/office/powerpoint/2010/main" val="1605946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C794DE1-EA29-43A1-8979-5199DA8C8D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6657" b="41500"/>
          <a:stretch/>
        </p:blipFill>
        <p:spPr>
          <a:xfrm>
            <a:off x="320899" y="1096514"/>
            <a:ext cx="11550201" cy="5429073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663FC8A5-EE0B-4C5F-8007-2168CD0EF5CC}"/>
              </a:ext>
            </a:extLst>
          </p:cNvPr>
          <p:cNvSpPr/>
          <p:nvPr/>
        </p:nvSpPr>
        <p:spPr>
          <a:xfrm>
            <a:off x="5012640" y="4329547"/>
            <a:ext cx="309650" cy="329871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1</a:t>
            </a:r>
            <a:endParaRPr lang="en-ID" sz="2400" b="1">
              <a:solidFill>
                <a:srgbClr val="FF000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DA313AC-48CD-4B30-8653-22B0EC27DC66}"/>
              </a:ext>
            </a:extLst>
          </p:cNvPr>
          <p:cNvSpPr/>
          <p:nvPr/>
        </p:nvSpPr>
        <p:spPr>
          <a:xfrm>
            <a:off x="5716233" y="4754695"/>
            <a:ext cx="309650" cy="329871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2</a:t>
            </a:r>
            <a:endParaRPr lang="en-ID" sz="2400" b="1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58FBAF1-0DC2-4AAF-B809-82B3DA144BB0}"/>
              </a:ext>
            </a:extLst>
          </p:cNvPr>
          <p:cNvCxnSpPr>
            <a:cxnSpLocks/>
            <a:stCxn id="7" idx="2"/>
          </p:cNvCxnSpPr>
          <p:nvPr/>
        </p:nvCxnSpPr>
        <p:spPr>
          <a:xfrm flipH="1">
            <a:off x="4028589" y="4919631"/>
            <a:ext cx="1687644" cy="6094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8724E48-9B0A-4C37-B2E3-404DB32A10A2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4239756" y="4494483"/>
            <a:ext cx="772884" cy="17978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ACEAB719-BF7F-4830-8802-09E16A2FB2A4}"/>
              </a:ext>
            </a:extLst>
          </p:cNvPr>
          <p:cNvSpPr/>
          <p:nvPr/>
        </p:nvSpPr>
        <p:spPr>
          <a:xfrm>
            <a:off x="7067241" y="4433911"/>
            <a:ext cx="309650" cy="329871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3</a:t>
            </a:r>
            <a:endParaRPr lang="en-ID" sz="2400" b="1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020E9F1-DAEB-4DEA-A8CF-5BBBDA6678A4}"/>
              </a:ext>
            </a:extLst>
          </p:cNvPr>
          <p:cNvCxnSpPr>
            <a:cxnSpLocks/>
            <a:stCxn id="17" idx="4"/>
          </p:cNvCxnSpPr>
          <p:nvPr/>
        </p:nvCxnSpPr>
        <p:spPr>
          <a:xfrm flipH="1">
            <a:off x="7067242" y="4763782"/>
            <a:ext cx="154824" cy="27247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3EAD6B80-3304-437E-94AF-D547BAC744E9}"/>
              </a:ext>
            </a:extLst>
          </p:cNvPr>
          <p:cNvSpPr/>
          <p:nvPr/>
        </p:nvSpPr>
        <p:spPr>
          <a:xfrm>
            <a:off x="8454858" y="5309485"/>
            <a:ext cx="309650" cy="329871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4</a:t>
            </a:r>
            <a:endParaRPr lang="en-ID" sz="2400" b="1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6B37E9F-1566-496F-84FC-AD7D93523885}"/>
              </a:ext>
            </a:extLst>
          </p:cNvPr>
          <p:cNvCxnSpPr>
            <a:cxnSpLocks/>
            <a:stCxn id="26" idx="2"/>
          </p:cNvCxnSpPr>
          <p:nvPr/>
        </p:nvCxnSpPr>
        <p:spPr>
          <a:xfrm flipH="1">
            <a:off x="7544703" y="5474421"/>
            <a:ext cx="910155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>
            <a:extLst>
              <a:ext uri="{FF2B5EF4-FFF2-40B4-BE49-F238E27FC236}">
                <a16:creationId xmlns:a16="http://schemas.microsoft.com/office/drawing/2014/main" id="{1CA8FC41-CC7C-4C7A-8CAE-671F491D331D}"/>
              </a:ext>
            </a:extLst>
          </p:cNvPr>
          <p:cNvSpPr/>
          <p:nvPr/>
        </p:nvSpPr>
        <p:spPr>
          <a:xfrm>
            <a:off x="4694302" y="5544603"/>
            <a:ext cx="309650" cy="329871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5</a:t>
            </a:r>
            <a:endParaRPr lang="en-ID" sz="2400" b="1">
              <a:solidFill>
                <a:srgbClr val="FF0000"/>
              </a:solidFill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A3308D8-C122-49BC-B216-21C1C3B8E846}"/>
              </a:ext>
            </a:extLst>
          </p:cNvPr>
          <p:cNvCxnSpPr>
            <a:cxnSpLocks/>
            <a:stCxn id="31" idx="2"/>
          </p:cNvCxnSpPr>
          <p:nvPr/>
        </p:nvCxnSpPr>
        <p:spPr>
          <a:xfrm flipH="1">
            <a:off x="3953100" y="5709539"/>
            <a:ext cx="741202" cy="1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itle 1">
            <a:extLst>
              <a:ext uri="{FF2B5EF4-FFF2-40B4-BE49-F238E27FC236}">
                <a16:creationId xmlns:a16="http://schemas.microsoft.com/office/drawing/2014/main" id="{F00319C7-005D-4C6A-BF90-9882E08A1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899" y="365125"/>
            <a:ext cx="11032901" cy="534761"/>
          </a:xfrm>
        </p:spPr>
        <p:txBody>
          <a:bodyPr>
            <a:normAutofit fontScale="90000"/>
          </a:bodyPr>
          <a:lstStyle/>
          <a:p>
            <a:r>
              <a:rPr lang="en-US"/>
              <a:t>Membackup File Konfigurasi</a:t>
            </a:r>
            <a:endParaRPr lang="en-ID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B76DF73-AC64-4187-BF3F-AA5147B721F2}"/>
              </a:ext>
            </a:extLst>
          </p:cNvPr>
          <p:cNvSpPr/>
          <p:nvPr/>
        </p:nvSpPr>
        <p:spPr>
          <a:xfrm>
            <a:off x="7748508" y="5754042"/>
            <a:ext cx="2324406" cy="3703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05009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4866DF9-FB97-49FF-B168-23A23A7C3E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7310"/>
          <a:stretch/>
        </p:blipFill>
        <p:spPr>
          <a:xfrm>
            <a:off x="1451426" y="3278517"/>
            <a:ext cx="10152965" cy="31803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D01D927-D852-4271-9B79-739AE318D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6704"/>
          </a:xfrm>
        </p:spPr>
        <p:txBody>
          <a:bodyPr>
            <a:normAutofit fontScale="90000"/>
          </a:bodyPr>
          <a:lstStyle/>
          <a:p>
            <a:r>
              <a:rPr lang="en-US"/>
              <a:t>Melihat Konfigurasi Awal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1692A-4CBF-41F5-A18A-ECBD651DA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2494"/>
            <a:ext cx="10515600" cy="209710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Sebelum melakukan konfigurasi, kita harus mengetahui nama/label dari ethernet (interface) yang akan dikonfigurasi. Ini karena nama dari interface yang satu dengan yang lain belum tentu sama.</a:t>
            </a:r>
          </a:p>
          <a:p>
            <a:pPr marL="536575" indent="0">
              <a:buNone/>
            </a:pPr>
            <a:r>
              <a:rPr 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root@stemasi:/etc/network# ip a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/>
              <a:t>Nama dari interface yang tertera adalah “</a:t>
            </a:r>
            <a:r>
              <a:rPr lang="en-US" b="1"/>
              <a:t>enp0s3</a:t>
            </a:r>
            <a:r>
              <a:rPr lang="en-US"/>
              <a:t>”.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E6B017-394B-456C-AD3B-AB3EDC4792D3}"/>
              </a:ext>
            </a:extLst>
          </p:cNvPr>
          <p:cNvSpPr/>
          <p:nvPr/>
        </p:nvSpPr>
        <p:spPr>
          <a:xfrm>
            <a:off x="1857829" y="5363527"/>
            <a:ext cx="1016000" cy="3703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4A1082-ECB1-4450-BEC5-AEBFADD911C1}"/>
              </a:ext>
            </a:extLst>
          </p:cNvPr>
          <p:cNvSpPr/>
          <p:nvPr/>
        </p:nvSpPr>
        <p:spPr>
          <a:xfrm>
            <a:off x="1423768" y="3264003"/>
            <a:ext cx="4904459" cy="4105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DB26A69-7D81-4122-BD39-D1CB90B0A440}"/>
              </a:ext>
            </a:extLst>
          </p:cNvPr>
          <p:cNvSpPr/>
          <p:nvPr/>
        </p:nvSpPr>
        <p:spPr>
          <a:xfrm>
            <a:off x="976568" y="3260956"/>
            <a:ext cx="403659" cy="41053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1</a:t>
            </a:r>
            <a:endParaRPr lang="en-ID" sz="2400" b="1">
              <a:solidFill>
                <a:srgbClr val="FF0000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7821F6C-6944-40C0-A5EF-BA2A50FE419F}"/>
              </a:ext>
            </a:extLst>
          </p:cNvPr>
          <p:cNvSpPr/>
          <p:nvPr/>
        </p:nvSpPr>
        <p:spPr>
          <a:xfrm>
            <a:off x="1020109" y="5323319"/>
            <a:ext cx="403659" cy="41053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2</a:t>
            </a:r>
            <a:endParaRPr lang="en-ID" sz="2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051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761"/>
          </a:xfrm>
        </p:spPr>
        <p:txBody>
          <a:bodyPr>
            <a:normAutofit fontScale="90000"/>
          </a:bodyPr>
          <a:lstStyle/>
          <a:p>
            <a:r>
              <a:rPr lang="en-US"/>
              <a:t>Membuka File Konfigurasi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F8731-5AB6-4653-AABA-207CA401E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114"/>
            <a:ext cx="10515600" cy="5558972"/>
          </a:xfrm>
        </p:spPr>
        <p:txBody>
          <a:bodyPr>
            <a:normAutofit/>
          </a:bodyPr>
          <a:lstStyle/>
          <a:p>
            <a:r>
              <a:rPr lang="en-US"/>
              <a:t>Buka file konfigurasi dengan perintah</a:t>
            </a:r>
            <a:r>
              <a:rPr lang="en-US" smtClean="0"/>
              <a:t>: </a:t>
            </a:r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sz="28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ID"/>
          </a:p>
          <a:p>
            <a:pPr marL="0" indent="0">
              <a:buNone/>
            </a:pPr>
            <a:endParaRPr lang="en-ID"/>
          </a:p>
          <a:p>
            <a:pPr marL="0" indent="0">
              <a:buNone/>
            </a:pPr>
            <a:endParaRPr lang="en-ID"/>
          </a:p>
          <a:p>
            <a:pPr marL="0" indent="0">
              <a:buNone/>
            </a:pPr>
            <a:endParaRPr lang="en-ID"/>
          </a:p>
          <a:p>
            <a:pPr marL="0" indent="0">
              <a:buNone/>
            </a:pPr>
            <a:endParaRPr lang="en-ID"/>
          </a:p>
          <a:p>
            <a:pPr marL="0" indent="0">
              <a:buNone/>
            </a:pPr>
            <a:r>
              <a:rPr lang="en-ID" sz="2000" i="1">
                <a:solidFill>
                  <a:srgbClr val="FF0000"/>
                </a:solidFill>
              </a:rPr>
              <a:t>Anda dapat menggunakan perintah editor lain seperti: vi, vim, pico, dll sesuai dengan kebiasaan!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C2FF724-2850-4CF1-BCF1-B7293F8CA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594" y="2133599"/>
            <a:ext cx="9440948" cy="385687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9D8D788-71CB-4F11-BC28-1E6382B213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594" y="1610206"/>
            <a:ext cx="6142041" cy="378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247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1903</TotalTime>
  <Words>426</Words>
  <Application>Microsoft Office PowerPoint</Application>
  <PresentationFormat>Widescreen</PresentationFormat>
  <Paragraphs>104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Wingdings</vt:lpstr>
      <vt:lpstr>Office Theme</vt:lpstr>
      <vt:lpstr>Konfigurasi TCP/IP  Linux Debian (Server)</vt:lpstr>
      <vt:lpstr>Pengaturan Network Di VirtualBox</vt:lpstr>
      <vt:lpstr>Pengaturan Interface Di VirtualBox</vt:lpstr>
      <vt:lpstr>Menjalankan Sistem Operasi Linux Debian</vt:lpstr>
      <vt:lpstr>Login Sistem Sebagai “Root”</vt:lpstr>
      <vt:lpstr>Membackup File Konfigurasi</vt:lpstr>
      <vt:lpstr>Membackup File Konfigurasi</vt:lpstr>
      <vt:lpstr>Melihat Konfigurasi Awal</vt:lpstr>
      <vt:lpstr>Membuka File Konfigurasi</vt:lpstr>
      <vt:lpstr>Mengedit File Konfigurasi</vt:lpstr>
      <vt:lpstr>Menyimpan File Konfigurasi</vt:lpstr>
      <vt:lpstr>Menjalankan Ulang Servis</vt:lpstr>
      <vt:lpstr>Melihat Hasil Konfigurasi</vt:lpstr>
      <vt:lpstr>Persiapan Pengujian</vt:lpstr>
      <vt:lpstr>Pengujian Koneksi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Konfigurasi IP Address</dc:title>
  <dc:creator>T. Khairil Ahsyar</dc:creator>
  <cp:lastModifiedBy>T. Khairil Ahsyar</cp:lastModifiedBy>
  <cp:revision>128</cp:revision>
  <dcterms:created xsi:type="dcterms:W3CDTF">2021-05-27T08:18:52Z</dcterms:created>
  <dcterms:modified xsi:type="dcterms:W3CDTF">2021-06-02T13:23:33Z</dcterms:modified>
</cp:coreProperties>
</file>