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6384A-374C-439C-AA4D-6849B51635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073B7A-EB46-4A89-B4D8-05B692FB2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64CB5-AA3B-4A23-90A9-D97E3D21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D6B26-DAF7-4A87-8138-AFEAC2D9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4C051-7376-47B4-80D9-9E6D10E06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124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54054-D9C9-4136-877B-71FE344E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FBA215-BB3A-4E7E-ABC5-52911C43D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5771C-691E-4D78-86A4-918367CCE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446A9-DEEC-49F4-A628-DF5D447CB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4C99D-76A5-46BB-9FB7-84B571724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3371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BB5D50-8D06-4C94-A0B9-6926F78BE1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92E57A-881E-40F0-87A8-020753D3D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D6B5D-9B00-4D59-90B3-DADC7A3A9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05C26-6B1C-4319-8BE4-943B1FF71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F6777-A1F4-4D17-8EC8-7EC553743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3089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FA0CE-2005-4D9F-A814-F16801D71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FCDE9-0B6E-48D9-96F5-C4DD53BCB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3E744-736F-4557-A634-02D56636A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B1C2F-E5F8-470D-BB44-47079AFCE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40EF9-B4E1-4A63-A63C-709F8C869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5594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14171-3527-40E9-AB2C-B3E0387B8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0DC3A-FF19-4F90-8313-D46778B2A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5481B-DBBC-40F8-9EDA-900DA388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9B036-DE63-4E95-B0E5-507CCA6F5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FBCBF-5BAA-404E-B967-C1490C18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2267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4E5C6-F835-4A6D-907C-89610894C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E865C-DBC3-41BF-8E18-02F5BF93FE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3AF2F-FE93-405D-B848-2F48E81B6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168E6-1516-4158-9CD1-DD9C61BD5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DEA78-A9BB-48D0-B02A-9E0162F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B246C-802F-4168-B12F-F95959557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0390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8BDB5-54E7-42FB-82E2-9C737DEFF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82D56-6E9B-4036-9395-8AB0F9312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97CC3-7F8B-42D0-8CC8-630E2DF52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062D18-A9B2-49E2-B356-A65A70A5E5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229115-69F1-4A02-BD0A-F49B6F1A18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9B0AF3-4836-49DF-9A88-A1821E935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E77331-1D93-4FEA-9D46-7B05DE81D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37554D-4DA3-4B0C-8930-A182527B8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89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8DDC9-5DEB-4A30-9A81-CEBE1D24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93187-C7A7-44A5-AB8E-9D095D63E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58AE77-39E4-4ED4-9D22-74B64D7E2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2AE720-28F6-45A2-A02B-E691FC515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440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C522F4-1AD3-4E6B-9B28-93077CF16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84DB55-20EC-4472-8F9D-DA508F92D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7E3E9-6168-4075-8C68-6F999AAB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834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FF241-CD20-4E37-8106-A81D9ACD0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A1310-AFEF-43C5-8EE6-58DAFFD9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FF915C-4EBA-4D4C-BA84-353E088C6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DC81A-1D13-47B4-AEA6-22D5BA2D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D0C1E-E864-4314-93BE-5862427E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26F9B-5A68-4A2B-BC4C-CF8453E4D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10727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E1FB1-C3DB-4D47-B4BB-0BFA84B58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C5583-B5C5-4D95-B26A-16B10DF47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344B0-AAE4-472D-AB43-B154B9913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FD4096-2A92-438E-8778-A314F7FC9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0AB7F-FECF-4C62-94FD-A74919D42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42052-CCF5-41A0-AC6D-10FCEBEC1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709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0B1FD-ECEB-42FF-A7A1-2EC9C3977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1F26C-C5ED-489E-A7A0-18EB2E73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2C067-FABA-4024-AA6D-6D3D06C58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0C99C-7426-4DC1-A834-BA85E63604D7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A45FE-EBAA-4F88-B9C5-D69E7E8A3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059F2-15E7-463A-AD8D-82059FD03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78A24-0DC5-4843-B0C5-BD2F40AEA0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475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10BF-C274-48B0-89C0-9317469024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Perintah Dasar Linux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32FF28-43FD-4DA5-8501-1185C34E75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Tengku Khairil Ahsyar, S.Kom., M.Kom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57058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4B0B1-9518-46C2-B2E8-500BE9549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4871"/>
            <a:ext cx="10515600" cy="5112092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Untuk materi “Perintah Dasar Linux” dapat dilihat dan dipelajari pada buku atau modul praktikum:</a:t>
            </a:r>
          </a:p>
          <a:p>
            <a:endParaRPr lang="en-US"/>
          </a:p>
          <a:p>
            <a:pPr marL="0" indent="0">
              <a:buNone/>
            </a:pPr>
            <a:r>
              <a:rPr lang="en-US"/>
              <a:t>Referensi:</a:t>
            </a:r>
          </a:p>
          <a:p>
            <a:r>
              <a:rPr lang="en-US"/>
              <a:t>Linux Debian Buster Documentation.</a:t>
            </a:r>
          </a:p>
          <a:p>
            <a:r>
              <a:rPr lang="en-US"/>
              <a:t>Ahsyar, TK., &amp; Kusuma, MWA. 2023. “Manajemen Jaringan Komputer Berbasis Open Source Menggunakan Linux Debian”.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48296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Perintah Dasar Linux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Perintah Dasar Linux</dc:title>
  <dc:creator>T. Khairil Ahsyar</dc:creator>
  <cp:lastModifiedBy>T. Khairil Ahsyar</cp:lastModifiedBy>
  <cp:revision>3</cp:revision>
  <dcterms:created xsi:type="dcterms:W3CDTF">2021-05-27T08:13:02Z</dcterms:created>
  <dcterms:modified xsi:type="dcterms:W3CDTF">2024-01-24T08:57:01Z</dcterms:modified>
</cp:coreProperties>
</file>