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0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29BB-B4F1-458E-8F0A-7BBA1F9C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BA325-C3D9-495E-ADD6-281ADEB8B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0BD3-0E48-4553-B337-014766AA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17413-759D-4E32-8865-87CA8B54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30906-D5B9-41C3-BD0F-A215B090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36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AB67-7A4F-49D4-B391-3F7BB57A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DDBAA-F170-49FD-93B6-1ED3E6BC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5FB67-3DA8-45FB-81F2-9FB01825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D162B-8D3F-408D-8F80-BC87CFC0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B3AD-8BAB-4B83-8A51-9437E9B2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157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BB18B-135F-4761-9E8E-E3A6D550F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8C0BA-E008-4DA4-9300-F944901E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4770-BC29-4EFE-BB76-002987B4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DCBC8-747F-4A04-A6E0-F362BD37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991B-D8FD-4AC3-8042-29699253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0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8B4A-EC9E-4100-99E4-243E9E7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174D-252B-49FE-88C9-E8916E25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323A-C924-4A69-81CC-703A3C9E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BBDF-96DD-4B57-A35B-11C3EEE7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E0FA-F24A-4831-B2D9-AAAC5786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958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C47A-5962-4A7E-8C9A-BB9B80D5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6D897-E6A5-4B9F-A95A-105B971D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1F7A-7A70-4AC1-8B45-8FEAE465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9F34D-60FF-49D2-B26B-17D5FE8D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B0C0-EBFF-4D55-948A-90AC542B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68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9FFC-4358-4289-86E3-21DD9A8E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4712-A590-4FFD-B1AA-966459064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D6E1D-AB1C-4D81-9BB8-4DDD99C6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D6E68-37BF-4B84-BDAC-CB4BA2E7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5D76-C053-4B6E-8548-10C50959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EACC0-DB5C-499D-BFBF-27EE34DB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526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2497-A7C0-4339-BC88-1F58EDB3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B9CD0-4B20-40DF-B471-2CABD8A72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7499C-25EC-437D-B456-3984F1EBB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E7BF3-E0DE-4C9B-93F9-204204ED2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9214F-CA9C-4230-AA52-39883D8E2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CAE0A-C144-4382-8D88-D202B9A0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4125F-672F-4097-88EA-7026A620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E5BD4-D1AD-4951-942B-4B0C8451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88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B6ED-24B0-4F93-B66A-3F6DDFAC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64C87-8804-41F8-B913-949BCABB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730E0-29EB-4DC4-BEC1-4E17FA65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D307E-6989-45DF-A140-5CCB1BE5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943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D7187-6178-4CB9-B97E-AF188D51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45FED-630F-4A7A-A644-2E158D08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E7A75-8AB1-442B-8137-232403A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60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0D93-5D88-441C-B95B-2D4C26A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A397-CFB1-4D17-849A-3B8F1588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E4963-4E50-4156-AAA1-F906EF46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6EC0-6A90-4C8D-B2B0-2EBCE06E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2F0B9-5207-4825-87E3-CAD6CD6E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C94E-D377-47CF-92AA-64661B2B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983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BA64-97E4-452A-A325-7E7F3885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77A43-6E45-4F33-9E17-71300F4AF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82973-FCBF-4122-BCE7-80865052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A087-DCAC-4E79-9AB5-2D5E01F5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70352-7CA9-4973-AED5-4F274392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C934F-9A70-44F7-B9DE-14817247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84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8CE41-78AB-4D4F-9BE4-6FB6C7BF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9C3B-1201-471E-A336-922262613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79EB-C953-46EA-A036-E975B82DD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B222-7A0E-47AE-BC6F-94BB570D4B00}" type="datetimeFigureOut">
              <a:rPr lang="en-ID" smtClean="0"/>
              <a:t>02/06/2021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3D6F3-F2CC-4C13-BF17-42C91F779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2CA6-522E-4AFC-BD99-997F26922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B656-6576-4B07-A0D0-4DB6954AFFB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783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CD1A-E654-491D-96DE-456C8DC8F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Instalasi Windows 10 (</a:t>
            </a:r>
            <a:r>
              <a:rPr lang="en-US" i="1"/>
              <a:t>Client</a:t>
            </a:r>
            <a:r>
              <a:rPr lang="en-US"/>
              <a:t>)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74EE8-07D0-42DB-9610-40817DC42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Tengku Khairil Ahsyar, S.Kom., M.Kom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463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645"/>
          <a:stretch/>
        </p:blipFill>
        <p:spPr>
          <a:xfrm>
            <a:off x="4638326" y="1730050"/>
            <a:ext cx="6820852" cy="4294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CD6DF-705B-4EAF-B1A6-873AE550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Memulai </a:t>
            </a:r>
            <a:r>
              <a:rPr lang="en-US" smtClean="0"/>
              <a:t>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C330-4FFE-48B3-AFF0-6B82CF6D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15185" cy="2118578"/>
          </a:xfrm>
        </p:spPr>
        <p:txBody>
          <a:bodyPr>
            <a:normAutofit/>
          </a:bodyPr>
          <a:lstStyle/>
          <a:p>
            <a:r>
              <a:rPr lang="en-US"/>
              <a:t>Buka Virtual Box, kemudian pilih menu “</a:t>
            </a:r>
            <a:r>
              <a:rPr lang="en-US" b="1"/>
              <a:t>Start</a:t>
            </a:r>
            <a:r>
              <a:rPr lang="en-US"/>
              <a:t>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3934D-AB72-4818-B9B7-5F3574CB7E23}"/>
              </a:ext>
            </a:extLst>
          </p:cNvPr>
          <p:cNvSpPr/>
          <p:nvPr/>
        </p:nvSpPr>
        <p:spPr>
          <a:xfrm flipH="1">
            <a:off x="7956646" y="2169995"/>
            <a:ext cx="600500" cy="600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7B288-A622-4F9E-BAB4-94B373D90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47" y="3230598"/>
            <a:ext cx="944148" cy="8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01" y="3642888"/>
            <a:ext cx="4353533" cy="2743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DD7CF-202B-40CB-96C1-1F488E01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File Installer</a:t>
            </a:r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D75E-D95D-4A10-BEDE-99B2B9EE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43" y="807040"/>
            <a:ext cx="4895637" cy="42245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1994C-D30D-45BA-A0EE-D75D353E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3285" cy="18736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Klik icon           untuk </a:t>
            </a:r>
            <a:r>
              <a:rPr lang="en-US" smtClean="0"/>
              <a:t>mencari lokasi file installer ISO Windows 10.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D74F4-6EE3-4362-AF24-884B244E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72" y="1559701"/>
            <a:ext cx="711320" cy="7113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8BC363-0B53-4335-9E61-27299E7032F2}"/>
              </a:ext>
            </a:extLst>
          </p:cNvPr>
          <p:cNvSpPr/>
          <p:nvPr/>
        </p:nvSpPr>
        <p:spPr>
          <a:xfrm flipH="1">
            <a:off x="1152900" y="4195674"/>
            <a:ext cx="508851" cy="570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2E0787-A3EB-47D7-A3E6-31C5A4A54E96}"/>
              </a:ext>
            </a:extLst>
          </p:cNvPr>
          <p:cNvSpPr txBox="1">
            <a:spLocks/>
          </p:cNvSpPr>
          <p:nvPr/>
        </p:nvSpPr>
        <p:spPr>
          <a:xfrm>
            <a:off x="5818573" y="5279218"/>
            <a:ext cx="531328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/>
              <a:t>Klik “</a:t>
            </a:r>
            <a:r>
              <a:rPr lang="en-US" b="1"/>
              <a:t>Add</a:t>
            </a:r>
            <a:r>
              <a:rPr lang="en-US"/>
              <a:t>” untuk </a:t>
            </a:r>
            <a:r>
              <a:rPr lang="en-US" smtClean="0"/>
              <a:t>memilihnya.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4F6E3F-7636-401D-B9A9-A9195B81E435}"/>
              </a:ext>
            </a:extLst>
          </p:cNvPr>
          <p:cNvSpPr/>
          <p:nvPr/>
        </p:nvSpPr>
        <p:spPr>
          <a:xfrm>
            <a:off x="5167644" y="4089828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6119478" y="155907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10A56C-857E-458D-9724-70ADCC0C8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494" y="5420396"/>
            <a:ext cx="581341" cy="715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021" y="1690688"/>
            <a:ext cx="3210373" cy="3019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9FEC10-689D-436C-A80D-445742050B38}"/>
              </a:ext>
            </a:extLst>
          </p:cNvPr>
          <p:cNvSpPr/>
          <p:nvPr/>
        </p:nvSpPr>
        <p:spPr>
          <a:xfrm flipH="1">
            <a:off x="10136063" y="3901206"/>
            <a:ext cx="323080" cy="294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266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6" y="3800828"/>
            <a:ext cx="4353533" cy="2743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17" y="413220"/>
            <a:ext cx="4353533" cy="3078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1B96B-A4FB-45A1-B974-B0AEAD44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565"/>
          </a:xfrm>
        </p:spPr>
        <p:txBody>
          <a:bodyPr>
            <a:normAutofit fontScale="90000"/>
          </a:bodyPr>
          <a:lstStyle/>
          <a:p>
            <a:r>
              <a:rPr lang="en-US"/>
              <a:t>Memilih File Installer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5F93-E26B-40FD-852F-AA8A9E4C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424"/>
            <a:ext cx="6162066" cy="49159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Pilih file ISO file installer tersebut.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Pilih “</a:t>
            </a:r>
            <a:r>
              <a:rPr lang="en-US" b="1"/>
              <a:t>Open</a:t>
            </a:r>
            <a:r>
              <a:rPr lang="en-US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ID"/>
              <a:t>Jika sudah pilih “</a:t>
            </a:r>
            <a:r>
              <a:rPr lang="en-ID" b="1"/>
              <a:t>Choose</a:t>
            </a:r>
            <a:r>
              <a:rPr lang="en-ID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Klik “</a:t>
            </a:r>
            <a:r>
              <a:rPr lang="en-ID" b="1" smtClean="0"/>
              <a:t>Start</a:t>
            </a:r>
            <a:r>
              <a:rPr lang="en-ID" smtClean="0"/>
              <a:t>” untuk memulai instalasi.</a:t>
            </a:r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9028761" y="6180699"/>
            <a:ext cx="843657" cy="314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15155-FB79-4D67-9FE2-1714C25886C8}"/>
              </a:ext>
            </a:extLst>
          </p:cNvPr>
          <p:cNvSpPr/>
          <p:nvPr/>
        </p:nvSpPr>
        <p:spPr>
          <a:xfrm flipH="1">
            <a:off x="8819950" y="1790015"/>
            <a:ext cx="1832161" cy="23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9983502" y="3161266"/>
            <a:ext cx="843657" cy="314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11024514" y="1748404"/>
            <a:ext cx="329286" cy="3152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</a:t>
            </a:r>
            <a:endParaRPr lang="en-ID" sz="2400" b="1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9603791" y="3159663"/>
            <a:ext cx="379711" cy="3797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en-ID" sz="2400" b="1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8655307" y="6198393"/>
            <a:ext cx="329286" cy="3152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en-ID" sz="2400" b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38" y="3185127"/>
            <a:ext cx="3571227" cy="33592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3589946" y="3475493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</a:t>
            </a:r>
            <a:endParaRPr lang="en-ID" sz="3600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3356374" y="6143480"/>
            <a:ext cx="919790" cy="34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99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Pemilihan Bahasa Pada Saat 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023"/>
            <a:ext cx="3518647" cy="5114645"/>
          </a:xfrm>
        </p:spPr>
        <p:txBody>
          <a:bodyPr>
            <a:normAutofit fontScale="92500" lnSpcReduction="20000"/>
          </a:bodyPr>
          <a:lstStyle/>
          <a:p>
            <a:r>
              <a:rPr lang="en-ID" smtClean="0"/>
              <a:t>“</a:t>
            </a:r>
            <a:r>
              <a:rPr lang="en-ID" b="1" smtClean="0"/>
              <a:t>Language to install</a:t>
            </a:r>
            <a:r>
              <a:rPr lang="en-ID" smtClean="0"/>
              <a:t>” untuk memilih bahasa yang digunakan. </a:t>
            </a:r>
          </a:p>
          <a:p>
            <a:r>
              <a:rPr lang="en-ID" smtClean="0"/>
              <a:t>“</a:t>
            </a:r>
            <a:r>
              <a:rPr lang="en-ID" b="1" smtClean="0"/>
              <a:t>Time and currency format</a:t>
            </a:r>
            <a:r>
              <a:rPr lang="en-ID" smtClean="0"/>
              <a:t>” untuk memilih format waktu dan mata uang yang digunakan.</a:t>
            </a:r>
          </a:p>
          <a:p>
            <a:r>
              <a:rPr lang="en-ID" smtClean="0"/>
              <a:t>Sedangkan </a:t>
            </a:r>
            <a:r>
              <a:rPr lang="en-ID" smtClean="0"/>
              <a:t>“</a:t>
            </a:r>
            <a:r>
              <a:rPr lang="en-ID" b="1" smtClean="0"/>
              <a:t>Keyboard or input method</a:t>
            </a:r>
            <a:r>
              <a:rPr lang="en-ID" smtClean="0"/>
              <a:t>” untuk pemilihan standar keyboard  atau input yang digunakan.</a:t>
            </a:r>
          </a:p>
          <a:p>
            <a:r>
              <a:rPr lang="en-ID" smtClean="0"/>
              <a:t>Jika sudah, klik </a:t>
            </a:r>
            <a:r>
              <a:rPr lang="en-ID" smtClean="0"/>
              <a:t>“</a:t>
            </a:r>
            <a:r>
              <a:rPr lang="en-ID" b="1" smtClean="0"/>
              <a:t>Next</a:t>
            </a:r>
            <a:r>
              <a:rPr lang="en-ID" smtClean="0"/>
              <a:t>” untuk melanjutkan </a:t>
            </a:r>
            <a:r>
              <a:rPr lang="en-ID" smtClean="0"/>
              <a:t>proses berikutnya.</a:t>
            </a:r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84" y="1183342"/>
            <a:ext cx="7150381" cy="52760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22376" y="1815353"/>
            <a:ext cx="1667436" cy="16943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56847" y="3213847"/>
            <a:ext cx="1035424" cy="847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6847" y="4424080"/>
            <a:ext cx="10354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2376" y="5487690"/>
            <a:ext cx="6212542" cy="3630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2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84" y="1180314"/>
            <a:ext cx="7150381" cy="5279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Memulai 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318"/>
            <a:ext cx="3518647" cy="5397033"/>
          </a:xfrm>
        </p:spPr>
        <p:txBody>
          <a:bodyPr/>
          <a:lstStyle/>
          <a:p>
            <a:r>
              <a:rPr lang="en-ID" smtClean="0"/>
              <a:t>Klik “</a:t>
            </a:r>
            <a:r>
              <a:rPr lang="en-ID" b="1" smtClean="0"/>
              <a:t>Install now</a:t>
            </a:r>
            <a:r>
              <a:rPr lang="en-ID" smtClean="0"/>
              <a:t>” untuk memulai proses instalasi, setelah itu tunggu proses berikutnya.</a:t>
            </a: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7274857" y="3578386"/>
            <a:ext cx="1613648" cy="643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99647" y="2931459"/>
            <a:ext cx="3052482" cy="968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9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Applicable Notices and License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53"/>
            <a:ext cx="3518647" cy="48725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mtClean="0"/>
              <a:t>Beri tanda centang pada Check Box.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Klik tombol “</a:t>
            </a:r>
            <a:r>
              <a:rPr lang="en-ID" b="1" smtClean="0"/>
              <a:t>Next</a:t>
            </a:r>
            <a:r>
              <a:rPr lang="en-ID" smtClean="0"/>
              <a:t>” untuk melanjutkan proses berikutnya.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88" y="1181446"/>
            <a:ext cx="7022577" cy="5277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5037254" y="5350103"/>
            <a:ext cx="2009003" cy="472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10488705" y="5930153"/>
            <a:ext cx="1065529" cy="364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7194052" y="5317740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</a:t>
            </a:r>
            <a:endParaRPr lang="en-ID" sz="36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9826893" y="5860183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ID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Tipe 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29"/>
            <a:ext cx="3518647" cy="4993622"/>
          </a:xfrm>
        </p:spPr>
        <p:txBody>
          <a:bodyPr/>
          <a:lstStyle/>
          <a:p>
            <a:r>
              <a:rPr lang="en-ID" smtClean="0"/>
              <a:t>Pada tampilan ini, pilih “</a:t>
            </a:r>
            <a:r>
              <a:rPr lang="en-ID" b="1" smtClean="0"/>
              <a:t>Custom: Install Windows only (advanced)</a:t>
            </a:r>
            <a:r>
              <a:rPr lang="en-ID" smtClean="0"/>
              <a:t>” untuk memilih tipe instalasi yang diinginkan.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36" y="1183309"/>
            <a:ext cx="7009130" cy="52760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5091496" y="3497703"/>
            <a:ext cx="6029221" cy="845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675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Penentuan Partisi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775"/>
            <a:ext cx="6146095" cy="27622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mtClean="0"/>
              <a:t>Klik “</a:t>
            </a:r>
            <a:r>
              <a:rPr lang="en-ID" b="1" smtClean="0"/>
              <a:t>New</a:t>
            </a:r>
            <a:r>
              <a:rPr lang="en-ID" smtClean="0"/>
              <a:t>” untuk partisi baru.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Klik tombol “</a:t>
            </a:r>
            <a:r>
              <a:rPr lang="en-ID" b="1" smtClean="0"/>
              <a:t>Apply</a:t>
            </a:r>
            <a:r>
              <a:rPr lang="en-ID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Klik “</a:t>
            </a:r>
            <a:r>
              <a:rPr lang="en-ID" b="1" smtClean="0"/>
              <a:t>OK</a:t>
            </a:r>
            <a:r>
              <a:rPr lang="en-ID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ID" smtClean="0"/>
              <a:t>Klik “</a:t>
            </a:r>
            <a:r>
              <a:rPr lang="en-ID" b="1" smtClean="0"/>
              <a:t>Next</a:t>
            </a:r>
            <a:r>
              <a:rPr lang="en-ID" smtClean="0"/>
              <a:t>” untuk melanjutkan proses berikutnya.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13" y="3691376"/>
            <a:ext cx="3822005" cy="2863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65" y="1069411"/>
            <a:ext cx="4437529" cy="3321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10430436" y="3415553"/>
            <a:ext cx="690282" cy="275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5221209" y="5061750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</a:t>
            </a:r>
            <a:endParaRPr lang="en-ID" sz="3600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11158153" y="2366767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</a:t>
            </a:r>
            <a:endParaRPr lang="en-ID" sz="3600" b="1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11031860" y="5314168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</a:t>
            </a:r>
            <a:endParaRPr lang="en-ID" sz="3600" b="1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4316506" y="5314168"/>
            <a:ext cx="904703" cy="347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4"/>
          </p:cNvCxnSpPr>
          <p:nvPr/>
        </p:nvCxnSpPr>
        <p:spPr>
          <a:xfrm flipH="1">
            <a:off x="10941424" y="2871603"/>
            <a:ext cx="480400" cy="543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0"/>
          </p:cNvCxnSpPr>
          <p:nvPr/>
        </p:nvCxnSpPr>
        <p:spPr>
          <a:xfrm flipH="1" flipV="1">
            <a:off x="11295530" y="4339097"/>
            <a:ext cx="1" cy="975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06" y="4715732"/>
            <a:ext cx="4121197" cy="170170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1EAC91C-3BB5-4D5C-BAF8-0AA2D70815D8}"/>
              </a:ext>
            </a:extLst>
          </p:cNvPr>
          <p:cNvSpPr/>
          <p:nvPr/>
        </p:nvSpPr>
        <p:spPr>
          <a:xfrm>
            <a:off x="7331598" y="5534152"/>
            <a:ext cx="527341" cy="50483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ID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7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2588"/>
            <a:ext cx="6103525" cy="4584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ID" smtClean="0"/>
              <a:t>Penentuan Partisi Hardisk &amp; Proses Instalasi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6564-9AA7-49D7-B3DA-58D29341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681"/>
            <a:ext cx="10999766" cy="4627791"/>
          </a:xfrm>
        </p:spPr>
        <p:txBody>
          <a:bodyPr/>
          <a:lstStyle/>
          <a:p>
            <a:r>
              <a:rPr lang="en-ID" smtClean="0"/>
              <a:t>Klik “</a:t>
            </a:r>
            <a:r>
              <a:rPr lang="en-ID" b="1" smtClean="0"/>
              <a:t>Next</a:t>
            </a:r>
            <a:r>
              <a:rPr lang="en-ID" smtClean="0"/>
              <a:t>” dan tunggu proses berikutnya.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5868256" y="5984462"/>
            <a:ext cx="1039978" cy="379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4444"/>
          <a:stretch/>
        </p:blipFill>
        <p:spPr>
          <a:xfrm>
            <a:off x="7459054" y="1021975"/>
            <a:ext cx="4012741" cy="5445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A87DC-059A-4C28-B9DB-C08AE1F2E910}"/>
              </a:ext>
            </a:extLst>
          </p:cNvPr>
          <p:cNvSpPr/>
          <p:nvPr/>
        </p:nvSpPr>
        <p:spPr>
          <a:xfrm flipH="1">
            <a:off x="7876050" y="2689412"/>
            <a:ext cx="2760573" cy="1438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140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58" y="627963"/>
            <a:ext cx="9079688" cy="55845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424" y="3420252"/>
            <a:ext cx="3747247" cy="632011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smtClean="0"/>
              <a:t>Klik “Use Express Settings”</a:t>
            </a:r>
            <a:endParaRPr lang="en-US" sz="2400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9520518" y="4052263"/>
            <a:ext cx="627530" cy="1555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2359-D353-446A-B51B-6F768449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Menyiapkan Media di Virtual Box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7F98-47F1-408C-83AC-38DFCAFB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370729" cy="3889375"/>
          </a:xfrm>
        </p:spPr>
        <p:txBody>
          <a:bodyPr>
            <a:normAutofit/>
          </a:bodyPr>
          <a:lstStyle/>
          <a:p>
            <a:r>
              <a:rPr lang="en-US"/>
              <a:t>Buka Aplikasi Virtual Box, kemudian pilih icon “</a:t>
            </a:r>
            <a:r>
              <a:rPr lang="en-US" b="1"/>
              <a:t>New</a:t>
            </a:r>
            <a:r>
              <a:rPr lang="en-US"/>
              <a:t>”                     untuk memulai media instalasi </a:t>
            </a:r>
            <a:r>
              <a:rPr lang="en-US" smtClean="0"/>
              <a:t>instalasi.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27946-B9ED-4791-ABAF-A27CA33F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28" y="4657432"/>
            <a:ext cx="851788" cy="1192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22" y="1507404"/>
            <a:ext cx="6820852" cy="49727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0D7C44-2421-44F1-A0AC-CD0372F451CE}"/>
              </a:ext>
            </a:extLst>
          </p:cNvPr>
          <p:cNvSpPr/>
          <p:nvPr/>
        </p:nvSpPr>
        <p:spPr>
          <a:xfrm>
            <a:off x="6952129" y="1929188"/>
            <a:ext cx="484095" cy="666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18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87" y="600102"/>
            <a:ext cx="9173855" cy="5649113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558119" y="2084294"/>
            <a:ext cx="2819399" cy="1963271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smtClean="0"/>
              <a:t>Isi “User name” beserta password, kemudian klik “</a:t>
            </a:r>
            <a:r>
              <a:rPr lang="en-US" sz="2400" b="1" smtClean="0"/>
              <a:t>Next</a:t>
            </a:r>
            <a:r>
              <a:rPr lang="en-US" sz="2400" smtClean="0"/>
              <a:t>”.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996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604443"/>
            <a:ext cx="9192908" cy="5649113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642413" y="2837329"/>
            <a:ext cx="2819399" cy="1963271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smtClean="0"/>
              <a:t>Untuk setingan Meet Cortana, langsung saja pilih tombol “</a:t>
            </a:r>
            <a:r>
              <a:rPr lang="en-US" sz="2400" b="1" smtClean="0"/>
              <a:t>Not now</a:t>
            </a:r>
            <a:r>
              <a:rPr lang="en-US" sz="2400" smtClean="0"/>
              <a:t>” untuk melanjutkan proses berikutnya.</a:t>
            </a:r>
            <a:endParaRPr lang="en-US" sz="240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8538882" y="4800600"/>
            <a:ext cx="513231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9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02F4EA-081E-40AA-BC4C-1B7CAED4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4" y="4436567"/>
            <a:ext cx="5059916" cy="2109131"/>
          </a:xfrm>
        </p:spPr>
        <p:txBody>
          <a:bodyPr>
            <a:normAutofit/>
          </a:bodyPr>
          <a:lstStyle/>
          <a:p>
            <a:pPr algn="ctr"/>
            <a:r>
              <a:rPr lang="en-ID" smtClean="0"/>
              <a:t>Tunggu sampai proses instalasi </a:t>
            </a:r>
            <a:r>
              <a:rPr lang="en-ID" b="1" smtClean="0"/>
              <a:t>selesai</a:t>
            </a:r>
            <a:r>
              <a:rPr lang="en-ID" smtClean="0"/>
              <a:t>…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39" y="3603811"/>
            <a:ext cx="4114413" cy="283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51" t="13616" r="4511" b="6948"/>
          <a:stretch/>
        </p:blipFill>
        <p:spPr>
          <a:xfrm>
            <a:off x="1045051" y="611534"/>
            <a:ext cx="5386948" cy="347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140" y="611534"/>
            <a:ext cx="4114412" cy="28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2" y="1825625"/>
            <a:ext cx="4701988" cy="4426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27F25-62AE-4A7B-9182-99F01399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Menentukan Nama Sistem Operasi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3B5B-0314-4920-91AC-7FFE5D5E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4146" cy="4351338"/>
          </a:xfrm>
        </p:spPr>
        <p:txBody>
          <a:bodyPr/>
          <a:lstStyle/>
          <a:p>
            <a:r>
              <a:rPr lang="en-US"/>
              <a:t>Pada tampilan ini, ketik nama Sistem Operasi yang diinginkan pada baris “</a:t>
            </a:r>
            <a:r>
              <a:rPr lang="en-US" b="1"/>
              <a:t>Name:</a:t>
            </a:r>
            <a:r>
              <a:rPr lang="en-US"/>
              <a:t>”.</a:t>
            </a:r>
          </a:p>
          <a:p>
            <a:r>
              <a:rPr lang="en-US"/>
              <a:t>Anda juga dapat menentukan letak folder instalasi sesuai keinginan pada baris “</a:t>
            </a:r>
            <a:r>
              <a:rPr lang="en-US" b="1"/>
              <a:t>Machine Folder</a:t>
            </a:r>
            <a:r>
              <a:rPr lang="en-US"/>
              <a:t>” dengan cara mengklik tanda panah.</a:t>
            </a:r>
          </a:p>
          <a:p>
            <a:r>
              <a:rPr lang="en-US"/>
              <a:t>Jika </a:t>
            </a:r>
            <a:r>
              <a:rPr lang="en-US" smtClean="0"/>
              <a:t>sudah, </a:t>
            </a:r>
            <a:r>
              <a:rPr lang="en-US"/>
              <a:t>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FF71D-6DDE-40A0-99A2-59A797CB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52" y="4639219"/>
            <a:ext cx="485745" cy="5634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0D7C44-2421-44F1-A0AC-CD0372F451CE}"/>
              </a:ext>
            </a:extLst>
          </p:cNvPr>
          <p:cNvSpPr/>
          <p:nvPr/>
        </p:nvSpPr>
        <p:spPr>
          <a:xfrm>
            <a:off x="9387622" y="5815388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762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91" y="1888400"/>
            <a:ext cx="4555209" cy="42885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4C010-E8C7-4652-BAC8-C2C60701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Menentukan Ukuran Memori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465F-D6BF-47CD-9BFB-002C2679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8812" cy="4351338"/>
          </a:xfrm>
        </p:spPr>
        <p:txBody>
          <a:bodyPr/>
          <a:lstStyle/>
          <a:p>
            <a:r>
              <a:rPr lang="en-US"/>
              <a:t>Tentukan memori sesuai kebutuhan. Ukuran yang </a:t>
            </a:r>
            <a:r>
              <a:rPr lang="en-US" smtClean="0"/>
              <a:t>disarankan minimal </a:t>
            </a:r>
            <a:r>
              <a:rPr lang="en-US"/>
              <a:t>adalah 2 </a:t>
            </a:r>
            <a:r>
              <a:rPr lang="en-US" smtClean="0"/>
              <a:t>GB. </a:t>
            </a:r>
          </a:p>
          <a:p>
            <a:r>
              <a:rPr lang="en-US" smtClean="0"/>
              <a:t>Klik </a:t>
            </a:r>
            <a:r>
              <a:rPr lang="en-US"/>
              <a:t>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4E0CF-48E9-4225-BF23-5D0AD1772E0C}"/>
              </a:ext>
            </a:extLst>
          </p:cNvPr>
          <p:cNvSpPr/>
          <p:nvPr/>
        </p:nvSpPr>
        <p:spPr>
          <a:xfrm>
            <a:off x="9458959" y="5748153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278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913" y="1825625"/>
            <a:ext cx="4630887" cy="435981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pilihan ke-2 “</a:t>
            </a:r>
            <a:r>
              <a:rPr lang="en-US" b="1"/>
              <a:t>Create a virtual hard disk now</a:t>
            </a:r>
            <a:r>
              <a:rPr lang="en-US"/>
              <a:t>”. untuk membuat virtual hard disk yang baru.</a:t>
            </a:r>
          </a:p>
          <a:p>
            <a:r>
              <a:rPr lang="en-US"/>
              <a:t>Klik “</a:t>
            </a:r>
            <a:r>
              <a:rPr lang="en-US" b="1"/>
              <a:t>Create</a:t>
            </a:r>
            <a:r>
              <a:rPr lang="en-US"/>
              <a:t>” untuk melanjutkan.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BC2D4-054E-433A-BD37-ED127009A27A}"/>
              </a:ext>
            </a:extLst>
          </p:cNvPr>
          <p:cNvSpPr/>
          <p:nvPr/>
        </p:nvSpPr>
        <p:spPr>
          <a:xfrm>
            <a:off x="9427963" y="5748153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C79AC-A0A5-4546-BEFB-119927F63AC5}"/>
              </a:ext>
            </a:extLst>
          </p:cNvPr>
          <p:cNvSpPr/>
          <p:nvPr/>
        </p:nvSpPr>
        <p:spPr>
          <a:xfrm>
            <a:off x="6963731" y="4726983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1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39" y="1454448"/>
            <a:ext cx="4452062" cy="472251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Pemilihan Tipe File Hard Disk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pilihan ke-2 “</a:t>
            </a:r>
            <a:r>
              <a:rPr lang="en-US" b="1"/>
              <a:t>VHD (Virtual Hard Disk)</a:t>
            </a:r>
            <a:r>
              <a:rPr lang="en-US"/>
              <a:t>”. </a:t>
            </a:r>
          </a:p>
          <a:p>
            <a:r>
              <a:rPr lang="en-US"/>
              <a:t>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C47E5-98B4-477D-9CAB-237A544CE34B}"/>
              </a:ext>
            </a:extLst>
          </p:cNvPr>
          <p:cNvSpPr/>
          <p:nvPr/>
        </p:nvSpPr>
        <p:spPr>
          <a:xfrm>
            <a:off x="9511826" y="5752977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F5970-8A7D-4091-9763-293E2C9A9B7D}"/>
              </a:ext>
            </a:extLst>
          </p:cNvPr>
          <p:cNvSpPr/>
          <p:nvPr/>
        </p:nvSpPr>
        <p:spPr>
          <a:xfrm>
            <a:off x="6955527" y="3449721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10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173094-DC04-4578-9049-D41FAF48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28" y="1531940"/>
            <a:ext cx="4632272" cy="4913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C1A4A-6C4C-4F48-A668-3756359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Penyimpanan Pada Hard Disk Fisik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46B-42B4-4D11-A8FE-1C89FC9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1088" cy="4351338"/>
          </a:xfrm>
        </p:spPr>
        <p:txBody>
          <a:bodyPr/>
          <a:lstStyle/>
          <a:p>
            <a:r>
              <a:rPr lang="en-US"/>
              <a:t>Pada tampilan ini, pilih “</a:t>
            </a:r>
            <a:r>
              <a:rPr lang="en-US" b="1"/>
              <a:t>Dynamically allocated</a:t>
            </a:r>
            <a:r>
              <a:rPr lang="en-US"/>
              <a:t>”. </a:t>
            </a:r>
          </a:p>
          <a:p>
            <a:r>
              <a:rPr lang="en-US"/>
              <a:t>Klik “</a:t>
            </a:r>
            <a:r>
              <a:rPr lang="en-US" b="1"/>
              <a:t>Next</a:t>
            </a:r>
            <a:r>
              <a:rPr lang="en-US"/>
              <a:t>” untuk melanjutkan.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C47E5-98B4-477D-9CAB-237A544CE34B}"/>
              </a:ext>
            </a:extLst>
          </p:cNvPr>
          <p:cNvSpPr/>
          <p:nvPr/>
        </p:nvSpPr>
        <p:spPr>
          <a:xfrm>
            <a:off x="9489956" y="6016801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F5970-8A7D-4091-9763-293E2C9A9B7D}"/>
              </a:ext>
            </a:extLst>
          </p:cNvPr>
          <p:cNvSpPr/>
          <p:nvPr/>
        </p:nvSpPr>
        <p:spPr>
          <a:xfrm>
            <a:off x="6886240" y="4396538"/>
            <a:ext cx="2464232" cy="272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329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63" y="1532725"/>
            <a:ext cx="4612037" cy="48922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CC38D-BA9B-403A-9217-28344ABF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Ukuran dan Lokasi File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D08B-E6EF-4A78-B972-064AD273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1603" cy="4351338"/>
          </a:xfrm>
        </p:spPr>
        <p:txBody>
          <a:bodyPr/>
          <a:lstStyle/>
          <a:p>
            <a:r>
              <a:rPr lang="en-US"/>
              <a:t>Set ukuran hard disk yang akan dialokasikan untuk instalasi. </a:t>
            </a:r>
          </a:p>
          <a:p>
            <a:r>
              <a:rPr lang="en-US"/>
              <a:t>Spesifikasi minimal hard disk yang disarankan adalah </a:t>
            </a:r>
            <a:r>
              <a:rPr lang="en-US" smtClean="0"/>
              <a:t>50 </a:t>
            </a:r>
            <a:r>
              <a:rPr lang="en-US"/>
              <a:t>GB</a:t>
            </a:r>
            <a:r>
              <a:rPr lang="en-US" smtClean="0"/>
              <a:t>. Dalam hal ini hanya menggunakan 10 GB.</a:t>
            </a:r>
            <a:endParaRPr lang="en-US"/>
          </a:p>
          <a:p>
            <a:r>
              <a:rPr lang="en-US"/>
              <a:t>Klik “</a:t>
            </a:r>
            <a:r>
              <a:rPr lang="en-US" b="1"/>
              <a:t>Create</a:t>
            </a:r>
            <a:r>
              <a:rPr lang="en-US"/>
              <a:t>” untuk melanjutkan.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44466-5D58-4247-A107-CC1DDC3550A9}"/>
              </a:ext>
            </a:extLst>
          </p:cNvPr>
          <p:cNvSpPr/>
          <p:nvPr/>
        </p:nvSpPr>
        <p:spPr>
          <a:xfrm>
            <a:off x="9463062" y="6003354"/>
            <a:ext cx="971400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2A291-C749-4D4F-8981-091546687FBF}"/>
              </a:ext>
            </a:extLst>
          </p:cNvPr>
          <p:cNvSpPr/>
          <p:nvPr/>
        </p:nvSpPr>
        <p:spPr>
          <a:xfrm>
            <a:off x="10144986" y="3944142"/>
            <a:ext cx="1150924" cy="3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646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5AE7-87F6-4D52-84EF-4ACA9276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21640" cy="1325563"/>
          </a:xfrm>
        </p:spPr>
        <p:txBody>
          <a:bodyPr/>
          <a:lstStyle/>
          <a:p>
            <a:r>
              <a:rPr lang="en-US"/>
              <a:t>Pengaturan Virtual Box Selesai…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7E6B-E603-41B8-849E-2343FAD2E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415"/>
            <a:ext cx="3908612" cy="3829548"/>
          </a:xfrm>
        </p:spPr>
        <p:txBody>
          <a:bodyPr/>
          <a:lstStyle/>
          <a:p>
            <a:r>
              <a:rPr lang="en-US"/>
              <a:t>Tampilan di samping menunjukkan ruang media untuk Instalasi Sistem Operasi siap dilakukan.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572" y="1536488"/>
            <a:ext cx="6820852" cy="49727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DD064D-B21C-427A-8F3E-7D285C711D0F}"/>
              </a:ext>
            </a:extLst>
          </p:cNvPr>
          <p:cNvSpPr/>
          <p:nvPr/>
        </p:nvSpPr>
        <p:spPr>
          <a:xfrm>
            <a:off x="4831443" y="3029748"/>
            <a:ext cx="2251304" cy="677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06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528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Instalasi Windows 10 (Client)</vt:lpstr>
      <vt:lpstr>Menyiapkan Media di Virtual Box</vt:lpstr>
      <vt:lpstr>Menentukan Nama Sistem Operasi</vt:lpstr>
      <vt:lpstr>Menentukan Ukuran Memori</vt:lpstr>
      <vt:lpstr>Pemilihan Hard Disk</vt:lpstr>
      <vt:lpstr>Pemilihan Tipe File Hard Disk</vt:lpstr>
      <vt:lpstr>Penyimpanan Pada Hard Disk Fisik</vt:lpstr>
      <vt:lpstr>Ukuran dan Lokasi File</vt:lpstr>
      <vt:lpstr>Pengaturan Virtual Box Selesai…</vt:lpstr>
      <vt:lpstr>Memulai Instalasi</vt:lpstr>
      <vt:lpstr>Memilih File Installer</vt:lpstr>
      <vt:lpstr>Memilih File Installer</vt:lpstr>
      <vt:lpstr>Pemilihan Bahasa Pada Saat Instalasi</vt:lpstr>
      <vt:lpstr>Memulai Instalasi</vt:lpstr>
      <vt:lpstr>Applicable Notices and License</vt:lpstr>
      <vt:lpstr>Tipe Instalasi</vt:lpstr>
      <vt:lpstr>Penentuan Partisi Hard Disk</vt:lpstr>
      <vt:lpstr>Penentuan Partisi Hardisk &amp; Proses Instalasi</vt:lpstr>
      <vt:lpstr>PowerPoint Presentation</vt:lpstr>
      <vt:lpstr>PowerPoint Presentation</vt:lpstr>
      <vt:lpstr>PowerPoint Presentation</vt:lpstr>
      <vt:lpstr>Tunggu sampai proses instalasi selesai…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Instalasi Windows 10 (Client)</dc:title>
  <dc:creator>T. Khairil Ahsyar</dc:creator>
  <cp:lastModifiedBy>T. Khairil Ahsyar</cp:lastModifiedBy>
  <cp:revision>43</cp:revision>
  <dcterms:created xsi:type="dcterms:W3CDTF">2021-05-29T05:14:30Z</dcterms:created>
  <dcterms:modified xsi:type="dcterms:W3CDTF">2021-06-02T10:53:28Z</dcterms:modified>
</cp:coreProperties>
</file>