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4" r:id="rId6"/>
    <p:sldId id="265" r:id="rId7"/>
    <p:sldId id="266" r:id="rId8"/>
    <p:sldId id="267" r:id="rId9"/>
    <p:sldId id="260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2" d="100"/>
          <a:sy n="62" d="100"/>
        </p:scale>
        <p:origin x="9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40D232-15EE-4294-84FE-ED06B9363D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3BD8AF-BDE1-46F2-8D6D-9F870A6298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3F0D0F-4AC6-4002-A52C-AB8492DD02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9D20-6D51-42CB-AA22-B975960C0216}" type="datetimeFigureOut">
              <a:rPr lang="en-ID" smtClean="0"/>
              <a:t>24/05/2021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166BA7-19F8-447A-8F61-9F0EF2641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18D235-4C13-441A-B1CE-1550AFE34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6AE3-E69C-4D2C-BC66-861E6D6934D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995714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B5F3FA-E7DC-43B9-847D-457078D31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2953B1-FBC0-4111-8207-917EBAAD84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8421EE-9A33-4E02-9178-0EDE8571A7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9D20-6D51-42CB-AA22-B975960C0216}" type="datetimeFigureOut">
              <a:rPr lang="en-ID" smtClean="0"/>
              <a:t>24/05/2021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3057B2-9C60-48DB-AF60-8F5079A5CA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AA75FF-C67E-4E3B-B496-7B0952E98F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6AE3-E69C-4D2C-BC66-861E6D6934D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897024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6BA3B02-41DF-4C36-9BE7-0430B42DC7B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42528BF-4A8C-4B7B-9765-DAD8FE4DFD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0CA4BB-4762-4447-B2A6-2118E65E0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9D20-6D51-42CB-AA22-B975960C0216}" type="datetimeFigureOut">
              <a:rPr lang="en-ID" smtClean="0"/>
              <a:t>24/05/2021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22E1A6-EDA8-49E9-81E6-F648F1C02C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9D2D3-AABA-4A8A-BECC-797782D75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6AE3-E69C-4D2C-BC66-861E6D6934D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805120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6AA03-0C89-46D4-96A0-042619EC6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88F863-543A-4EB2-BA38-388439014D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705A71-1188-433B-945E-6C4BB0F3F6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9D20-6D51-42CB-AA22-B975960C0216}" type="datetimeFigureOut">
              <a:rPr lang="en-ID" smtClean="0"/>
              <a:t>24/05/2021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DA0FE0-2B74-4A85-824F-380B3537D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3ECE13-0428-489B-A6CC-A2389D5D17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6AE3-E69C-4D2C-BC66-861E6D6934D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52757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D0CDF-EDF5-4C7C-8263-94EFA9611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1B197D-A492-41B8-9600-467C8D3AC8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6B5AE2-4B98-4038-97D5-FB1DA90880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9D20-6D51-42CB-AA22-B975960C0216}" type="datetimeFigureOut">
              <a:rPr lang="en-ID" smtClean="0"/>
              <a:t>24/05/2021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6EB6C-2D52-439E-A75D-F644574593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9D13C0-FEB8-4783-9C90-8AF9D51D3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6AE3-E69C-4D2C-BC66-861E6D6934D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948344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A706A2-D73B-4E49-B4DC-5B69A4A87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BCCF50-C4FE-47D1-8E75-60F57CD69E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042D36-F388-49E8-8AA5-04E314DA05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0E1B8CF-5DBF-4415-8579-EA2D3DE855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9D20-6D51-42CB-AA22-B975960C0216}" type="datetimeFigureOut">
              <a:rPr lang="en-ID" smtClean="0"/>
              <a:t>24/05/2021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8DA8EC-8352-4FCD-9616-EFC1FCEDF7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93C621-BA9F-4AB0-8D72-C763AFC089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6AE3-E69C-4D2C-BC66-861E6D6934D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3595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4C318-657C-4DBD-A214-15B55D1F56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72765-9C72-4FE7-AFC9-5ABC00E30E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D818FFC-6553-46AA-AB5D-A9C2C88ED4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CFF45E-07F9-49B3-B554-95F67400FD4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58A4E69-FBD5-4A46-B0DA-5D925832B8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C05A66-B79F-444A-B0B6-C09DD0339C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9D20-6D51-42CB-AA22-B975960C0216}" type="datetimeFigureOut">
              <a:rPr lang="en-ID" smtClean="0"/>
              <a:t>24/05/2021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458CEEF-5ADF-4B0E-9B5C-B4C6E5C77C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08AF8F5-B7E8-46F8-814E-8FE935481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6AE3-E69C-4D2C-BC66-861E6D6934D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203308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8A790-F620-4179-BF7D-56622B43E9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1926279-31C1-41A4-AB4A-FCF3346DC8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9D20-6D51-42CB-AA22-B975960C0216}" type="datetimeFigureOut">
              <a:rPr lang="en-ID" smtClean="0"/>
              <a:t>24/05/2021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C9C676-9564-4328-8897-3EAAD84B5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81A1FC-14CE-4D5A-A9C0-AA5C4A33C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6AE3-E69C-4D2C-BC66-861E6D6934D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3438633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52A4AEA-D52F-43B9-8B46-3FFCA7E95A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9D20-6D51-42CB-AA22-B975960C0216}" type="datetimeFigureOut">
              <a:rPr lang="en-ID" smtClean="0"/>
              <a:t>24/05/2021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F804251-B0E5-4D51-9AE8-3ACEC2568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784D37-90E9-4924-8C59-6C5B71F110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6AE3-E69C-4D2C-BC66-861E6D6934D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886021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79CF46-F341-436E-AE63-2FB5BDFF2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F8981D-A122-47FA-AA17-F9A7ACD8F3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C7A32C-59F9-42AC-AEFB-B8BCE1EC1F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3DDF0B-14CE-4250-AF8C-5AF4133BFB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9D20-6D51-42CB-AA22-B975960C0216}" type="datetimeFigureOut">
              <a:rPr lang="en-ID" smtClean="0"/>
              <a:t>24/05/2021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4C4F2B-4998-497C-8CF2-211DC941E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7D7C1A-A9A5-4F8D-A2E7-B19EDA9332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6AE3-E69C-4D2C-BC66-861E6D6934D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985919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C1A5B9-C145-4667-9A72-815E080C6B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D4855B0-5182-40CF-8BF6-EBF6623E63B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13104A6-B519-44C8-A6A1-696FDCFC64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3E34E8B-AFEB-4081-BC08-5A0AD20F7E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4E9D20-6D51-42CB-AA22-B975960C0216}" type="datetimeFigureOut">
              <a:rPr lang="en-ID" smtClean="0"/>
              <a:t>24/05/2021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D7AB4A9-4A09-4F0D-B24D-165D4F14EC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8F648F-76EB-4695-AAB7-9DD40B664F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416AE3-E69C-4D2C-BC66-861E6D6934D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730426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7FD940-64B1-4C48-A7DB-4F7DEAA36E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353ED66-C87E-466C-871B-A16D6D5404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80FF56-8075-4D5E-8581-FE3D4EFFDE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4E9D20-6D51-42CB-AA22-B975960C0216}" type="datetimeFigureOut">
              <a:rPr lang="en-ID" smtClean="0"/>
              <a:t>24/05/2021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D6C0AF-5487-43B2-813C-D0413EE43C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64FA66-37F1-4CCA-A733-5F9F023112A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416AE3-E69C-4D2C-BC66-861E6D6934D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262078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s://www.virtualbox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virtualbox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4060C-D069-480D-9262-9BD360DB87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Instalasi Virtual Box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E5DB07-5EB5-4BCF-8FC8-3C7E8E2CF9C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(Versi 6.1)</a:t>
            </a:r>
          </a:p>
          <a:p>
            <a:endParaRPr lang="en-US"/>
          </a:p>
          <a:p>
            <a:r>
              <a:rPr lang="en-US"/>
              <a:t>Dosen: Tengku Khairil Ahsyar, S.Kom., M.Kom</a:t>
            </a:r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3673347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251B90-F12D-4808-9E95-04BB8E0F7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Referensi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B65F93-C91F-44A7-9E5D-B1E639FC0C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>
                <a:hlinkClick r:id="rId2"/>
              </a:rPr>
              <a:t>https://www.virtualbox.org</a:t>
            </a:r>
            <a:endParaRPr lang="en-ID"/>
          </a:p>
          <a:p>
            <a:pPr marL="0" indent="0">
              <a:buNone/>
            </a:pPr>
            <a:endParaRPr lang="en-ID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70C9C2F-81CA-4E79-8169-48D737D1EAD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40285" y="1562553"/>
            <a:ext cx="6115904" cy="48774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246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5CD1D-8ADB-4FA8-BC5B-68932CA0A6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Download Virtual Box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0A42EA-8B95-4438-8D44-6882615C7F4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Kunjungi website penyedia pada alamat: </a:t>
            </a:r>
            <a:r>
              <a:rPr lang="en-US">
                <a:hlinkClick r:id="rId2"/>
              </a:rPr>
              <a:t>https://www.virtualbox.org</a:t>
            </a:r>
            <a:endParaRPr lang="en-US"/>
          </a:p>
          <a:p>
            <a:r>
              <a:rPr lang="en-US"/>
              <a:t>Pilih menu download seperti yang tertera pada gambar di bawah ini: </a:t>
            </a:r>
          </a:p>
          <a:p>
            <a:endParaRPr lang="en-ID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20E8D3D-2011-404A-A6C4-B722DFDBC2F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81207" y="2971006"/>
            <a:ext cx="6183823" cy="3340894"/>
          </a:xfrm>
          <a:prstGeom prst="rect">
            <a:avLst/>
          </a:prstGeom>
        </p:spPr>
      </p:pic>
      <p:sp>
        <p:nvSpPr>
          <p:cNvPr id="7" name="Arrow: Right 6">
            <a:extLst>
              <a:ext uri="{FF2B5EF4-FFF2-40B4-BE49-F238E27FC236}">
                <a16:creationId xmlns:a16="http://schemas.microsoft.com/office/drawing/2014/main" id="{32C6DF56-65F1-4730-AA4E-E98EA500BBFE}"/>
              </a:ext>
            </a:extLst>
          </p:cNvPr>
          <p:cNvSpPr/>
          <p:nvPr/>
        </p:nvSpPr>
        <p:spPr>
          <a:xfrm rot="10800000">
            <a:off x="6819253" y="4943959"/>
            <a:ext cx="1332855" cy="542441"/>
          </a:xfrm>
          <a:prstGeom prst="rightArrow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769150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8B10AF-AF78-48AF-B4C0-D4536F09DC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Instalasi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C26372-4820-46F8-A730-D9102B9A5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785480"/>
          </a:xfrm>
        </p:spPr>
        <p:txBody>
          <a:bodyPr/>
          <a:lstStyle/>
          <a:p>
            <a:r>
              <a:rPr lang="en-US"/>
              <a:t>Klik 2x pada file yang telah di download seperti pada Gambar 1.</a:t>
            </a:r>
          </a:p>
          <a:p>
            <a:r>
              <a:rPr lang="en-US"/>
              <a:t>Klik “</a:t>
            </a:r>
            <a:r>
              <a:rPr lang="en-US" b="1"/>
              <a:t>Run</a:t>
            </a:r>
            <a:r>
              <a:rPr lang="en-US"/>
              <a:t>” jika muncul seperti pada Gambar 2.</a:t>
            </a:r>
            <a:endParaRPr lang="en-ID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C5D6453-5E4B-49D8-B117-93A1AA7E1F0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35386" b="13611"/>
          <a:stretch/>
        </p:blipFill>
        <p:spPr>
          <a:xfrm>
            <a:off x="1017782" y="3342359"/>
            <a:ext cx="6555367" cy="3150516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0FAE9887-3CA0-4FD1-80A0-98FA3C90EDBA}"/>
              </a:ext>
            </a:extLst>
          </p:cNvPr>
          <p:cNvSpPr/>
          <p:nvPr/>
        </p:nvSpPr>
        <p:spPr>
          <a:xfrm>
            <a:off x="3050880" y="5915504"/>
            <a:ext cx="4522269" cy="39230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3DB8F91-7CC5-415E-99EE-7071B2A108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5913" y="2952933"/>
            <a:ext cx="3779021" cy="2789663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5AB236D-F023-40A5-A4B4-61362A3709D0}"/>
              </a:ext>
            </a:extLst>
          </p:cNvPr>
          <p:cNvSpPr/>
          <p:nvPr/>
        </p:nvSpPr>
        <p:spPr>
          <a:xfrm>
            <a:off x="9923909" y="4444540"/>
            <a:ext cx="853593" cy="38231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E2959420-C3CE-4091-BAFC-7E5BEC4F875E}"/>
              </a:ext>
            </a:extLst>
          </p:cNvPr>
          <p:cNvSpPr/>
          <p:nvPr/>
        </p:nvSpPr>
        <p:spPr>
          <a:xfrm>
            <a:off x="10588966" y="2607104"/>
            <a:ext cx="650929" cy="650929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</a:rPr>
              <a:t>2</a:t>
            </a:r>
            <a:endParaRPr lang="en-ID" sz="4000" b="1">
              <a:solidFill>
                <a:srgbClr val="FF0000"/>
              </a:solidFill>
            </a:endParaRP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A3F08F15-3E01-4020-87A6-8EC615F66A3E}"/>
              </a:ext>
            </a:extLst>
          </p:cNvPr>
          <p:cNvSpPr/>
          <p:nvPr/>
        </p:nvSpPr>
        <p:spPr>
          <a:xfrm>
            <a:off x="557631" y="4022299"/>
            <a:ext cx="650929" cy="650929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>
                <a:solidFill>
                  <a:srgbClr val="FF0000"/>
                </a:solidFill>
              </a:rPr>
              <a:t>1</a:t>
            </a:r>
            <a:endParaRPr lang="en-ID" sz="40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413712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B16D70-F1D1-4BC2-98F8-75E7F0F12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Instalasi…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101EC-556F-415A-ACD0-5BFA5F10C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020159" cy="1603375"/>
          </a:xfrm>
        </p:spPr>
        <p:txBody>
          <a:bodyPr/>
          <a:lstStyle/>
          <a:p>
            <a:r>
              <a:rPr lang="en-US"/>
              <a:t>Klik “</a:t>
            </a:r>
            <a:r>
              <a:rPr lang="en-US" b="1"/>
              <a:t>Next &gt;</a:t>
            </a:r>
            <a:r>
              <a:rPr lang="en-US"/>
              <a:t>” pada jendela “</a:t>
            </a:r>
            <a:r>
              <a:rPr lang="en-US" b="1"/>
              <a:t>Welcome to the Oracle VM…</a:t>
            </a:r>
            <a:r>
              <a:rPr lang="en-US"/>
              <a:t>”</a:t>
            </a:r>
            <a:endParaRPr lang="en-ID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93824833-2CC7-47DC-997D-533A5714B3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1" y="2649953"/>
            <a:ext cx="4715533" cy="3686689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31CC4D6C-2AED-4B59-A10A-C2C45A7A4F9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8266" y="2649953"/>
            <a:ext cx="4715533" cy="3686689"/>
          </a:xfrm>
          <a:prstGeom prst="rect">
            <a:avLst/>
          </a:prstGeom>
        </p:spPr>
      </p:pic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D50134F-CCE9-413C-8ED6-AF4665D923C1}"/>
              </a:ext>
            </a:extLst>
          </p:cNvPr>
          <p:cNvSpPr txBox="1">
            <a:spLocks/>
          </p:cNvSpPr>
          <p:nvPr/>
        </p:nvSpPr>
        <p:spPr>
          <a:xfrm>
            <a:off x="6485952" y="1825624"/>
            <a:ext cx="5020159" cy="1603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Klik “</a:t>
            </a:r>
            <a:r>
              <a:rPr lang="en-US" b="1"/>
              <a:t>Next &gt;</a:t>
            </a:r>
            <a:r>
              <a:rPr lang="en-US"/>
              <a:t>” pada jendela “</a:t>
            </a:r>
            <a:r>
              <a:rPr lang="en-US" b="1"/>
              <a:t>Custom Setup</a:t>
            </a:r>
            <a:r>
              <a:rPr lang="en-US"/>
              <a:t>”</a:t>
            </a:r>
            <a:endParaRPr lang="en-ID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40F8835-EABB-4255-BBAE-C92071D7FDD8}"/>
              </a:ext>
            </a:extLst>
          </p:cNvPr>
          <p:cNvSpPr/>
          <p:nvPr/>
        </p:nvSpPr>
        <p:spPr>
          <a:xfrm>
            <a:off x="3755584" y="5901379"/>
            <a:ext cx="853593" cy="38231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14E9B6-CEF7-4729-99F2-D12AAE6006C4}"/>
              </a:ext>
            </a:extLst>
          </p:cNvPr>
          <p:cNvSpPr/>
          <p:nvPr/>
        </p:nvSpPr>
        <p:spPr>
          <a:xfrm>
            <a:off x="9567451" y="5901379"/>
            <a:ext cx="853593" cy="38231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440728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4634896-61A0-47CB-BF82-A2CAF9C9453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8264" y="2649953"/>
            <a:ext cx="4715533" cy="3686689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80F3AB71-BDEF-420F-960D-FFB8E83E6FC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649953"/>
            <a:ext cx="4715533" cy="368668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9B16D70-F1D1-4BC2-98F8-75E7F0F12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Instalasi… 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101EC-556F-415A-ACD0-5BFA5F10C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020159" cy="1603375"/>
          </a:xfrm>
        </p:spPr>
        <p:txBody>
          <a:bodyPr/>
          <a:lstStyle/>
          <a:p>
            <a:r>
              <a:rPr lang="en-US"/>
              <a:t>Klik “</a:t>
            </a:r>
            <a:r>
              <a:rPr lang="en-US" b="1"/>
              <a:t>Next &gt;</a:t>
            </a:r>
            <a:r>
              <a:rPr lang="en-US"/>
              <a:t>” pada tampilan “</a:t>
            </a:r>
            <a:r>
              <a:rPr lang="en-US" b="1"/>
              <a:t>Custom Setup</a:t>
            </a:r>
            <a:r>
              <a:rPr lang="en-US"/>
              <a:t>”</a:t>
            </a:r>
            <a:endParaRPr lang="en-ID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D50134F-CCE9-413C-8ED6-AF4665D923C1}"/>
              </a:ext>
            </a:extLst>
          </p:cNvPr>
          <p:cNvSpPr txBox="1">
            <a:spLocks/>
          </p:cNvSpPr>
          <p:nvPr/>
        </p:nvSpPr>
        <p:spPr>
          <a:xfrm>
            <a:off x="6485952" y="1825624"/>
            <a:ext cx="5020159" cy="1603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Klik “</a:t>
            </a:r>
            <a:r>
              <a:rPr lang="en-US" b="1"/>
              <a:t>Yes</a:t>
            </a:r>
            <a:r>
              <a:rPr lang="en-US"/>
              <a:t>” pada tampilan “</a:t>
            </a:r>
            <a:r>
              <a:rPr lang="en-US" b="1"/>
              <a:t>Warning: Network Interfaces</a:t>
            </a:r>
            <a:r>
              <a:rPr lang="en-US"/>
              <a:t>”</a:t>
            </a:r>
            <a:endParaRPr lang="en-ID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40F8835-EABB-4255-BBAE-C92071D7FDD8}"/>
              </a:ext>
            </a:extLst>
          </p:cNvPr>
          <p:cNvSpPr/>
          <p:nvPr/>
        </p:nvSpPr>
        <p:spPr>
          <a:xfrm>
            <a:off x="3755584" y="5901379"/>
            <a:ext cx="853593" cy="38231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14E9B6-CEF7-4729-99F2-D12AAE6006C4}"/>
              </a:ext>
            </a:extLst>
          </p:cNvPr>
          <p:cNvSpPr/>
          <p:nvPr/>
        </p:nvSpPr>
        <p:spPr>
          <a:xfrm>
            <a:off x="9567451" y="5901379"/>
            <a:ext cx="853593" cy="38231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8630986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10E0AAD9-FE18-45CB-9C31-6EC661C006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8263" y="2649953"/>
            <a:ext cx="4715533" cy="368668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C4B2B630-1013-4164-8D56-2AFAC1CF5B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8200" y="2649953"/>
            <a:ext cx="4715533" cy="368668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9B16D70-F1D1-4BC2-98F8-75E7F0F12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Instalasi… 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101EC-556F-415A-ACD0-5BFA5F10C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020159" cy="1603375"/>
          </a:xfrm>
        </p:spPr>
        <p:txBody>
          <a:bodyPr/>
          <a:lstStyle/>
          <a:p>
            <a:r>
              <a:rPr lang="en-US"/>
              <a:t>Klik “Install” pada tampilan “</a:t>
            </a:r>
            <a:r>
              <a:rPr lang="en-US" b="1"/>
              <a:t>Ready to Install</a:t>
            </a:r>
            <a:r>
              <a:rPr lang="en-US"/>
              <a:t>”</a:t>
            </a:r>
            <a:endParaRPr lang="en-ID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D50134F-CCE9-413C-8ED6-AF4665D923C1}"/>
              </a:ext>
            </a:extLst>
          </p:cNvPr>
          <p:cNvSpPr txBox="1">
            <a:spLocks/>
          </p:cNvSpPr>
          <p:nvPr/>
        </p:nvSpPr>
        <p:spPr>
          <a:xfrm>
            <a:off x="6485952" y="1825624"/>
            <a:ext cx="5020159" cy="1603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Klik “</a:t>
            </a:r>
            <a:r>
              <a:rPr lang="en-US" b="1"/>
              <a:t>Yes</a:t>
            </a:r>
            <a:r>
              <a:rPr lang="en-US"/>
              <a:t>” pada tampilan “</a:t>
            </a:r>
            <a:r>
              <a:rPr lang="en-US" b="1"/>
              <a:t>Do you want to allow this app..</a:t>
            </a:r>
            <a:r>
              <a:rPr lang="en-US"/>
              <a:t>”</a:t>
            </a:r>
            <a:endParaRPr lang="en-ID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40F8835-EABB-4255-BBAE-C92071D7FDD8}"/>
              </a:ext>
            </a:extLst>
          </p:cNvPr>
          <p:cNvSpPr/>
          <p:nvPr/>
        </p:nvSpPr>
        <p:spPr>
          <a:xfrm>
            <a:off x="3755584" y="5901379"/>
            <a:ext cx="853593" cy="38231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14E9B6-CEF7-4729-99F2-D12AAE6006C4}"/>
              </a:ext>
            </a:extLst>
          </p:cNvPr>
          <p:cNvSpPr/>
          <p:nvPr/>
        </p:nvSpPr>
        <p:spPr>
          <a:xfrm>
            <a:off x="6994732" y="5660252"/>
            <a:ext cx="2071776" cy="38231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5100690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51C6311B-8CED-478F-9871-17581262B2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38264" y="2649952"/>
            <a:ext cx="4715533" cy="3686689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69B16D70-F1D1-4BC2-98F8-75E7F0F12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Instalasi… 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101EC-556F-415A-ACD0-5BFA5F10C2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020159" cy="1603375"/>
          </a:xfrm>
        </p:spPr>
        <p:txBody>
          <a:bodyPr/>
          <a:lstStyle/>
          <a:p>
            <a:r>
              <a:rPr lang="en-US"/>
              <a:t>Jika muncul tampilan seperti di bawah ini Klik “</a:t>
            </a:r>
            <a:r>
              <a:rPr lang="en-US" b="1"/>
              <a:t>Install</a:t>
            </a:r>
            <a:r>
              <a:rPr lang="en-US"/>
              <a:t>”</a:t>
            </a:r>
            <a:endParaRPr lang="en-ID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4D50134F-CCE9-413C-8ED6-AF4665D923C1}"/>
              </a:ext>
            </a:extLst>
          </p:cNvPr>
          <p:cNvSpPr txBox="1">
            <a:spLocks/>
          </p:cNvSpPr>
          <p:nvPr/>
        </p:nvSpPr>
        <p:spPr>
          <a:xfrm>
            <a:off x="6485952" y="1825624"/>
            <a:ext cx="5020159" cy="1603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/>
              <a:t>Klik “</a:t>
            </a:r>
            <a:r>
              <a:rPr lang="en-US" b="1"/>
              <a:t>Finish</a:t>
            </a:r>
            <a:r>
              <a:rPr lang="en-US"/>
              <a:t>” untuk mengakhiri instalasi</a:t>
            </a:r>
            <a:endParaRPr lang="en-ID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14E9B6-CEF7-4729-99F2-D12AAE6006C4}"/>
              </a:ext>
            </a:extLst>
          </p:cNvPr>
          <p:cNvSpPr/>
          <p:nvPr/>
        </p:nvSpPr>
        <p:spPr>
          <a:xfrm>
            <a:off x="9567451" y="5901379"/>
            <a:ext cx="853593" cy="38231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090CD8C-D514-4FC1-B25D-E16FBA83566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4779" y="2882427"/>
            <a:ext cx="4801270" cy="2210108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F40F8835-EABB-4255-BBAE-C92071D7FDD8}"/>
              </a:ext>
            </a:extLst>
          </p:cNvPr>
          <p:cNvSpPr/>
          <p:nvPr/>
        </p:nvSpPr>
        <p:spPr>
          <a:xfrm>
            <a:off x="3853160" y="4216842"/>
            <a:ext cx="853593" cy="382316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095905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949312-6960-457D-B348-14D852E29C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/>
              <a:t>Tampilan Oracle VM VirtualBox Manager</a:t>
            </a:r>
            <a:endParaRPr lang="en-ID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A1DB803-EFEA-4953-9B42-A29607F331F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57952" y="1648037"/>
            <a:ext cx="8276095" cy="48448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9331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B04749-9CD1-42AE-AFE1-B5EAABE95B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Update Versi Terbaru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E5E6C0-AFD3-40AB-9944-38470FBE84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325563"/>
          </a:xfrm>
        </p:spPr>
        <p:txBody>
          <a:bodyPr/>
          <a:lstStyle/>
          <a:p>
            <a:r>
              <a:rPr lang="en-US"/>
              <a:t>Jika muncul pop-up seperti pada gambar di bawah ini, menandakan sudah tersedia versi (update) terbaru dari Virtual Box. Silahkan download (update) versi terbaru jika anda menginginkannya.</a:t>
            </a:r>
            <a:endParaRPr lang="en-ID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3CE6C5E4-44FB-4233-82FC-D0CBB0D218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0895" y="3286125"/>
            <a:ext cx="5570210" cy="29433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22065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221</Words>
  <Application>Microsoft Office PowerPoint</Application>
  <PresentationFormat>Widescreen</PresentationFormat>
  <Paragraphs>29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Instalasi Virtual Box</vt:lpstr>
      <vt:lpstr>Download Virtual Box</vt:lpstr>
      <vt:lpstr>Instalasi</vt:lpstr>
      <vt:lpstr>Instalasi…</vt:lpstr>
      <vt:lpstr>Instalasi… </vt:lpstr>
      <vt:lpstr>Instalasi… </vt:lpstr>
      <vt:lpstr>Instalasi… </vt:lpstr>
      <vt:lpstr>Tampilan Oracle VM VirtualBox Manager</vt:lpstr>
      <vt:lpstr>Update Versi Terbaru</vt:lpstr>
      <vt:lpstr>Referensi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Instalasi Virtual Box</dc:title>
  <dc:creator>T. Khairil Ahsyar</dc:creator>
  <cp:lastModifiedBy>T. Khairil Ahsyar</cp:lastModifiedBy>
  <cp:revision>14</cp:revision>
  <dcterms:created xsi:type="dcterms:W3CDTF">2021-05-24T09:13:13Z</dcterms:created>
  <dcterms:modified xsi:type="dcterms:W3CDTF">2021-05-24T09:47:28Z</dcterms:modified>
</cp:coreProperties>
</file>