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61" r:id="rId4"/>
    <p:sldId id="362" r:id="rId5"/>
    <p:sldId id="363" r:id="rId6"/>
    <p:sldId id="365" r:id="rId7"/>
    <p:sldId id="366" r:id="rId8"/>
    <p:sldId id="375" r:id="rId9"/>
    <p:sldId id="374" r:id="rId10"/>
    <p:sldId id="26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4345A-FD29-4609-A27F-D30855808A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A2A8F2-08AD-42A5-BE5E-E991C31FEE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559E00-D87E-461B-BEDE-3FA9A262B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9126E-B1AA-4559-90DE-39673E151B83}" type="datetimeFigureOut">
              <a:rPr lang="en-ID" smtClean="0"/>
              <a:t>27/05/2021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3C0018-A7AD-4FC2-8F8D-94959C12A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90FC93-6D57-4D6F-930F-7FB1A48EA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01F9F-AF0B-4E19-9F30-A39A96807DA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72825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AE568-4AC6-48A3-82AD-AA2A67736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39CEBD-6A6C-4198-BB30-DEC938DC04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CB8BA9-045D-42F7-B0AE-BE1ACC2F2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9126E-B1AA-4559-90DE-39673E151B83}" type="datetimeFigureOut">
              <a:rPr lang="en-ID" smtClean="0"/>
              <a:t>27/05/2021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DB0F18-D608-4DB8-A7D2-EB87CAA15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C35FDB-ABEC-41CB-A0D3-D914AF553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01F9F-AF0B-4E19-9F30-A39A96807DA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36121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9C8790-C09E-4F1C-851B-27B9E177D9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58DB1A-F6E3-4D2D-9D00-D8C603149D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924504-DC6D-402B-AEC3-9CD1E12BA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9126E-B1AA-4559-90DE-39673E151B83}" type="datetimeFigureOut">
              <a:rPr lang="en-ID" smtClean="0"/>
              <a:t>27/05/2021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550CE3-2E5B-4BAB-AF47-A1E29E8A8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10F3A-72E1-4884-A31F-01571A911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01F9F-AF0B-4E19-9F30-A39A96807DA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58146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1BB98-F817-4614-9A78-DAF6325BF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F99181-807D-40E1-B216-BB99AA20B9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4EC3E6-1AA2-4E62-8344-CCB347829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9126E-B1AA-4559-90DE-39673E151B83}" type="datetimeFigureOut">
              <a:rPr lang="en-ID" smtClean="0"/>
              <a:t>27/05/2021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53D2F3-1614-44C8-90CA-9E2CDBFD8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0D4B92-C967-49DA-A24A-2A4CAC228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01F9F-AF0B-4E19-9F30-A39A96807DA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75398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B9BC5-C410-4E79-BAEE-B57B35166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40A88E-E4A6-407F-84EE-B87B5080D3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BFD210-7D2E-4EEA-9FD8-F74C67C7A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9126E-B1AA-4559-90DE-39673E151B83}" type="datetimeFigureOut">
              <a:rPr lang="en-ID" smtClean="0"/>
              <a:t>27/05/2021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098714-BC3B-42AD-92D9-6A2EE346C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204490-9C8E-4AA4-83D8-80546408B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01F9F-AF0B-4E19-9F30-A39A96807DA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66430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3116E-E065-4A87-8BE2-2B179CD88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4B67F9-3CC8-4530-9D8B-E94BA52589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3AECAC-47AE-4F9E-BF6D-2FECAECBA0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186F44-6D4F-4305-A3D4-71084B1AE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9126E-B1AA-4559-90DE-39673E151B83}" type="datetimeFigureOut">
              <a:rPr lang="en-ID" smtClean="0"/>
              <a:t>27/05/2021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FF4AF9-BC4E-41E7-85A7-BE509AF16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3BB47C-C583-44C5-8579-7479B61D3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01F9F-AF0B-4E19-9F30-A39A96807DA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00189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22637-F53D-4850-8EA7-B361EE117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5FD9E0-5B66-48CF-9C8F-9F637A308E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B7C413-4DA4-40F5-9F5F-EE67A49811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B4BEB4-F53E-4EC9-9BA6-A5058D13E7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C8226E-B5D2-4C10-A0A9-C7F362D2EB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0F7A6B-93B9-4884-9107-0904DB332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9126E-B1AA-4559-90DE-39673E151B83}" type="datetimeFigureOut">
              <a:rPr lang="en-ID" smtClean="0"/>
              <a:t>27/05/2021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97A73C0-7E6E-41E3-AA23-F65835C55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743A02-9F1E-4DF0-86EC-A62C37ACB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01F9F-AF0B-4E19-9F30-A39A96807DA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19160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6018A-861C-4C4B-B897-0DC1ADCA5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6BA0F8-3952-4C79-A0C1-D51468A15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9126E-B1AA-4559-90DE-39673E151B83}" type="datetimeFigureOut">
              <a:rPr lang="en-ID" smtClean="0"/>
              <a:t>27/05/2021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21A61F-A687-4168-9FC5-FE9D560A6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6E3EB0-B0D3-486C-AE38-22570D64D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01F9F-AF0B-4E19-9F30-A39A96807DA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95541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6BA98B-906C-4B35-9D54-1AAF6628B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9126E-B1AA-4559-90DE-39673E151B83}" type="datetimeFigureOut">
              <a:rPr lang="en-ID" smtClean="0"/>
              <a:t>27/05/2021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6F98F7-A6C3-45E4-9A5D-3FF4E28F1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2C32C6-D9BF-408B-AAFC-8D1477B03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01F9F-AF0B-4E19-9F30-A39A96807DA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21236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B3F9E-5129-4E8E-A865-EF9E633C4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F38091-473F-4DD9-99F4-9D8E8BB1AC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295FC2-77EF-4146-AD8B-1DA2970113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DCEBDB-D11B-4F79-98B0-6C6D7F0C8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9126E-B1AA-4559-90DE-39673E151B83}" type="datetimeFigureOut">
              <a:rPr lang="en-ID" smtClean="0"/>
              <a:t>27/05/2021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A2631E-09AE-48BB-B4C2-4DD745CCB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AF1E09-52FC-44DC-85EB-3611CB5E1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01F9F-AF0B-4E19-9F30-A39A96807DA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54658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00EE4-14F9-4D5A-9569-8562ABA35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77C138-2E34-4CD7-97CF-1784003607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077D72-CC8D-4EBC-88CC-ADDEF060E0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D71FDE-2041-49B3-9B7C-04C9C25A0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9126E-B1AA-4559-90DE-39673E151B83}" type="datetimeFigureOut">
              <a:rPr lang="en-ID" smtClean="0"/>
              <a:t>27/05/2021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771047-FF28-427D-BA77-11E920160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A3E330-DD3D-4218-A6A4-F6D7A212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01F9F-AF0B-4E19-9F30-A39A96807DA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21105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71CDD1-946A-4A37-BF59-895BA948F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951413-BA55-4AC5-9FC1-C788CF208C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1B3830-9B88-4833-A214-4087A16534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D9126E-B1AA-4559-90DE-39673E151B83}" type="datetimeFigureOut">
              <a:rPr lang="en-ID" smtClean="0"/>
              <a:t>27/05/2021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C5775F-0A2D-4F09-B73B-8400C10D88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4AF59F-323B-4FB2-AF79-C7313FC930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01F9F-AF0B-4E19-9F30-A39A96807DA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7542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bian.org/releases/buster/debian-installer/" TargetMode="External"/><Relationship Id="rId2" Type="http://schemas.openxmlformats.org/officeDocument/2006/relationships/hyperlink" Target="https://www.debia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dimage.debian.org/debian-cd/current/i386/iso-dvd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debia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543E0-5B4E-4066-AC00-0546F54418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Download Linux Debian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709995-EA7B-4A53-9709-E1AB5CC154D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Versi: 10.9 or BUSTER</a:t>
            </a:r>
          </a:p>
          <a:p>
            <a:r>
              <a:rPr lang="en-US"/>
              <a:t>Tengku Khairil Ahsyar, S.Kom., M.Kom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44148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0AED4-1CBC-46A5-ABFA-27C4AAB62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Referensi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F57F8D-1F2D-4888-A622-90DB984431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Link Download Linux Debian: </a:t>
            </a:r>
          </a:p>
          <a:p>
            <a:pPr marL="261938" indent="0">
              <a:buNone/>
            </a:pPr>
            <a:r>
              <a:rPr lang="en-US">
                <a:hlinkClick r:id="rId2"/>
              </a:rPr>
              <a:t>https://www.debian.org</a:t>
            </a:r>
            <a:r>
              <a:rPr lang="en-US"/>
              <a:t> </a:t>
            </a:r>
          </a:p>
          <a:p>
            <a:pPr marL="263525" indent="0">
              <a:buNone/>
            </a:pPr>
            <a:r>
              <a:rPr lang="en-US">
                <a:hlinkClick r:id="rId3"/>
              </a:rPr>
              <a:t>https://www.debian.org/releases/buster/debian-installer/</a:t>
            </a:r>
            <a:r>
              <a:rPr lang="en-US"/>
              <a:t> </a:t>
            </a:r>
          </a:p>
          <a:p>
            <a:pPr marL="263525" indent="0">
              <a:buNone/>
            </a:pPr>
            <a:r>
              <a:rPr lang="en-US">
                <a:hlinkClick r:id="rId4"/>
              </a:rPr>
              <a:t>https://cdimage.debian.org/debian-cd/current/i386/iso-dvd/</a:t>
            </a:r>
            <a:r>
              <a:rPr lang="en-US"/>
              <a:t>  </a:t>
            </a:r>
          </a:p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8258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8F731-CC66-4590-88D5-3A80FE5ED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Langkah-Langkah mendapatkan Linux Debian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37DC0-99F0-4A5F-A6B6-2005AF0AB3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331857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/>
              <a:t>Buka Web Browser kesayangan anda.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Ketikkan domain: </a:t>
            </a:r>
            <a:r>
              <a:rPr lang="en-US">
                <a:hlinkClick r:id="rId2"/>
              </a:rPr>
              <a:t>www.debian.org</a:t>
            </a:r>
            <a:r>
              <a:rPr lang="en-US"/>
              <a:t> pada Address Bar.</a:t>
            </a:r>
          </a:p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878C90-1BF2-4B95-862C-82AEA0CB58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0669" y="3429000"/>
            <a:ext cx="3603132" cy="27279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3FF6147-18ED-4C2C-822E-B178D30385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0743" y="2850525"/>
            <a:ext cx="4810973" cy="364235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ADB48123-B8AE-4751-A0FB-69346AE9A3CD}"/>
              </a:ext>
            </a:extLst>
          </p:cNvPr>
          <p:cNvSpPr/>
          <p:nvPr/>
        </p:nvSpPr>
        <p:spPr>
          <a:xfrm>
            <a:off x="4690329" y="4467486"/>
            <a:ext cx="650929" cy="650929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</a:rPr>
              <a:t>1</a:t>
            </a:r>
            <a:endParaRPr lang="en-ID" sz="4000" b="1">
              <a:solidFill>
                <a:srgbClr val="FF0000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8C0C57D-91A5-4478-BA2A-FAFAF38096C6}"/>
              </a:ext>
            </a:extLst>
          </p:cNvPr>
          <p:cNvSpPr/>
          <p:nvPr/>
        </p:nvSpPr>
        <p:spPr>
          <a:xfrm>
            <a:off x="10133236" y="1500160"/>
            <a:ext cx="650929" cy="650929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</a:rPr>
              <a:t>2</a:t>
            </a:r>
            <a:endParaRPr lang="en-ID" sz="4000" b="1">
              <a:solidFill>
                <a:srgbClr val="FF0000"/>
              </a:solidFill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1826661-B24A-4FD3-B2B4-AB2B4E28914D}"/>
              </a:ext>
            </a:extLst>
          </p:cNvPr>
          <p:cNvCxnSpPr>
            <a:cxnSpLocks/>
            <a:stCxn id="9" idx="3"/>
          </p:cNvCxnSpPr>
          <p:nvPr/>
        </p:nvCxnSpPr>
        <p:spPr>
          <a:xfrm flipH="1">
            <a:off x="9256229" y="2055763"/>
            <a:ext cx="972333" cy="112022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3038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DDF0C-65A0-4760-8F3D-1780ABED4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7F57913-1DCB-49C0-962F-B83B356138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2533" y="299281"/>
            <a:ext cx="10977295" cy="6171715"/>
          </a:xfr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B62D09C-DD7C-442F-8740-11D2D37398D8}"/>
              </a:ext>
            </a:extLst>
          </p:cNvPr>
          <p:cNvSpPr/>
          <p:nvPr/>
        </p:nvSpPr>
        <p:spPr>
          <a:xfrm>
            <a:off x="8897258" y="4681831"/>
            <a:ext cx="2312266" cy="520973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Pilih menu “more”</a:t>
            </a:r>
            <a:endParaRPr lang="en-ID" sz="2000">
              <a:solidFill>
                <a:schemeClr val="tx1"/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AD54678-389A-49DD-A0E4-7D7B8C9B7D4F}"/>
              </a:ext>
            </a:extLst>
          </p:cNvPr>
          <p:cNvCxnSpPr>
            <a:cxnSpLocks/>
            <a:stCxn id="8" idx="2"/>
          </p:cNvCxnSpPr>
          <p:nvPr/>
        </p:nvCxnSpPr>
        <p:spPr>
          <a:xfrm flipH="1">
            <a:off x="7663543" y="5202804"/>
            <a:ext cx="2389848" cy="83513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2755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813C6-737C-453B-A634-B253D095C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274B6CE-9117-45A4-B289-3DDDFBBC12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453" y="365125"/>
            <a:ext cx="10899094" cy="6127749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37522C9-29F0-4075-969E-6674B1B9C989}"/>
              </a:ext>
            </a:extLst>
          </p:cNvPr>
          <p:cNvSpPr/>
          <p:nvPr/>
        </p:nvSpPr>
        <p:spPr>
          <a:xfrm>
            <a:off x="6731105" y="2172659"/>
            <a:ext cx="3521124" cy="31507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Klik menu “Download: More…”</a:t>
            </a:r>
            <a:endParaRPr lang="en-ID" sz="2000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3A4EEEF-7F68-45AE-AD33-D323C9D34A8A}"/>
              </a:ext>
            </a:extLst>
          </p:cNvPr>
          <p:cNvCxnSpPr>
            <a:cxnSpLocks/>
            <a:stCxn id="6" idx="1"/>
          </p:cNvCxnSpPr>
          <p:nvPr/>
        </p:nvCxnSpPr>
        <p:spPr>
          <a:xfrm flipH="1" flipV="1">
            <a:off x="4949371" y="1799771"/>
            <a:ext cx="1781734" cy="53042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1DF7C2A-9C05-4B96-A919-12E118D5463B}"/>
              </a:ext>
            </a:extLst>
          </p:cNvPr>
          <p:cNvCxnSpPr>
            <a:cxnSpLocks/>
          </p:cNvCxnSpPr>
          <p:nvPr/>
        </p:nvCxnSpPr>
        <p:spPr>
          <a:xfrm>
            <a:off x="1596571" y="1901371"/>
            <a:ext cx="3251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4374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E40F3-21E8-4AAB-9916-A82402ECB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0271809-B78E-445C-807A-0247FADC2A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8825" y="365125"/>
            <a:ext cx="10834349" cy="6091348"/>
          </a:xfr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1F5FEF0-CB9C-470C-ADDC-FA5795AD2ADD}"/>
              </a:ext>
            </a:extLst>
          </p:cNvPr>
          <p:cNvSpPr/>
          <p:nvPr/>
        </p:nvSpPr>
        <p:spPr>
          <a:xfrm>
            <a:off x="7141029" y="1430201"/>
            <a:ext cx="3744686" cy="520973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Pilih link “mirror” atau  “cermin”</a:t>
            </a:r>
            <a:endParaRPr lang="en-ID" sz="2000">
              <a:solidFill>
                <a:schemeClr val="tx1"/>
              </a:solidFill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1AF580D-81AB-4268-8288-21555767D022}"/>
              </a:ext>
            </a:extLst>
          </p:cNvPr>
          <p:cNvCxnSpPr>
            <a:cxnSpLocks/>
            <a:stCxn id="8" idx="2"/>
          </p:cNvCxnSpPr>
          <p:nvPr/>
        </p:nvCxnSpPr>
        <p:spPr>
          <a:xfrm flipH="1">
            <a:off x="7953830" y="1951174"/>
            <a:ext cx="1059542" cy="61785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0364777-1D15-46BC-B112-C286FF84F2B6}"/>
              </a:ext>
            </a:extLst>
          </p:cNvPr>
          <p:cNvCxnSpPr/>
          <p:nvPr/>
        </p:nvCxnSpPr>
        <p:spPr>
          <a:xfrm>
            <a:off x="7590971" y="2917371"/>
            <a:ext cx="59508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7816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85D9B-26FB-48AA-9397-27D862027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3074C86-3435-418F-8F15-36BF2E8BE1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2326" y="365125"/>
            <a:ext cx="10707348" cy="6019944"/>
          </a:xfr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1B6A7B3-658A-48D2-9806-76280AF0736C}"/>
              </a:ext>
            </a:extLst>
          </p:cNvPr>
          <p:cNvSpPr/>
          <p:nvPr/>
        </p:nvSpPr>
        <p:spPr>
          <a:xfrm>
            <a:off x="6937829" y="1967230"/>
            <a:ext cx="4891314" cy="520973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Pilih link “halaman mengunduh image CD”</a:t>
            </a:r>
            <a:endParaRPr lang="en-ID" sz="2000">
              <a:solidFill>
                <a:schemeClr val="tx1"/>
              </a:solidFill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0F9069A-0889-49E6-A5EC-12A3797198DD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9383486" y="2488203"/>
            <a:ext cx="7258" cy="80459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DBB72EA-72A5-4061-AC12-86EB10ADFC59}"/>
              </a:ext>
            </a:extLst>
          </p:cNvPr>
          <p:cNvCxnSpPr>
            <a:cxnSpLocks/>
          </p:cNvCxnSpPr>
          <p:nvPr/>
        </p:nvCxnSpPr>
        <p:spPr>
          <a:xfrm>
            <a:off x="7939313" y="3599542"/>
            <a:ext cx="269965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8944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21BBB-2258-4E41-850A-0CECC4B2F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B58883A-F205-48F2-A834-D24B9C7FD8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9146" y="365125"/>
            <a:ext cx="10707348" cy="6019944"/>
          </a:xfr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E3EE9CF-A602-41DC-8C27-A92894AE5D22}"/>
              </a:ext>
            </a:extLst>
          </p:cNvPr>
          <p:cNvSpPr/>
          <p:nvPr/>
        </p:nvSpPr>
        <p:spPr>
          <a:xfrm>
            <a:off x="7300686" y="256323"/>
            <a:ext cx="4601028" cy="294163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Baca keterangan dari tiap link download yang disediakan kemudian pilih salah satu link: </a:t>
            </a:r>
            <a:endParaRPr lang="en-ID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r>
              <a:rPr lang="en-ID">
                <a:solidFill>
                  <a:schemeClr val="tx1"/>
                </a:solidFill>
              </a:rPr>
              <a:t>Menggunakan </a:t>
            </a:r>
            <a:r>
              <a:rPr lang="en-ID" b="1">
                <a:solidFill>
                  <a:schemeClr val="tx1"/>
                </a:solidFill>
              </a:rPr>
              <a:t>HTTP</a:t>
            </a:r>
            <a:r>
              <a:rPr lang="en-ID">
                <a:solidFill>
                  <a:schemeClr val="tx1"/>
                </a:solidFill>
              </a:rPr>
              <a:t>.</a:t>
            </a:r>
          </a:p>
          <a:p>
            <a:pPr marL="457200" indent="-457200">
              <a:buAutoNum type="arabicPeriod"/>
            </a:pPr>
            <a:r>
              <a:rPr lang="en-ID">
                <a:solidFill>
                  <a:schemeClr val="tx1"/>
                </a:solidFill>
              </a:rPr>
              <a:t>Melalui </a:t>
            </a:r>
            <a:r>
              <a:rPr lang="en-ID" b="1">
                <a:solidFill>
                  <a:schemeClr val="tx1"/>
                </a:solidFill>
              </a:rPr>
              <a:t>jigdo</a:t>
            </a:r>
            <a:r>
              <a:rPr lang="en-ID">
                <a:solidFill>
                  <a:schemeClr val="tx1"/>
                </a:solidFill>
              </a:rPr>
              <a:t>.</a:t>
            </a:r>
          </a:p>
          <a:p>
            <a:pPr marL="457200" indent="-457200">
              <a:buAutoNum type="arabicPeriod"/>
            </a:pPr>
            <a:r>
              <a:rPr lang="en-ID">
                <a:solidFill>
                  <a:schemeClr val="tx1"/>
                </a:solidFill>
              </a:rPr>
              <a:t>Melalui </a:t>
            </a:r>
            <a:r>
              <a:rPr lang="en-ID" b="1">
                <a:solidFill>
                  <a:schemeClr val="tx1"/>
                </a:solidFill>
              </a:rPr>
              <a:t>BitTorrent</a:t>
            </a:r>
            <a:r>
              <a:rPr lang="en-ID">
                <a:solidFill>
                  <a:schemeClr val="tx1"/>
                </a:solidFill>
              </a:rPr>
              <a:t>. </a:t>
            </a:r>
          </a:p>
          <a:p>
            <a:pPr marL="457200" indent="-457200">
              <a:buAutoNum type="arabicPeriod"/>
            </a:pPr>
            <a:r>
              <a:rPr lang="en-ID">
                <a:solidFill>
                  <a:schemeClr val="tx1"/>
                </a:solidFill>
              </a:rPr>
              <a:t>Menggunakan </a:t>
            </a:r>
            <a:r>
              <a:rPr lang="en-ID" b="1">
                <a:solidFill>
                  <a:schemeClr val="tx1"/>
                </a:solidFill>
              </a:rPr>
              <a:t>HTTP</a:t>
            </a:r>
            <a:r>
              <a:rPr lang="en-ID">
                <a:solidFill>
                  <a:schemeClr val="tx1"/>
                </a:solidFill>
              </a:rPr>
              <a:t>, </a:t>
            </a:r>
            <a:r>
              <a:rPr lang="en-ID" b="1">
                <a:solidFill>
                  <a:schemeClr val="tx1"/>
                </a:solidFill>
              </a:rPr>
              <a:t>FTP</a:t>
            </a:r>
            <a:r>
              <a:rPr lang="en-ID">
                <a:solidFill>
                  <a:schemeClr val="tx1"/>
                </a:solidFill>
              </a:rPr>
              <a:t> atau </a:t>
            </a:r>
            <a:r>
              <a:rPr lang="en-ID" b="1">
                <a:solidFill>
                  <a:schemeClr val="tx1"/>
                </a:solidFill>
              </a:rPr>
              <a:t>BitTorrent</a:t>
            </a:r>
            <a:r>
              <a:rPr lang="en-ID">
                <a:solidFill>
                  <a:schemeClr val="tx1"/>
                </a:solidFill>
              </a:rPr>
              <a:t>.</a:t>
            </a:r>
          </a:p>
          <a:p>
            <a:endParaRPr lang="en-ID">
              <a:solidFill>
                <a:schemeClr val="tx1"/>
              </a:solidFill>
            </a:endParaRPr>
          </a:p>
          <a:p>
            <a:r>
              <a:rPr lang="en-US">
                <a:solidFill>
                  <a:schemeClr val="tx1"/>
                </a:solidFill>
              </a:rPr>
              <a:t>NB: </a:t>
            </a:r>
          </a:p>
          <a:p>
            <a:r>
              <a:rPr lang="en-US" i="1">
                <a:solidFill>
                  <a:schemeClr val="tx1"/>
                </a:solidFill>
              </a:rPr>
              <a:t>Sesuaikan dengan kondisi koneksi atau media download yang anda gunakan</a:t>
            </a:r>
            <a:r>
              <a:rPr lang="en-US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77F09E3-B87E-4EFD-84CB-110FD98A7E19}"/>
              </a:ext>
            </a:extLst>
          </p:cNvPr>
          <p:cNvSpPr/>
          <p:nvPr/>
        </p:nvSpPr>
        <p:spPr>
          <a:xfrm>
            <a:off x="729909" y="3201153"/>
            <a:ext cx="455694" cy="455694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1</a:t>
            </a:r>
            <a:endParaRPr lang="en-ID" sz="2800" b="1">
              <a:solidFill>
                <a:srgbClr val="FF0000"/>
              </a:solidFill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FE7C30EE-E188-4AD8-B327-768D4C563A70}"/>
              </a:ext>
            </a:extLst>
          </p:cNvPr>
          <p:cNvSpPr/>
          <p:nvPr/>
        </p:nvSpPr>
        <p:spPr>
          <a:xfrm>
            <a:off x="729909" y="4360193"/>
            <a:ext cx="455694" cy="455694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2</a:t>
            </a:r>
            <a:endParaRPr lang="en-ID" sz="2800" b="1">
              <a:solidFill>
                <a:srgbClr val="FF0000"/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C96ED73-AB7E-411D-AEBA-0C41E5AD1A1A}"/>
              </a:ext>
            </a:extLst>
          </p:cNvPr>
          <p:cNvSpPr/>
          <p:nvPr/>
        </p:nvSpPr>
        <p:spPr>
          <a:xfrm>
            <a:off x="729909" y="5086650"/>
            <a:ext cx="455694" cy="455694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3</a:t>
            </a:r>
            <a:endParaRPr lang="en-ID" sz="2800" b="1">
              <a:solidFill>
                <a:srgbClr val="FF0000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360C5DE8-FCBC-497D-B6FA-0993771D37A7}"/>
              </a:ext>
            </a:extLst>
          </p:cNvPr>
          <p:cNvSpPr/>
          <p:nvPr/>
        </p:nvSpPr>
        <p:spPr>
          <a:xfrm>
            <a:off x="729909" y="5762443"/>
            <a:ext cx="455694" cy="455694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4</a:t>
            </a:r>
            <a:endParaRPr lang="en-ID" sz="28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080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3EB37-33D3-4EDC-98B6-345657158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6F1C1D-5BD0-4E8F-9EF9-272A8C62D6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3E1B5C-54E3-48C7-A82E-ADDD20D1B4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4" r="21618" b="10436"/>
          <a:stretch/>
        </p:blipFill>
        <p:spPr>
          <a:xfrm>
            <a:off x="722086" y="252553"/>
            <a:ext cx="9466943" cy="635289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E6F951B-E996-4518-9875-50A028AC63F7}"/>
              </a:ext>
            </a:extLst>
          </p:cNvPr>
          <p:cNvSpPr/>
          <p:nvPr/>
        </p:nvSpPr>
        <p:spPr>
          <a:xfrm>
            <a:off x="783771" y="4444322"/>
            <a:ext cx="4557486" cy="89693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0994DD-16A8-4347-9BE3-A75C05F95220}"/>
              </a:ext>
            </a:extLst>
          </p:cNvPr>
          <p:cNvSpPr/>
          <p:nvPr/>
        </p:nvSpPr>
        <p:spPr>
          <a:xfrm>
            <a:off x="8711022" y="169523"/>
            <a:ext cx="3188242" cy="3312204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en-US">
                <a:solidFill>
                  <a:schemeClr val="tx1"/>
                </a:solidFill>
              </a:rPr>
              <a:t>Pilih salah satu media: 1. </a:t>
            </a:r>
            <a:r>
              <a:rPr lang="en-US" b="1">
                <a:solidFill>
                  <a:schemeClr val="tx1"/>
                </a:solidFill>
              </a:rPr>
              <a:t>CD</a:t>
            </a:r>
            <a:r>
              <a:rPr lang="en-US">
                <a:solidFill>
                  <a:schemeClr val="tx1"/>
                </a:solidFill>
              </a:rPr>
              <a:t> atau 2. </a:t>
            </a:r>
            <a:r>
              <a:rPr lang="en-US" b="1">
                <a:solidFill>
                  <a:schemeClr val="tx1"/>
                </a:solidFill>
              </a:rPr>
              <a:t>DVD</a:t>
            </a:r>
            <a:r>
              <a:rPr lang="en-US">
                <a:solidFill>
                  <a:schemeClr val="tx1"/>
                </a:solidFill>
              </a:rPr>
              <a:t> (seperti pada kotak merah sebelah kiri).</a:t>
            </a:r>
          </a:p>
          <a:p>
            <a:pPr marL="285750" indent="-285750">
              <a:buFontTx/>
              <a:buChar char="-"/>
            </a:pPr>
            <a:r>
              <a:rPr lang="en-US">
                <a:solidFill>
                  <a:schemeClr val="tx1"/>
                </a:solidFill>
              </a:rPr>
              <a:t>Sesuaikan dengan jenis processor yang komputer anda miliki. Misal: </a:t>
            </a:r>
            <a:r>
              <a:rPr lang="en-US" b="1">
                <a:solidFill>
                  <a:schemeClr val="tx1"/>
                </a:solidFill>
              </a:rPr>
              <a:t>amd64 </a:t>
            </a:r>
            <a:r>
              <a:rPr lang="en-US">
                <a:solidFill>
                  <a:schemeClr val="tx1"/>
                </a:solidFill>
              </a:rPr>
              <a:t>untuk processor AMD atau </a:t>
            </a:r>
            <a:r>
              <a:rPr lang="en-US" b="1">
                <a:solidFill>
                  <a:schemeClr val="tx1"/>
                </a:solidFill>
              </a:rPr>
              <a:t>i386 </a:t>
            </a:r>
            <a:r>
              <a:rPr lang="en-US">
                <a:solidFill>
                  <a:schemeClr val="tx1"/>
                </a:solidFill>
              </a:rPr>
              <a:t>untuk processor Intel.</a:t>
            </a:r>
          </a:p>
          <a:p>
            <a:pPr marL="285750" indent="-285750">
              <a:buFontTx/>
              <a:buChar char="-"/>
            </a:pPr>
            <a:r>
              <a:rPr lang="en-US">
                <a:solidFill>
                  <a:schemeClr val="tx1"/>
                </a:solidFill>
              </a:rPr>
              <a:t>Disarankan mendownload media </a:t>
            </a:r>
            <a:r>
              <a:rPr lang="en-US" b="1">
                <a:solidFill>
                  <a:schemeClr val="tx1"/>
                </a:solidFill>
              </a:rPr>
              <a:t>DVD</a:t>
            </a:r>
            <a:r>
              <a:rPr lang="en-US">
                <a:solidFill>
                  <a:schemeClr val="tx1"/>
                </a:solidFill>
              </a:rPr>
              <a:t> (kotak ke-2) dan memilih </a:t>
            </a:r>
            <a:r>
              <a:rPr lang="en-US" b="1">
                <a:solidFill>
                  <a:schemeClr val="tx1"/>
                </a:solidFill>
              </a:rPr>
              <a:t>amd64</a:t>
            </a:r>
            <a:r>
              <a:rPr lang="en-US">
                <a:solidFill>
                  <a:schemeClr val="tx1"/>
                </a:solidFill>
              </a:rPr>
              <a:t> atau </a:t>
            </a:r>
            <a:r>
              <a:rPr lang="en-US" b="1">
                <a:solidFill>
                  <a:schemeClr val="tx1"/>
                </a:solidFill>
              </a:rPr>
              <a:t>i386</a:t>
            </a:r>
            <a:r>
              <a:rPr lang="en-US">
                <a:solidFill>
                  <a:schemeClr val="tx1"/>
                </a:solidFill>
              </a:rPr>
              <a:t>.</a:t>
            </a:r>
            <a:endParaRPr lang="en-ID" b="1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70CDF32-9224-4E0A-8319-189E4002A2E2}"/>
              </a:ext>
            </a:extLst>
          </p:cNvPr>
          <p:cNvSpPr/>
          <p:nvPr/>
        </p:nvSpPr>
        <p:spPr>
          <a:xfrm>
            <a:off x="5486400" y="4444322"/>
            <a:ext cx="4557486" cy="89693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49414EA-457D-433B-9D09-2F4F87C6513E}"/>
              </a:ext>
            </a:extLst>
          </p:cNvPr>
          <p:cNvSpPr/>
          <p:nvPr/>
        </p:nvSpPr>
        <p:spPr>
          <a:xfrm>
            <a:off x="4508192" y="4050979"/>
            <a:ext cx="650929" cy="650929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</a:rPr>
              <a:t>1</a:t>
            </a:r>
            <a:endParaRPr lang="en-ID" sz="4000" b="1">
              <a:solidFill>
                <a:srgbClr val="FF0000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C896B93-18F6-4B5E-AE07-4A16430286F7}"/>
              </a:ext>
            </a:extLst>
          </p:cNvPr>
          <p:cNvSpPr/>
          <p:nvPr/>
        </p:nvSpPr>
        <p:spPr>
          <a:xfrm>
            <a:off x="9447386" y="4152052"/>
            <a:ext cx="650929" cy="650929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</a:rPr>
              <a:t>2</a:t>
            </a:r>
            <a:endParaRPr lang="en-ID" sz="40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175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64583-6D2B-4E6C-9D30-4FB3B2212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Download (DVD) Dengan HTTP / Browser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949F0A-02A2-4CAA-8350-2101DCD344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F36543-4EF9-4818-BC2C-A13BABC3F5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930"/>
          <a:stretch/>
        </p:blipFill>
        <p:spPr>
          <a:xfrm>
            <a:off x="838199" y="1767178"/>
            <a:ext cx="10515602" cy="472569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320D136-7104-4E72-AA94-E20F1E9CC3A4}"/>
              </a:ext>
            </a:extLst>
          </p:cNvPr>
          <p:cNvSpPr/>
          <p:nvPr/>
        </p:nvSpPr>
        <p:spPr>
          <a:xfrm>
            <a:off x="841830" y="5030982"/>
            <a:ext cx="10363200" cy="9779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94181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227</Words>
  <Application>Microsoft Office PowerPoint</Application>
  <PresentationFormat>Widescreen</PresentationFormat>
  <Paragraphs>35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Download Linux Debian</vt:lpstr>
      <vt:lpstr>Langkah-Langkah mendapatkan Linux Debian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Download (DVD) Dengan HTTP / Browser</vt:lpstr>
      <vt:lpstr>Referensi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Download Linux Debian</dc:title>
  <dc:creator>T. Khairil Ahsyar</dc:creator>
  <cp:lastModifiedBy>T. Khairil Ahsyar</cp:lastModifiedBy>
  <cp:revision>27</cp:revision>
  <dcterms:created xsi:type="dcterms:W3CDTF">2021-05-27T06:05:46Z</dcterms:created>
  <dcterms:modified xsi:type="dcterms:W3CDTF">2021-05-27T08:28:58Z</dcterms:modified>
</cp:coreProperties>
</file>