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9" r:id="rId3"/>
    <p:sldId id="317" r:id="rId4"/>
    <p:sldId id="261" r:id="rId5"/>
    <p:sldId id="262" r:id="rId6"/>
    <p:sldId id="263" r:id="rId7"/>
    <p:sldId id="264" r:id="rId8"/>
    <p:sldId id="265" r:id="rId9"/>
    <p:sldId id="279" r:id="rId10"/>
    <p:sldId id="280" r:id="rId11"/>
    <p:sldId id="266" r:id="rId12"/>
    <p:sldId id="267" r:id="rId13"/>
    <p:sldId id="268" r:id="rId14"/>
    <p:sldId id="269" r:id="rId15"/>
    <p:sldId id="270" r:id="rId16"/>
    <p:sldId id="271" r:id="rId17"/>
    <p:sldId id="272" r:id="rId18"/>
    <p:sldId id="316" r:id="rId19"/>
    <p:sldId id="273" r:id="rId20"/>
    <p:sldId id="274" r:id="rId21"/>
    <p:sldId id="315" r:id="rId22"/>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57" autoAdjust="0"/>
  </p:normalViewPr>
  <p:slideViewPr>
    <p:cSldViewPr>
      <p:cViewPr varScale="1">
        <p:scale>
          <a:sx n="52" d="100"/>
          <a:sy n="52" d="100"/>
        </p:scale>
        <p:origin x="1842" y="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4E57451D-230A-4108-AB4A-A6C668F03293}" type="datetimeFigureOut">
              <a:rPr lang="en-US" smtClean="0"/>
              <a:t>2/23/2021</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5897A795-CB55-4968-AF22-D0C250B6BFE6}" type="slidenum">
              <a:rPr lang="en-US" smtClean="0"/>
              <a:t>‹#›</a:t>
            </a:fld>
            <a:endParaRPr lang="en-US"/>
          </a:p>
        </p:txBody>
      </p:sp>
    </p:spTree>
    <p:extLst>
      <p:ext uri="{BB962C8B-B14F-4D97-AF65-F5344CB8AC3E}">
        <p14:creationId xmlns:p14="http://schemas.microsoft.com/office/powerpoint/2010/main" val="632862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Proses </a:t>
            </a:r>
            <a:r>
              <a:rPr lang="en-US" dirty="0" err="1" smtClean="0">
                <a:effectLst/>
              </a:rPr>
              <a:t>produksi</a:t>
            </a:r>
            <a:r>
              <a:rPr lang="en-US" dirty="0" smtClean="0">
                <a:effectLst/>
              </a:rPr>
              <a:t> </a:t>
            </a:r>
            <a:r>
              <a:rPr lang="en-US" dirty="0" err="1" smtClean="0">
                <a:effectLst/>
              </a:rPr>
              <a:t>dari</a:t>
            </a:r>
            <a:r>
              <a:rPr lang="en-US" dirty="0" smtClean="0">
                <a:effectLst/>
              </a:rPr>
              <a:t> </a:t>
            </a:r>
            <a:r>
              <a:rPr lang="en-US" dirty="0" err="1" smtClean="0">
                <a:effectLst/>
              </a:rPr>
              <a:t>Teh</a:t>
            </a:r>
            <a:r>
              <a:rPr lang="en-US" dirty="0" smtClean="0">
                <a:effectLst/>
              </a:rPr>
              <a:t> </a:t>
            </a:r>
            <a:r>
              <a:rPr lang="en-US" dirty="0" err="1" smtClean="0">
                <a:effectLst/>
              </a:rPr>
              <a:t>Botol</a:t>
            </a:r>
            <a:r>
              <a:rPr lang="en-US" dirty="0" smtClean="0">
                <a:effectLst/>
              </a:rPr>
              <a:t> </a:t>
            </a:r>
            <a:r>
              <a:rPr lang="en-US" dirty="0" err="1" smtClean="0">
                <a:effectLst/>
              </a:rPr>
              <a:t>Sosro</a:t>
            </a:r>
            <a:r>
              <a:rPr lang="en-US" dirty="0" smtClean="0">
                <a:effectLst/>
              </a:rPr>
              <a:t> </a:t>
            </a:r>
            <a:r>
              <a:rPr lang="en-US" dirty="0" err="1" smtClean="0">
                <a:effectLst/>
              </a:rPr>
              <a:t>terdiri</a:t>
            </a:r>
            <a:r>
              <a:rPr lang="en-US" dirty="0" smtClean="0">
                <a:effectLst/>
              </a:rPr>
              <a:t> </a:t>
            </a:r>
            <a:r>
              <a:rPr lang="en-US" dirty="0" err="1" smtClean="0">
                <a:effectLst/>
              </a:rPr>
              <a:t>dari</a:t>
            </a:r>
            <a:r>
              <a:rPr lang="en-US" dirty="0" smtClean="0">
                <a:effectLst/>
              </a:rPr>
              <a:t> 5 </a:t>
            </a:r>
            <a:r>
              <a:rPr lang="en-US" dirty="0" err="1" smtClean="0">
                <a:effectLst/>
              </a:rPr>
              <a:t>tahapan</a:t>
            </a:r>
            <a:r>
              <a:rPr lang="en-US" dirty="0" smtClean="0">
                <a:effectLst/>
              </a:rPr>
              <a:t> proses </a:t>
            </a:r>
            <a:r>
              <a:rPr lang="en-US" dirty="0" err="1" smtClean="0">
                <a:effectLst/>
              </a:rPr>
              <a:t>yaitu</a:t>
            </a:r>
            <a:r>
              <a:rPr lang="en-US" dirty="0" smtClean="0">
                <a:effectLst/>
              </a:rPr>
              <a:t> </a:t>
            </a:r>
            <a:r>
              <a:rPr lang="en-US" i="1" dirty="0" smtClean="0">
                <a:effectLst/>
              </a:rPr>
              <a:t>incoming material</a:t>
            </a:r>
            <a:r>
              <a:rPr lang="en-US" dirty="0" smtClean="0">
                <a:effectLst/>
              </a:rPr>
              <a:t>, </a:t>
            </a:r>
            <a:r>
              <a:rPr lang="en-US" dirty="0" err="1" smtClean="0">
                <a:effectLst/>
              </a:rPr>
              <a:t>rekayasa</a:t>
            </a:r>
            <a:r>
              <a:rPr lang="en-US" dirty="0" smtClean="0">
                <a:effectLst/>
              </a:rPr>
              <a:t> proses, </a:t>
            </a:r>
            <a:r>
              <a:rPr lang="en-US" dirty="0" err="1" smtClean="0">
                <a:effectLst/>
              </a:rPr>
              <a:t>pengemasan</a:t>
            </a:r>
            <a:r>
              <a:rPr lang="en-US" dirty="0" smtClean="0">
                <a:effectLst/>
              </a:rPr>
              <a:t>, </a:t>
            </a:r>
            <a:r>
              <a:rPr lang="en-US" dirty="0" err="1" smtClean="0">
                <a:effectLst/>
              </a:rPr>
              <a:t>pengawasan</a:t>
            </a:r>
            <a:r>
              <a:rPr lang="en-US" dirty="0" smtClean="0">
                <a:effectLst/>
              </a:rPr>
              <a:t> </a:t>
            </a:r>
            <a:r>
              <a:rPr lang="en-US" dirty="0" err="1" smtClean="0">
                <a:effectLst/>
              </a:rPr>
              <a:t>mutu</a:t>
            </a:r>
            <a:r>
              <a:rPr lang="en-US" dirty="0" smtClean="0">
                <a:effectLst/>
              </a:rPr>
              <a:t> </a:t>
            </a:r>
            <a:r>
              <a:rPr lang="en-US" dirty="0" err="1" smtClean="0">
                <a:effectLst/>
              </a:rPr>
              <a:t>dan</a:t>
            </a:r>
            <a:r>
              <a:rPr lang="en-US" dirty="0" smtClean="0">
                <a:effectLst/>
              </a:rPr>
              <a:t> </a:t>
            </a:r>
            <a:r>
              <a:rPr lang="en-US" dirty="0" err="1" smtClean="0">
                <a:effectLst/>
              </a:rPr>
              <a:t>pengolahan</a:t>
            </a:r>
            <a:r>
              <a:rPr lang="en-US" dirty="0" smtClean="0">
                <a:effectLst/>
              </a:rPr>
              <a:t> </a:t>
            </a:r>
            <a:r>
              <a:rPr lang="en-US" dirty="0" err="1" smtClean="0">
                <a:effectLst/>
              </a:rPr>
              <a:t>limbah</a:t>
            </a:r>
            <a:r>
              <a:rPr lang="en-US" dirty="0" smtClean="0">
                <a:effectLst/>
              </a:rPr>
              <a:t>. Dari </a:t>
            </a:r>
            <a:r>
              <a:rPr lang="en-US" dirty="0" err="1" smtClean="0">
                <a:effectLst/>
              </a:rPr>
              <a:t>kelima</a:t>
            </a:r>
            <a:r>
              <a:rPr lang="en-US" dirty="0" smtClean="0">
                <a:effectLst/>
              </a:rPr>
              <a:t> proses </a:t>
            </a:r>
            <a:r>
              <a:rPr lang="en-US" dirty="0" err="1" smtClean="0">
                <a:effectLst/>
              </a:rPr>
              <a:t>tersebut</a:t>
            </a:r>
            <a:r>
              <a:rPr lang="en-US" dirty="0" smtClean="0">
                <a:effectLst/>
              </a:rPr>
              <a:t> </a:t>
            </a:r>
            <a:r>
              <a:rPr lang="en-US" dirty="0" err="1" smtClean="0">
                <a:effectLst/>
              </a:rPr>
              <a:t>terdapat</a:t>
            </a:r>
            <a:r>
              <a:rPr lang="en-US" dirty="0" smtClean="0">
                <a:effectLst/>
              </a:rPr>
              <a:t> </a:t>
            </a:r>
            <a:r>
              <a:rPr lang="en-US" dirty="0" err="1" smtClean="0">
                <a:effectLst/>
              </a:rPr>
              <a:t>beberapa</a:t>
            </a:r>
            <a:r>
              <a:rPr lang="en-US" dirty="0" smtClean="0">
                <a:effectLst/>
              </a:rPr>
              <a:t> sub proses </a:t>
            </a:r>
          </a:p>
          <a:p>
            <a:endParaRPr lang="en-US" dirty="0" smtClean="0">
              <a:effectLst/>
            </a:endParaRPr>
          </a:p>
          <a:p>
            <a:r>
              <a:rPr lang="en-US" dirty="0" err="1" smtClean="0">
                <a:effectLst/>
              </a:rPr>
              <a:t>Pada</a:t>
            </a:r>
            <a:r>
              <a:rPr lang="en-US" dirty="0" smtClean="0">
                <a:effectLst/>
              </a:rPr>
              <a:t> proses </a:t>
            </a:r>
            <a:r>
              <a:rPr lang="en-US" i="1" dirty="0" smtClean="0">
                <a:effectLst/>
              </a:rPr>
              <a:t>incoming material, </a:t>
            </a:r>
            <a:r>
              <a:rPr lang="en-US" dirty="0" err="1" smtClean="0">
                <a:effectLst/>
              </a:rPr>
              <a:t>pertama</a:t>
            </a:r>
            <a:r>
              <a:rPr lang="en-US" dirty="0" smtClean="0">
                <a:effectLst/>
              </a:rPr>
              <a:t> kali proses </a:t>
            </a:r>
            <a:r>
              <a:rPr lang="en-US" dirty="0" err="1" smtClean="0">
                <a:effectLst/>
              </a:rPr>
              <a:t>penyediaan</a:t>
            </a:r>
            <a:r>
              <a:rPr lang="en-US" dirty="0" smtClean="0">
                <a:effectLst/>
              </a:rPr>
              <a:t> </a:t>
            </a:r>
            <a:r>
              <a:rPr lang="en-US" dirty="0" err="1" smtClean="0">
                <a:effectLst/>
              </a:rPr>
              <a:t>bahan</a:t>
            </a:r>
            <a:r>
              <a:rPr lang="en-US" dirty="0" smtClean="0">
                <a:effectLst/>
              </a:rPr>
              <a:t> </a:t>
            </a:r>
            <a:r>
              <a:rPr lang="en-US" dirty="0" err="1" smtClean="0">
                <a:effectLst/>
              </a:rPr>
              <a:t>baku</a:t>
            </a:r>
            <a:r>
              <a:rPr lang="en-US" dirty="0" smtClean="0">
                <a:effectLst/>
              </a:rPr>
              <a:t>, </a:t>
            </a:r>
            <a:r>
              <a:rPr lang="en-US" dirty="0" err="1" smtClean="0">
                <a:effectLst/>
              </a:rPr>
              <a:t>bahan</a:t>
            </a:r>
            <a:r>
              <a:rPr lang="en-US" dirty="0" smtClean="0">
                <a:effectLst/>
              </a:rPr>
              <a:t> </a:t>
            </a:r>
            <a:r>
              <a:rPr lang="en-US" dirty="0" err="1" smtClean="0">
                <a:effectLst/>
              </a:rPr>
              <a:t>pengemas</a:t>
            </a:r>
            <a:r>
              <a:rPr lang="en-US" dirty="0" smtClean="0">
                <a:effectLst/>
              </a:rPr>
              <a:t> </a:t>
            </a:r>
            <a:r>
              <a:rPr lang="en-US" dirty="0" err="1" smtClean="0">
                <a:effectLst/>
              </a:rPr>
              <a:t>maupun</a:t>
            </a:r>
            <a:r>
              <a:rPr lang="en-US" dirty="0" smtClean="0">
                <a:effectLst/>
              </a:rPr>
              <a:t> </a:t>
            </a:r>
            <a:r>
              <a:rPr lang="en-US" dirty="0" err="1" smtClean="0">
                <a:effectLst/>
              </a:rPr>
              <a:t>bahan</a:t>
            </a:r>
            <a:r>
              <a:rPr lang="en-US" dirty="0" smtClean="0">
                <a:effectLst/>
              </a:rPr>
              <a:t> </a:t>
            </a:r>
            <a:r>
              <a:rPr lang="en-US" dirty="0" err="1" smtClean="0">
                <a:effectLst/>
              </a:rPr>
              <a:t>pembantu</a:t>
            </a:r>
            <a:r>
              <a:rPr lang="en-US" dirty="0" smtClean="0">
                <a:effectLst/>
              </a:rPr>
              <a:t> yang </a:t>
            </a:r>
            <a:r>
              <a:rPr lang="en-US" dirty="0" err="1" smtClean="0">
                <a:effectLst/>
              </a:rPr>
              <a:t>diperlukan</a:t>
            </a:r>
            <a:r>
              <a:rPr lang="en-US" dirty="0" smtClean="0">
                <a:effectLst/>
              </a:rPr>
              <a:t> </a:t>
            </a:r>
            <a:r>
              <a:rPr lang="en-US" dirty="0" err="1" smtClean="0">
                <a:effectLst/>
              </a:rPr>
              <a:t>dalam</a:t>
            </a:r>
            <a:r>
              <a:rPr lang="en-US" dirty="0" smtClean="0">
                <a:effectLst/>
              </a:rPr>
              <a:t> proses </a:t>
            </a:r>
            <a:r>
              <a:rPr lang="en-US" dirty="0" err="1" smtClean="0">
                <a:effectLst/>
              </a:rPr>
              <a:t>produksi</a:t>
            </a:r>
            <a:r>
              <a:rPr lang="en-US" dirty="0" smtClean="0">
                <a:effectLst/>
              </a:rPr>
              <a:t>  </a:t>
            </a:r>
            <a:r>
              <a:rPr lang="en-US" dirty="0" err="1" smtClean="0">
                <a:effectLst/>
              </a:rPr>
              <a:t>didapat</a:t>
            </a:r>
            <a:r>
              <a:rPr lang="en-US" dirty="0" smtClean="0">
                <a:effectLst/>
              </a:rPr>
              <a:t> </a:t>
            </a:r>
            <a:r>
              <a:rPr lang="en-US" dirty="0" err="1" smtClean="0">
                <a:effectLst/>
              </a:rPr>
              <a:t>dari</a:t>
            </a:r>
            <a:r>
              <a:rPr lang="en-US" dirty="0" smtClean="0">
                <a:effectLst/>
              </a:rPr>
              <a:t> </a:t>
            </a:r>
            <a:r>
              <a:rPr lang="en-US" dirty="0" err="1" smtClean="0">
                <a:effectLst/>
              </a:rPr>
              <a:t>beberapa</a:t>
            </a:r>
            <a:r>
              <a:rPr lang="en-US" dirty="0" smtClean="0">
                <a:effectLst/>
              </a:rPr>
              <a:t> </a:t>
            </a:r>
            <a:r>
              <a:rPr lang="en-US" dirty="0" err="1" smtClean="0">
                <a:effectLst/>
              </a:rPr>
              <a:t>perusahaan</a:t>
            </a:r>
            <a:r>
              <a:rPr lang="en-US" dirty="0" smtClean="0">
                <a:effectLst/>
              </a:rPr>
              <a:t>. </a:t>
            </a:r>
            <a:r>
              <a:rPr lang="en-US" dirty="0" err="1" smtClean="0">
                <a:effectLst/>
              </a:rPr>
              <a:t>Adapun</a:t>
            </a:r>
            <a:r>
              <a:rPr lang="en-US" dirty="0" smtClean="0">
                <a:effectLst/>
              </a:rPr>
              <a:t> </a:t>
            </a:r>
            <a:r>
              <a:rPr lang="en-US" dirty="0" err="1" smtClean="0">
                <a:effectLst/>
              </a:rPr>
              <a:t>bahan</a:t>
            </a:r>
            <a:r>
              <a:rPr lang="en-US" dirty="0" smtClean="0">
                <a:effectLst/>
              </a:rPr>
              <a:t> </a:t>
            </a:r>
            <a:r>
              <a:rPr lang="en-US" dirty="0" err="1" smtClean="0">
                <a:effectLst/>
              </a:rPr>
              <a:t>baku</a:t>
            </a:r>
            <a:r>
              <a:rPr lang="en-US" dirty="0" smtClean="0">
                <a:effectLst/>
              </a:rPr>
              <a:t> </a:t>
            </a:r>
            <a:r>
              <a:rPr lang="en-US" dirty="0" err="1" smtClean="0">
                <a:effectLst/>
              </a:rPr>
              <a:t>utama</a:t>
            </a:r>
            <a:r>
              <a:rPr lang="en-US" dirty="0" smtClean="0">
                <a:effectLst/>
              </a:rPr>
              <a:t> </a:t>
            </a:r>
            <a:r>
              <a:rPr lang="en-US" dirty="0" err="1" smtClean="0">
                <a:effectLst/>
              </a:rPr>
              <a:t>Teh</a:t>
            </a:r>
            <a:r>
              <a:rPr lang="en-US" dirty="0" smtClean="0">
                <a:effectLst/>
              </a:rPr>
              <a:t> </a:t>
            </a:r>
            <a:r>
              <a:rPr lang="en-US" dirty="0" err="1" smtClean="0">
                <a:effectLst/>
              </a:rPr>
              <a:t>Botol</a:t>
            </a:r>
            <a:r>
              <a:rPr lang="en-US" dirty="0" smtClean="0">
                <a:effectLst/>
              </a:rPr>
              <a:t> </a:t>
            </a:r>
            <a:r>
              <a:rPr lang="en-US" dirty="0" err="1" smtClean="0">
                <a:effectLst/>
              </a:rPr>
              <a:t>Sosro</a:t>
            </a:r>
            <a:r>
              <a:rPr lang="en-US" dirty="0" smtClean="0">
                <a:effectLst/>
              </a:rPr>
              <a:t> </a:t>
            </a:r>
            <a:r>
              <a:rPr lang="en-US" dirty="0" err="1" smtClean="0">
                <a:effectLst/>
              </a:rPr>
              <a:t>antara</a:t>
            </a:r>
            <a:r>
              <a:rPr lang="en-US" dirty="0" smtClean="0">
                <a:effectLst/>
              </a:rPr>
              <a:t> lain </a:t>
            </a:r>
            <a:r>
              <a:rPr lang="en-US" dirty="0" err="1" smtClean="0">
                <a:effectLst/>
              </a:rPr>
              <a:t>teh</a:t>
            </a:r>
            <a:r>
              <a:rPr lang="en-US" dirty="0" smtClean="0">
                <a:effectLst/>
              </a:rPr>
              <a:t> </a:t>
            </a:r>
            <a:r>
              <a:rPr lang="en-US" dirty="0" err="1" smtClean="0">
                <a:effectLst/>
              </a:rPr>
              <a:t>kering</a:t>
            </a:r>
            <a:r>
              <a:rPr lang="en-US" dirty="0" smtClean="0">
                <a:effectLst/>
              </a:rPr>
              <a:t> </a:t>
            </a:r>
            <a:r>
              <a:rPr lang="en-US" dirty="0" err="1" smtClean="0">
                <a:effectLst/>
              </a:rPr>
              <a:t>dan</a:t>
            </a:r>
            <a:r>
              <a:rPr lang="en-US" dirty="0" smtClean="0">
                <a:effectLst/>
              </a:rPr>
              <a:t> </a:t>
            </a:r>
            <a:r>
              <a:rPr lang="en-US" dirty="0" err="1" smtClean="0">
                <a:effectLst/>
              </a:rPr>
              <a:t>gula</a:t>
            </a:r>
            <a:r>
              <a:rPr lang="en-US" dirty="0" smtClean="0">
                <a:effectLst/>
              </a:rPr>
              <a:t> </a:t>
            </a:r>
            <a:r>
              <a:rPr lang="en-US" dirty="0" err="1" smtClean="0">
                <a:effectLst/>
              </a:rPr>
              <a:t>pasir</a:t>
            </a:r>
            <a:r>
              <a:rPr lang="en-US" dirty="0" smtClean="0">
                <a:effectLst/>
              </a:rPr>
              <a:t>. </a:t>
            </a:r>
            <a:r>
              <a:rPr lang="en-US" dirty="0" err="1" smtClean="0">
                <a:effectLst/>
              </a:rPr>
              <a:t>Sedangkan</a:t>
            </a:r>
            <a:r>
              <a:rPr lang="en-US" dirty="0" smtClean="0">
                <a:effectLst/>
              </a:rPr>
              <a:t> </a:t>
            </a:r>
            <a:r>
              <a:rPr lang="en-US" dirty="0" err="1" smtClean="0">
                <a:effectLst/>
              </a:rPr>
              <a:t>bahan</a:t>
            </a:r>
            <a:r>
              <a:rPr lang="en-US" dirty="0" smtClean="0">
                <a:effectLst/>
              </a:rPr>
              <a:t> </a:t>
            </a:r>
            <a:r>
              <a:rPr lang="en-US" dirty="0" err="1" smtClean="0">
                <a:effectLst/>
              </a:rPr>
              <a:t>baku</a:t>
            </a:r>
            <a:r>
              <a:rPr lang="en-US" dirty="0" smtClean="0">
                <a:effectLst/>
              </a:rPr>
              <a:t> </a:t>
            </a:r>
            <a:r>
              <a:rPr lang="en-US" dirty="0" err="1" smtClean="0">
                <a:effectLst/>
              </a:rPr>
              <a:t>pengemas</a:t>
            </a:r>
            <a:r>
              <a:rPr lang="en-US" dirty="0" smtClean="0">
                <a:effectLst/>
              </a:rPr>
              <a:t> </a:t>
            </a:r>
            <a:r>
              <a:rPr lang="en-US" dirty="0" err="1" smtClean="0">
                <a:effectLst/>
              </a:rPr>
              <a:t>adalah</a:t>
            </a:r>
            <a:r>
              <a:rPr lang="en-US" dirty="0" smtClean="0">
                <a:effectLst/>
              </a:rPr>
              <a:t> </a:t>
            </a:r>
            <a:r>
              <a:rPr lang="en-US" dirty="0" err="1" smtClean="0">
                <a:effectLst/>
              </a:rPr>
              <a:t>botol</a:t>
            </a:r>
            <a:r>
              <a:rPr lang="en-US" dirty="0" smtClean="0">
                <a:effectLst/>
              </a:rPr>
              <a:t>, </a:t>
            </a:r>
            <a:r>
              <a:rPr lang="en-US" dirty="0" err="1" smtClean="0">
                <a:effectLst/>
              </a:rPr>
              <a:t>tutup</a:t>
            </a:r>
            <a:r>
              <a:rPr lang="en-US" dirty="0" smtClean="0">
                <a:effectLst/>
              </a:rPr>
              <a:t> </a:t>
            </a:r>
            <a:r>
              <a:rPr lang="en-US" dirty="0" err="1" smtClean="0">
                <a:effectLst/>
              </a:rPr>
              <a:t>botol</a:t>
            </a:r>
            <a:r>
              <a:rPr lang="en-US" dirty="0" smtClean="0">
                <a:effectLst/>
              </a:rPr>
              <a:t> dank rat. </a:t>
            </a:r>
            <a:r>
              <a:rPr lang="en-US" dirty="0" err="1" smtClean="0">
                <a:effectLst/>
              </a:rPr>
              <a:t>Bahan</a:t>
            </a:r>
            <a:r>
              <a:rPr lang="en-US" dirty="0" smtClean="0">
                <a:effectLst/>
              </a:rPr>
              <a:t> </a:t>
            </a:r>
            <a:r>
              <a:rPr lang="en-US" dirty="0" err="1" smtClean="0">
                <a:effectLst/>
              </a:rPr>
              <a:t>pembantu</a:t>
            </a:r>
            <a:r>
              <a:rPr lang="en-US" dirty="0" smtClean="0">
                <a:effectLst/>
              </a:rPr>
              <a:t> yang </a:t>
            </a:r>
            <a:r>
              <a:rPr lang="en-US" dirty="0" err="1" smtClean="0">
                <a:effectLst/>
              </a:rPr>
              <a:t>dibutuhkan</a:t>
            </a:r>
            <a:r>
              <a:rPr lang="en-US" dirty="0" smtClean="0">
                <a:effectLst/>
              </a:rPr>
              <a:t> </a:t>
            </a:r>
            <a:r>
              <a:rPr lang="en-US" dirty="0" err="1" smtClean="0">
                <a:effectLst/>
              </a:rPr>
              <a:t>yaitu</a:t>
            </a:r>
            <a:r>
              <a:rPr lang="en-US" dirty="0" smtClean="0">
                <a:effectLst/>
              </a:rPr>
              <a:t> </a:t>
            </a:r>
            <a:r>
              <a:rPr lang="en-US" i="1" dirty="0" smtClean="0">
                <a:effectLst/>
              </a:rPr>
              <a:t>poly </a:t>
            </a:r>
            <a:r>
              <a:rPr lang="en-US" i="1" dirty="0" err="1" smtClean="0">
                <a:effectLst/>
              </a:rPr>
              <a:t>aluminium</a:t>
            </a:r>
            <a:r>
              <a:rPr lang="en-US" i="1" dirty="0" smtClean="0">
                <a:effectLst/>
              </a:rPr>
              <a:t> chloride</a:t>
            </a:r>
            <a:r>
              <a:rPr lang="en-US" dirty="0" smtClean="0">
                <a:effectLst/>
              </a:rPr>
              <a:t>, </a:t>
            </a:r>
            <a:r>
              <a:rPr lang="en-US" dirty="0" err="1" smtClean="0">
                <a:effectLst/>
              </a:rPr>
              <a:t>kaporit</a:t>
            </a:r>
            <a:r>
              <a:rPr lang="en-US" dirty="0" smtClean="0">
                <a:effectLst/>
              </a:rPr>
              <a:t>, </a:t>
            </a:r>
            <a:r>
              <a:rPr lang="en-US" dirty="0" err="1" smtClean="0">
                <a:effectLst/>
              </a:rPr>
              <a:t>garam</a:t>
            </a:r>
            <a:r>
              <a:rPr lang="en-US" dirty="0" smtClean="0">
                <a:effectLst/>
              </a:rPr>
              <a:t>, </a:t>
            </a:r>
            <a:r>
              <a:rPr lang="en-US" i="1" dirty="0" smtClean="0">
                <a:effectLst/>
              </a:rPr>
              <a:t>caustic</a:t>
            </a:r>
            <a:r>
              <a:rPr lang="en-US" dirty="0" smtClean="0">
                <a:effectLst/>
              </a:rPr>
              <a:t>, </a:t>
            </a:r>
            <a:r>
              <a:rPr lang="en-US" dirty="0" err="1" smtClean="0">
                <a:effectLst/>
              </a:rPr>
              <a:t>katalis</a:t>
            </a:r>
            <a:r>
              <a:rPr lang="en-US" dirty="0" smtClean="0">
                <a:effectLst/>
              </a:rPr>
              <a:t> </a:t>
            </a:r>
            <a:r>
              <a:rPr lang="en-US" dirty="0" err="1" smtClean="0">
                <a:effectLst/>
              </a:rPr>
              <a:t>sulfat</a:t>
            </a:r>
            <a:r>
              <a:rPr lang="en-US" dirty="0" smtClean="0">
                <a:effectLst/>
              </a:rPr>
              <a:t>, </a:t>
            </a:r>
            <a:r>
              <a:rPr lang="en-US" dirty="0" err="1" smtClean="0">
                <a:effectLst/>
              </a:rPr>
              <a:t>pasir</a:t>
            </a:r>
            <a:r>
              <a:rPr lang="en-US" dirty="0" smtClean="0">
                <a:effectLst/>
              </a:rPr>
              <a:t> </a:t>
            </a:r>
            <a:r>
              <a:rPr lang="en-US" dirty="0" err="1" smtClean="0">
                <a:effectLst/>
              </a:rPr>
              <a:t>silika</a:t>
            </a:r>
            <a:r>
              <a:rPr lang="en-US" dirty="0" smtClean="0">
                <a:effectLst/>
              </a:rPr>
              <a:t>, </a:t>
            </a:r>
            <a:r>
              <a:rPr lang="en-US" i="1" dirty="0" smtClean="0">
                <a:effectLst/>
              </a:rPr>
              <a:t>carbon black</a:t>
            </a:r>
            <a:r>
              <a:rPr lang="en-US" dirty="0" smtClean="0">
                <a:effectLst/>
              </a:rPr>
              <a:t>, </a:t>
            </a:r>
            <a:r>
              <a:rPr lang="en-US" i="1" dirty="0" smtClean="0">
                <a:effectLst/>
              </a:rPr>
              <a:t>advantage</a:t>
            </a:r>
            <a:r>
              <a:rPr lang="en-US" dirty="0" smtClean="0">
                <a:effectLst/>
              </a:rPr>
              <a:t>, </a:t>
            </a:r>
            <a:r>
              <a:rPr lang="en-US" dirty="0" err="1" smtClean="0">
                <a:effectLst/>
              </a:rPr>
              <a:t>asam</a:t>
            </a:r>
            <a:r>
              <a:rPr lang="en-US" dirty="0" smtClean="0">
                <a:effectLst/>
              </a:rPr>
              <a:t> </a:t>
            </a:r>
            <a:r>
              <a:rPr lang="en-US" dirty="0" err="1" smtClean="0">
                <a:effectLst/>
              </a:rPr>
              <a:t>dan</a:t>
            </a:r>
            <a:r>
              <a:rPr lang="en-US" dirty="0" smtClean="0">
                <a:effectLst/>
              </a:rPr>
              <a:t> </a:t>
            </a:r>
            <a:r>
              <a:rPr lang="en-US" dirty="0" err="1" smtClean="0">
                <a:effectLst/>
              </a:rPr>
              <a:t>minyak</a:t>
            </a:r>
            <a:r>
              <a:rPr lang="en-US" dirty="0" smtClean="0">
                <a:effectLst/>
              </a:rPr>
              <a:t> diesel.</a:t>
            </a:r>
          </a:p>
          <a:p>
            <a:r>
              <a:rPr lang="en-US" dirty="0" err="1" smtClean="0">
                <a:effectLst/>
              </a:rPr>
              <a:t>Pada</a:t>
            </a:r>
            <a:r>
              <a:rPr lang="en-US" dirty="0" smtClean="0">
                <a:effectLst/>
              </a:rPr>
              <a:t> proses </a:t>
            </a:r>
            <a:r>
              <a:rPr lang="en-US" dirty="0" err="1" smtClean="0">
                <a:effectLst/>
              </a:rPr>
              <a:t>rekayasa</a:t>
            </a:r>
            <a:r>
              <a:rPr lang="en-US" dirty="0" smtClean="0">
                <a:effectLst/>
              </a:rPr>
              <a:t> proses  </a:t>
            </a:r>
            <a:r>
              <a:rPr lang="en-US" dirty="0" err="1" smtClean="0">
                <a:effectLst/>
              </a:rPr>
              <a:t>dibagi</a:t>
            </a:r>
            <a:r>
              <a:rPr lang="en-US" dirty="0" smtClean="0">
                <a:effectLst/>
              </a:rPr>
              <a:t> </a:t>
            </a:r>
            <a:r>
              <a:rPr lang="en-US" dirty="0" err="1" smtClean="0">
                <a:effectLst/>
              </a:rPr>
              <a:t>menjadi</a:t>
            </a:r>
            <a:r>
              <a:rPr lang="en-US" dirty="0" smtClean="0">
                <a:effectLst/>
              </a:rPr>
              <a:t> </a:t>
            </a:r>
            <a:r>
              <a:rPr lang="en-US" dirty="0" err="1" smtClean="0">
                <a:effectLst/>
              </a:rPr>
              <a:t>dibagi</a:t>
            </a:r>
            <a:r>
              <a:rPr lang="en-US" dirty="0" smtClean="0">
                <a:effectLst/>
              </a:rPr>
              <a:t> </a:t>
            </a:r>
            <a:r>
              <a:rPr lang="en-US" dirty="0" err="1" smtClean="0">
                <a:effectLst/>
              </a:rPr>
              <a:t>menjadi</a:t>
            </a:r>
            <a:r>
              <a:rPr lang="en-US" dirty="0" smtClean="0">
                <a:effectLst/>
              </a:rPr>
              <a:t> </a:t>
            </a:r>
            <a:r>
              <a:rPr lang="en-US" dirty="0" err="1" smtClean="0">
                <a:effectLst/>
              </a:rPr>
              <a:t>empat</a:t>
            </a:r>
            <a:r>
              <a:rPr lang="en-US" dirty="0" smtClean="0">
                <a:effectLst/>
              </a:rPr>
              <a:t> </a:t>
            </a:r>
            <a:r>
              <a:rPr lang="en-US" dirty="0" err="1" smtClean="0">
                <a:effectLst/>
              </a:rPr>
              <a:t>tahapan</a:t>
            </a:r>
            <a:r>
              <a:rPr lang="en-US" dirty="0" smtClean="0">
                <a:effectLst/>
              </a:rPr>
              <a:t>, unit </a:t>
            </a:r>
            <a:r>
              <a:rPr lang="en-US" i="1" dirty="0" smtClean="0">
                <a:effectLst/>
              </a:rPr>
              <a:t>water treatment</a:t>
            </a:r>
            <a:r>
              <a:rPr lang="en-US" dirty="0" smtClean="0">
                <a:effectLst/>
              </a:rPr>
              <a:t>, unit </a:t>
            </a:r>
            <a:r>
              <a:rPr lang="en-US" i="1" dirty="0" smtClean="0">
                <a:effectLst/>
              </a:rPr>
              <a:t>boiler</a:t>
            </a:r>
            <a:r>
              <a:rPr lang="en-US" dirty="0" smtClean="0">
                <a:effectLst/>
              </a:rPr>
              <a:t>, unit </a:t>
            </a:r>
            <a:r>
              <a:rPr lang="en-US" i="1" dirty="0" smtClean="0">
                <a:effectLst/>
              </a:rPr>
              <a:t>kitchen </a:t>
            </a:r>
            <a:r>
              <a:rPr lang="en-US" dirty="0" err="1" smtClean="0">
                <a:effectLst/>
              </a:rPr>
              <a:t>dan</a:t>
            </a:r>
            <a:r>
              <a:rPr lang="en-US" dirty="0" smtClean="0">
                <a:effectLst/>
              </a:rPr>
              <a:t> unit </a:t>
            </a:r>
            <a:r>
              <a:rPr lang="en-US" dirty="0" err="1" smtClean="0">
                <a:effectLst/>
              </a:rPr>
              <a:t>pasteurisasi</a:t>
            </a:r>
            <a:r>
              <a:rPr lang="en-US" dirty="0" smtClean="0">
                <a:effectLst/>
              </a:rPr>
              <a:t>. Unit </a:t>
            </a:r>
            <a:r>
              <a:rPr lang="en-US" i="1" dirty="0" smtClean="0">
                <a:effectLst/>
              </a:rPr>
              <a:t>water treatment</a:t>
            </a:r>
            <a:r>
              <a:rPr lang="en-US" dirty="0" smtClean="0">
                <a:effectLst/>
              </a:rPr>
              <a:t> </a:t>
            </a:r>
            <a:r>
              <a:rPr lang="en-US" dirty="0" err="1" smtClean="0">
                <a:effectLst/>
              </a:rPr>
              <a:t>merupakan</a:t>
            </a:r>
            <a:r>
              <a:rPr lang="en-US" dirty="0" smtClean="0">
                <a:effectLst/>
              </a:rPr>
              <a:t> </a:t>
            </a:r>
            <a:r>
              <a:rPr lang="en-US" dirty="0" err="1" smtClean="0">
                <a:effectLst/>
              </a:rPr>
              <a:t>tahapan</a:t>
            </a:r>
            <a:r>
              <a:rPr lang="en-US" dirty="0" smtClean="0">
                <a:effectLst/>
              </a:rPr>
              <a:t> </a:t>
            </a:r>
            <a:r>
              <a:rPr lang="en-US" dirty="0" err="1" smtClean="0">
                <a:effectLst/>
              </a:rPr>
              <a:t>perlakuaan</a:t>
            </a:r>
            <a:r>
              <a:rPr lang="en-US" dirty="0" smtClean="0">
                <a:effectLst/>
              </a:rPr>
              <a:t> </a:t>
            </a:r>
            <a:r>
              <a:rPr lang="en-US" dirty="0" err="1" smtClean="0">
                <a:effectLst/>
              </a:rPr>
              <a:t>awal</a:t>
            </a:r>
            <a:r>
              <a:rPr lang="en-US" dirty="0" smtClean="0">
                <a:effectLst/>
              </a:rPr>
              <a:t> proses </a:t>
            </a:r>
            <a:r>
              <a:rPr lang="en-US" dirty="0" err="1" smtClean="0">
                <a:effectLst/>
              </a:rPr>
              <a:t>produksi</a:t>
            </a:r>
            <a:r>
              <a:rPr lang="en-US" dirty="0" smtClean="0">
                <a:effectLst/>
              </a:rPr>
              <a:t> </a:t>
            </a:r>
            <a:r>
              <a:rPr lang="en-US" dirty="0" err="1" smtClean="0">
                <a:effectLst/>
              </a:rPr>
              <a:t>untuk</a:t>
            </a:r>
            <a:r>
              <a:rPr lang="en-US" dirty="0" smtClean="0">
                <a:effectLst/>
              </a:rPr>
              <a:t> </a:t>
            </a:r>
            <a:r>
              <a:rPr lang="en-US" dirty="0" err="1" smtClean="0">
                <a:effectLst/>
              </a:rPr>
              <a:t>mendapatkan</a:t>
            </a:r>
            <a:r>
              <a:rPr lang="en-US" dirty="0" smtClean="0">
                <a:effectLst/>
              </a:rPr>
              <a:t> air yang </a:t>
            </a:r>
            <a:r>
              <a:rPr lang="en-US" dirty="0" err="1" smtClean="0">
                <a:effectLst/>
              </a:rPr>
              <a:t>berkualitas</a:t>
            </a:r>
            <a:r>
              <a:rPr lang="en-US" dirty="0" smtClean="0">
                <a:effectLst/>
              </a:rPr>
              <a:t> </a:t>
            </a:r>
            <a:r>
              <a:rPr lang="en-US" dirty="0" err="1" smtClean="0">
                <a:effectLst/>
              </a:rPr>
              <a:t>sebagai</a:t>
            </a:r>
            <a:r>
              <a:rPr lang="en-US" dirty="0" smtClean="0">
                <a:effectLst/>
              </a:rPr>
              <a:t> </a:t>
            </a:r>
            <a:r>
              <a:rPr lang="en-US" dirty="0" err="1" smtClean="0">
                <a:effectLst/>
              </a:rPr>
              <a:t>bahan</a:t>
            </a:r>
            <a:r>
              <a:rPr lang="en-US" dirty="0" smtClean="0">
                <a:effectLst/>
              </a:rPr>
              <a:t> </a:t>
            </a:r>
            <a:r>
              <a:rPr lang="en-US" dirty="0" err="1" smtClean="0">
                <a:effectLst/>
              </a:rPr>
              <a:t>baku</a:t>
            </a:r>
            <a:r>
              <a:rPr lang="en-US" dirty="0" smtClean="0">
                <a:effectLst/>
              </a:rPr>
              <a:t> </a:t>
            </a:r>
            <a:r>
              <a:rPr lang="en-US" dirty="0" err="1" smtClean="0">
                <a:effectLst/>
              </a:rPr>
              <a:t>pembuatan</a:t>
            </a:r>
            <a:r>
              <a:rPr lang="en-US" dirty="0" smtClean="0">
                <a:effectLst/>
              </a:rPr>
              <a:t> </a:t>
            </a:r>
            <a:r>
              <a:rPr lang="en-US" dirty="0" err="1" smtClean="0">
                <a:effectLst/>
              </a:rPr>
              <a:t>Teh</a:t>
            </a:r>
            <a:r>
              <a:rPr lang="en-US" dirty="0" smtClean="0">
                <a:effectLst/>
              </a:rPr>
              <a:t> </a:t>
            </a:r>
            <a:r>
              <a:rPr lang="en-US" dirty="0" err="1" smtClean="0">
                <a:effectLst/>
              </a:rPr>
              <a:t>Botol</a:t>
            </a:r>
            <a:r>
              <a:rPr lang="en-US" dirty="0" smtClean="0">
                <a:effectLst/>
              </a:rPr>
              <a:t> </a:t>
            </a:r>
            <a:r>
              <a:rPr lang="en-US" dirty="0" err="1" smtClean="0">
                <a:effectLst/>
              </a:rPr>
              <a:t>Sosro</a:t>
            </a:r>
            <a:r>
              <a:rPr lang="en-US" dirty="0" smtClean="0">
                <a:effectLst/>
              </a:rPr>
              <a:t>. Unit </a:t>
            </a:r>
            <a:r>
              <a:rPr lang="en-US" i="1" dirty="0" smtClean="0">
                <a:effectLst/>
              </a:rPr>
              <a:t>boiler</a:t>
            </a:r>
            <a:r>
              <a:rPr lang="en-US" dirty="0" smtClean="0">
                <a:effectLst/>
              </a:rPr>
              <a:t> </a:t>
            </a:r>
            <a:r>
              <a:rPr lang="en-US" dirty="0" err="1" smtClean="0">
                <a:effectLst/>
              </a:rPr>
              <a:t>merupakan</a:t>
            </a:r>
            <a:r>
              <a:rPr lang="en-US" dirty="0" smtClean="0">
                <a:effectLst/>
              </a:rPr>
              <a:t> unit </a:t>
            </a:r>
            <a:r>
              <a:rPr lang="en-US" dirty="0" err="1" smtClean="0">
                <a:effectLst/>
              </a:rPr>
              <a:t>penghasil</a:t>
            </a:r>
            <a:r>
              <a:rPr lang="en-US" dirty="0" smtClean="0">
                <a:effectLst/>
              </a:rPr>
              <a:t> </a:t>
            </a:r>
            <a:r>
              <a:rPr lang="en-US" dirty="0" err="1" smtClean="0">
                <a:effectLst/>
              </a:rPr>
              <a:t>uap</a:t>
            </a:r>
            <a:r>
              <a:rPr lang="en-US" dirty="0" smtClean="0">
                <a:effectLst/>
              </a:rPr>
              <a:t> </a:t>
            </a:r>
            <a:r>
              <a:rPr lang="en-US" dirty="0" err="1" smtClean="0">
                <a:effectLst/>
              </a:rPr>
              <a:t>panas</a:t>
            </a:r>
            <a:r>
              <a:rPr lang="en-US" dirty="0" smtClean="0">
                <a:effectLst/>
              </a:rPr>
              <a:t> yang </a:t>
            </a:r>
            <a:r>
              <a:rPr lang="en-US" dirty="0" err="1" smtClean="0">
                <a:effectLst/>
              </a:rPr>
              <a:t>nantinya</a:t>
            </a:r>
            <a:r>
              <a:rPr lang="en-US" dirty="0" smtClean="0">
                <a:effectLst/>
              </a:rPr>
              <a:t> </a:t>
            </a:r>
            <a:r>
              <a:rPr lang="en-US" dirty="0" err="1" smtClean="0">
                <a:effectLst/>
              </a:rPr>
              <a:t>digunakan</a:t>
            </a:r>
            <a:r>
              <a:rPr lang="en-US" dirty="0" smtClean="0">
                <a:effectLst/>
              </a:rPr>
              <a:t> </a:t>
            </a:r>
            <a:r>
              <a:rPr lang="en-US" dirty="0" err="1" smtClean="0">
                <a:effectLst/>
              </a:rPr>
              <a:t>dalam</a:t>
            </a:r>
            <a:r>
              <a:rPr lang="en-US" dirty="0" smtClean="0">
                <a:effectLst/>
              </a:rPr>
              <a:t> proses </a:t>
            </a:r>
            <a:r>
              <a:rPr lang="en-US" dirty="0" err="1" smtClean="0">
                <a:effectLst/>
              </a:rPr>
              <a:t>produksi</a:t>
            </a:r>
            <a:r>
              <a:rPr lang="en-US" dirty="0" smtClean="0">
                <a:effectLst/>
              </a:rPr>
              <a:t> </a:t>
            </a:r>
            <a:r>
              <a:rPr lang="en-US" dirty="0" err="1" smtClean="0">
                <a:effectLst/>
              </a:rPr>
              <a:t>baik</a:t>
            </a:r>
            <a:r>
              <a:rPr lang="en-US" dirty="0" smtClean="0">
                <a:effectLst/>
              </a:rPr>
              <a:t> </a:t>
            </a:r>
            <a:r>
              <a:rPr lang="en-US" dirty="0" err="1" smtClean="0">
                <a:effectLst/>
              </a:rPr>
              <a:t>pada</a:t>
            </a:r>
            <a:r>
              <a:rPr lang="en-US" dirty="0" smtClean="0">
                <a:effectLst/>
              </a:rPr>
              <a:t> unit </a:t>
            </a:r>
            <a:r>
              <a:rPr lang="en-US" i="1" dirty="0" smtClean="0">
                <a:effectLst/>
              </a:rPr>
              <a:t>kitchen</a:t>
            </a:r>
            <a:r>
              <a:rPr lang="en-US" dirty="0" smtClean="0">
                <a:effectLst/>
              </a:rPr>
              <a:t> </a:t>
            </a:r>
            <a:r>
              <a:rPr lang="en-US" dirty="0" err="1" smtClean="0">
                <a:effectLst/>
              </a:rPr>
              <a:t>maupun</a:t>
            </a:r>
            <a:r>
              <a:rPr lang="en-US" dirty="0" smtClean="0">
                <a:effectLst/>
              </a:rPr>
              <a:t> </a:t>
            </a:r>
            <a:r>
              <a:rPr lang="en-US" dirty="0" err="1" smtClean="0">
                <a:effectLst/>
              </a:rPr>
              <a:t>pada</a:t>
            </a:r>
            <a:r>
              <a:rPr lang="en-US" dirty="0" smtClean="0">
                <a:effectLst/>
              </a:rPr>
              <a:t> proses </a:t>
            </a:r>
            <a:r>
              <a:rPr lang="en-US" i="1" dirty="0" smtClean="0">
                <a:effectLst/>
              </a:rPr>
              <a:t>bottling</a:t>
            </a:r>
            <a:r>
              <a:rPr lang="en-US" dirty="0" smtClean="0">
                <a:effectLst/>
              </a:rPr>
              <a:t>. Unit </a:t>
            </a:r>
            <a:r>
              <a:rPr lang="en-US" i="1" dirty="0" smtClean="0">
                <a:effectLst/>
              </a:rPr>
              <a:t>kitchen</a:t>
            </a:r>
            <a:r>
              <a:rPr lang="en-US" dirty="0" smtClean="0">
                <a:effectLst/>
              </a:rPr>
              <a:t> </a:t>
            </a:r>
            <a:r>
              <a:rPr lang="en-US" dirty="0" err="1" smtClean="0">
                <a:effectLst/>
              </a:rPr>
              <a:t>merupakan</a:t>
            </a:r>
            <a:r>
              <a:rPr lang="en-US" dirty="0" smtClean="0">
                <a:effectLst/>
              </a:rPr>
              <a:t> </a:t>
            </a:r>
            <a:r>
              <a:rPr lang="en-US" dirty="0" err="1" smtClean="0">
                <a:effectLst/>
              </a:rPr>
              <a:t>bagian</a:t>
            </a:r>
            <a:r>
              <a:rPr lang="en-US" dirty="0" smtClean="0">
                <a:effectLst/>
              </a:rPr>
              <a:t> yang paling </a:t>
            </a:r>
            <a:r>
              <a:rPr lang="en-US" dirty="0" err="1" smtClean="0">
                <a:effectLst/>
              </a:rPr>
              <a:t>penting</a:t>
            </a:r>
            <a:r>
              <a:rPr lang="en-US" dirty="0" smtClean="0">
                <a:effectLst/>
              </a:rPr>
              <a:t> </a:t>
            </a:r>
            <a:r>
              <a:rPr lang="en-US" dirty="0" err="1" smtClean="0">
                <a:effectLst/>
              </a:rPr>
              <a:t>dalam</a:t>
            </a:r>
            <a:r>
              <a:rPr lang="en-US" dirty="0" smtClean="0">
                <a:effectLst/>
              </a:rPr>
              <a:t> proses </a:t>
            </a:r>
            <a:r>
              <a:rPr lang="en-US" dirty="0" err="1" smtClean="0">
                <a:effectLst/>
              </a:rPr>
              <a:t>produksi</a:t>
            </a:r>
            <a:r>
              <a:rPr lang="en-US" dirty="0" smtClean="0">
                <a:effectLst/>
              </a:rPr>
              <a:t>, </a:t>
            </a:r>
            <a:r>
              <a:rPr lang="en-US" dirty="0" err="1" smtClean="0">
                <a:effectLst/>
              </a:rPr>
              <a:t>sebab</a:t>
            </a:r>
            <a:r>
              <a:rPr lang="en-US" dirty="0" smtClean="0">
                <a:effectLst/>
              </a:rPr>
              <a:t> unit </a:t>
            </a:r>
            <a:r>
              <a:rPr lang="en-US" dirty="0" err="1" smtClean="0">
                <a:effectLst/>
              </a:rPr>
              <a:t>inilah</a:t>
            </a:r>
            <a:r>
              <a:rPr lang="en-US" dirty="0" smtClean="0">
                <a:effectLst/>
              </a:rPr>
              <a:t> proses </a:t>
            </a:r>
            <a:r>
              <a:rPr lang="en-US" dirty="0" err="1" smtClean="0">
                <a:effectLst/>
              </a:rPr>
              <a:t>pembuatan</a:t>
            </a:r>
            <a:r>
              <a:rPr lang="en-US" dirty="0" smtClean="0">
                <a:effectLst/>
              </a:rPr>
              <a:t> </a:t>
            </a:r>
            <a:r>
              <a:rPr lang="en-US" dirty="0" err="1" smtClean="0">
                <a:effectLst/>
              </a:rPr>
              <a:t>Teh</a:t>
            </a:r>
            <a:r>
              <a:rPr lang="en-US" dirty="0" smtClean="0">
                <a:effectLst/>
              </a:rPr>
              <a:t> </a:t>
            </a:r>
            <a:r>
              <a:rPr lang="en-US" dirty="0" err="1" smtClean="0">
                <a:effectLst/>
              </a:rPr>
              <a:t>Botol</a:t>
            </a:r>
            <a:r>
              <a:rPr lang="en-US" dirty="0" smtClean="0">
                <a:effectLst/>
              </a:rPr>
              <a:t> </a:t>
            </a:r>
            <a:r>
              <a:rPr lang="en-US" dirty="0" err="1" smtClean="0">
                <a:effectLst/>
              </a:rPr>
              <a:t>Sosro</a:t>
            </a:r>
            <a:r>
              <a:rPr lang="en-US" dirty="0" smtClean="0">
                <a:effectLst/>
              </a:rPr>
              <a:t> </a:t>
            </a:r>
            <a:r>
              <a:rPr lang="en-US" dirty="0" err="1" smtClean="0">
                <a:effectLst/>
              </a:rPr>
              <a:t>dilakukan</a:t>
            </a:r>
            <a:r>
              <a:rPr lang="en-US" dirty="0" smtClean="0">
                <a:effectLst/>
              </a:rPr>
              <a:t> </a:t>
            </a:r>
            <a:r>
              <a:rPr lang="en-US" dirty="0" err="1" smtClean="0">
                <a:effectLst/>
              </a:rPr>
              <a:t>hingga</a:t>
            </a:r>
            <a:r>
              <a:rPr lang="en-US" dirty="0" smtClean="0">
                <a:effectLst/>
              </a:rPr>
              <a:t> </a:t>
            </a:r>
            <a:r>
              <a:rPr lang="en-US" dirty="0" err="1" smtClean="0">
                <a:effectLst/>
              </a:rPr>
              <a:t>dihasilkan</a:t>
            </a:r>
            <a:r>
              <a:rPr lang="en-US" dirty="0" smtClean="0">
                <a:effectLst/>
              </a:rPr>
              <a:t> </a:t>
            </a:r>
            <a:r>
              <a:rPr lang="en-US" dirty="0" err="1" smtClean="0">
                <a:effectLst/>
              </a:rPr>
              <a:t>produk</a:t>
            </a:r>
            <a:r>
              <a:rPr lang="en-US" dirty="0" smtClean="0">
                <a:effectLst/>
              </a:rPr>
              <a:t> yang </a:t>
            </a:r>
            <a:r>
              <a:rPr lang="en-US" dirty="0" err="1" smtClean="0">
                <a:effectLst/>
              </a:rPr>
              <a:t>siap</a:t>
            </a:r>
            <a:r>
              <a:rPr lang="en-US" dirty="0" smtClean="0">
                <a:effectLst/>
              </a:rPr>
              <a:t> </a:t>
            </a:r>
            <a:r>
              <a:rPr lang="en-US" dirty="0" err="1" smtClean="0">
                <a:effectLst/>
              </a:rPr>
              <a:t>untuk</a:t>
            </a:r>
            <a:r>
              <a:rPr lang="en-US" dirty="0" smtClean="0">
                <a:effectLst/>
              </a:rPr>
              <a:t> </a:t>
            </a:r>
            <a:r>
              <a:rPr lang="en-US" dirty="0" err="1" smtClean="0">
                <a:effectLst/>
              </a:rPr>
              <a:t>dikonsumsi</a:t>
            </a:r>
            <a:r>
              <a:rPr lang="en-US" dirty="0" smtClean="0">
                <a:effectLst/>
              </a:rPr>
              <a:t>. Unit </a:t>
            </a:r>
            <a:r>
              <a:rPr lang="en-US" dirty="0" err="1" smtClean="0">
                <a:effectLst/>
              </a:rPr>
              <a:t>pasteurisasi</a:t>
            </a:r>
            <a:r>
              <a:rPr lang="en-US" dirty="0" smtClean="0">
                <a:effectLst/>
              </a:rPr>
              <a:t> </a:t>
            </a:r>
            <a:r>
              <a:rPr lang="en-US" dirty="0" err="1" smtClean="0">
                <a:effectLst/>
              </a:rPr>
              <a:t>merupakan</a:t>
            </a:r>
            <a:r>
              <a:rPr lang="en-US" dirty="0" smtClean="0">
                <a:effectLst/>
              </a:rPr>
              <a:t> unit proses </a:t>
            </a:r>
            <a:r>
              <a:rPr lang="en-US" dirty="0" err="1" smtClean="0">
                <a:effectLst/>
              </a:rPr>
              <a:t>pemanasan</a:t>
            </a:r>
            <a:r>
              <a:rPr lang="en-US" dirty="0" smtClean="0">
                <a:effectLst/>
              </a:rPr>
              <a:t> </a:t>
            </a:r>
            <a:r>
              <a:rPr lang="en-US" dirty="0" err="1" smtClean="0">
                <a:effectLst/>
              </a:rPr>
              <a:t>teh</a:t>
            </a:r>
            <a:r>
              <a:rPr lang="en-US" dirty="0" smtClean="0">
                <a:effectLst/>
              </a:rPr>
              <a:t> yang </a:t>
            </a:r>
            <a:r>
              <a:rPr lang="en-US" dirty="0" err="1" smtClean="0">
                <a:effectLst/>
              </a:rPr>
              <a:t>dialirkan</a:t>
            </a:r>
            <a:r>
              <a:rPr lang="en-US" dirty="0" smtClean="0">
                <a:effectLst/>
              </a:rPr>
              <a:t> </a:t>
            </a:r>
            <a:r>
              <a:rPr lang="en-US" dirty="0" err="1" smtClean="0">
                <a:effectLst/>
              </a:rPr>
              <a:t>malalui</a:t>
            </a:r>
            <a:r>
              <a:rPr lang="en-US" dirty="0" smtClean="0">
                <a:effectLst/>
              </a:rPr>
              <a:t> </a:t>
            </a:r>
            <a:r>
              <a:rPr lang="en-US" dirty="0" err="1" smtClean="0">
                <a:effectLst/>
              </a:rPr>
              <a:t>saluran</a:t>
            </a:r>
            <a:r>
              <a:rPr lang="en-US" dirty="0" smtClean="0">
                <a:effectLst/>
              </a:rPr>
              <a:t> </a:t>
            </a:r>
            <a:r>
              <a:rPr lang="en-US" dirty="0" err="1" smtClean="0">
                <a:effectLst/>
              </a:rPr>
              <a:t>berliku</a:t>
            </a:r>
            <a:r>
              <a:rPr lang="en-US" dirty="0" smtClean="0">
                <a:effectLst/>
              </a:rPr>
              <a:t>- </a:t>
            </a:r>
            <a:r>
              <a:rPr lang="en-US" dirty="0" err="1" smtClean="0">
                <a:effectLst/>
              </a:rPr>
              <a:t>liku</a:t>
            </a:r>
            <a:r>
              <a:rPr lang="en-US" dirty="0" smtClean="0">
                <a:effectLst/>
              </a:rPr>
              <a:t> </a:t>
            </a:r>
            <a:r>
              <a:rPr lang="en-US" dirty="0" err="1" smtClean="0">
                <a:effectLst/>
              </a:rPr>
              <a:t>hingga</a:t>
            </a:r>
            <a:r>
              <a:rPr lang="en-US" dirty="0" smtClean="0">
                <a:effectLst/>
              </a:rPr>
              <a:t> </a:t>
            </a:r>
            <a:r>
              <a:rPr lang="en-US" dirty="0" err="1" smtClean="0">
                <a:effectLst/>
              </a:rPr>
              <a:t>suhu</a:t>
            </a:r>
            <a:r>
              <a:rPr lang="en-US" dirty="0" smtClean="0">
                <a:effectLst/>
              </a:rPr>
              <a:t> 93 </a:t>
            </a:r>
            <a:r>
              <a:rPr lang="en-US" dirty="0" err="1" smtClean="0">
                <a:effectLst/>
              </a:rPr>
              <a:t>derajad</a:t>
            </a:r>
            <a:r>
              <a:rPr lang="en-US" dirty="0" smtClean="0">
                <a:effectLst/>
              </a:rPr>
              <a:t> </a:t>
            </a:r>
            <a:r>
              <a:rPr lang="en-US" dirty="0" err="1" smtClean="0">
                <a:effectLst/>
              </a:rPr>
              <a:t>celcius</a:t>
            </a:r>
            <a:r>
              <a:rPr lang="en-US" dirty="0" smtClean="0">
                <a:effectLst/>
              </a:rPr>
              <a:t> </a:t>
            </a:r>
            <a:r>
              <a:rPr lang="en-US" dirty="0" err="1" smtClean="0">
                <a:effectLst/>
              </a:rPr>
              <a:t>dengan</a:t>
            </a:r>
            <a:r>
              <a:rPr lang="en-US" dirty="0" smtClean="0">
                <a:effectLst/>
              </a:rPr>
              <a:t> </a:t>
            </a:r>
            <a:r>
              <a:rPr lang="en-US" dirty="0" err="1" smtClean="0">
                <a:effectLst/>
              </a:rPr>
              <a:t>menggunakan</a:t>
            </a:r>
            <a:r>
              <a:rPr lang="en-US" dirty="0" smtClean="0">
                <a:effectLst/>
              </a:rPr>
              <a:t> </a:t>
            </a:r>
            <a:r>
              <a:rPr lang="en-US" dirty="0" err="1" smtClean="0">
                <a:effectLst/>
              </a:rPr>
              <a:t>uap</a:t>
            </a:r>
            <a:r>
              <a:rPr lang="en-US" dirty="0" smtClean="0">
                <a:effectLst/>
              </a:rPr>
              <a:t> </a:t>
            </a:r>
            <a:r>
              <a:rPr lang="en-US" dirty="0" err="1" smtClean="0">
                <a:effectLst/>
              </a:rPr>
              <a:t>panas</a:t>
            </a:r>
            <a:r>
              <a:rPr lang="en-US" dirty="0" smtClean="0">
                <a:effectLst/>
              </a:rPr>
              <a:t> </a:t>
            </a:r>
            <a:r>
              <a:rPr lang="en-US" dirty="0" err="1" smtClean="0">
                <a:effectLst/>
              </a:rPr>
              <a:t>dari</a:t>
            </a:r>
            <a:r>
              <a:rPr lang="en-US" dirty="0" smtClean="0">
                <a:effectLst/>
              </a:rPr>
              <a:t> </a:t>
            </a:r>
            <a:r>
              <a:rPr lang="en-US" i="1" dirty="0" smtClean="0">
                <a:effectLst/>
              </a:rPr>
              <a:t>boiler</a:t>
            </a:r>
            <a:r>
              <a:rPr lang="en-US" dirty="0" smtClean="0">
                <a:effectLst/>
              </a:rPr>
              <a:t>.</a:t>
            </a:r>
          </a:p>
          <a:p>
            <a:r>
              <a:rPr lang="en-US" dirty="0" err="1" smtClean="0">
                <a:effectLst/>
              </a:rPr>
              <a:t>Pada</a:t>
            </a:r>
            <a:r>
              <a:rPr lang="en-US" dirty="0" smtClean="0">
                <a:effectLst/>
              </a:rPr>
              <a:t> proses </a:t>
            </a:r>
            <a:r>
              <a:rPr lang="en-US" dirty="0" err="1" smtClean="0">
                <a:effectLst/>
              </a:rPr>
              <a:t>pengemasan</a:t>
            </a:r>
            <a:r>
              <a:rPr lang="en-US" dirty="0" smtClean="0">
                <a:effectLst/>
              </a:rPr>
              <a:t> </a:t>
            </a:r>
            <a:r>
              <a:rPr lang="en-US" dirty="0" err="1" smtClean="0">
                <a:effectLst/>
              </a:rPr>
              <a:t>dibagi</a:t>
            </a:r>
            <a:r>
              <a:rPr lang="en-US" dirty="0" smtClean="0">
                <a:effectLst/>
              </a:rPr>
              <a:t> </a:t>
            </a:r>
            <a:r>
              <a:rPr lang="en-US" dirty="0" err="1" smtClean="0">
                <a:effectLst/>
              </a:rPr>
              <a:t>menjadi</a:t>
            </a:r>
            <a:r>
              <a:rPr lang="en-US" dirty="0" smtClean="0">
                <a:effectLst/>
              </a:rPr>
              <a:t> lima </a:t>
            </a:r>
            <a:r>
              <a:rPr lang="en-US" dirty="0" err="1" smtClean="0">
                <a:effectLst/>
              </a:rPr>
              <a:t>tahapan</a:t>
            </a:r>
            <a:r>
              <a:rPr lang="en-US" dirty="0" smtClean="0">
                <a:effectLst/>
              </a:rPr>
              <a:t>, proses </a:t>
            </a:r>
            <a:r>
              <a:rPr lang="en-US" dirty="0" err="1" smtClean="0">
                <a:effectLst/>
              </a:rPr>
              <a:t>sortasi</a:t>
            </a:r>
            <a:r>
              <a:rPr lang="en-US" dirty="0" smtClean="0">
                <a:effectLst/>
              </a:rPr>
              <a:t> </a:t>
            </a:r>
            <a:r>
              <a:rPr lang="en-US" dirty="0" err="1" smtClean="0">
                <a:effectLst/>
              </a:rPr>
              <a:t>awal</a:t>
            </a:r>
            <a:r>
              <a:rPr lang="en-US" dirty="0" smtClean="0">
                <a:effectLst/>
              </a:rPr>
              <a:t>, proses </a:t>
            </a:r>
            <a:r>
              <a:rPr lang="en-US" dirty="0" err="1" smtClean="0">
                <a:effectLst/>
              </a:rPr>
              <a:t>pencucian</a:t>
            </a:r>
            <a:r>
              <a:rPr lang="en-US" dirty="0" smtClean="0">
                <a:effectLst/>
              </a:rPr>
              <a:t> </a:t>
            </a:r>
            <a:r>
              <a:rPr lang="en-US" dirty="0" err="1" smtClean="0">
                <a:effectLst/>
              </a:rPr>
              <a:t>botol</a:t>
            </a:r>
            <a:r>
              <a:rPr lang="en-US" dirty="0" smtClean="0">
                <a:effectLst/>
              </a:rPr>
              <a:t>, proses </a:t>
            </a:r>
            <a:r>
              <a:rPr lang="en-US" dirty="0" err="1" smtClean="0">
                <a:effectLst/>
              </a:rPr>
              <a:t>sortasi</a:t>
            </a:r>
            <a:r>
              <a:rPr lang="en-US" dirty="0" smtClean="0">
                <a:effectLst/>
              </a:rPr>
              <a:t> </a:t>
            </a:r>
            <a:r>
              <a:rPr lang="en-US" dirty="0" err="1" smtClean="0">
                <a:effectLst/>
              </a:rPr>
              <a:t>lanjutan</a:t>
            </a:r>
            <a:r>
              <a:rPr lang="en-US" dirty="0" smtClean="0">
                <a:effectLst/>
              </a:rPr>
              <a:t>, </a:t>
            </a:r>
            <a:r>
              <a:rPr lang="en-US" dirty="0" err="1" smtClean="0">
                <a:effectLst/>
              </a:rPr>
              <a:t>pengisian</a:t>
            </a:r>
            <a:r>
              <a:rPr lang="en-US" dirty="0" smtClean="0">
                <a:effectLst/>
              </a:rPr>
              <a:t> </a:t>
            </a:r>
            <a:r>
              <a:rPr lang="en-US" dirty="0" err="1" smtClean="0">
                <a:effectLst/>
              </a:rPr>
              <a:t>teh</a:t>
            </a:r>
            <a:r>
              <a:rPr lang="en-US" dirty="0" smtClean="0">
                <a:effectLst/>
              </a:rPr>
              <a:t> </a:t>
            </a:r>
            <a:r>
              <a:rPr lang="en-US" dirty="0" err="1" smtClean="0">
                <a:effectLst/>
              </a:rPr>
              <a:t>cair</a:t>
            </a:r>
            <a:r>
              <a:rPr lang="en-US" dirty="0" smtClean="0">
                <a:effectLst/>
              </a:rPr>
              <a:t> </a:t>
            </a:r>
            <a:r>
              <a:rPr lang="en-US" dirty="0" err="1" smtClean="0">
                <a:effectLst/>
              </a:rPr>
              <a:t>manis</a:t>
            </a:r>
            <a:r>
              <a:rPr lang="en-US" dirty="0" smtClean="0">
                <a:effectLst/>
              </a:rPr>
              <a:t> </a:t>
            </a:r>
            <a:r>
              <a:rPr lang="en-US" dirty="0" err="1" smtClean="0">
                <a:effectLst/>
              </a:rPr>
              <a:t>dan</a:t>
            </a:r>
            <a:r>
              <a:rPr lang="en-US" dirty="0" smtClean="0">
                <a:effectLst/>
              </a:rPr>
              <a:t> proses </a:t>
            </a:r>
            <a:r>
              <a:rPr lang="en-US" dirty="0" err="1" smtClean="0">
                <a:effectLst/>
              </a:rPr>
              <a:t>sortasi</a:t>
            </a:r>
            <a:r>
              <a:rPr lang="en-US" dirty="0" smtClean="0">
                <a:effectLst/>
              </a:rPr>
              <a:t> </a:t>
            </a:r>
            <a:r>
              <a:rPr lang="en-US" dirty="0" err="1" smtClean="0">
                <a:effectLst/>
              </a:rPr>
              <a:t>akhir</a:t>
            </a:r>
            <a:r>
              <a:rPr lang="en-US" dirty="0" smtClean="0">
                <a:effectLst/>
              </a:rPr>
              <a:t>. Proses </a:t>
            </a:r>
            <a:r>
              <a:rPr lang="en-US" dirty="0" err="1" smtClean="0">
                <a:effectLst/>
              </a:rPr>
              <a:t>ini</a:t>
            </a:r>
            <a:r>
              <a:rPr lang="en-US" dirty="0" smtClean="0">
                <a:effectLst/>
              </a:rPr>
              <a:t> </a:t>
            </a:r>
            <a:r>
              <a:rPr lang="en-US" dirty="0" err="1" smtClean="0">
                <a:effectLst/>
              </a:rPr>
              <a:t>dimulai</a:t>
            </a:r>
            <a:r>
              <a:rPr lang="en-US" dirty="0" smtClean="0">
                <a:effectLst/>
              </a:rPr>
              <a:t> </a:t>
            </a:r>
            <a:r>
              <a:rPr lang="en-US" dirty="0" err="1" smtClean="0">
                <a:effectLst/>
              </a:rPr>
              <a:t>dari</a:t>
            </a:r>
            <a:r>
              <a:rPr lang="en-US" dirty="0" smtClean="0">
                <a:effectLst/>
              </a:rPr>
              <a:t> </a:t>
            </a:r>
            <a:r>
              <a:rPr lang="en-US" dirty="0" err="1" smtClean="0">
                <a:effectLst/>
              </a:rPr>
              <a:t>pengambilan</a:t>
            </a:r>
            <a:r>
              <a:rPr lang="en-US" dirty="0" smtClean="0">
                <a:effectLst/>
              </a:rPr>
              <a:t> </a:t>
            </a:r>
            <a:r>
              <a:rPr lang="en-US" dirty="0" err="1" smtClean="0">
                <a:effectLst/>
              </a:rPr>
              <a:t>botol</a:t>
            </a:r>
            <a:r>
              <a:rPr lang="en-US" dirty="0" smtClean="0">
                <a:effectLst/>
              </a:rPr>
              <a:t>- </a:t>
            </a:r>
            <a:r>
              <a:rPr lang="en-US" dirty="0" err="1" smtClean="0">
                <a:effectLst/>
              </a:rPr>
              <a:t>botol</a:t>
            </a:r>
            <a:r>
              <a:rPr lang="en-US" dirty="0" smtClean="0">
                <a:effectLst/>
              </a:rPr>
              <a:t> </a:t>
            </a:r>
            <a:r>
              <a:rPr lang="en-US" dirty="0" err="1" smtClean="0">
                <a:effectLst/>
              </a:rPr>
              <a:t>kosong</a:t>
            </a:r>
            <a:r>
              <a:rPr lang="en-US" dirty="0" smtClean="0">
                <a:effectLst/>
              </a:rPr>
              <a:t> </a:t>
            </a:r>
            <a:r>
              <a:rPr lang="en-US" dirty="0" err="1" smtClean="0">
                <a:effectLst/>
              </a:rPr>
              <a:t>dalam</a:t>
            </a:r>
            <a:r>
              <a:rPr lang="en-US" dirty="0" smtClean="0">
                <a:effectLst/>
              </a:rPr>
              <a:t> </a:t>
            </a:r>
            <a:r>
              <a:rPr lang="en-US" dirty="0" err="1" smtClean="0">
                <a:effectLst/>
              </a:rPr>
              <a:t>krat</a:t>
            </a:r>
            <a:r>
              <a:rPr lang="en-US" dirty="0" smtClean="0">
                <a:effectLst/>
              </a:rPr>
              <a:t> </a:t>
            </a:r>
            <a:r>
              <a:rPr lang="en-US" dirty="0" err="1" smtClean="0">
                <a:effectLst/>
              </a:rPr>
              <a:t>dari</a:t>
            </a:r>
            <a:r>
              <a:rPr lang="en-US" dirty="0" smtClean="0">
                <a:effectLst/>
              </a:rPr>
              <a:t> </a:t>
            </a:r>
            <a:r>
              <a:rPr lang="en-US" dirty="0" err="1" smtClean="0">
                <a:effectLst/>
              </a:rPr>
              <a:t>gudang</a:t>
            </a:r>
            <a:r>
              <a:rPr lang="en-US" dirty="0" smtClean="0">
                <a:effectLst/>
              </a:rPr>
              <a:t> </a:t>
            </a:r>
            <a:r>
              <a:rPr lang="en-US" dirty="0" err="1" smtClean="0">
                <a:effectLst/>
              </a:rPr>
              <a:t>peti</a:t>
            </a:r>
            <a:r>
              <a:rPr lang="en-US" dirty="0" smtClean="0">
                <a:effectLst/>
              </a:rPr>
              <a:t> </a:t>
            </a:r>
            <a:r>
              <a:rPr lang="en-US" dirty="0" err="1" smtClean="0">
                <a:effectLst/>
              </a:rPr>
              <a:t>botol</a:t>
            </a:r>
            <a:r>
              <a:rPr lang="en-US" dirty="0" smtClean="0">
                <a:effectLst/>
              </a:rPr>
              <a:t> </a:t>
            </a:r>
            <a:r>
              <a:rPr lang="en-US" dirty="0" err="1" smtClean="0">
                <a:effectLst/>
              </a:rPr>
              <a:t>dengan</a:t>
            </a:r>
            <a:r>
              <a:rPr lang="en-US" dirty="0" smtClean="0">
                <a:effectLst/>
              </a:rPr>
              <a:t> </a:t>
            </a:r>
            <a:r>
              <a:rPr lang="en-US" dirty="0" err="1" smtClean="0">
                <a:effectLst/>
              </a:rPr>
              <a:t>menggunakan</a:t>
            </a:r>
            <a:r>
              <a:rPr lang="en-US" dirty="0" smtClean="0">
                <a:effectLst/>
              </a:rPr>
              <a:t> </a:t>
            </a:r>
            <a:r>
              <a:rPr lang="en-US" dirty="0" err="1" smtClean="0">
                <a:effectLst/>
              </a:rPr>
              <a:t>bantuan</a:t>
            </a:r>
            <a:r>
              <a:rPr lang="en-US" dirty="0" smtClean="0">
                <a:effectLst/>
              </a:rPr>
              <a:t> </a:t>
            </a:r>
            <a:r>
              <a:rPr lang="en-US" i="1" dirty="0" smtClean="0">
                <a:effectLst/>
              </a:rPr>
              <a:t>forklift</a:t>
            </a:r>
            <a:r>
              <a:rPr lang="en-US" dirty="0" smtClean="0">
                <a:effectLst/>
              </a:rPr>
              <a:t> </a:t>
            </a:r>
            <a:r>
              <a:rPr lang="en-US" dirty="0" err="1" smtClean="0">
                <a:effectLst/>
              </a:rPr>
              <a:t>masuk</a:t>
            </a:r>
            <a:r>
              <a:rPr lang="en-US" dirty="0" smtClean="0">
                <a:effectLst/>
              </a:rPr>
              <a:t> </a:t>
            </a:r>
            <a:r>
              <a:rPr lang="en-US" dirty="0" err="1" smtClean="0">
                <a:effectLst/>
              </a:rPr>
              <a:t>ke</a:t>
            </a:r>
            <a:r>
              <a:rPr lang="en-US" dirty="0" smtClean="0">
                <a:effectLst/>
              </a:rPr>
              <a:t> unit </a:t>
            </a:r>
            <a:r>
              <a:rPr lang="en-US" dirty="0" err="1" smtClean="0">
                <a:effectLst/>
              </a:rPr>
              <a:t>produksi</a:t>
            </a:r>
            <a:r>
              <a:rPr lang="en-US" dirty="0" smtClean="0">
                <a:effectLst/>
              </a:rPr>
              <a:t> </a:t>
            </a:r>
            <a:r>
              <a:rPr lang="en-US" dirty="0" err="1" smtClean="0">
                <a:effectLst/>
              </a:rPr>
              <a:t>dan</a:t>
            </a:r>
            <a:r>
              <a:rPr lang="en-US" dirty="0" smtClean="0">
                <a:effectLst/>
              </a:rPr>
              <a:t> </a:t>
            </a:r>
            <a:r>
              <a:rPr lang="en-US" dirty="0" err="1" smtClean="0">
                <a:effectLst/>
              </a:rPr>
              <a:t>dilewatkan</a:t>
            </a:r>
            <a:r>
              <a:rPr lang="en-US" dirty="0" smtClean="0">
                <a:effectLst/>
              </a:rPr>
              <a:t> </a:t>
            </a:r>
            <a:r>
              <a:rPr lang="en-US" dirty="0" err="1" smtClean="0">
                <a:effectLst/>
              </a:rPr>
              <a:t>pada</a:t>
            </a:r>
            <a:r>
              <a:rPr lang="en-US" dirty="0" smtClean="0">
                <a:effectLst/>
              </a:rPr>
              <a:t> </a:t>
            </a:r>
            <a:r>
              <a:rPr lang="en-US" dirty="0" err="1" smtClean="0">
                <a:effectLst/>
              </a:rPr>
              <a:t>rol</a:t>
            </a:r>
            <a:r>
              <a:rPr lang="en-US" dirty="0" smtClean="0">
                <a:effectLst/>
              </a:rPr>
              <a:t> </a:t>
            </a:r>
            <a:r>
              <a:rPr lang="en-US" dirty="0" err="1" smtClean="0">
                <a:effectLst/>
              </a:rPr>
              <a:t>konveyor</a:t>
            </a:r>
            <a:r>
              <a:rPr lang="en-US" dirty="0" smtClean="0">
                <a:effectLst/>
              </a:rPr>
              <a:t>. </a:t>
            </a:r>
            <a:r>
              <a:rPr lang="en-US" dirty="0" err="1" smtClean="0">
                <a:effectLst/>
              </a:rPr>
              <a:t>Setelah</a:t>
            </a:r>
            <a:r>
              <a:rPr lang="en-US" dirty="0" smtClean="0">
                <a:effectLst/>
              </a:rPr>
              <a:t> </a:t>
            </a:r>
            <a:r>
              <a:rPr lang="en-US" dirty="0" err="1" smtClean="0">
                <a:effectLst/>
              </a:rPr>
              <a:t>itu</a:t>
            </a:r>
            <a:r>
              <a:rPr lang="en-US" dirty="0" smtClean="0">
                <a:effectLst/>
              </a:rPr>
              <a:t> </a:t>
            </a:r>
            <a:r>
              <a:rPr lang="en-US" dirty="0" err="1" smtClean="0">
                <a:effectLst/>
              </a:rPr>
              <a:t>botol</a:t>
            </a:r>
            <a:r>
              <a:rPr lang="en-US" dirty="0" smtClean="0">
                <a:effectLst/>
              </a:rPr>
              <a:t> lama </a:t>
            </a:r>
            <a:r>
              <a:rPr lang="en-US" dirty="0" err="1" smtClean="0">
                <a:effectLst/>
              </a:rPr>
              <a:t>maupun</a:t>
            </a:r>
            <a:r>
              <a:rPr lang="en-US" dirty="0" smtClean="0">
                <a:effectLst/>
              </a:rPr>
              <a:t> </a:t>
            </a:r>
            <a:r>
              <a:rPr lang="en-US" dirty="0" err="1" smtClean="0">
                <a:effectLst/>
              </a:rPr>
              <a:t>botol</a:t>
            </a:r>
            <a:r>
              <a:rPr lang="en-US" dirty="0" smtClean="0">
                <a:effectLst/>
              </a:rPr>
              <a:t> </a:t>
            </a:r>
            <a:r>
              <a:rPr lang="en-US" dirty="0" err="1" smtClean="0">
                <a:effectLst/>
              </a:rPr>
              <a:t>baru</a:t>
            </a:r>
            <a:r>
              <a:rPr lang="en-US" dirty="0" smtClean="0">
                <a:effectLst/>
              </a:rPr>
              <a:t> </a:t>
            </a:r>
            <a:r>
              <a:rPr lang="en-US" dirty="0" err="1" smtClean="0">
                <a:effectLst/>
              </a:rPr>
              <a:t>dicuci</a:t>
            </a:r>
            <a:r>
              <a:rPr lang="en-US" dirty="0" smtClean="0">
                <a:effectLst/>
              </a:rPr>
              <a:t>. </a:t>
            </a:r>
            <a:r>
              <a:rPr lang="en-US" dirty="0" err="1" smtClean="0">
                <a:effectLst/>
              </a:rPr>
              <a:t>Setelah</a:t>
            </a:r>
            <a:r>
              <a:rPr lang="en-US" dirty="0" smtClean="0">
                <a:effectLst/>
              </a:rPr>
              <a:t> </a:t>
            </a:r>
            <a:r>
              <a:rPr lang="en-US" dirty="0" err="1" smtClean="0">
                <a:effectLst/>
              </a:rPr>
              <a:t>dicuci</a:t>
            </a:r>
            <a:r>
              <a:rPr lang="en-US" dirty="0" smtClean="0">
                <a:effectLst/>
              </a:rPr>
              <a:t> </a:t>
            </a:r>
            <a:r>
              <a:rPr lang="en-US" dirty="0" err="1" smtClean="0">
                <a:effectLst/>
              </a:rPr>
              <a:t>terjadi</a:t>
            </a:r>
            <a:r>
              <a:rPr lang="en-US" dirty="0" smtClean="0">
                <a:effectLst/>
              </a:rPr>
              <a:t> proses </a:t>
            </a:r>
            <a:r>
              <a:rPr lang="en-US" dirty="0" err="1" smtClean="0">
                <a:effectLst/>
              </a:rPr>
              <a:t>penyortiran</a:t>
            </a:r>
            <a:r>
              <a:rPr lang="en-US" dirty="0" smtClean="0">
                <a:effectLst/>
              </a:rPr>
              <a:t> </a:t>
            </a:r>
            <a:r>
              <a:rPr lang="en-US" dirty="0" err="1" smtClean="0">
                <a:effectLst/>
              </a:rPr>
              <a:t>botol</a:t>
            </a:r>
            <a:r>
              <a:rPr lang="en-US" dirty="0" smtClean="0">
                <a:effectLst/>
              </a:rPr>
              <a:t>- </a:t>
            </a:r>
            <a:r>
              <a:rPr lang="en-US" dirty="0" err="1" smtClean="0">
                <a:effectLst/>
              </a:rPr>
              <a:t>botol</a:t>
            </a:r>
            <a:r>
              <a:rPr lang="en-US" dirty="0" smtClean="0">
                <a:effectLst/>
              </a:rPr>
              <a:t> </a:t>
            </a:r>
            <a:r>
              <a:rPr lang="en-US" dirty="0" err="1" smtClean="0">
                <a:effectLst/>
              </a:rPr>
              <a:t>bersih</a:t>
            </a:r>
            <a:r>
              <a:rPr lang="en-US" dirty="0" smtClean="0">
                <a:effectLst/>
              </a:rPr>
              <a:t> </a:t>
            </a:r>
            <a:r>
              <a:rPr lang="en-US" dirty="0" err="1" smtClean="0">
                <a:effectLst/>
              </a:rPr>
              <a:t>dengan</a:t>
            </a:r>
            <a:r>
              <a:rPr lang="en-US" dirty="0" smtClean="0">
                <a:effectLst/>
              </a:rPr>
              <a:t> </a:t>
            </a:r>
            <a:r>
              <a:rPr lang="en-US" dirty="0" err="1" smtClean="0">
                <a:effectLst/>
              </a:rPr>
              <a:t>kriteria</a:t>
            </a:r>
            <a:r>
              <a:rPr lang="en-US" dirty="0" smtClean="0">
                <a:effectLst/>
              </a:rPr>
              <a:t> yang </a:t>
            </a:r>
            <a:r>
              <a:rPr lang="en-US" dirty="0" err="1" smtClean="0">
                <a:effectLst/>
              </a:rPr>
              <a:t>sudah</a:t>
            </a:r>
            <a:r>
              <a:rPr lang="en-US" dirty="0" smtClean="0">
                <a:effectLst/>
              </a:rPr>
              <a:t> </a:t>
            </a:r>
            <a:r>
              <a:rPr lang="en-US" dirty="0" err="1" smtClean="0">
                <a:effectLst/>
              </a:rPr>
              <a:t>ditetapkan</a:t>
            </a:r>
            <a:r>
              <a:rPr lang="en-US" dirty="0" smtClean="0">
                <a:effectLst/>
              </a:rPr>
              <a:t>. </a:t>
            </a:r>
            <a:r>
              <a:rPr lang="en-US" dirty="0" err="1" smtClean="0">
                <a:effectLst/>
              </a:rPr>
              <a:t>Botol</a:t>
            </a:r>
            <a:r>
              <a:rPr lang="en-US" dirty="0" smtClean="0">
                <a:effectLst/>
              </a:rPr>
              <a:t> </a:t>
            </a:r>
            <a:r>
              <a:rPr lang="en-US" dirty="0" err="1" smtClean="0">
                <a:effectLst/>
              </a:rPr>
              <a:t>bersih</a:t>
            </a:r>
            <a:r>
              <a:rPr lang="en-US" dirty="0" smtClean="0">
                <a:effectLst/>
              </a:rPr>
              <a:t> </a:t>
            </a:r>
            <a:r>
              <a:rPr lang="en-US" dirty="0" err="1" smtClean="0">
                <a:effectLst/>
              </a:rPr>
              <a:t>kemudian</a:t>
            </a:r>
            <a:r>
              <a:rPr lang="en-US" dirty="0" smtClean="0">
                <a:effectLst/>
              </a:rPr>
              <a:t> </a:t>
            </a:r>
            <a:r>
              <a:rPr lang="en-US" dirty="0" err="1" smtClean="0">
                <a:effectLst/>
              </a:rPr>
              <a:t>diisi</a:t>
            </a:r>
            <a:r>
              <a:rPr lang="en-US" dirty="0" smtClean="0">
                <a:effectLst/>
              </a:rPr>
              <a:t> </a:t>
            </a:r>
            <a:r>
              <a:rPr lang="en-US" dirty="0" err="1" smtClean="0">
                <a:effectLst/>
              </a:rPr>
              <a:t>dengan</a:t>
            </a:r>
            <a:r>
              <a:rPr lang="en-US" dirty="0" smtClean="0">
                <a:effectLst/>
              </a:rPr>
              <a:t> the </a:t>
            </a:r>
            <a:r>
              <a:rPr lang="en-US" dirty="0" err="1" smtClean="0">
                <a:effectLst/>
              </a:rPr>
              <a:t>cair</a:t>
            </a:r>
            <a:r>
              <a:rPr lang="en-US" dirty="0" smtClean="0">
                <a:effectLst/>
              </a:rPr>
              <a:t> </a:t>
            </a:r>
            <a:r>
              <a:rPr lang="en-US" dirty="0" err="1" smtClean="0">
                <a:effectLst/>
              </a:rPr>
              <a:t>manis</a:t>
            </a:r>
            <a:r>
              <a:rPr lang="en-US" dirty="0" smtClean="0">
                <a:effectLst/>
              </a:rPr>
              <a:t> </a:t>
            </a:r>
            <a:r>
              <a:rPr lang="en-US" dirty="0" err="1" smtClean="0">
                <a:effectLst/>
              </a:rPr>
              <a:t>oleh</a:t>
            </a:r>
            <a:r>
              <a:rPr lang="en-US" dirty="0" smtClean="0">
                <a:effectLst/>
              </a:rPr>
              <a:t> </a:t>
            </a:r>
            <a:r>
              <a:rPr lang="en-US" dirty="0" err="1" smtClean="0">
                <a:effectLst/>
              </a:rPr>
              <a:t>mesin</a:t>
            </a:r>
            <a:r>
              <a:rPr lang="en-US" dirty="0" smtClean="0">
                <a:effectLst/>
              </a:rPr>
              <a:t> </a:t>
            </a:r>
            <a:r>
              <a:rPr lang="en-US" i="1" dirty="0" smtClean="0">
                <a:effectLst/>
              </a:rPr>
              <a:t>filler</a:t>
            </a:r>
            <a:r>
              <a:rPr lang="en-US" dirty="0" smtClean="0">
                <a:effectLst/>
              </a:rPr>
              <a:t>. </a:t>
            </a:r>
            <a:r>
              <a:rPr lang="en-US" dirty="0" err="1" smtClean="0">
                <a:effectLst/>
              </a:rPr>
              <a:t>Tahap</a:t>
            </a:r>
            <a:r>
              <a:rPr lang="en-US" dirty="0" smtClean="0">
                <a:effectLst/>
              </a:rPr>
              <a:t> </a:t>
            </a:r>
            <a:r>
              <a:rPr lang="en-US" dirty="0" err="1" smtClean="0">
                <a:effectLst/>
              </a:rPr>
              <a:t>akhir</a:t>
            </a:r>
            <a:r>
              <a:rPr lang="en-US" dirty="0" smtClean="0">
                <a:effectLst/>
              </a:rPr>
              <a:t> </a:t>
            </a:r>
            <a:r>
              <a:rPr lang="en-US" dirty="0" err="1" smtClean="0">
                <a:effectLst/>
              </a:rPr>
              <a:t>seleksi</a:t>
            </a:r>
            <a:r>
              <a:rPr lang="en-US" dirty="0" smtClean="0">
                <a:effectLst/>
              </a:rPr>
              <a:t> </a:t>
            </a:r>
            <a:r>
              <a:rPr lang="en-US" dirty="0" err="1" smtClean="0">
                <a:effectLst/>
              </a:rPr>
              <a:t>dan</a:t>
            </a:r>
            <a:r>
              <a:rPr lang="en-US" dirty="0" smtClean="0">
                <a:effectLst/>
              </a:rPr>
              <a:t> </a:t>
            </a:r>
            <a:r>
              <a:rPr lang="en-US" dirty="0" err="1" smtClean="0">
                <a:effectLst/>
              </a:rPr>
              <a:t>sortir</a:t>
            </a:r>
            <a:r>
              <a:rPr lang="en-US" dirty="0" smtClean="0">
                <a:effectLst/>
              </a:rPr>
              <a:t> </a:t>
            </a:r>
            <a:r>
              <a:rPr lang="en-US" dirty="0" err="1" smtClean="0">
                <a:effectLst/>
              </a:rPr>
              <a:t>Teh</a:t>
            </a:r>
            <a:r>
              <a:rPr lang="en-US" dirty="0" smtClean="0">
                <a:effectLst/>
              </a:rPr>
              <a:t> </a:t>
            </a:r>
            <a:r>
              <a:rPr lang="en-US" dirty="0" err="1" smtClean="0">
                <a:effectLst/>
              </a:rPr>
              <a:t>Botol</a:t>
            </a:r>
            <a:r>
              <a:rPr lang="en-US" dirty="0" smtClean="0">
                <a:effectLst/>
              </a:rPr>
              <a:t> </a:t>
            </a:r>
            <a:r>
              <a:rPr lang="en-US" dirty="0" err="1" smtClean="0">
                <a:effectLst/>
              </a:rPr>
              <a:t>Sosro</a:t>
            </a:r>
            <a:r>
              <a:rPr lang="en-US" dirty="0" smtClean="0">
                <a:effectLst/>
              </a:rPr>
              <a:t> yang </a:t>
            </a:r>
            <a:r>
              <a:rPr lang="en-US" dirty="0" err="1" smtClean="0">
                <a:effectLst/>
              </a:rPr>
              <a:t>dilakukan</a:t>
            </a:r>
            <a:r>
              <a:rPr lang="en-US" dirty="0" smtClean="0">
                <a:effectLst/>
              </a:rPr>
              <a:t> </a:t>
            </a:r>
            <a:r>
              <a:rPr lang="en-US" dirty="0" err="1" smtClean="0">
                <a:effectLst/>
              </a:rPr>
              <a:t>oleh</a:t>
            </a:r>
            <a:r>
              <a:rPr lang="en-US" dirty="0" smtClean="0">
                <a:effectLst/>
              </a:rPr>
              <a:t> </a:t>
            </a:r>
            <a:r>
              <a:rPr lang="en-US" dirty="0" err="1" smtClean="0">
                <a:effectLst/>
              </a:rPr>
              <a:t>beberapa</a:t>
            </a:r>
            <a:r>
              <a:rPr lang="en-US" dirty="0" smtClean="0">
                <a:effectLst/>
              </a:rPr>
              <a:t> </a:t>
            </a:r>
            <a:r>
              <a:rPr lang="en-US" dirty="0" err="1" smtClean="0">
                <a:effectLst/>
              </a:rPr>
              <a:t>petugas</a:t>
            </a:r>
            <a:r>
              <a:rPr lang="en-US" dirty="0" smtClean="0">
                <a:effectLst/>
              </a:rPr>
              <a:t>.</a:t>
            </a:r>
          </a:p>
          <a:p>
            <a:r>
              <a:rPr lang="en-US" dirty="0" err="1" smtClean="0">
                <a:effectLst/>
              </a:rPr>
              <a:t>Pada</a:t>
            </a:r>
            <a:r>
              <a:rPr lang="en-US" dirty="0" smtClean="0">
                <a:effectLst/>
              </a:rPr>
              <a:t> proses </a:t>
            </a:r>
            <a:r>
              <a:rPr lang="en-US" dirty="0" err="1" smtClean="0">
                <a:effectLst/>
              </a:rPr>
              <a:t>pengawasan</a:t>
            </a:r>
            <a:r>
              <a:rPr lang="en-US" dirty="0" smtClean="0">
                <a:effectLst/>
              </a:rPr>
              <a:t> </a:t>
            </a:r>
            <a:r>
              <a:rPr lang="en-US" dirty="0" err="1" smtClean="0">
                <a:effectLst/>
              </a:rPr>
              <a:t>mutu</a:t>
            </a:r>
            <a:r>
              <a:rPr lang="en-US" dirty="0" smtClean="0">
                <a:effectLst/>
              </a:rPr>
              <a:t> </a:t>
            </a:r>
            <a:r>
              <a:rPr lang="en-US" dirty="0" err="1" smtClean="0">
                <a:effectLst/>
              </a:rPr>
              <a:t>dibagi</a:t>
            </a:r>
            <a:r>
              <a:rPr lang="en-US" dirty="0" smtClean="0">
                <a:effectLst/>
              </a:rPr>
              <a:t> </a:t>
            </a:r>
            <a:r>
              <a:rPr lang="en-US" dirty="0" err="1" smtClean="0">
                <a:effectLst/>
              </a:rPr>
              <a:t>menjadi</a:t>
            </a:r>
            <a:r>
              <a:rPr lang="en-US" dirty="0" smtClean="0">
                <a:effectLst/>
              </a:rPr>
              <a:t> lima </a:t>
            </a:r>
            <a:r>
              <a:rPr lang="en-US" dirty="0" err="1" smtClean="0">
                <a:effectLst/>
              </a:rPr>
              <a:t>tahapan</a:t>
            </a:r>
            <a:r>
              <a:rPr lang="en-US" dirty="0" smtClean="0">
                <a:effectLst/>
              </a:rPr>
              <a:t>, </a:t>
            </a:r>
            <a:r>
              <a:rPr lang="en-US" i="1" dirty="0" smtClean="0">
                <a:effectLst/>
              </a:rPr>
              <a:t>incoming material</a:t>
            </a:r>
            <a:r>
              <a:rPr lang="en-US" dirty="0" smtClean="0">
                <a:effectLst/>
              </a:rPr>
              <a:t>, proses </a:t>
            </a:r>
            <a:r>
              <a:rPr lang="en-US" dirty="0" err="1" smtClean="0">
                <a:effectLst/>
              </a:rPr>
              <a:t>produksi</a:t>
            </a:r>
            <a:r>
              <a:rPr lang="en-US" dirty="0" smtClean="0">
                <a:effectLst/>
              </a:rPr>
              <a:t>, </a:t>
            </a:r>
            <a:r>
              <a:rPr lang="en-US" dirty="0" err="1" smtClean="0">
                <a:effectLst/>
              </a:rPr>
              <a:t>analisa</a:t>
            </a:r>
            <a:r>
              <a:rPr lang="en-US" dirty="0" smtClean="0">
                <a:effectLst/>
              </a:rPr>
              <a:t> </a:t>
            </a:r>
            <a:r>
              <a:rPr lang="en-US" dirty="0" err="1" smtClean="0">
                <a:effectLst/>
              </a:rPr>
              <a:t>mikrobiologi</a:t>
            </a:r>
            <a:r>
              <a:rPr lang="en-US" dirty="0" smtClean="0">
                <a:effectLst/>
              </a:rPr>
              <a:t>, unit </a:t>
            </a:r>
            <a:r>
              <a:rPr lang="en-US" dirty="0" err="1" smtClean="0">
                <a:effectLst/>
              </a:rPr>
              <a:t>sanitasi</a:t>
            </a:r>
            <a:r>
              <a:rPr lang="en-US" dirty="0" smtClean="0">
                <a:effectLst/>
              </a:rPr>
              <a:t> </a:t>
            </a:r>
            <a:r>
              <a:rPr lang="en-US" dirty="0" err="1" smtClean="0">
                <a:effectLst/>
              </a:rPr>
              <a:t>dan</a:t>
            </a:r>
            <a:r>
              <a:rPr lang="en-US" dirty="0" smtClean="0">
                <a:effectLst/>
              </a:rPr>
              <a:t> </a:t>
            </a:r>
            <a:r>
              <a:rPr lang="en-US" i="1" dirty="0" smtClean="0">
                <a:effectLst/>
              </a:rPr>
              <a:t>weekly maintenance</a:t>
            </a:r>
            <a:r>
              <a:rPr lang="en-US" dirty="0" smtClean="0">
                <a:effectLst/>
              </a:rPr>
              <a:t> </a:t>
            </a:r>
            <a:r>
              <a:rPr lang="en-US" dirty="0" err="1" smtClean="0">
                <a:effectLst/>
              </a:rPr>
              <a:t>dan</a:t>
            </a:r>
            <a:r>
              <a:rPr lang="en-US" dirty="0" smtClean="0">
                <a:effectLst/>
              </a:rPr>
              <a:t> </a:t>
            </a:r>
            <a:r>
              <a:rPr lang="en-US" dirty="0" err="1" smtClean="0">
                <a:effectLst/>
              </a:rPr>
              <a:t>pengawasan</a:t>
            </a:r>
            <a:r>
              <a:rPr lang="en-US" dirty="0" smtClean="0">
                <a:effectLst/>
              </a:rPr>
              <a:t> </a:t>
            </a:r>
            <a:r>
              <a:rPr lang="en-US" dirty="0" err="1" smtClean="0">
                <a:effectLst/>
              </a:rPr>
              <a:t>produk</a:t>
            </a:r>
            <a:r>
              <a:rPr lang="en-US" dirty="0" smtClean="0">
                <a:effectLst/>
              </a:rPr>
              <a:t>. </a:t>
            </a:r>
            <a:r>
              <a:rPr lang="en-US" dirty="0" err="1" smtClean="0">
                <a:effectLst/>
              </a:rPr>
              <a:t>Kelima</a:t>
            </a:r>
            <a:r>
              <a:rPr lang="en-US" dirty="0" smtClean="0">
                <a:effectLst/>
              </a:rPr>
              <a:t> </a:t>
            </a:r>
            <a:r>
              <a:rPr lang="en-US" dirty="0" err="1" smtClean="0">
                <a:effectLst/>
              </a:rPr>
              <a:t>tahapan</a:t>
            </a:r>
            <a:r>
              <a:rPr lang="en-US" dirty="0" smtClean="0">
                <a:effectLst/>
              </a:rPr>
              <a:t> </a:t>
            </a:r>
            <a:r>
              <a:rPr lang="en-US" dirty="0" err="1" smtClean="0">
                <a:effectLst/>
              </a:rPr>
              <a:t>tersebut</a:t>
            </a:r>
            <a:r>
              <a:rPr lang="en-US" dirty="0" smtClean="0">
                <a:effectLst/>
              </a:rPr>
              <a:t> </a:t>
            </a:r>
            <a:r>
              <a:rPr lang="en-US" dirty="0" err="1" smtClean="0">
                <a:effectLst/>
              </a:rPr>
              <a:t>bertujuan</a:t>
            </a:r>
            <a:r>
              <a:rPr lang="en-US" dirty="0" smtClean="0">
                <a:effectLst/>
              </a:rPr>
              <a:t> </a:t>
            </a:r>
            <a:r>
              <a:rPr lang="en-US" dirty="0" err="1" smtClean="0">
                <a:effectLst/>
              </a:rPr>
              <a:t>untuk</a:t>
            </a:r>
            <a:r>
              <a:rPr lang="en-US" dirty="0" smtClean="0">
                <a:effectLst/>
              </a:rPr>
              <a:t> </a:t>
            </a:r>
            <a:r>
              <a:rPr lang="en-US" dirty="0" err="1" smtClean="0">
                <a:effectLst/>
              </a:rPr>
              <a:t>menjaga</a:t>
            </a:r>
            <a:r>
              <a:rPr lang="en-US" dirty="0" smtClean="0">
                <a:effectLst/>
              </a:rPr>
              <a:t> </a:t>
            </a:r>
            <a:r>
              <a:rPr lang="en-US" dirty="0" err="1" smtClean="0">
                <a:effectLst/>
              </a:rPr>
              <a:t>kualitas</a:t>
            </a:r>
            <a:r>
              <a:rPr lang="en-US" dirty="0" smtClean="0">
                <a:effectLst/>
              </a:rPr>
              <a:t> </a:t>
            </a:r>
            <a:r>
              <a:rPr lang="en-US" dirty="0" err="1" smtClean="0">
                <a:effectLst/>
              </a:rPr>
              <a:t>Teh</a:t>
            </a:r>
            <a:r>
              <a:rPr lang="en-US" dirty="0" smtClean="0">
                <a:effectLst/>
              </a:rPr>
              <a:t> </a:t>
            </a:r>
            <a:r>
              <a:rPr lang="en-US" dirty="0" err="1" smtClean="0">
                <a:effectLst/>
              </a:rPr>
              <a:t>Botol</a:t>
            </a:r>
            <a:r>
              <a:rPr lang="en-US" dirty="0" smtClean="0">
                <a:effectLst/>
              </a:rPr>
              <a:t> </a:t>
            </a:r>
            <a:r>
              <a:rPr lang="en-US" dirty="0" err="1" smtClean="0">
                <a:effectLst/>
              </a:rPr>
              <a:t>Sosro</a:t>
            </a:r>
            <a:r>
              <a:rPr lang="en-US" dirty="0" smtClean="0">
                <a:effectLst/>
              </a:rPr>
              <a:t> </a:t>
            </a:r>
            <a:r>
              <a:rPr lang="en-US" dirty="0" err="1" smtClean="0">
                <a:effectLst/>
              </a:rPr>
              <a:t>tetap</a:t>
            </a:r>
            <a:r>
              <a:rPr lang="en-US" dirty="0" smtClean="0">
                <a:effectLst/>
              </a:rPr>
              <a:t> </a:t>
            </a:r>
            <a:r>
              <a:rPr lang="en-US" dirty="0" err="1" smtClean="0">
                <a:effectLst/>
              </a:rPr>
              <a:t>baik</a:t>
            </a:r>
            <a:r>
              <a:rPr lang="en-US" dirty="0" smtClean="0">
                <a:effectLst/>
              </a:rPr>
              <a:t> agar </a:t>
            </a:r>
            <a:r>
              <a:rPr lang="en-US" dirty="0" err="1" smtClean="0">
                <a:effectLst/>
              </a:rPr>
              <a:t>kepercayaan</a:t>
            </a:r>
            <a:r>
              <a:rPr lang="en-US" dirty="0" smtClean="0">
                <a:effectLst/>
              </a:rPr>
              <a:t> </a:t>
            </a:r>
            <a:r>
              <a:rPr lang="en-US" dirty="0" err="1" smtClean="0">
                <a:effectLst/>
              </a:rPr>
              <a:t>konsumen</a:t>
            </a:r>
            <a:r>
              <a:rPr lang="en-US" dirty="0" smtClean="0">
                <a:effectLst/>
              </a:rPr>
              <a:t> </a:t>
            </a:r>
            <a:r>
              <a:rPr lang="en-US" dirty="0" err="1" smtClean="0">
                <a:effectLst/>
              </a:rPr>
              <a:t>meningkat</a:t>
            </a:r>
            <a:r>
              <a:rPr lang="en-US" dirty="0" smtClean="0">
                <a:effectLst/>
              </a:rPr>
              <a:t>.</a:t>
            </a:r>
          </a:p>
          <a:p>
            <a:r>
              <a:rPr lang="en-US" dirty="0" err="1" smtClean="0">
                <a:effectLst/>
              </a:rPr>
              <a:t>Pada</a:t>
            </a:r>
            <a:r>
              <a:rPr lang="en-US" dirty="0" smtClean="0">
                <a:effectLst/>
              </a:rPr>
              <a:t> proses </a:t>
            </a:r>
            <a:r>
              <a:rPr lang="en-US" dirty="0" err="1" smtClean="0">
                <a:effectLst/>
              </a:rPr>
              <a:t>pengolahan</a:t>
            </a:r>
            <a:r>
              <a:rPr lang="en-US" dirty="0" smtClean="0">
                <a:effectLst/>
              </a:rPr>
              <a:t> </a:t>
            </a:r>
            <a:r>
              <a:rPr lang="en-US" dirty="0" err="1" smtClean="0">
                <a:effectLst/>
              </a:rPr>
              <a:t>limbah</a:t>
            </a:r>
            <a:r>
              <a:rPr lang="en-US" dirty="0" smtClean="0">
                <a:effectLst/>
              </a:rPr>
              <a:t> </a:t>
            </a:r>
            <a:r>
              <a:rPr lang="en-US" dirty="0" err="1" smtClean="0">
                <a:effectLst/>
              </a:rPr>
              <a:t>dibagi</a:t>
            </a:r>
            <a:r>
              <a:rPr lang="en-US" dirty="0" smtClean="0">
                <a:effectLst/>
              </a:rPr>
              <a:t> </a:t>
            </a:r>
            <a:r>
              <a:rPr lang="en-US" dirty="0" err="1" smtClean="0">
                <a:effectLst/>
              </a:rPr>
              <a:t>menjadi</a:t>
            </a:r>
            <a:r>
              <a:rPr lang="en-US" dirty="0" smtClean="0">
                <a:effectLst/>
              </a:rPr>
              <a:t> </a:t>
            </a:r>
            <a:r>
              <a:rPr lang="en-US" dirty="0" err="1" smtClean="0">
                <a:effectLst/>
              </a:rPr>
              <a:t>dua</a:t>
            </a:r>
            <a:r>
              <a:rPr lang="en-US" dirty="0" smtClean="0">
                <a:effectLst/>
              </a:rPr>
              <a:t> </a:t>
            </a:r>
            <a:r>
              <a:rPr lang="en-US" dirty="0" err="1" smtClean="0">
                <a:effectLst/>
              </a:rPr>
              <a:t>tahapan</a:t>
            </a:r>
            <a:r>
              <a:rPr lang="en-US" dirty="0" smtClean="0">
                <a:effectLst/>
              </a:rPr>
              <a:t>, </a:t>
            </a:r>
            <a:r>
              <a:rPr lang="en-US" dirty="0" err="1" smtClean="0">
                <a:effectLst/>
              </a:rPr>
              <a:t>limbah</a:t>
            </a:r>
            <a:r>
              <a:rPr lang="en-US" dirty="0" smtClean="0">
                <a:effectLst/>
              </a:rPr>
              <a:t> </a:t>
            </a:r>
            <a:r>
              <a:rPr lang="en-US" dirty="0" err="1" smtClean="0">
                <a:effectLst/>
              </a:rPr>
              <a:t>padat</a:t>
            </a:r>
            <a:r>
              <a:rPr lang="en-US" dirty="0" smtClean="0">
                <a:effectLst/>
              </a:rPr>
              <a:t> </a:t>
            </a:r>
            <a:r>
              <a:rPr lang="en-US" dirty="0" err="1" smtClean="0">
                <a:effectLst/>
              </a:rPr>
              <a:t>dan</a:t>
            </a:r>
            <a:r>
              <a:rPr lang="en-US" dirty="0" smtClean="0">
                <a:effectLst/>
              </a:rPr>
              <a:t> </a:t>
            </a:r>
            <a:r>
              <a:rPr lang="en-US" dirty="0" err="1" smtClean="0">
                <a:effectLst/>
              </a:rPr>
              <a:t>limbah</a:t>
            </a:r>
            <a:r>
              <a:rPr lang="en-US" dirty="0" smtClean="0">
                <a:effectLst/>
              </a:rPr>
              <a:t> </a:t>
            </a:r>
            <a:r>
              <a:rPr lang="en-US" dirty="0" err="1" smtClean="0">
                <a:effectLst/>
              </a:rPr>
              <a:t>cair</a:t>
            </a:r>
            <a:r>
              <a:rPr lang="en-US" dirty="0" smtClean="0">
                <a:effectLst/>
              </a:rPr>
              <a:t>. Unit </a:t>
            </a:r>
            <a:r>
              <a:rPr lang="en-US" dirty="0" err="1" smtClean="0">
                <a:effectLst/>
              </a:rPr>
              <a:t>pengolahan</a:t>
            </a:r>
            <a:r>
              <a:rPr lang="en-US" dirty="0" smtClean="0">
                <a:effectLst/>
              </a:rPr>
              <a:t> </a:t>
            </a:r>
            <a:r>
              <a:rPr lang="en-US" dirty="0" err="1" smtClean="0">
                <a:effectLst/>
              </a:rPr>
              <a:t>limbah</a:t>
            </a:r>
            <a:r>
              <a:rPr lang="en-US" dirty="0" smtClean="0">
                <a:effectLst/>
              </a:rPr>
              <a:t> </a:t>
            </a:r>
            <a:r>
              <a:rPr lang="en-US" dirty="0" err="1" smtClean="0">
                <a:effectLst/>
              </a:rPr>
              <a:t>dimaksudkan</a:t>
            </a:r>
            <a:r>
              <a:rPr lang="en-US" dirty="0" smtClean="0">
                <a:effectLst/>
              </a:rPr>
              <a:t> </a:t>
            </a:r>
            <a:r>
              <a:rPr lang="en-US" dirty="0" err="1" smtClean="0">
                <a:effectLst/>
              </a:rPr>
              <a:t>untuk</a:t>
            </a:r>
            <a:r>
              <a:rPr lang="en-US" dirty="0" smtClean="0">
                <a:effectLst/>
              </a:rPr>
              <a:t> </a:t>
            </a:r>
            <a:r>
              <a:rPr lang="en-US" dirty="0" err="1" smtClean="0">
                <a:effectLst/>
              </a:rPr>
              <a:t>mengolah</a:t>
            </a:r>
            <a:r>
              <a:rPr lang="en-US" dirty="0" smtClean="0">
                <a:effectLst/>
              </a:rPr>
              <a:t> </a:t>
            </a:r>
            <a:r>
              <a:rPr lang="en-US" dirty="0" err="1" smtClean="0">
                <a:effectLst/>
              </a:rPr>
              <a:t>sedemikian</a:t>
            </a:r>
            <a:r>
              <a:rPr lang="en-US" dirty="0" smtClean="0">
                <a:effectLst/>
              </a:rPr>
              <a:t> </a:t>
            </a:r>
            <a:r>
              <a:rPr lang="en-US" dirty="0" err="1" smtClean="0">
                <a:effectLst/>
              </a:rPr>
              <a:t>rupa</a:t>
            </a:r>
            <a:r>
              <a:rPr lang="en-US" dirty="0" smtClean="0">
                <a:effectLst/>
              </a:rPr>
              <a:t> </a:t>
            </a:r>
            <a:r>
              <a:rPr lang="en-US" dirty="0" err="1" smtClean="0">
                <a:effectLst/>
              </a:rPr>
              <a:t>limbah</a:t>
            </a:r>
            <a:r>
              <a:rPr lang="en-US" dirty="0" smtClean="0">
                <a:effectLst/>
              </a:rPr>
              <a:t> </a:t>
            </a:r>
            <a:r>
              <a:rPr lang="en-US" dirty="0" err="1" smtClean="0">
                <a:effectLst/>
              </a:rPr>
              <a:t>sehingga</a:t>
            </a:r>
            <a:r>
              <a:rPr lang="en-US" dirty="0" smtClean="0">
                <a:effectLst/>
              </a:rPr>
              <a:t> </a:t>
            </a:r>
            <a:r>
              <a:rPr lang="en-US" dirty="0" err="1" smtClean="0">
                <a:effectLst/>
              </a:rPr>
              <a:t>apabila</a:t>
            </a:r>
            <a:r>
              <a:rPr lang="en-US" dirty="0" smtClean="0">
                <a:effectLst/>
              </a:rPr>
              <a:t> air </a:t>
            </a:r>
            <a:r>
              <a:rPr lang="en-US" dirty="0" err="1" smtClean="0">
                <a:effectLst/>
              </a:rPr>
              <a:t>buangan</a:t>
            </a:r>
            <a:r>
              <a:rPr lang="en-US" dirty="0" smtClean="0">
                <a:effectLst/>
              </a:rPr>
              <a:t> </a:t>
            </a:r>
            <a:r>
              <a:rPr lang="en-US" dirty="0" err="1" smtClean="0">
                <a:effectLst/>
              </a:rPr>
              <a:t>tersebut</a:t>
            </a:r>
            <a:r>
              <a:rPr lang="en-US" dirty="0" smtClean="0">
                <a:effectLst/>
              </a:rPr>
              <a:t> </a:t>
            </a:r>
            <a:r>
              <a:rPr lang="en-US" dirty="0" err="1" smtClean="0">
                <a:effectLst/>
              </a:rPr>
              <a:t>dialirkan</a:t>
            </a:r>
            <a:r>
              <a:rPr lang="en-US" dirty="0" smtClean="0">
                <a:effectLst/>
              </a:rPr>
              <a:t> </a:t>
            </a:r>
            <a:r>
              <a:rPr lang="en-US" dirty="0" err="1" smtClean="0">
                <a:effectLst/>
              </a:rPr>
              <a:t>atau</a:t>
            </a:r>
            <a:r>
              <a:rPr lang="en-US" dirty="0" smtClean="0">
                <a:effectLst/>
              </a:rPr>
              <a:t> </a:t>
            </a:r>
            <a:r>
              <a:rPr lang="en-US" dirty="0" err="1" smtClean="0">
                <a:effectLst/>
              </a:rPr>
              <a:t>dimanfaatkan</a:t>
            </a:r>
            <a:r>
              <a:rPr lang="en-US" dirty="0" smtClean="0">
                <a:effectLst/>
              </a:rPr>
              <a:t> </a:t>
            </a:r>
            <a:r>
              <a:rPr lang="en-US" dirty="0" err="1" smtClean="0">
                <a:effectLst/>
              </a:rPr>
              <a:t>oleh</a:t>
            </a:r>
            <a:r>
              <a:rPr lang="en-US" dirty="0" smtClean="0">
                <a:effectLst/>
              </a:rPr>
              <a:t> </a:t>
            </a:r>
            <a:r>
              <a:rPr lang="en-US" dirty="0" err="1" smtClean="0">
                <a:effectLst/>
              </a:rPr>
              <a:t>masyarakat</a:t>
            </a:r>
            <a:r>
              <a:rPr lang="en-US" dirty="0" smtClean="0">
                <a:effectLst/>
              </a:rPr>
              <a:t> </a:t>
            </a:r>
            <a:r>
              <a:rPr lang="en-US" dirty="0" err="1" smtClean="0">
                <a:effectLst/>
              </a:rPr>
              <a:t>untuk</a:t>
            </a:r>
            <a:r>
              <a:rPr lang="en-US" dirty="0" smtClean="0">
                <a:effectLst/>
              </a:rPr>
              <a:t> </a:t>
            </a:r>
            <a:r>
              <a:rPr lang="en-US" dirty="0" err="1" smtClean="0">
                <a:effectLst/>
              </a:rPr>
              <a:t>pertanian</a:t>
            </a:r>
            <a:r>
              <a:rPr lang="en-US" dirty="0" smtClean="0">
                <a:effectLst/>
              </a:rPr>
              <a:t> </a:t>
            </a:r>
            <a:r>
              <a:rPr lang="en-US" dirty="0" err="1" smtClean="0">
                <a:effectLst/>
              </a:rPr>
              <a:t>atau</a:t>
            </a:r>
            <a:r>
              <a:rPr lang="en-US" dirty="0" smtClean="0">
                <a:effectLst/>
              </a:rPr>
              <a:t> </a:t>
            </a:r>
            <a:r>
              <a:rPr lang="en-US" dirty="0" err="1" smtClean="0">
                <a:effectLst/>
              </a:rPr>
              <a:t>perikanan</a:t>
            </a:r>
            <a:r>
              <a:rPr lang="en-US" dirty="0" smtClean="0">
                <a:effectLst/>
              </a:rPr>
              <a:t> </a:t>
            </a:r>
            <a:r>
              <a:rPr lang="en-US" dirty="0" err="1" smtClean="0">
                <a:effectLst/>
              </a:rPr>
              <a:t>tidak</a:t>
            </a:r>
            <a:r>
              <a:rPr lang="en-US" dirty="0" smtClean="0">
                <a:effectLst/>
              </a:rPr>
              <a:t> </a:t>
            </a:r>
            <a:r>
              <a:rPr lang="en-US" dirty="0" err="1" smtClean="0">
                <a:effectLst/>
              </a:rPr>
              <a:t>berbahaya</a:t>
            </a:r>
            <a:r>
              <a:rPr lang="en-US" dirty="0" smtClean="0">
                <a:effectLst/>
              </a:rPr>
              <a:t>.</a:t>
            </a:r>
            <a:endParaRPr lang="en-US" dirty="0">
              <a:effectLst/>
            </a:endParaRPr>
          </a:p>
        </p:txBody>
      </p:sp>
      <p:sp>
        <p:nvSpPr>
          <p:cNvPr id="4" name="Slide Number Placeholder 3"/>
          <p:cNvSpPr>
            <a:spLocks noGrp="1"/>
          </p:cNvSpPr>
          <p:nvPr>
            <p:ph type="sldNum" sz="quarter" idx="10"/>
          </p:nvPr>
        </p:nvSpPr>
        <p:spPr/>
        <p:txBody>
          <a:bodyPr/>
          <a:lstStyle/>
          <a:p>
            <a:fld id="{5897A795-CB55-4968-AF22-D0C250B6BFE6}" type="slidenum">
              <a:rPr lang="en-US" smtClean="0"/>
              <a:t>3</a:t>
            </a:fld>
            <a:endParaRPr lang="en-US"/>
          </a:p>
        </p:txBody>
      </p:sp>
    </p:spTree>
    <p:extLst>
      <p:ext uri="{BB962C8B-B14F-4D97-AF65-F5344CB8AC3E}">
        <p14:creationId xmlns:p14="http://schemas.microsoft.com/office/powerpoint/2010/main" val="399393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Salah </a:t>
            </a:r>
            <a:r>
              <a:rPr lang="en-US" sz="1200" kern="1200" dirty="0" err="1" smtClean="0">
                <a:solidFill>
                  <a:schemeClr val="tx1"/>
                </a:solidFill>
                <a:effectLst/>
                <a:latin typeface="+mn-lt"/>
                <a:ea typeface="+mn-ea"/>
                <a:cs typeface="+mn-cs"/>
              </a:rPr>
              <a:t>satu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definisi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dasar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suatu</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proses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Serangkaian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logis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transaksi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terkait</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mengubah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hasil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keluaran</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memisahkan</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bentuk</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lainnya</a:t>
            </a:r>
            <a:r>
              <a:rPr lang="en-US" sz="1200" kern="1200" dirty="0" smtClean="0">
                <a:solidFill>
                  <a:schemeClr val="tx1"/>
                </a:solidFill>
                <a:effectLst/>
                <a:latin typeface="+mn-lt"/>
                <a:ea typeface="+mn-ea"/>
                <a:cs typeface="+mn-cs"/>
              </a:rPr>
              <a:t>, kata</a:t>
            </a:r>
          </a:p>
          <a:p>
            <a:r>
              <a:rPr lang="en-US" sz="1200" i="1"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ditambahkan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membentuk</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proses </a:t>
            </a:r>
            <a:r>
              <a:rPr lang="en-US" sz="1200" i="1"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istilah</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Sebuah</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bisa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didefinisikan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berikut</a:t>
            </a:r>
            <a:r>
              <a:rPr lang="en-US" sz="1200" kern="1200" dirty="0" smtClean="0">
                <a:solidFill>
                  <a:schemeClr val="tx1"/>
                </a:solidFill>
                <a:effectLst/>
                <a:latin typeface="+mn-lt"/>
                <a:ea typeface="+mn-ea"/>
                <a:cs typeface="+mn-cs"/>
              </a:rPr>
              <a:t> (Ericsson Quality Institute, 1993, 22):</a:t>
            </a:r>
          </a:p>
          <a:p>
            <a:endParaRPr lang="en-US" dirty="0" smtClean="0"/>
          </a:p>
          <a:p>
            <a:endParaRPr lang="en-US" dirty="0" smtClean="0"/>
          </a:p>
          <a:p>
            <a:r>
              <a:rPr lang="en-US" sz="1200" kern="1200" dirty="0" err="1" smtClean="0">
                <a:solidFill>
                  <a:schemeClr val="tx1"/>
                </a:solidFill>
                <a:effectLst/>
                <a:latin typeface="+mn-lt"/>
                <a:ea typeface="+mn-ea"/>
                <a:cs typeface="+mn-cs"/>
              </a:rPr>
              <a:t>Senada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perintis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rekayasa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ulang</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Hammer and </a:t>
            </a:r>
            <a:r>
              <a:rPr lang="en-US" sz="1200" kern="1200" dirty="0" err="1" smtClean="0">
                <a:solidFill>
                  <a:schemeClr val="tx1"/>
                </a:solidFill>
                <a:effectLst/>
                <a:latin typeface="+mn-lt"/>
                <a:ea typeface="+mn-ea"/>
                <a:cs typeface="+mn-cs"/>
              </a:rPr>
              <a:t>Champy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(1993, 35) </a:t>
            </a:r>
            <a:r>
              <a:rPr lang="en-US" sz="1200" kern="1200" dirty="0" err="1" smtClean="0">
                <a:solidFill>
                  <a:schemeClr val="tx1"/>
                </a:solidFill>
                <a:effectLst/>
                <a:latin typeface="+mn-lt"/>
                <a:ea typeface="+mn-ea"/>
                <a:cs typeface="+mn-cs"/>
              </a:rPr>
              <a:t>mendefinisikan</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sekumpulan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aktivitas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mengambil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satu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atau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banyak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menciptakan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keluaran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bernilai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Sebuah</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pandangan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muncul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berada</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sepanjang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baris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Sejumlah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berkolaborasi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berinteraksi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mencapai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tujuan</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Terlepas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definisi</a:t>
            </a:r>
            <a:r>
              <a:rPr lang="en-US" sz="1200" kern="1200" dirty="0" smtClean="0">
                <a:solidFill>
                  <a:schemeClr val="tx1"/>
                </a:solidFill>
                <a:effectLst/>
                <a:latin typeface="+mn-lt"/>
                <a:ea typeface="+mn-ea"/>
                <a:cs typeface="+mn-cs"/>
              </a:rPr>
              <a:t> mana yang </a:t>
            </a:r>
            <a:r>
              <a:rPr lang="en-US" sz="1200" kern="1200" dirty="0" err="1" smtClean="0">
                <a:solidFill>
                  <a:schemeClr val="tx1"/>
                </a:solidFill>
                <a:effectLst/>
                <a:latin typeface="+mn-lt"/>
                <a:ea typeface="+mn-ea"/>
                <a:cs typeface="+mn-cs"/>
              </a:rPr>
              <a:t>dianut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sebagian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besar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penulis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menekankan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pengulangan</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karakteristik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penting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Meskipun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menemukan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referensi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tersebut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statistik</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tentang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persiapan</a:t>
            </a:r>
            <a:r>
              <a:rPr lang="en-US" sz="1200" kern="1200" dirty="0" smtClean="0">
                <a:solidFill>
                  <a:schemeClr val="tx1"/>
                </a:solidFill>
                <a:effectLst/>
                <a:latin typeface="+mn-lt"/>
                <a:ea typeface="+mn-ea"/>
                <a:cs typeface="+mn-cs"/>
              </a:rPr>
              <a:t> Big Mac. </a:t>
            </a:r>
            <a:r>
              <a:rPr lang="en-US" sz="1200" kern="1200" dirty="0" err="1" smtClean="0">
                <a:solidFill>
                  <a:schemeClr val="tx1"/>
                </a:solidFill>
                <a:effectLst/>
                <a:latin typeface="+mn-lt"/>
                <a:ea typeface="+mn-ea"/>
                <a:cs typeface="+mn-cs"/>
              </a:rPr>
              <a:t>Sejauh</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dikurangi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ratus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diperkenalkan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Pengurangan</a:t>
            </a:r>
            <a:r>
              <a:rPr lang="en-US" sz="1200" kern="1200" dirty="0" smtClean="0">
                <a:solidFill>
                  <a:schemeClr val="tx1"/>
                </a:solidFill>
                <a:effectLst/>
                <a:latin typeface="+mn-lt"/>
                <a:ea typeface="+mn-ea"/>
                <a:cs typeface="+mn-cs"/>
              </a:rPr>
              <a:t> yang paling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a:t>
            </a:r>
          </a:p>
          <a:p>
            <a:r>
              <a:rPr lang="en-US" sz="1200" kern="1200" dirty="0" err="1" smtClean="0">
                <a:solidFill>
                  <a:schemeClr val="tx1"/>
                </a:solidFill>
                <a:effectLst/>
                <a:latin typeface="+mn-lt"/>
                <a:ea typeface="+mn-ea"/>
                <a:cs typeface="+mn-cs"/>
              </a:rPr>
              <a:t>hasil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teknologi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peralatan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penyiapan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makanan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penyesuaian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cermat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langkah</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mendekati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manusiawi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Jika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proses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diulang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berkali</a:t>
            </a:r>
            <a:r>
              <a:rPr lang="en-US" sz="1200" kern="1200" dirty="0" smtClean="0">
                <a:solidFill>
                  <a:schemeClr val="tx1"/>
                </a:solidFill>
                <a:effectLst/>
                <a:latin typeface="+mn-lt"/>
                <a:ea typeface="+mn-ea"/>
                <a:cs typeface="+mn-cs"/>
              </a:rPr>
              <a:t>-kali </a:t>
            </a:r>
            <a:r>
              <a:rPr lang="en-US" sz="1200" kern="1200" dirty="0" err="1" smtClean="0">
                <a:solidFill>
                  <a:schemeClr val="tx1"/>
                </a:solidFill>
                <a:effectLst/>
                <a:latin typeface="+mn-lt"/>
                <a:ea typeface="+mn-ea"/>
                <a:cs typeface="+mn-cs"/>
              </a:rPr>
              <a:t>sehari</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seluruh</a:t>
            </a:r>
            <a:r>
              <a:rPr lang="en-US" sz="1200" kern="1200" dirty="0" smtClean="0">
                <a:solidFill>
                  <a:schemeClr val="tx1"/>
                </a:solidFill>
                <a:effectLst/>
                <a:latin typeface="+mn-lt"/>
                <a:ea typeface="+mn-ea"/>
                <a:cs typeface="+mn-cs"/>
              </a:rPr>
              <a:t> planet,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platform yang </a:t>
            </a:r>
            <a:r>
              <a:rPr lang="en-US" sz="1200" kern="1200" dirty="0" err="1" smtClean="0">
                <a:solidFill>
                  <a:schemeClr val="tx1"/>
                </a:solidFill>
                <a:effectLst/>
                <a:latin typeface="+mn-lt"/>
                <a:ea typeface="+mn-ea"/>
                <a:cs typeface="+mn-cs"/>
              </a:rPr>
              <a:t>luar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biasa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penyesuaian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Fakta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tersebut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berulang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bertahun-tahun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membuatnya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berharga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diinvestasikan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perbaikan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lanjut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pengulangan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menyediakan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uji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konstan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percobaan</a:t>
            </a:r>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sz="1200" kern="1200" dirty="0" err="1" smtClean="0">
                <a:solidFill>
                  <a:schemeClr val="tx1"/>
                </a:solidFill>
                <a:effectLst/>
                <a:latin typeface="+mn-lt"/>
                <a:ea typeface="+mn-ea"/>
                <a:cs typeface="+mn-cs"/>
              </a:rPr>
              <a:t>Tetapi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hanya</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diulang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ekstrim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mendapatkan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keuntungan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a:t>
            </a:r>
          </a:p>
          <a:p>
            <a:r>
              <a:rPr lang="en-US" sz="1200" kern="1200" dirty="0" err="1" smtClean="0">
                <a:solidFill>
                  <a:schemeClr val="tx1"/>
                </a:solidFill>
                <a:effectLst/>
                <a:latin typeface="+mn-lt"/>
                <a:ea typeface="+mn-ea"/>
                <a:cs typeface="+mn-cs"/>
              </a:rPr>
              <a:t>desain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cermat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eksperimen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berorientasi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perbaikan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lalu</a:t>
            </a:r>
            <a:r>
              <a:rPr lang="en-US" sz="1200" kern="1200" dirty="0" smtClean="0">
                <a:solidFill>
                  <a:schemeClr val="tx1"/>
                </a:solidFill>
                <a:effectLst/>
                <a:latin typeface="+mn-lt"/>
                <a:ea typeface="+mn-ea"/>
                <a:cs typeface="+mn-cs"/>
              </a:rPr>
              <a:t>, kami</a:t>
            </a:r>
          </a:p>
          <a:p>
            <a:r>
              <a:rPr lang="en-US" sz="1200" kern="1200" dirty="0" err="1" smtClean="0">
                <a:solidFill>
                  <a:schemeClr val="tx1"/>
                </a:solidFill>
                <a:effectLst/>
                <a:latin typeface="+mn-lt"/>
                <a:ea typeface="+mn-ea"/>
                <a:cs typeface="+mn-cs"/>
              </a:rPr>
              <a:t>meletakkan</a:t>
            </a:r>
            <a:r>
              <a:rPr lang="en-US" sz="1200" kern="1200" dirty="0" smtClean="0">
                <a:solidFill>
                  <a:schemeClr val="tx1"/>
                </a:solidFill>
                <a:effectLst/>
                <a:latin typeface="+mn-lt"/>
                <a:ea typeface="+mn-ea"/>
                <a:cs typeface="+mn-cs"/>
              </a:rPr>
              <a:t> paving di </a:t>
            </a:r>
            <a:r>
              <a:rPr lang="en-US" sz="1200" kern="1200" dirty="0" err="1" smtClean="0">
                <a:solidFill>
                  <a:schemeClr val="tx1"/>
                </a:solidFill>
                <a:effectLst/>
                <a:latin typeface="+mn-lt"/>
                <a:ea typeface="+mn-ea"/>
                <a:cs typeface="+mn-cs"/>
              </a:rPr>
              <a:t>jalan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masuk</a:t>
            </a:r>
            <a:r>
              <a:rPr lang="en-US" sz="1200" kern="1200" dirty="0" smtClean="0">
                <a:solidFill>
                  <a:schemeClr val="tx1"/>
                </a:solidFill>
                <a:effectLst/>
                <a:latin typeface="+mn-lt"/>
                <a:ea typeface="+mn-ea"/>
                <a:cs typeface="+mn-cs"/>
              </a:rPr>
              <a:t> kami </a:t>
            </a:r>
            <a:r>
              <a:rPr lang="en-US" sz="1200" kern="1200" dirty="0" err="1" smtClean="0">
                <a:solidFill>
                  <a:schemeClr val="tx1"/>
                </a:solidFill>
                <a:effectLst/>
                <a:latin typeface="+mn-lt"/>
                <a:ea typeface="+mn-ea"/>
                <a:cs typeface="+mn-cs"/>
              </a:rPr>
              <a:t>menggunakan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berukuran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dua</a:t>
            </a:r>
            <a:r>
              <a:rPr lang="en-US" sz="1200" kern="1200" dirty="0" smtClean="0">
                <a:solidFill>
                  <a:schemeClr val="tx1"/>
                </a:solidFill>
                <a:effectLst/>
                <a:latin typeface="+mn-lt"/>
                <a:ea typeface="+mn-ea"/>
                <a:cs typeface="+mn-cs"/>
              </a:rPr>
              <a:t> kali </a:t>
            </a:r>
            <a:r>
              <a:rPr lang="en-US" sz="1200" kern="1200" dirty="0" err="1" smtClean="0">
                <a:solidFill>
                  <a:schemeClr val="tx1"/>
                </a:solidFill>
                <a:effectLst/>
                <a:latin typeface="+mn-lt"/>
                <a:ea typeface="+mn-ea"/>
                <a:cs typeface="+mn-cs"/>
              </a:rPr>
              <a: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inci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Meskipun</a:t>
            </a:r>
            <a:r>
              <a:rPr lang="en-US" sz="1200" kern="1200" dirty="0" smtClean="0">
                <a:solidFill>
                  <a:schemeClr val="tx1"/>
                </a:solidFill>
                <a:effectLst/>
                <a:latin typeface="+mn-lt"/>
                <a:ea typeface="+mn-ea"/>
                <a:cs typeface="+mn-cs"/>
              </a:rPr>
              <a:t> kami</a:t>
            </a:r>
          </a:p>
          <a:p>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masuk</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besar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sekitar</a:t>
            </a:r>
            <a:r>
              <a:rPr lang="en-US" sz="1200" kern="1200" dirty="0" smtClean="0">
                <a:solidFill>
                  <a:schemeClr val="tx1"/>
                </a:solidFill>
                <a:effectLst/>
                <a:latin typeface="+mn-lt"/>
                <a:ea typeface="+mn-ea"/>
                <a:cs typeface="+mn-cs"/>
              </a:rPr>
              <a:t> 14 ton. </a:t>
            </a:r>
            <a:r>
              <a:rPr lang="en-US" sz="1200" kern="1200" dirty="0" err="1" smtClean="0">
                <a:solidFill>
                  <a:schemeClr val="tx1"/>
                </a:solidFill>
                <a:effectLst/>
                <a:latin typeface="+mn-lt"/>
                <a:ea typeface="+mn-ea"/>
                <a:cs typeface="+mn-cs"/>
              </a:rPr>
              <a:t>Mengurangi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persiapan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penyegelan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sesudahnya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cukup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batu-batu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tempat</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meletakkannya</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pola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benar</a:t>
            </a:r>
            <a:r>
              <a:rPr lang="en-US" sz="1200" kern="1200" dirty="0" smtClean="0">
                <a:solidFill>
                  <a:schemeClr val="tx1"/>
                </a:solidFill>
                <a:effectLst/>
                <a:latin typeface="+mn-lt"/>
                <a:ea typeface="+mn-ea"/>
                <a:cs typeface="+mn-cs"/>
              </a:rPr>
              <a:t> (kami </a:t>
            </a:r>
            <a:r>
              <a:rPr lang="en-US" sz="1200" kern="1200" dirty="0" err="1" smtClean="0">
                <a:solidFill>
                  <a:schemeClr val="tx1"/>
                </a:solidFill>
                <a:effectLst/>
                <a:latin typeface="+mn-lt"/>
                <a:ea typeface="+mn-ea"/>
                <a:cs typeface="+mn-cs"/>
              </a:rPr>
              <a:t>menggunakan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abu-abu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merah</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menempatkan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posisi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kuat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membutuhkan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sekitar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awalnya</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mengambil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menjatuhkannya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menaruhnya</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dalamnya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percaya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jam. </a:t>
            </a:r>
            <a:r>
              <a:rPr lang="en-US" sz="1200" kern="1200" dirty="0" err="1" smtClean="0">
                <a:solidFill>
                  <a:schemeClr val="tx1"/>
                </a:solidFill>
                <a:effectLst/>
                <a:latin typeface="+mn-lt"/>
                <a:ea typeface="+mn-ea"/>
                <a:cs typeface="+mn-cs"/>
              </a:rPr>
              <a:t>Ketika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menyadari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betapa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lambatnya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Prosesnya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berpikir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bagaimana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mempercepatnya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bereksperimen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pendekatan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berbeda</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terkadang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cukup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banyak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baris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kali lain </a:t>
            </a:r>
            <a:r>
              <a:rPr lang="en-US" sz="1200" kern="1200" dirty="0" err="1" smtClean="0">
                <a:solidFill>
                  <a:schemeClr val="tx1"/>
                </a:solidFill>
                <a:effectLst/>
                <a:latin typeface="+mn-lt"/>
                <a:ea typeface="+mn-ea"/>
                <a:cs typeface="+mn-cs"/>
              </a:rPr>
              <a:t>menyortir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dahulu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mendistribusikannya</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sepanjang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tepinya</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Meskipun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pikiran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berjalan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bukanlah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roket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membuatnya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Yang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menarik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menghitung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berapa</a:t>
            </a:r>
            <a:r>
              <a:rPr lang="en-US" sz="1200" kern="1200" dirty="0" smtClean="0">
                <a:solidFill>
                  <a:schemeClr val="tx1"/>
                </a:solidFill>
                <a:effectLst/>
                <a:latin typeface="+mn-lt"/>
                <a:ea typeface="+mn-ea"/>
                <a:cs typeface="+mn-cs"/>
              </a:rPr>
              <a:t> lama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dibutuhkan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meletakkan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baris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batu</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Yang </a:t>
            </a:r>
            <a:r>
              <a:rPr lang="en-US" sz="1200" kern="1200" dirty="0" err="1" smtClean="0">
                <a:solidFill>
                  <a:schemeClr val="tx1"/>
                </a:solidFill>
                <a:effectLst/>
                <a:latin typeface="+mn-lt"/>
                <a:ea typeface="+mn-ea"/>
                <a:cs typeface="+mn-cs"/>
              </a:rPr>
              <a:t>mengherankan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kedua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21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12 </a:t>
            </a:r>
            <a:r>
              <a:rPr lang="en-US" sz="1200" kern="1200" dirty="0" err="1" smtClean="0">
                <a:solidFill>
                  <a:schemeClr val="tx1"/>
                </a:solidFill>
                <a:effectLst/>
                <a:latin typeface="+mn-lt"/>
                <a:ea typeface="+mn-ea"/>
                <a:cs typeface="+mn-cs"/>
              </a:rPr>
              <a:t>menit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Apakah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saja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susah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payah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awalnya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seluruh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operasi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berhasil</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diambil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usaha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kecil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penghematannya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cukup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signifikan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meskipun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Pikirkan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tentang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perbedaan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bisa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dibuat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file</a:t>
            </a:r>
          </a:p>
          <a:p>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paving </a:t>
            </a:r>
            <a:r>
              <a:rPr lang="en-US" sz="1200" kern="1200" dirty="0" err="1" smtClean="0">
                <a:solidFill>
                  <a:schemeClr val="tx1"/>
                </a:solidFill>
                <a:effectLst/>
                <a:latin typeface="+mn-lt"/>
                <a:ea typeface="+mn-ea"/>
                <a:cs typeface="+mn-cs"/>
              </a:rPr>
              <a:t>profesional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pengoptimalan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serupa</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Didorong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keberhasilan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mencoba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menerapkan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prinsip</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sama</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kemudian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kesempatan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meskipun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untungnya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belum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menemukan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lain yang </a:t>
            </a:r>
            <a:r>
              <a:rPr lang="en-US" sz="1200" kern="1200" dirty="0" err="1" smtClean="0">
                <a:solidFill>
                  <a:schemeClr val="tx1"/>
                </a:solidFill>
                <a:effectLst/>
                <a:latin typeface="+mn-lt"/>
                <a:ea typeface="+mn-ea"/>
                <a:cs typeface="+mn-cs"/>
              </a:rPr>
              <a:t>mengambil</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mengulangi</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sama</a:t>
            </a:r>
            <a:r>
              <a:rPr lang="en-US" sz="1200" kern="1200" dirty="0" smtClean="0">
                <a:solidFill>
                  <a:schemeClr val="tx1"/>
                </a:solidFill>
                <a:effectLst/>
                <a:latin typeface="+mn-lt"/>
                <a:ea typeface="+mn-ea"/>
                <a:cs typeface="+mn-cs"/>
              </a:rPr>
              <a:t>. Dan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terlihat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jelas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Upaya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membuahkan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hasil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Sebelum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mengecat</a:t>
            </a:r>
            <a:r>
              <a:rPr lang="en-US" sz="1200" kern="1200" dirty="0" smtClean="0">
                <a:solidFill>
                  <a:schemeClr val="tx1"/>
                </a:solidFill>
                <a:effectLst/>
                <a:latin typeface="+mn-lt"/>
                <a:ea typeface="+mn-ea"/>
                <a:cs typeface="+mn-cs"/>
              </a:rPr>
              <a:t> 23 </a:t>
            </a:r>
            <a:r>
              <a:rPr lang="en-US" sz="1200" kern="1200" dirty="0" err="1" smtClean="0">
                <a:solidFill>
                  <a:schemeClr val="tx1"/>
                </a:solidFill>
                <a:effectLst/>
                <a:latin typeface="+mn-lt"/>
                <a:ea typeface="+mn-ea"/>
                <a:cs typeface="+mn-cs"/>
              </a:rPr>
              <a:t>palang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jendela</a:t>
            </a:r>
            <a:r>
              <a:rPr lang="en-US" sz="1200" kern="1200" dirty="0" smtClean="0">
                <a:solidFill>
                  <a:schemeClr val="tx1"/>
                </a:solidFill>
                <a:effectLst/>
                <a:latin typeface="+mn-lt"/>
                <a:ea typeface="+mn-ea"/>
                <a:cs typeface="+mn-cs"/>
              </a:rPr>
              <a:t> clip-on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lalu</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menghabiskan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memikirkan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bagaimana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merancang</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terbaik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pikir</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jalan</a:t>
            </a:r>
            <a:r>
              <a:rPr lang="en-US" sz="1200" kern="1200" dirty="0" smtClean="0">
                <a:solidFill>
                  <a:schemeClr val="tx1"/>
                </a:solidFill>
                <a:effectLst/>
                <a:latin typeface="+mn-lt"/>
                <a:ea typeface="+mn-ea"/>
                <a:cs typeface="+mn-cs"/>
              </a:rPr>
              <a:t> mana yang </a:t>
            </a:r>
            <a:r>
              <a:rPr lang="en-US" sz="1200" kern="1200" dirty="0" err="1" smtClean="0">
                <a:solidFill>
                  <a:schemeClr val="tx1"/>
                </a:solidFill>
                <a:effectLst/>
                <a:latin typeface="+mn-lt"/>
                <a:ea typeface="+mn-ea"/>
                <a:cs typeface="+mn-cs"/>
              </a:rPr>
              <a:t>memberi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akses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terbaik</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meletakkan</a:t>
            </a:r>
            <a:r>
              <a:rPr lang="en-US" sz="1200" kern="1200" dirty="0" smtClean="0">
                <a:solidFill>
                  <a:schemeClr val="tx1"/>
                </a:solidFill>
                <a:effectLst/>
                <a:latin typeface="+mn-lt"/>
                <a:ea typeface="+mn-ea"/>
                <a:cs typeface="+mn-cs"/>
              </a:rPr>
              <a:t> ember cat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dijangkau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mengecat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kotak</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berbeda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menghindari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perubahan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pegangan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terlalu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Mengutak-atik</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melanjutkan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mudah</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menyelamatkan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empat</a:t>
            </a:r>
            <a:r>
              <a:rPr lang="en-US" sz="1200" kern="1200" dirty="0" smtClean="0">
                <a:solidFill>
                  <a:schemeClr val="tx1"/>
                </a:solidFill>
                <a:effectLst/>
                <a:latin typeface="+mn-lt"/>
                <a:ea typeface="+mn-ea"/>
                <a:cs typeface="+mn-cs"/>
              </a:rPr>
              <a:t> jam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menyakitkan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kebanyakan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dihabiskan</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lutut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lantai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garasi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beton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keras</a:t>
            </a:r>
            <a:r>
              <a:rPr lang="en-US" sz="1200" kern="1200" dirty="0" smtClean="0">
                <a:solidFill>
                  <a:schemeClr val="tx1"/>
                </a:solidFill>
                <a:effectLst/>
                <a:latin typeface="+mn-lt"/>
                <a:ea typeface="+mn-ea"/>
                <a:cs typeface="+mn-cs"/>
              </a:rPr>
              <a:t>.</a:t>
            </a:r>
          </a:p>
          <a:p>
            <a:endParaRPr lang="en-US" dirty="0" smtClean="0"/>
          </a:p>
          <a:p>
            <a:endParaRPr lang="en-US" dirty="0" smtClean="0"/>
          </a:p>
          <a:p>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akhirnya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pengoptimalan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semacam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kombinasi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desain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dipikirkan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baik</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melalui</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sebelumnya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urutan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kegiatan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langkah</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peralatan</a:t>
            </a:r>
            <a:r>
              <a:rPr lang="en-US" sz="1200" kern="1200" dirty="0" smtClean="0">
                <a:solidFill>
                  <a:schemeClr val="tx1"/>
                </a:solidFill>
                <a:effectLst/>
                <a:latin typeface="+mn-lt"/>
                <a:ea typeface="+mn-ea"/>
                <a:cs typeface="+mn-cs"/>
              </a:rPr>
              <a:t> mana yang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digunakan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seterusnya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eksperimen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penyesuaian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terkontrol</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tersebut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Faktanya</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kali, </a:t>
            </a:r>
            <a:r>
              <a:rPr lang="en-US" sz="1200" kern="1200" dirty="0" err="1" smtClean="0">
                <a:solidFill>
                  <a:schemeClr val="tx1"/>
                </a:solidFill>
                <a:effectLst/>
                <a:latin typeface="+mn-lt"/>
                <a:ea typeface="+mn-ea"/>
                <a:cs typeface="+mn-cs"/>
              </a:rPr>
              <a:t>bahkan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hanya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sekali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mendapatkan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keuntungan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perencanaan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sebelumnya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a:t>
            </a:r>
            <a:r>
              <a:rPr lang="en-US" sz="1200" kern="1200" dirty="0" smtClean="0">
                <a:solidFill>
                  <a:schemeClr val="tx1"/>
                </a:solidFill>
                <a:effectLst/>
                <a:latin typeface="+mn-lt"/>
                <a:ea typeface="+mn-ea"/>
                <a:cs typeface="+mn-cs"/>
              </a:rPr>
              <a:t> di</a:t>
            </a:r>
          </a:p>
          <a:p>
            <a:r>
              <a:rPr lang="en-US" sz="1200" kern="1200" dirty="0" err="1" smtClean="0">
                <a:solidFill>
                  <a:schemeClr val="tx1"/>
                </a:solidFill>
                <a:effectLst/>
                <a:latin typeface="+mn-lt"/>
                <a:ea typeface="+mn-ea"/>
                <a:cs typeface="+mn-cs"/>
              </a:rPr>
              <a:t>fakta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perencanaan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proyek</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merupakan</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mapan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peringatan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juga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dijamin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pernah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mewawancarai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manajer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jaminan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kualitas</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sebuah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konstruksi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besar</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proyek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wawancara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bangga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menunjukkan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binder demi binder</a:t>
            </a:r>
          </a:p>
          <a:p>
            <a:r>
              <a:rPr lang="en-US" sz="1200" kern="1200" dirty="0" err="1" smtClean="0">
                <a:solidFill>
                  <a:schemeClr val="tx1"/>
                </a:solidFill>
                <a:effectLst/>
                <a:latin typeface="+mn-lt"/>
                <a:ea typeface="+mn-ea"/>
                <a:cs typeface="+mn-cs"/>
              </a:rPr>
              <a:t>prosedur</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diuraikan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hati-hati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diagram </a:t>
            </a:r>
            <a:r>
              <a:rPr lang="en-US" sz="1200" kern="1200" dirty="0" err="1" smtClean="0">
                <a:solidFill>
                  <a:schemeClr val="tx1"/>
                </a:solidFill>
                <a:effectLst/>
                <a:latin typeface="+mn-lt"/>
                <a:ea typeface="+mn-ea"/>
                <a:cs typeface="+mn-cs"/>
              </a:rPr>
              <a:t>alur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diuraikan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terkadang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 </a:t>
            </a:r>
            <a:r>
              <a:rPr lang="en-US" sz="1200" kern="1200" dirty="0" err="1" smtClean="0">
                <a:solidFill>
                  <a:schemeClr val="tx1"/>
                </a:solidFill>
                <a:effectLst/>
                <a:latin typeface="+mn-lt"/>
                <a:ea typeface="+mn-ea"/>
                <a:cs typeface="+mn-cs"/>
              </a:rPr>
              <a:t>pernyataan</a:t>
            </a:r>
            <a:r>
              <a:rPr lang="en-US" sz="1200" kern="1200" dirty="0" smtClean="0">
                <a:solidFill>
                  <a:schemeClr val="tx1"/>
                </a:solidFill>
                <a:effectLst/>
                <a:latin typeface="+mn-lt"/>
                <a:ea typeface="+mn-ea"/>
                <a:cs typeface="+mn-cs"/>
              </a:rPr>
              <a:t> if ‑ then). </a:t>
            </a:r>
            <a:r>
              <a:rPr lang="en-US" sz="1200" kern="1200" dirty="0" err="1" smtClean="0">
                <a:solidFill>
                  <a:schemeClr val="tx1"/>
                </a:solidFill>
                <a:effectLst/>
                <a:latin typeface="+mn-lt"/>
                <a:ea typeface="+mn-ea"/>
                <a:cs typeface="+mn-cs"/>
              </a:rPr>
              <a:t>Jika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membuatku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bertanya-tanya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apakah</a:t>
            </a:r>
            <a:r>
              <a:rPr lang="en-US" sz="1200" kern="1200" dirty="0" smtClean="0">
                <a:solidFill>
                  <a:schemeClr val="tx1"/>
                </a:solidFill>
                <a:effectLst/>
                <a:latin typeface="+mn-lt"/>
                <a:ea typeface="+mn-ea"/>
                <a:cs typeface="+mn-cs"/>
              </a:rPr>
              <a:t> orang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mengambilnya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hal-hal</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ekstrim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komentar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menjelang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wawancara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mengaku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mempertahankan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profesionalisme</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tinggi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desain</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hampir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diperlukan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berlatih</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luar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rumah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prosedur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keluarga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Jika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hidup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efisien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termasuk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eksekusi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tidur</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persiapan</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bertanya-tanya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apakah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prosedur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mengikuti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persiapan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tidur</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berhasil</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Poin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lainnya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definisi</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tomer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eksternal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maupun</a:t>
            </a:r>
            <a:r>
              <a:rPr lang="en-US" sz="1200" kern="1200" dirty="0" smtClean="0">
                <a:solidFill>
                  <a:schemeClr val="tx1"/>
                </a:solidFill>
                <a:effectLst/>
                <a:latin typeface="+mn-lt"/>
                <a:ea typeface="+mn-ea"/>
                <a:cs typeface="+mn-cs"/>
              </a:rPr>
              <a:t> internal.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demikian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hampir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aktivitas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bisa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dilihat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sebagai</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a:t>
            </a:r>
            <a:r>
              <a:rPr lang="en-US" sz="1200" kern="1200" dirty="0" smtClean="0">
                <a:solidFill>
                  <a:schemeClr val="tx1"/>
                </a:solidFill>
                <a:effectLst/>
                <a:latin typeface="+mn-lt"/>
                <a:ea typeface="+mn-ea"/>
                <a:cs typeface="+mn-cs"/>
              </a:rPr>
              <a:t> yang paling </a:t>
            </a:r>
            <a:r>
              <a:rPr lang="en-US" sz="1200" kern="1200" dirty="0" err="1" smtClean="0">
                <a:solidFill>
                  <a:schemeClr val="tx1"/>
                </a:solidFill>
                <a:effectLst/>
                <a:latin typeface="+mn-lt"/>
                <a:ea typeface="+mn-ea"/>
                <a:cs typeface="+mn-cs"/>
              </a:rPr>
              <a:t>cen</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lalu</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17</a:t>
            </a:fld>
            <a:endParaRPr lang="en-US"/>
          </a:p>
        </p:txBody>
      </p:sp>
    </p:spTree>
    <p:extLst>
      <p:ext uri="{BB962C8B-B14F-4D97-AF65-F5344CB8AC3E}">
        <p14:creationId xmlns:p14="http://schemas.microsoft.com/office/powerpoint/2010/main" val="363389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8835" indent="-198835">
              <a:lnSpc>
                <a:spcPts val="1916"/>
              </a:lnSpc>
              <a:spcBef>
                <a:spcPts val="95"/>
              </a:spcBef>
              <a:buFont typeface="+mj-lt"/>
              <a:buAutoNum type="arabicPeriod"/>
              <a:tabLst>
                <a:tab pos="265510" algn="l"/>
              </a:tabLst>
            </a:pPr>
            <a:r>
              <a:rPr lang="id-ID" sz="1200" dirty="0" smtClean="0">
                <a:latin typeface="Arial" pitchFamily="34" charset="0"/>
                <a:cs typeface="Arial" pitchFamily="34" charset="0"/>
              </a:rPr>
              <a:t>Cus</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o</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er </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be</a:t>
            </a:r>
            <a:r>
              <a:rPr lang="id-ID" sz="1200" spc="-3" dirty="0" smtClean="0">
                <a:latin typeface="Arial" pitchFamily="34" charset="0"/>
                <a:cs typeface="Arial" pitchFamily="34" charset="0"/>
              </a:rPr>
              <a:t>l</a:t>
            </a:r>
            <a:r>
              <a:rPr lang="id-ID" sz="1200" dirty="0" smtClean="0">
                <a:latin typeface="Arial" pitchFamily="34" charset="0"/>
                <a:cs typeface="Arial" pitchFamily="34" charset="0"/>
              </a:rPr>
              <a:t>i</a:t>
            </a:r>
            <a:r>
              <a:rPr lang="id-ID" sz="1200" spc="19" dirty="0" smtClean="0">
                <a:latin typeface="Arial" pitchFamily="34" charset="0"/>
                <a:cs typeface="Arial" pitchFamily="34" charset="0"/>
              </a:rPr>
              <a:t> </a:t>
            </a:r>
            <a:r>
              <a:rPr lang="id-ID" sz="1200" dirty="0" smtClean="0">
                <a:latin typeface="Arial" pitchFamily="34" charset="0"/>
                <a:cs typeface="Arial" pitchFamily="34" charset="0"/>
              </a:rPr>
              <a:t>ba</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ang</a:t>
            </a:r>
            <a:r>
              <a:rPr lang="id-ID" sz="1200" spc="11" dirty="0" smtClean="0">
                <a:latin typeface="Arial" pitchFamily="34" charset="0"/>
                <a:cs typeface="Arial" pitchFamily="34" charset="0"/>
              </a:rPr>
              <a:t> </a:t>
            </a:r>
            <a:r>
              <a:rPr lang="id-ID" sz="1200" dirty="0" smtClean="0">
                <a:latin typeface="Arial" pitchFamily="34" charset="0"/>
                <a:cs typeface="Arial" pitchFamily="34" charset="0"/>
              </a:rPr>
              <a:t>seca</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a k</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ed</a:t>
            </a:r>
            <a:r>
              <a:rPr lang="id-ID" sz="1200" spc="-3" dirty="0" smtClean="0">
                <a:latin typeface="Arial" pitchFamily="34" charset="0"/>
                <a:cs typeface="Arial" pitchFamily="34" charset="0"/>
              </a:rPr>
              <a:t>i</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 ke</a:t>
            </a:r>
            <a:r>
              <a:rPr lang="id-ID" sz="1200" spc="3" dirty="0" smtClean="0">
                <a:latin typeface="Arial" pitchFamily="34" charset="0"/>
                <a:cs typeface="Arial" pitchFamily="34" charset="0"/>
              </a:rPr>
              <a:t>t</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ka </a:t>
            </a:r>
            <a:r>
              <a:rPr lang="id-ID" sz="1200" b="1" dirty="0" smtClean="0">
                <a:latin typeface="Arial" pitchFamily="34" charset="0"/>
                <a:cs typeface="Arial" pitchFamily="34" charset="0"/>
              </a:rPr>
              <a:t>order </a:t>
            </a:r>
            <a:r>
              <a:rPr lang="id-ID" sz="1200" spc="-3" dirty="0" smtClean="0">
                <a:latin typeface="Arial" pitchFamily="34" charset="0"/>
                <a:cs typeface="Arial" pitchFamily="34" charset="0"/>
              </a:rPr>
              <a:t>i</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u</a:t>
            </a:r>
            <a:r>
              <a:rPr lang="id-ID" sz="1200" spc="-3" dirty="0" smtClean="0">
                <a:latin typeface="Arial" pitchFamily="34" charset="0"/>
                <a:cs typeface="Arial" pitchFamily="34" charset="0"/>
              </a:rPr>
              <a:t> </a:t>
            </a:r>
            <a:r>
              <a:rPr lang="id-ID" sz="1200" dirty="0" smtClean="0">
                <a:latin typeface="Arial" pitchFamily="34" charset="0"/>
                <a:cs typeface="Arial" pitchFamily="34" charset="0"/>
              </a:rPr>
              <a:t>sa</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pai</a:t>
            </a:r>
            <a:r>
              <a:rPr lang="id-ID" sz="1200" spc="11" dirty="0" smtClean="0">
                <a:latin typeface="Arial" pitchFamily="34" charset="0"/>
                <a:cs typeface="Arial" pitchFamily="34" charset="0"/>
              </a:rPr>
              <a:t> </a:t>
            </a:r>
            <a:r>
              <a:rPr lang="id-ID" sz="1200" dirty="0" smtClean="0">
                <a:latin typeface="Arial" pitchFamily="34" charset="0"/>
                <a:cs typeface="Arial" pitchFamily="34" charset="0"/>
              </a:rPr>
              <a:t>di</a:t>
            </a:r>
            <a:r>
              <a:rPr lang="id-ID" sz="1200" spc="11" dirty="0" smtClean="0">
                <a:latin typeface="Arial" pitchFamily="34" charset="0"/>
                <a:cs typeface="Arial" pitchFamily="34" charset="0"/>
              </a:rPr>
              <a:t> </a:t>
            </a:r>
            <a:r>
              <a:rPr lang="id-ID" sz="1200" b="1" dirty="0" smtClean="0">
                <a:latin typeface="Arial" pitchFamily="34" charset="0"/>
                <a:cs typeface="Arial" pitchFamily="34" charset="0"/>
              </a:rPr>
              <a:t>marke</a:t>
            </a:r>
            <a:r>
              <a:rPr lang="id-ID" sz="1200" b="1" spc="3" dirty="0" smtClean="0">
                <a:latin typeface="Arial" pitchFamily="34" charset="0"/>
                <a:cs typeface="Arial" pitchFamily="34" charset="0"/>
              </a:rPr>
              <a:t>ti</a:t>
            </a:r>
            <a:r>
              <a:rPr lang="id-ID" sz="1200" b="1" dirty="0" smtClean="0">
                <a:latin typeface="Arial" pitchFamily="34" charset="0"/>
                <a:cs typeface="Arial" pitchFamily="34" charset="0"/>
              </a:rPr>
              <a:t>ng</a:t>
            </a:r>
            <a:r>
              <a:rPr lang="id-ID" sz="1200" b="1" spc="3" dirty="0" smtClean="0">
                <a:latin typeface="Arial" pitchFamily="34" charset="0"/>
                <a:cs typeface="Arial" pitchFamily="34" charset="0"/>
              </a:rPr>
              <a:t>/</a:t>
            </a:r>
            <a:r>
              <a:rPr lang="id-ID" sz="1200" b="1" dirty="0" smtClean="0">
                <a:latin typeface="Arial" pitchFamily="34" charset="0"/>
                <a:cs typeface="Arial" pitchFamily="34" charset="0"/>
              </a:rPr>
              <a:t>sa</a:t>
            </a:r>
            <a:r>
              <a:rPr lang="id-ID" sz="1200" b="1" spc="3" dirty="0" smtClean="0">
                <a:latin typeface="Arial" pitchFamily="34" charset="0"/>
                <a:cs typeface="Arial" pitchFamily="34" charset="0"/>
              </a:rPr>
              <a:t>l</a:t>
            </a:r>
            <a:r>
              <a:rPr lang="id-ID" sz="1200" b="1" dirty="0" smtClean="0">
                <a:latin typeface="Arial" pitchFamily="34" charset="0"/>
                <a:cs typeface="Arial" pitchFamily="34" charset="0"/>
              </a:rPr>
              <a:t>es</a:t>
            </a:r>
            <a:r>
              <a:rPr lang="id-ID" sz="1200" dirty="0" smtClean="0">
                <a:latin typeface="Arial" pitchFamily="34" charset="0"/>
                <a:cs typeface="Arial" pitchFamily="34" charset="0"/>
              </a:rPr>
              <a:t>, k</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ed</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t</a:t>
            </a:r>
            <a:r>
              <a:rPr lang="id-ID" sz="1200" spc="7" dirty="0" smtClean="0">
                <a:latin typeface="Arial" pitchFamily="34" charset="0"/>
                <a:cs typeface="Arial" pitchFamily="34" charset="0"/>
              </a:rPr>
              <a:t> </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e</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sebut ha</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us di</a:t>
            </a:r>
            <a:r>
              <a:rPr lang="id-ID" sz="1200" spc="11" dirty="0" smtClean="0">
                <a:latin typeface="Arial" pitchFamily="34" charset="0"/>
                <a:cs typeface="Arial" pitchFamily="34" charset="0"/>
              </a:rPr>
              <a:t> </a:t>
            </a:r>
            <a:r>
              <a:rPr lang="id-ID" sz="1200" dirty="0" smtClean="0">
                <a:latin typeface="Arial" pitchFamily="34" charset="0"/>
                <a:cs typeface="Arial" pitchFamily="34" charset="0"/>
              </a:rPr>
              <a:t>app</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ove</a:t>
            </a:r>
            <a:r>
              <a:rPr lang="id-ID" sz="1200" spc="11" dirty="0" smtClean="0">
                <a:latin typeface="Arial" pitchFamily="34" charset="0"/>
                <a:cs typeface="Arial" pitchFamily="34" charset="0"/>
              </a:rPr>
              <a:t> </a:t>
            </a:r>
            <a:r>
              <a:rPr lang="id-ID" sz="1200" dirty="0" smtClean="0">
                <a:latin typeface="Arial" pitchFamily="34" charset="0"/>
                <a:cs typeface="Arial" pitchFamily="34" charset="0"/>
              </a:rPr>
              <a:t>o</a:t>
            </a:r>
            <a:r>
              <a:rPr lang="id-ID" sz="1200" spc="-3" dirty="0" smtClean="0">
                <a:latin typeface="Arial" pitchFamily="34" charset="0"/>
                <a:cs typeface="Arial" pitchFamily="34" charset="0"/>
              </a:rPr>
              <a:t>l</a:t>
            </a:r>
            <a:r>
              <a:rPr lang="id-ID" sz="1200" dirty="0" smtClean="0">
                <a:latin typeface="Arial" pitchFamily="34" charset="0"/>
                <a:cs typeface="Arial" pitchFamily="34" charset="0"/>
              </a:rPr>
              <a:t>eh</a:t>
            </a:r>
            <a:r>
              <a:rPr lang="id-ID" sz="1200" spc="11" dirty="0" smtClean="0">
                <a:latin typeface="Arial" pitchFamily="34" charset="0"/>
                <a:cs typeface="Arial" pitchFamily="34" charset="0"/>
              </a:rPr>
              <a:t> </a:t>
            </a:r>
            <a:r>
              <a:rPr lang="id-ID" sz="1200" b="1" spc="3" dirty="0" smtClean="0">
                <a:latin typeface="Arial" pitchFamily="34" charset="0"/>
                <a:cs typeface="Arial" pitchFamily="34" charset="0"/>
              </a:rPr>
              <a:t>fi</a:t>
            </a:r>
            <a:r>
              <a:rPr lang="id-ID" sz="1200" b="1" dirty="0" smtClean="0">
                <a:latin typeface="Arial" pitchFamily="34" charset="0"/>
                <a:cs typeface="Arial" pitchFamily="34" charset="0"/>
              </a:rPr>
              <a:t>nance</a:t>
            </a:r>
            <a:r>
              <a:rPr lang="id-ID" sz="1200" dirty="0" smtClean="0">
                <a:latin typeface="Arial" pitchFamily="34" charset="0"/>
                <a:cs typeface="Arial" pitchFamily="34" charset="0"/>
              </a:rPr>
              <a:t>.</a:t>
            </a:r>
          </a:p>
          <a:p>
            <a:pPr marL="198835" indent="-198835">
              <a:lnSpc>
                <a:spcPts val="1916"/>
              </a:lnSpc>
              <a:spcBef>
                <a:spcPts val="95"/>
              </a:spcBef>
              <a:buFont typeface="+mj-lt"/>
              <a:buAutoNum type="arabicPeriod"/>
              <a:tabLst>
                <a:tab pos="265510" algn="l"/>
              </a:tabLst>
            </a:pPr>
            <a:r>
              <a:rPr lang="id-ID" sz="1200" spc="-3" dirty="0" smtClean="0">
                <a:latin typeface="Arial" pitchFamily="34" charset="0"/>
                <a:cs typeface="Arial" pitchFamily="34" charset="0"/>
              </a:rPr>
              <a:t>B</a:t>
            </a:r>
            <a:r>
              <a:rPr lang="id-ID" sz="1200" dirty="0" smtClean="0">
                <a:latin typeface="Arial" pitchFamily="34" charset="0"/>
                <a:cs typeface="Arial" pitchFamily="34" charset="0"/>
              </a:rPr>
              <a:t>ag</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an</a:t>
            </a:r>
            <a:r>
              <a:rPr lang="id-ID" sz="1200" spc="11" dirty="0" smtClean="0">
                <a:latin typeface="Arial" pitchFamily="34" charset="0"/>
                <a:cs typeface="Arial" pitchFamily="34" charset="0"/>
              </a:rPr>
              <a:t> </a:t>
            </a:r>
            <a:r>
              <a:rPr lang="id-ID" sz="1200" b="1" dirty="0" smtClean="0">
                <a:latin typeface="Arial" pitchFamily="34" charset="0"/>
                <a:cs typeface="Arial" pitchFamily="34" charset="0"/>
              </a:rPr>
              <a:t>produksi </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engecek</a:t>
            </a:r>
            <a:r>
              <a:rPr lang="id-ID" sz="1200" spc="14" dirty="0" smtClean="0">
                <a:latin typeface="Arial" pitchFamily="34" charset="0"/>
                <a:cs typeface="Arial" pitchFamily="34" charset="0"/>
              </a:rPr>
              <a:t> </a:t>
            </a:r>
            <a:r>
              <a:rPr lang="id-ID" sz="1200" dirty="0" smtClean="0">
                <a:latin typeface="Arial" pitchFamily="34" charset="0"/>
                <a:cs typeface="Arial" pitchFamily="34" charset="0"/>
              </a:rPr>
              <a:t>ba</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ang</a:t>
            </a:r>
            <a:r>
              <a:rPr lang="id-ID" sz="1200" spc="11" dirty="0" smtClean="0">
                <a:latin typeface="Arial" pitchFamily="34" charset="0"/>
                <a:cs typeface="Arial" pitchFamily="34" charset="0"/>
              </a:rPr>
              <a:t> </a:t>
            </a:r>
            <a:r>
              <a:rPr lang="id-ID" sz="1200" spc="-3" dirty="0" smtClean="0">
                <a:latin typeface="Arial" pitchFamily="34" charset="0"/>
                <a:cs typeface="Arial" pitchFamily="34" charset="0"/>
              </a:rPr>
              <a:t>i</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u di</a:t>
            </a:r>
            <a:r>
              <a:rPr lang="id-ID" sz="1200" spc="11" dirty="0" smtClean="0">
                <a:latin typeface="Arial" pitchFamily="34" charset="0"/>
                <a:cs typeface="Arial" pitchFamily="34" charset="0"/>
              </a:rPr>
              <a:t> </a:t>
            </a:r>
            <a:r>
              <a:rPr lang="id-ID" sz="1200" b="1" spc="22" dirty="0" smtClean="0">
                <a:latin typeface="Arial" pitchFamily="34" charset="0"/>
                <a:cs typeface="Arial" pitchFamily="34" charset="0"/>
              </a:rPr>
              <a:t>w</a:t>
            </a:r>
            <a:r>
              <a:rPr lang="id-ID" sz="1200" b="1" dirty="0" smtClean="0">
                <a:latin typeface="Arial" pitchFamily="34" charset="0"/>
                <a:cs typeface="Arial" pitchFamily="34" charset="0"/>
              </a:rPr>
              <a:t>arehouse</a:t>
            </a:r>
            <a:r>
              <a:rPr lang="id-ID" sz="1200" dirty="0" smtClean="0">
                <a:latin typeface="Arial" pitchFamily="34" charset="0"/>
                <a:cs typeface="Arial" pitchFamily="34" charset="0"/>
              </a:rPr>
              <a:t>, </a:t>
            </a:r>
            <a:r>
              <a:rPr lang="id-ID" sz="1200" spc="3" dirty="0" smtClean="0">
                <a:latin typeface="Arial" pitchFamily="34" charset="0"/>
                <a:cs typeface="Arial" pitchFamily="34" charset="0"/>
              </a:rPr>
              <a:t>j</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ka</a:t>
            </a:r>
            <a:r>
              <a:rPr lang="id-ID" sz="1200" spc="-3" dirty="0" smtClean="0">
                <a:latin typeface="Arial" pitchFamily="34" charset="0"/>
                <a:cs typeface="Arial" pitchFamily="34" charset="0"/>
              </a:rPr>
              <a:t> </a:t>
            </a:r>
            <a:r>
              <a:rPr lang="id-ID" sz="1200" dirty="0" smtClean="0">
                <a:latin typeface="Arial" pitchFamily="34" charset="0"/>
                <a:cs typeface="Arial" pitchFamily="34" charset="0"/>
              </a:rPr>
              <a:t>ada </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aka bag</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an</a:t>
            </a:r>
            <a:r>
              <a:rPr lang="id-ID" sz="1200" spc="22" dirty="0" smtClean="0">
                <a:latin typeface="Arial" pitchFamily="34" charset="0"/>
                <a:cs typeface="Arial" pitchFamily="34" charset="0"/>
              </a:rPr>
              <a:t> </a:t>
            </a:r>
            <a:r>
              <a:rPr lang="id-ID" sz="1200" dirty="0" smtClean="0">
                <a:latin typeface="Arial" pitchFamily="34" charset="0"/>
                <a:cs typeface="Arial" pitchFamily="34" charset="0"/>
              </a:rPr>
              <a:t>pack</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ng</a:t>
            </a:r>
            <a:r>
              <a:rPr lang="id-ID" sz="1200" spc="22" dirty="0" smtClean="0">
                <a:latin typeface="Arial" pitchFamily="34" charset="0"/>
                <a:cs typeface="Arial" pitchFamily="34" charset="0"/>
              </a:rPr>
              <a:t> </a:t>
            </a:r>
            <a:r>
              <a:rPr lang="id-ID" sz="1200" dirty="0" smtClean="0">
                <a:latin typeface="Arial" pitchFamily="34" charset="0"/>
                <a:cs typeface="Arial" pitchFamily="34" charset="0"/>
              </a:rPr>
              <a:t>akan</a:t>
            </a:r>
            <a:r>
              <a:rPr lang="id-ID" sz="1200" spc="11" dirty="0" smtClean="0">
                <a:latin typeface="Arial" pitchFamily="34" charset="0"/>
                <a:cs typeface="Arial" pitchFamily="34" charset="0"/>
              </a:rPr>
              <a:t> </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a:t>
            </a:r>
            <a:r>
              <a:rPr lang="id-ID" sz="1200" spc="-3" dirty="0" smtClean="0">
                <a:latin typeface="Arial" pitchFamily="34" charset="0"/>
                <a:cs typeface="Arial" pitchFamily="34" charset="0"/>
              </a:rPr>
              <a:t>l</a:t>
            </a:r>
            <a:r>
              <a:rPr lang="id-ID" sz="1200" dirty="0" smtClean="0">
                <a:latin typeface="Arial" pitchFamily="34" charset="0"/>
                <a:cs typeface="Arial" pitchFamily="34" charset="0"/>
              </a:rPr>
              <a:t>akukan </a:t>
            </a:r>
            <a:r>
              <a:rPr lang="id-ID" sz="1200" b="1" dirty="0" smtClean="0">
                <a:latin typeface="Arial" pitchFamily="34" charset="0"/>
                <a:cs typeface="Arial" pitchFamily="34" charset="0"/>
              </a:rPr>
              <a:t>sh</a:t>
            </a:r>
            <a:r>
              <a:rPr lang="id-ID" sz="1200" b="1" spc="3" dirty="0" smtClean="0">
                <a:latin typeface="Arial" pitchFamily="34" charset="0"/>
                <a:cs typeface="Arial" pitchFamily="34" charset="0"/>
              </a:rPr>
              <a:t>i</a:t>
            </a:r>
            <a:r>
              <a:rPr lang="id-ID" sz="1200" b="1" dirty="0" smtClean="0">
                <a:latin typeface="Arial" pitchFamily="34" charset="0"/>
                <a:cs typeface="Arial" pitchFamily="34" charset="0"/>
              </a:rPr>
              <a:t>pp</a:t>
            </a:r>
            <a:r>
              <a:rPr lang="id-ID" sz="1200" b="1" spc="3" dirty="0" smtClean="0">
                <a:latin typeface="Arial" pitchFamily="34" charset="0"/>
                <a:cs typeface="Arial" pitchFamily="34" charset="0"/>
              </a:rPr>
              <a:t>i</a:t>
            </a:r>
            <a:r>
              <a:rPr lang="id-ID" sz="1200" b="1" dirty="0" smtClean="0">
                <a:latin typeface="Arial" pitchFamily="34" charset="0"/>
                <a:cs typeface="Arial" pitchFamily="34" charset="0"/>
              </a:rPr>
              <a:t>ng</a:t>
            </a:r>
            <a:r>
              <a:rPr lang="id-ID" sz="1200" dirty="0" smtClean="0">
                <a:latin typeface="Arial" pitchFamily="34" charset="0"/>
                <a:cs typeface="Arial" pitchFamily="34" charset="0"/>
              </a:rPr>
              <a:t>.</a:t>
            </a:r>
          </a:p>
          <a:p>
            <a:pPr marL="198835" indent="-198835">
              <a:lnSpc>
                <a:spcPts val="1916"/>
              </a:lnSpc>
              <a:spcBef>
                <a:spcPts val="95"/>
              </a:spcBef>
              <a:buFont typeface="+mj-lt"/>
              <a:buAutoNum type="arabicPeriod"/>
              <a:tabLst>
                <a:tab pos="265510" algn="l"/>
              </a:tabLst>
            </a:pPr>
            <a:r>
              <a:rPr lang="id-ID" sz="1200" spc="-3" dirty="0" smtClean="0">
                <a:latin typeface="Arial" pitchFamily="34" charset="0"/>
                <a:cs typeface="Arial" pitchFamily="34" charset="0"/>
              </a:rPr>
              <a:t>B</a:t>
            </a:r>
            <a:r>
              <a:rPr lang="id-ID" sz="1200" dirty="0" smtClean="0">
                <a:latin typeface="Arial" pitchFamily="34" charset="0"/>
                <a:cs typeface="Arial" pitchFamily="34" charset="0"/>
              </a:rPr>
              <a:t>ag</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an</a:t>
            </a:r>
            <a:r>
              <a:rPr lang="id-ID" sz="1200" spc="11" dirty="0" smtClean="0">
                <a:latin typeface="Arial" pitchFamily="34" charset="0"/>
                <a:cs typeface="Arial" pitchFamily="34" charset="0"/>
              </a:rPr>
              <a:t> </a:t>
            </a:r>
            <a:r>
              <a:rPr lang="id-ID" sz="1200" b="1" dirty="0" smtClean="0">
                <a:latin typeface="Arial" pitchFamily="34" charset="0"/>
                <a:cs typeface="Arial" pitchFamily="34" charset="0"/>
              </a:rPr>
              <a:t>accoun</a:t>
            </a:r>
            <a:r>
              <a:rPr lang="id-ID" sz="1200" b="1" spc="3" dirty="0" smtClean="0">
                <a:latin typeface="Arial" pitchFamily="34" charset="0"/>
                <a:cs typeface="Arial" pitchFamily="34" charset="0"/>
              </a:rPr>
              <a:t>ti</a:t>
            </a:r>
            <a:r>
              <a:rPr lang="id-ID" sz="1200" b="1" dirty="0" smtClean="0">
                <a:latin typeface="Arial" pitchFamily="34" charset="0"/>
                <a:cs typeface="Arial" pitchFamily="34" charset="0"/>
              </a:rPr>
              <a:t>ng</a:t>
            </a:r>
            <a:r>
              <a:rPr lang="id-ID" sz="1200" b="1" spc="-3" dirty="0" smtClean="0">
                <a:latin typeface="Arial" pitchFamily="34" charset="0"/>
                <a:cs typeface="Arial" pitchFamily="34" charset="0"/>
              </a:rPr>
              <a:t> </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pe</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s</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apkan</a:t>
            </a:r>
            <a:r>
              <a:rPr lang="id-ID" sz="1200" spc="22" dirty="0" smtClean="0">
                <a:latin typeface="Arial" pitchFamily="34" charset="0"/>
                <a:cs typeface="Arial" pitchFamily="34" charset="0"/>
              </a:rPr>
              <a:t> </a:t>
            </a:r>
            <a:r>
              <a:rPr lang="id-ID" sz="1200" dirty="0" smtClean="0">
                <a:latin typeface="Arial" pitchFamily="34" charset="0"/>
                <a:cs typeface="Arial" pitchFamily="34" charset="0"/>
              </a:rPr>
              <a:t>no</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a, bag</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an </a:t>
            </a:r>
            <a:r>
              <a:rPr lang="id-ID" sz="1200" b="1" spc="3" dirty="0" smtClean="0">
                <a:latin typeface="Arial" pitchFamily="34" charset="0"/>
                <a:cs typeface="Arial" pitchFamily="34" charset="0"/>
              </a:rPr>
              <a:t>fi</a:t>
            </a:r>
            <a:r>
              <a:rPr lang="id-ID" sz="1200" b="1" dirty="0" smtClean="0">
                <a:latin typeface="Arial" pitchFamily="34" charset="0"/>
                <a:cs typeface="Arial" pitchFamily="34" charset="0"/>
              </a:rPr>
              <a:t>nance</a:t>
            </a:r>
            <a:r>
              <a:rPr lang="id-ID" sz="1200" b="1" spc="-14" dirty="0" smtClean="0">
                <a:latin typeface="Arial" pitchFamily="34" charset="0"/>
                <a:cs typeface="Arial" pitchFamily="34" charset="0"/>
              </a:rPr>
              <a:t> </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pe</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s</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apkan</a:t>
            </a:r>
            <a:r>
              <a:rPr lang="id-ID" sz="1200" spc="22" dirty="0" smtClean="0">
                <a:latin typeface="Arial" pitchFamily="34" charset="0"/>
                <a:cs typeface="Arial" pitchFamily="34" charset="0"/>
              </a:rPr>
              <a:t> </a:t>
            </a:r>
            <a:r>
              <a:rPr lang="id-ID" sz="1200" dirty="0" smtClean="0">
                <a:latin typeface="Arial" pitchFamily="34" charset="0"/>
                <a:cs typeface="Arial" pitchFamily="34" charset="0"/>
              </a:rPr>
              <a:t>asu</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ans</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a:t>
            </a:r>
          </a:p>
          <a:p>
            <a:pPr marL="198835" indent="-198835">
              <a:lnSpc>
                <a:spcPts val="1916"/>
              </a:lnSpc>
              <a:spcBef>
                <a:spcPts val="95"/>
              </a:spcBef>
              <a:buFont typeface="+mj-lt"/>
              <a:buAutoNum type="arabicPeriod"/>
              <a:tabLst>
                <a:tab pos="265510" algn="l"/>
              </a:tabLst>
            </a:pPr>
            <a:r>
              <a:rPr lang="id-ID" sz="1200" dirty="0" smtClean="0">
                <a:latin typeface="Arial" pitchFamily="34" charset="0"/>
                <a:cs typeface="Arial" pitchFamily="34" charset="0"/>
              </a:rPr>
              <a:t>J</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ka</a:t>
            </a:r>
            <a:r>
              <a:rPr lang="id-ID" sz="1200" spc="-3" dirty="0" smtClean="0">
                <a:latin typeface="Arial" pitchFamily="34" charset="0"/>
                <a:cs typeface="Arial" pitchFamily="34" charset="0"/>
              </a:rPr>
              <a:t> </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T</a:t>
            </a:r>
            <a:r>
              <a:rPr lang="id-ID" sz="1200" spc="-3" dirty="0" smtClean="0">
                <a:latin typeface="Arial" pitchFamily="34" charset="0"/>
                <a:cs typeface="Arial" pitchFamily="34" charset="0"/>
              </a:rPr>
              <a:t> </a:t>
            </a:r>
            <a:r>
              <a:rPr lang="id-ID" sz="1200" spc="3" dirty="0" smtClean="0">
                <a:latin typeface="Arial" pitchFamily="34" charset="0"/>
                <a:cs typeface="Arial" pitchFamily="34" charset="0"/>
              </a:rPr>
              <a:t>t</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dak</a:t>
            </a:r>
            <a:r>
              <a:rPr lang="id-ID" sz="1200" spc="3" dirty="0" smtClean="0">
                <a:latin typeface="Arial" pitchFamily="34" charset="0"/>
                <a:cs typeface="Arial" pitchFamily="34" charset="0"/>
              </a:rPr>
              <a:t> </a:t>
            </a:r>
            <a:r>
              <a:rPr lang="id-ID" sz="1200" dirty="0" smtClean="0">
                <a:latin typeface="Arial" pitchFamily="34" charset="0"/>
                <a:cs typeface="Arial" pitchFamily="34" charset="0"/>
              </a:rPr>
              <a:t>s</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nk</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on</a:t>
            </a:r>
            <a:r>
              <a:rPr lang="id-ID" sz="1200" spc="11" dirty="0" smtClean="0">
                <a:latin typeface="Arial" pitchFamily="34" charset="0"/>
                <a:cs typeface="Arial" pitchFamily="34" charset="0"/>
              </a:rPr>
              <a:t> </a:t>
            </a:r>
            <a:r>
              <a:rPr lang="id-ID" sz="1200" dirty="0" smtClean="0">
                <a:latin typeface="Arial" pitchFamily="34" charset="0"/>
                <a:cs typeface="Arial" pitchFamily="34" charset="0"/>
              </a:rPr>
              <a:t>dan</a:t>
            </a:r>
            <a:r>
              <a:rPr lang="id-ID" sz="1200" spc="11" dirty="0" smtClean="0">
                <a:latin typeface="Arial" pitchFamily="34" charset="0"/>
                <a:cs typeface="Arial" pitchFamily="34" charset="0"/>
              </a:rPr>
              <a:t> </a:t>
            </a:r>
            <a:r>
              <a:rPr lang="id-ID" sz="1200" dirty="0" smtClean="0">
                <a:latin typeface="Arial" pitchFamily="34" charset="0"/>
                <a:cs typeface="Arial" pitchFamily="34" charset="0"/>
              </a:rPr>
              <a:t>cepat maka cus</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o</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er se</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v</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ce </a:t>
            </a:r>
            <a:r>
              <a:rPr lang="id-ID" sz="1200" spc="3" dirty="0" smtClean="0">
                <a:latin typeface="Arial" pitchFamily="34" charset="0"/>
                <a:cs typeface="Arial" pitchFamily="34" charset="0"/>
              </a:rPr>
              <a:t>m</a:t>
            </a:r>
            <a:r>
              <a:rPr lang="id-ID" sz="1200" dirty="0" smtClean="0">
                <a:latin typeface="Arial" pitchFamily="34" charset="0"/>
                <a:cs typeface="Arial" pitchFamily="34" charset="0"/>
              </a:rPr>
              <a:t>en</a:t>
            </a:r>
            <a:r>
              <a:rPr lang="id-ID" sz="1200" spc="3" dirty="0" smtClean="0">
                <a:latin typeface="Arial" pitchFamily="34" charset="0"/>
                <a:cs typeface="Arial" pitchFamily="34" charset="0"/>
              </a:rPr>
              <a:t>j</a:t>
            </a:r>
            <a:r>
              <a:rPr lang="id-ID" sz="1200" dirty="0" smtClean="0">
                <a:latin typeface="Arial" pitchFamily="34" charset="0"/>
                <a:cs typeface="Arial" pitchFamily="34" charset="0"/>
              </a:rPr>
              <a:t>adi </a:t>
            </a:r>
            <a:r>
              <a:rPr lang="id-ID" sz="1200" spc="3" dirty="0" smtClean="0">
                <a:latin typeface="Arial" pitchFamily="34" charset="0"/>
                <a:cs typeface="Arial" pitchFamily="34" charset="0"/>
              </a:rPr>
              <a:t>j</a:t>
            </a:r>
            <a:r>
              <a:rPr lang="id-ID" sz="1200" dirty="0" smtClean="0">
                <a:latin typeface="Arial" pitchFamily="34" charset="0"/>
                <a:cs typeface="Arial" pitchFamily="34" charset="0"/>
              </a:rPr>
              <a:t>e</a:t>
            </a:r>
            <a:r>
              <a:rPr lang="id-ID" sz="1200" spc="-3" dirty="0" smtClean="0">
                <a:latin typeface="Arial" pitchFamily="34" charset="0"/>
                <a:cs typeface="Arial" pitchFamily="34" charset="0"/>
              </a:rPr>
              <a:t>l</a:t>
            </a:r>
            <a:r>
              <a:rPr lang="id-ID" sz="1200" dirty="0" smtClean="0">
                <a:latin typeface="Arial" pitchFamily="34" charset="0"/>
                <a:cs typeface="Arial" pitchFamily="34" charset="0"/>
              </a:rPr>
              <a:t>ek</a:t>
            </a:r>
          </a:p>
          <a:p>
            <a:pPr marL="198835" indent="-198835">
              <a:lnSpc>
                <a:spcPts val="1916"/>
              </a:lnSpc>
              <a:spcBef>
                <a:spcPts val="95"/>
              </a:spcBef>
              <a:buFont typeface="+mj-lt"/>
              <a:buAutoNum type="arabicPeriod"/>
              <a:tabLst>
                <a:tab pos="265510" algn="l"/>
              </a:tabLst>
            </a:pPr>
            <a:r>
              <a:rPr lang="id-ID" sz="1200" spc="-3" dirty="0" smtClean="0">
                <a:latin typeface="Arial" pitchFamily="34" charset="0"/>
                <a:cs typeface="Arial" pitchFamily="34" charset="0"/>
              </a:rPr>
              <a:t>Oleh karena itu maka di</a:t>
            </a:r>
            <a:r>
              <a:rPr lang="id-ID" sz="1200" dirty="0" smtClean="0">
                <a:latin typeface="Arial" pitchFamily="34" charset="0"/>
                <a:cs typeface="Arial" pitchFamily="34" charset="0"/>
              </a:rPr>
              <a:t>bu</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uhkan</a:t>
            </a:r>
            <a:r>
              <a:rPr lang="id-ID" sz="1200" spc="22" dirty="0" smtClean="0">
                <a:latin typeface="Arial" pitchFamily="34" charset="0"/>
                <a:cs typeface="Arial" pitchFamily="34" charset="0"/>
              </a:rPr>
              <a:t> </a:t>
            </a:r>
            <a:r>
              <a:rPr lang="id-ID" sz="1200" spc="-3" dirty="0" smtClean="0">
                <a:latin typeface="Arial" pitchFamily="34" charset="0"/>
                <a:cs typeface="Arial" pitchFamily="34" charset="0"/>
              </a:rPr>
              <a:t>i</a:t>
            </a:r>
            <a:r>
              <a:rPr lang="id-ID" sz="1200" dirty="0" smtClean="0">
                <a:latin typeface="Arial" pitchFamily="34" charset="0"/>
                <a:cs typeface="Arial" pitchFamily="34" charset="0"/>
              </a:rPr>
              <a:t>n</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eg</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a</a:t>
            </a:r>
            <a:r>
              <a:rPr lang="id-ID" sz="1200" spc="3" dirty="0" smtClean="0">
                <a:latin typeface="Arial" pitchFamily="34" charset="0"/>
                <a:cs typeface="Arial" pitchFamily="34" charset="0"/>
              </a:rPr>
              <a:t>t</a:t>
            </a:r>
            <a:r>
              <a:rPr lang="id-ID" sz="1200" dirty="0" smtClean="0">
                <a:latin typeface="Arial" pitchFamily="34" charset="0"/>
                <a:cs typeface="Arial" pitchFamily="34" charset="0"/>
              </a:rPr>
              <a:t>ed</a:t>
            </a:r>
            <a:r>
              <a:rPr lang="id-ID" sz="1200" spc="11" dirty="0" smtClean="0">
                <a:latin typeface="Arial" pitchFamily="34" charset="0"/>
                <a:cs typeface="Arial" pitchFamily="34" charset="0"/>
              </a:rPr>
              <a:t> </a:t>
            </a:r>
            <a:r>
              <a:rPr lang="id-ID" sz="1200" dirty="0" smtClean="0">
                <a:latin typeface="Arial" pitchFamily="34" charset="0"/>
                <a:cs typeface="Arial" pitchFamily="34" charset="0"/>
              </a:rPr>
              <a:t>app</a:t>
            </a:r>
            <a:r>
              <a:rPr lang="id-ID" sz="1200" spc="3" dirty="0" smtClean="0">
                <a:latin typeface="Arial" pitchFamily="34" charset="0"/>
                <a:cs typeface="Arial" pitchFamily="34" charset="0"/>
              </a:rPr>
              <a:t>r</a:t>
            </a:r>
            <a:r>
              <a:rPr lang="id-ID" sz="1200" dirty="0" smtClean="0">
                <a:latin typeface="Arial" pitchFamily="34" charset="0"/>
                <a:cs typeface="Arial" pitchFamily="34" charset="0"/>
              </a:rPr>
              <a:t>oach</a:t>
            </a:r>
          </a:p>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18</a:t>
            </a:fld>
            <a:endParaRPr lang="en-US"/>
          </a:p>
        </p:txBody>
      </p:sp>
    </p:spTree>
    <p:extLst>
      <p:ext uri="{BB962C8B-B14F-4D97-AF65-F5344CB8AC3E}">
        <p14:creationId xmlns:p14="http://schemas.microsoft.com/office/powerpoint/2010/main" val="3640776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19</a:t>
            </a:fld>
            <a:endParaRPr lang="en-US"/>
          </a:p>
        </p:txBody>
      </p:sp>
    </p:spTree>
    <p:extLst>
      <p:ext uri="{BB962C8B-B14F-4D97-AF65-F5344CB8AC3E}">
        <p14:creationId xmlns:p14="http://schemas.microsoft.com/office/powerpoint/2010/main" val="225122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Dalam proyek ENAPS (Jaringan Eropa untuk Studi Kinerja Lanjutan), yang didanai oleh Komisi Eropa, serangkaian proses umum dikembangkan atas dasar kelas-kelas ini (lihat Gambar 3.5, ENAPS, 1997). Di sini, proses utama diberi nama "proses bisnis" dan dibagi menjadi empat proses utama, masing-masing dengan subproses. Kelas proses sekunder dan pengembangan dikelompokkan di bawah judul "proses sekunder" dan diganti namanya menjadi "dukungan" dan "evolusi". Ada upaya lain untuk mengklasifikasikan proses dengan cara alternatif, dan meskipun ini tidak termasuk di sini, mereka mungkin juga cukup akurat. Poin utama dari latihan ini adalah untuk menciptakan pemahaman tingkat tinggi tentangnya jenis proses bisnis yang ada dalam suatu organisasi</a:t>
            </a:r>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20</a:t>
            </a:fld>
            <a:endParaRPr lang="en-US"/>
          </a:p>
        </p:txBody>
      </p:sp>
    </p:spTree>
    <p:extLst>
      <p:ext uri="{BB962C8B-B14F-4D97-AF65-F5344CB8AC3E}">
        <p14:creationId xmlns:p14="http://schemas.microsoft.com/office/powerpoint/2010/main" val="217883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231140" indent="-343535" algn="just">
              <a:lnSpc>
                <a:spcPct val="100000"/>
              </a:lnSpc>
              <a:spcBef>
                <a:spcPts val="100"/>
              </a:spcBef>
              <a:buClr>
                <a:srgbClr val="CCCCCC"/>
              </a:buClr>
              <a:buSzPct val="80000"/>
              <a:buFont typeface="Wingdings"/>
              <a:buChar char=""/>
              <a:tabLst>
                <a:tab pos="356235" algn="l"/>
              </a:tabLst>
            </a:pPr>
            <a:r>
              <a:rPr lang="en-US" sz="1200" spc="160" dirty="0" err="1" smtClean="0">
                <a:solidFill>
                  <a:srgbClr val="434343"/>
                </a:solidFill>
                <a:latin typeface="Trebuchet MS"/>
                <a:cs typeface="Trebuchet MS"/>
              </a:rPr>
              <a:t>Manusia</a:t>
            </a:r>
            <a:r>
              <a:rPr lang="en-US" sz="1200" spc="-65" dirty="0" smtClean="0">
                <a:solidFill>
                  <a:srgbClr val="434343"/>
                </a:solidFill>
                <a:latin typeface="Trebuchet MS"/>
                <a:cs typeface="Trebuchet MS"/>
              </a:rPr>
              <a:t> </a:t>
            </a:r>
            <a:r>
              <a:rPr lang="en-US" sz="1200" spc="110" dirty="0" err="1" smtClean="0">
                <a:solidFill>
                  <a:srgbClr val="434343"/>
                </a:solidFill>
                <a:latin typeface="Trebuchet MS"/>
                <a:cs typeface="Trebuchet MS"/>
              </a:rPr>
              <a:t>mulai</a:t>
            </a:r>
            <a:r>
              <a:rPr lang="en-US" sz="1200" spc="-65"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mengkoordinasikan</a:t>
            </a:r>
            <a:r>
              <a:rPr lang="en-US" sz="1200" spc="-145" dirty="0" smtClean="0">
                <a:solidFill>
                  <a:srgbClr val="434343"/>
                </a:solidFill>
                <a:latin typeface="Trebuchet MS"/>
                <a:cs typeface="Trebuchet MS"/>
              </a:rPr>
              <a:t> </a:t>
            </a:r>
            <a:r>
              <a:rPr lang="en-US" sz="1200" spc="110" dirty="0" err="1" smtClean="0">
                <a:solidFill>
                  <a:srgbClr val="434343"/>
                </a:solidFill>
                <a:latin typeface="Trebuchet MS"/>
                <a:cs typeface="Trebuchet MS"/>
              </a:rPr>
              <a:t>tindakannya</a:t>
            </a:r>
            <a:r>
              <a:rPr lang="en-US" sz="1200" spc="-95"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untuk</a:t>
            </a:r>
            <a:r>
              <a:rPr lang="en-US" sz="1200" spc="-45" dirty="0" smtClean="0">
                <a:solidFill>
                  <a:srgbClr val="434343"/>
                </a:solidFill>
                <a:latin typeface="Trebuchet MS"/>
                <a:cs typeface="Trebuchet MS"/>
              </a:rPr>
              <a:t> </a:t>
            </a:r>
            <a:r>
              <a:rPr lang="en-US" sz="1200" spc="50" dirty="0" err="1" smtClean="0">
                <a:solidFill>
                  <a:srgbClr val="434343"/>
                </a:solidFill>
                <a:latin typeface="Trebuchet MS"/>
                <a:cs typeface="Trebuchet MS"/>
              </a:rPr>
              <a:t>dapat</a:t>
            </a:r>
            <a:r>
              <a:rPr lang="en-US" sz="1200" spc="50"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melakukan</a:t>
            </a:r>
            <a:r>
              <a:rPr lang="en-US" sz="1200" spc="-40" dirty="0" smtClean="0">
                <a:solidFill>
                  <a:srgbClr val="434343"/>
                </a:solidFill>
                <a:latin typeface="Trebuchet MS"/>
                <a:cs typeface="Trebuchet MS"/>
              </a:rPr>
              <a:t> </a:t>
            </a:r>
            <a:r>
              <a:rPr lang="en-US" sz="1200" spc="40" dirty="0" err="1" smtClean="0">
                <a:solidFill>
                  <a:srgbClr val="434343"/>
                </a:solidFill>
                <a:latin typeface="Trebuchet MS"/>
                <a:cs typeface="Trebuchet MS"/>
              </a:rPr>
              <a:t>tugas-tugas</a:t>
            </a:r>
            <a:r>
              <a:rPr lang="en-US" sz="1200" spc="-45" dirty="0" smtClean="0">
                <a:solidFill>
                  <a:srgbClr val="434343"/>
                </a:solidFill>
                <a:latin typeface="Trebuchet MS"/>
                <a:cs typeface="Trebuchet MS"/>
              </a:rPr>
              <a:t> </a:t>
            </a:r>
            <a:r>
              <a:rPr lang="en-US" sz="1200" spc="105" dirty="0" err="1" smtClean="0">
                <a:solidFill>
                  <a:srgbClr val="434343"/>
                </a:solidFill>
                <a:latin typeface="Trebuchet MS"/>
                <a:cs typeface="Trebuchet MS"/>
              </a:rPr>
              <a:t>kompleks</a:t>
            </a:r>
            <a:r>
              <a:rPr lang="en-US" sz="1200" spc="-70" dirty="0" smtClean="0">
                <a:solidFill>
                  <a:srgbClr val="434343"/>
                </a:solidFill>
                <a:latin typeface="Trebuchet MS"/>
                <a:cs typeface="Trebuchet MS"/>
              </a:rPr>
              <a:t> </a:t>
            </a:r>
            <a:r>
              <a:rPr lang="en-US" sz="1200" spc="125" dirty="0" smtClean="0">
                <a:solidFill>
                  <a:srgbClr val="434343"/>
                </a:solidFill>
                <a:latin typeface="Trebuchet MS"/>
                <a:cs typeface="Trebuchet MS"/>
              </a:rPr>
              <a:t>yang</a:t>
            </a:r>
            <a:r>
              <a:rPr lang="en-US" sz="1200" spc="-95" dirty="0" smtClean="0">
                <a:solidFill>
                  <a:srgbClr val="434343"/>
                </a:solidFill>
                <a:latin typeface="Trebuchet MS"/>
                <a:cs typeface="Trebuchet MS"/>
              </a:rPr>
              <a:t> </a:t>
            </a:r>
            <a:r>
              <a:rPr lang="en-US" sz="1200" spc="55" dirty="0" err="1" smtClean="0">
                <a:solidFill>
                  <a:srgbClr val="434343"/>
                </a:solidFill>
                <a:latin typeface="Trebuchet MS"/>
                <a:cs typeface="Trebuchet MS"/>
              </a:rPr>
              <a:t>tidak</a:t>
            </a:r>
            <a:r>
              <a:rPr lang="en-US" sz="1200" spc="-65" dirty="0" smtClean="0">
                <a:solidFill>
                  <a:srgbClr val="434343"/>
                </a:solidFill>
                <a:latin typeface="Trebuchet MS"/>
                <a:cs typeface="Trebuchet MS"/>
              </a:rPr>
              <a:t> </a:t>
            </a:r>
            <a:r>
              <a:rPr lang="en-US" sz="1200" spc="50" dirty="0" err="1" smtClean="0">
                <a:solidFill>
                  <a:srgbClr val="434343"/>
                </a:solidFill>
                <a:latin typeface="Trebuchet MS"/>
                <a:cs typeface="Trebuchet MS"/>
              </a:rPr>
              <a:t>dapat</a:t>
            </a:r>
            <a:r>
              <a:rPr lang="en-US" sz="1200" spc="-65" dirty="0" smtClean="0">
                <a:solidFill>
                  <a:srgbClr val="434343"/>
                </a:solidFill>
                <a:latin typeface="Trebuchet MS"/>
                <a:cs typeface="Trebuchet MS"/>
              </a:rPr>
              <a:t> </a:t>
            </a:r>
            <a:r>
              <a:rPr lang="en-US" sz="1200" spc="80" dirty="0" err="1" smtClean="0">
                <a:solidFill>
                  <a:srgbClr val="434343"/>
                </a:solidFill>
                <a:latin typeface="Trebuchet MS"/>
                <a:cs typeface="Trebuchet MS"/>
              </a:rPr>
              <a:t>dikerjakan</a:t>
            </a:r>
            <a:r>
              <a:rPr lang="en-US" sz="1200" spc="80" dirty="0" smtClean="0">
                <a:solidFill>
                  <a:srgbClr val="434343"/>
                </a:solidFill>
                <a:latin typeface="Trebuchet MS"/>
                <a:cs typeface="Trebuchet MS"/>
              </a:rPr>
              <a:t>  </a:t>
            </a:r>
            <a:r>
              <a:rPr lang="en-US" sz="1200" spc="95" dirty="0" err="1" smtClean="0">
                <a:solidFill>
                  <a:srgbClr val="434343"/>
                </a:solidFill>
                <a:latin typeface="Trebuchet MS"/>
                <a:cs typeface="Trebuchet MS"/>
              </a:rPr>
              <a:t>sendiri</a:t>
            </a:r>
            <a:endParaRPr lang="en-US" sz="1200" dirty="0" smtClean="0">
              <a:latin typeface="Trebuchet MS"/>
              <a:cs typeface="Trebuchet MS"/>
            </a:endParaRPr>
          </a:p>
          <a:p>
            <a:pPr marL="355600" indent="-343535" algn="just">
              <a:lnSpc>
                <a:spcPct val="100000"/>
              </a:lnSpc>
              <a:spcBef>
                <a:spcPts val="1005"/>
              </a:spcBef>
              <a:buClr>
                <a:srgbClr val="CCCCCC"/>
              </a:buClr>
              <a:buSzPct val="80000"/>
              <a:buFont typeface="Wingdings"/>
              <a:buChar char=""/>
              <a:tabLst>
                <a:tab pos="356235" algn="l"/>
              </a:tabLst>
            </a:pPr>
            <a:r>
              <a:rPr lang="en-US" sz="1200" spc="114" dirty="0" err="1" smtClean="0">
                <a:solidFill>
                  <a:srgbClr val="434343"/>
                </a:solidFill>
                <a:latin typeface="Trebuchet MS"/>
                <a:cs typeface="Trebuchet MS"/>
              </a:rPr>
              <a:t>Koordinasi</a:t>
            </a:r>
            <a:r>
              <a:rPr lang="en-US" sz="1200" spc="-95" dirty="0" smtClean="0">
                <a:solidFill>
                  <a:srgbClr val="434343"/>
                </a:solidFill>
                <a:latin typeface="Trebuchet MS"/>
                <a:cs typeface="Trebuchet MS"/>
              </a:rPr>
              <a:t> </a:t>
            </a:r>
            <a:r>
              <a:rPr lang="en-US" sz="1200" spc="25" dirty="0" err="1" smtClean="0">
                <a:solidFill>
                  <a:srgbClr val="434343"/>
                </a:solidFill>
                <a:latin typeface="Trebuchet MS"/>
                <a:cs typeface="Trebuchet MS"/>
              </a:rPr>
              <a:t>ini</a:t>
            </a:r>
            <a:r>
              <a:rPr lang="en-US" sz="1200" spc="25" dirty="0" smtClean="0">
                <a:solidFill>
                  <a:srgbClr val="434343"/>
                </a:solidFill>
                <a:latin typeface="Trebuchet MS"/>
                <a:cs typeface="Trebuchet MS"/>
              </a:rPr>
              <a:t>,</a:t>
            </a:r>
            <a:r>
              <a:rPr lang="en-US" sz="1200" spc="-105" dirty="0" smtClean="0">
                <a:solidFill>
                  <a:srgbClr val="434343"/>
                </a:solidFill>
                <a:latin typeface="Trebuchet MS"/>
                <a:cs typeface="Trebuchet MS"/>
              </a:rPr>
              <a:t> </a:t>
            </a:r>
            <a:r>
              <a:rPr lang="en-US" sz="1200" spc="85" dirty="0" err="1" smtClean="0">
                <a:solidFill>
                  <a:srgbClr val="434343"/>
                </a:solidFill>
                <a:latin typeface="Trebuchet MS"/>
                <a:cs typeface="Trebuchet MS"/>
              </a:rPr>
              <a:t>bisa</a:t>
            </a:r>
            <a:r>
              <a:rPr lang="en-US" sz="1200" spc="-65" dirty="0" smtClean="0">
                <a:solidFill>
                  <a:srgbClr val="434343"/>
                </a:solidFill>
                <a:latin typeface="Trebuchet MS"/>
                <a:cs typeface="Trebuchet MS"/>
              </a:rPr>
              <a:t> </a:t>
            </a:r>
            <a:r>
              <a:rPr lang="en-US" sz="1200" spc="60" dirty="0" err="1" smtClean="0">
                <a:solidFill>
                  <a:srgbClr val="434343"/>
                </a:solidFill>
                <a:latin typeface="Trebuchet MS"/>
                <a:cs typeface="Trebuchet MS"/>
              </a:rPr>
              <a:t>disebut</a:t>
            </a:r>
            <a:r>
              <a:rPr lang="en-US" sz="1200" spc="-65" dirty="0" smtClean="0">
                <a:solidFill>
                  <a:srgbClr val="434343"/>
                </a:solidFill>
                <a:latin typeface="Trebuchet MS"/>
                <a:cs typeface="Trebuchet MS"/>
              </a:rPr>
              <a:t> </a:t>
            </a:r>
            <a:r>
              <a:rPr lang="en-US" sz="1200" spc="100" dirty="0" err="1" smtClean="0">
                <a:solidFill>
                  <a:srgbClr val="434343"/>
                </a:solidFill>
                <a:latin typeface="Trebuchet MS"/>
                <a:cs typeface="Trebuchet MS"/>
              </a:rPr>
              <a:t>dengan</a:t>
            </a:r>
            <a:r>
              <a:rPr lang="en-US" sz="1200" spc="-85" dirty="0" smtClean="0">
                <a:solidFill>
                  <a:srgbClr val="434343"/>
                </a:solidFill>
                <a:latin typeface="Trebuchet MS"/>
                <a:cs typeface="Trebuchet MS"/>
              </a:rPr>
              <a:t> </a:t>
            </a:r>
            <a:r>
              <a:rPr lang="en-US" sz="1200" b="1" spc="-25" dirty="0" err="1" smtClean="0">
                <a:solidFill>
                  <a:srgbClr val="434343"/>
                </a:solidFill>
                <a:latin typeface="Noto Serif"/>
                <a:cs typeface="Noto Serif"/>
              </a:rPr>
              <a:t>perusahaan</a:t>
            </a:r>
            <a:r>
              <a:rPr lang="en-US" sz="1200" spc="-25" dirty="0" smtClean="0">
                <a:solidFill>
                  <a:srgbClr val="434343"/>
                </a:solidFill>
                <a:latin typeface="Trebuchet MS"/>
                <a:cs typeface="Trebuchet MS"/>
              </a:rPr>
              <a:t>,</a:t>
            </a:r>
            <a:r>
              <a:rPr lang="en-US" sz="1200" spc="-105" dirty="0" smtClean="0">
                <a:solidFill>
                  <a:srgbClr val="434343"/>
                </a:solidFill>
                <a:latin typeface="Trebuchet MS"/>
                <a:cs typeface="Trebuchet MS"/>
              </a:rPr>
              <a:t> </a:t>
            </a:r>
            <a:r>
              <a:rPr lang="en-US" sz="1200" spc="90" dirty="0" err="1" smtClean="0">
                <a:solidFill>
                  <a:srgbClr val="434343"/>
                </a:solidFill>
                <a:latin typeface="Trebuchet MS"/>
                <a:cs typeface="Trebuchet MS"/>
              </a:rPr>
              <a:t>diawali</a:t>
            </a:r>
            <a:r>
              <a:rPr lang="en-US" sz="1200" spc="-45" dirty="0" smtClean="0">
                <a:solidFill>
                  <a:srgbClr val="434343"/>
                </a:solidFill>
                <a:latin typeface="Trebuchet MS"/>
                <a:cs typeface="Trebuchet MS"/>
              </a:rPr>
              <a:t> </a:t>
            </a:r>
            <a:r>
              <a:rPr lang="en-US" sz="1200" spc="65" dirty="0" err="1" smtClean="0">
                <a:solidFill>
                  <a:srgbClr val="434343"/>
                </a:solidFill>
                <a:latin typeface="Trebuchet MS"/>
                <a:cs typeface="Trebuchet MS"/>
              </a:rPr>
              <a:t>oleh</a:t>
            </a:r>
            <a:endParaRPr lang="en-US" sz="1200" dirty="0" smtClean="0">
              <a:latin typeface="Trebuchet MS"/>
              <a:cs typeface="Trebuchet MS"/>
            </a:endParaRPr>
          </a:p>
          <a:p>
            <a:pPr marL="355600" algn="just">
              <a:lnSpc>
                <a:spcPct val="100000"/>
              </a:lnSpc>
            </a:pPr>
            <a:r>
              <a:rPr lang="en-US" sz="1200" spc="95" dirty="0" err="1" smtClean="0">
                <a:solidFill>
                  <a:srgbClr val="434343"/>
                </a:solidFill>
                <a:latin typeface="Trebuchet MS"/>
                <a:cs typeface="Trebuchet MS"/>
              </a:rPr>
              <a:t>sebuah</a:t>
            </a:r>
            <a:r>
              <a:rPr lang="en-US" sz="1200" spc="-55" dirty="0" smtClean="0">
                <a:solidFill>
                  <a:srgbClr val="434343"/>
                </a:solidFill>
                <a:latin typeface="Trebuchet MS"/>
                <a:cs typeface="Trebuchet MS"/>
              </a:rPr>
              <a:t> </a:t>
            </a:r>
            <a:r>
              <a:rPr lang="en-US" sz="1200" spc="75" dirty="0" err="1" smtClean="0">
                <a:solidFill>
                  <a:srgbClr val="434343"/>
                </a:solidFill>
                <a:latin typeface="Trebuchet MS"/>
                <a:cs typeface="Trebuchet MS"/>
              </a:rPr>
              <a:t>permintaan</a:t>
            </a:r>
            <a:r>
              <a:rPr lang="en-US" sz="1200" spc="75" dirty="0" smtClean="0">
                <a:solidFill>
                  <a:srgbClr val="434343"/>
                </a:solidFill>
                <a:latin typeface="Trebuchet MS"/>
                <a:cs typeface="Trebuchet MS"/>
              </a:rPr>
              <a:t>.</a:t>
            </a:r>
            <a:endParaRPr lang="en-US" sz="1200" dirty="0" smtClean="0">
              <a:latin typeface="Trebuchet MS"/>
              <a:cs typeface="Trebuchet MS"/>
            </a:endParaRPr>
          </a:p>
          <a:p>
            <a:pPr marL="355600" indent="-343535" algn="just">
              <a:lnSpc>
                <a:spcPct val="100000"/>
              </a:lnSpc>
              <a:spcBef>
                <a:spcPts val="1000"/>
              </a:spcBef>
              <a:buClr>
                <a:srgbClr val="CCCCCC"/>
              </a:buClr>
              <a:buSzPct val="80000"/>
              <a:buFont typeface="Wingdings"/>
              <a:buChar char=""/>
              <a:tabLst>
                <a:tab pos="356235" algn="l"/>
              </a:tabLst>
            </a:pPr>
            <a:r>
              <a:rPr lang="en-US" sz="1200" spc="130" dirty="0" err="1" smtClean="0">
                <a:solidFill>
                  <a:srgbClr val="434343"/>
                </a:solidFill>
                <a:latin typeface="Trebuchet MS"/>
                <a:cs typeface="Trebuchet MS"/>
              </a:rPr>
              <a:t>Fokusnya</a:t>
            </a:r>
            <a:r>
              <a:rPr lang="en-US" sz="1200" spc="-100" dirty="0" smtClean="0">
                <a:solidFill>
                  <a:srgbClr val="434343"/>
                </a:solidFill>
                <a:latin typeface="Trebuchet MS"/>
                <a:cs typeface="Trebuchet MS"/>
              </a:rPr>
              <a:t> </a:t>
            </a:r>
            <a:r>
              <a:rPr lang="en-US" sz="1200" spc="85" dirty="0" err="1" smtClean="0">
                <a:solidFill>
                  <a:srgbClr val="434343"/>
                </a:solidFill>
                <a:latin typeface="Trebuchet MS"/>
                <a:cs typeface="Trebuchet MS"/>
              </a:rPr>
              <a:t>adalah</a:t>
            </a:r>
            <a:r>
              <a:rPr lang="en-US" sz="1200" spc="-50"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untuk</a:t>
            </a:r>
            <a:r>
              <a:rPr lang="en-US" sz="1200" spc="-50" dirty="0" smtClean="0">
                <a:solidFill>
                  <a:srgbClr val="434343"/>
                </a:solidFill>
                <a:latin typeface="Trebuchet MS"/>
                <a:cs typeface="Trebuchet MS"/>
              </a:rPr>
              <a:t> </a:t>
            </a:r>
            <a:r>
              <a:rPr lang="en-US" sz="1200" spc="125" dirty="0" err="1" smtClean="0">
                <a:solidFill>
                  <a:srgbClr val="434343"/>
                </a:solidFill>
                <a:latin typeface="Trebuchet MS"/>
                <a:cs typeface="Trebuchet MS"/>
              </a:rPr>
              <a:t>memenuhi</a:t>
            </a:r>
            <a:r>
              <a:rPr lang="en-US" sz="1200" spc="-60" dirty="0" smtClean="0">
                <a:solidFill>
                  <a:srgbClr val="434343"/>
                </a:solidFill>
                <a:latin typeface="Trebuchet MS"/>
                <a:cs typeface="Trebuchet MS"/>
              </a:rPr>
              <a:t> </a:t>
            </a:r>
            <a:r>
              <a:rPr lang="en-US" sz="1200" spc="95" dirty="0" err="1" smtClean="0">
                <a:solidFill>
                  <a:srgbClr val="434343"/>
                </a:solidFill>
                <a:latin typeface="Trebuchet MS"/>
                <a:cs typeface="Trebuchet MS"/>
              </a:rPr>
              <a:t>permintaan</a:t>
            </a:r>
            <a:r>
              <a:rPr lang="en-US" sz="1200" spc="-75" dirty="0" smtClean="0">
                <a:solidFill>
                  <a:srgbClr val="434343"/>
                </a:solidFill>
                <a:latin typeface="Trebuchet MS"/>
                <a:cs typeface="Trebuchet MS"/>
              </a:rPr>
              <a:t> </a:t>
            </a:r>
            <a:r>
              <a:rPr lang="en-US" sz="1200" spc="100" dirty="0" err="1" smtClean="0">
                <a:solidFill>
                  <a:srgbClr val="434343"/>
                </a:solidFill>
                <a:latin typeface="Trebuchet MS"/>
                <a:cs typeface="Trebuchet MS"/>
              </a:rPr>
              <a:t>dengan</a:t>
            </a:r>
            <a:endParaRPr lang="en-US" sz="1200" dirty="0" smtClean="0">
              <a:latin typeface="Trebuchet MS"/>
              <a:cs typeface="Trebuchet MS"/>
            </a:endParaRPr>
          </a:p>
          <a:p>
            <a:pPr marL="355600" algn="just">
              <a:lnSpc>
                <a:spcPct val="100000"/>
              </a:lnSpc>
            </a:pPr>
            <a:r>
              <a:rPr lang="en-US" sz="1200" spc="114" dirty="0" err="1" smtClean="0">
                <a:solidFill>
                  <a:srgbClr val="434343"/>
                </a:solidFill>
                <a:latin typeface="Trebuchet MS"/>
                <a:cs typeface="Trebuchet MS"/>
              </a:rPr>
              <a:t>melakukan</a:t>
            </a:r>
            <a:r>
              <a:rPr lang="en-US" sz="1200" spc="-45" dirty="0" smtClean="0">
                <a:solidFill>
                  <a:srgbClr val="434343"/>
                </a:solidFill>
                <a:latin typeface="Trebuchet MS"/>
                <a:cs typeface="Trebuchet MS"/>
              </a:rPr>
              <a:t> </a:t>
            </a:r>
            <a:r>
              <a:rPr lang="en-US" sz="1200" spc="40" dirty="0" err="1" smtClean="0">
                <a:solidFill>
                  <a:srgbClr val="434343"/>
                </a:solidFill>
                <a:latin typeface="Trebuchet MS"/>
                <a:cs typeface="Trebuchet MS"/>
              </a:rPr>
              <a:t>tugas-tugas</a:t>
            </a:r>
            <a:r>
              <a:rPr lang="en-US" sz="1200" spc="-55" dirty="0" smtClean="0">
                <a:solidFill>
                  <a:srgbClr val="434343"/>
                </a:solidFill>
                <a:latin typeface="Trebuchet MS"/>
                <a:cs typeface="Trebuchet MS"/>
              </a:rPr>
              <a:t> </a:t>
            </a:r>
            <a:r>
              <a:rPr lang="en-US" sz="1200" spc="120" dirty="0" smtClean="0">
                <a:solidFill>
                  <a:srgbClr val="434343"/>
                </a:solidFill>
                <a:latin typeface="Trebuchet MS"/>
                <a:cs typeface="Trebuchet MS"/>
              </a:rPr>
              <a:t>yang</a:t>
            </a:r>
            <a:r>
              <a:rPr lang="en-US" sz="1200" spc="-95" dirty="0" smtClean="0">
                <a:solidFill>
                  <a:srgbClr val="434343"/>
                </a:solidFill>
                <a:latin typeface="Trebuchet MS"/>
                <a:cs typeface="Trebuchet MS"/>
              </a:rPr>
              <a:t> </a:t>
            </a:r>
            <a:r>
              <a:rPr lang="en-US" sz="1200" spc="125" dirty="0" err="1" smtClean="0">
                <a:solidFill>
                  <a:srgbClr val="434343"/>
                </a:solidFill>
                <a:latin typeface="Trebuchet MS"/>
                <a:cs typeface="Trebuchet MS"/>
              </a:rPr>
              <a:t>harus</a:t>
            </a:r>
            <a:r>
              <a:rPr lang="en-US" sz="1200" spc="-45" dirty="0" smtClean="0">
                <a:solidFill>
                  <a:srgbClr val="434343"/>
                </a:solidFill>
                <a:latin typeface="Trebuchet MS"/>
                <a:cs typeface="Trebuchet MS"/>
              </a:rPr>
              <a:t> </a:t>
            </a:r>
            <a:r>
              <a:rPr lang="en-US" sz="1200" spc="80" dirty="0" err="1" smtClean="0">
                <a:solidFill>
                  <a:srgbClr val="434343"/>
                </a:solidFill>
                <a:latin typeface="Trebuchet MS"/>
                <a:cs typeface="Trebuchet MS"/>
              </a:rPr>
              <a:t>dikerjakan</a:t>
            </a:r>
            <a:endParaRPr lang="en-US" sz="1200" dirty="0" smtClean="0">
              <a:latin typeface="Trebuchet MS"/>
              <a:cs typeface="Trebuchet MS"/>
            </a:endParaRPr>
          </a:p>
          <a:p>
            <a:pPr marL="355600" marR="5080" indent="-343535">
              <a:lnSpc>
                <a:spcPct val="99600"/>
              </a:lnSpc>
              <a:spcBef>
                <a:spcPts val="1035"/>
              </a:spcBef>
              <a:buClr>
                <a:srgbClr val="CCCCCC"/>
              </a:buClr>
              <a:buSzPct val="80000"/>
              <a:buFont typeface="Wingdings"/>
              <a:buChar char=""/>
              <a:tabLst>
                <a:tab pos="355600" algn="l"/>
                <a:tab pos="356235" algn="l"/>
              </a:tabLst>
            </a:pPr>
            <a:r>
              <a:rPr lang="en-US" sz="1200" spc="120" dirty="0" err="1" smtClean="0">
                <a:solidFill>
                  <a:srgbClr val="434343"/>
                </a:solidFill>
                <a:latin typeface="Trebuchet MS"/>
                <a:cs typeface="Trebuchet MS"/>
              </a:rPr>
              <a:t>Dengan</a:t>
            </a:r>
            <a:r>
              <a:rPr lang="en-US" sz="1200" spc="120" dirty="0" smtClean="0">
                <a:solidFill>
                  <a:srgbClr val="434343"/>
                </a:solidFill>
                <a:latin typeface="Trebuchet MS"/>
                <a:cs typeface="Trebuchet MS"/>
              </a:rPr>
              <a:t> </a:t>
            </a:r>
            <a:r>
              <a:rPr lang="en-US" sz="1200" spc="50" dirty="0" smtClean="0">
                <a:solidFill>
                  <a:srgbClr val="434343"/>
                </a:solidFill>
                <a:latin typeface="Trebuchet MS"/>
                <a:cs typeface="Trebuchet MS"/>
              </a:rPr>
              <a:t>kata </a:t>
            </a:r>
            <a:r>
              <a:rPr lang="en-US" sz="1200" spc="20" dirty="0" smtClean="0">
                <a:solidFill>
                  <a:srgbClr val="434343"/>
                </a:solidFill>
                <a:latin typeface="Trebuchet MS"/>
                <a:cs typeface="Trebuchet MS"/>
              </a:rPr>
              <a:t>lain, </a:t>
            </a:r>
            <a:r>
              <a:rPr lang="en-US" sz="1200" spc="100" dirty="0" err="1" smtClean="0">
                <a:solidFill>
                  <a:srgbClr val="434343"/>
                </a:solidFill>
                <a:latin typeface="Trebuchet MS"/>
                <a:cs typeface="Trebuchet MS"/>
              </a:rPr>
              <a:t>fokus</a:t>
            </a:r>
            <a:r>
              <a:rPr lang="en-US" sz="1200" spc="100" dirty="0" smtClean="0">
                <a:solidFill>
                  <a:srgbClr val="434343"/>
                </a:solidFill>
                <a:latin typeface="Trebuchet MS"/>
                <a:cs typeface="Trebuchet MS"/>
              </a:rPr>
              <a:t> </a:t>
            </a:r>
            <a:r>
              <a:rPr lang="en-US" sz="1200" spc="100" dirty="0" err="1" smtClean="0">
                <a:solidFill>
                  <a:srgbClr val="434343"/>
                </a:solidFill>
                <a:latin typeface="Trebuchet MS"/>
                <a:cs typeface="Trebuchet MS"/>
              </a:rPr>
              <a:t>dari</a:t>
            </a:r>
            <a:r>
              <a:rPr lang="en-US" sz="1200" spc="100" dirty="0" smtClean="0">
                <a:solidFill>
                  <a:srgbClr val="434343"/>
                </a:solidFill>
                <a:latin typeface="Trebuchet MS"/>
                <a:cs typeface="Trebuchet MS"/>
              </a:rPr>
              <a:t> </a:t>
            </a:r>
            <a:r>
              <a:rPr lang="en-US" sz="1200" spc="95" dirty="0" err="1" smtClean="0">
                <a:solidFill>
                  <a:srgbClr val="434343"/>
                </a:solidFill>
                <a:latin typeface="Trebuchet MS"/>
                <a:cs typeface="Trebuchet MS"/>
              </a:rPr>
              <a:t>tindakan</a:t>
            </a:r>
            <a:r>
              <a:rPr lang="en-US" sz="1200" spc="95" dirty="0" smtClean="0">
                <a:solidFill>
                  <a:srgbClr val="434343"/>
                </a:solidFill>
                <a:latin typeface="Trebuchet MS"/>
                <a:cs typeface="Trebuchet MS"/>
              </a:rPr>
              <a:t> </a:t>
            </a:r>
            <a:r>
              <a:rPr lang="en-US" sz="1200" spc="85" dirty="0" err="1" smtClean="0">
                <a:solidFill>
                  <a:srgbClr val="434343"/>
                </a:solidFill>
                <a:latin typeface="Trebuchet MS"/>
                <a:cs typeface="Trebuchet MS"/>
              </a:rPr>
              <a:t>adalah</a:t>
            </a:r>
            <a:r>
              <a:rPr lang="en-US" sz="1200" spc="85" dirty="0" smtClean="0">
                <a:solidFill>
                  <a:srgbClr val="434343"/>
                </a:solidFill>
                <a:latin typeface="Trebuchet MS"/>
                <a:cs typeface="Trebuchet MS"/>
              </a:rPr>
              <a:t> </a:t>
            </a:r>
            <a:r>
              <a:rPr lang="en-US" sz="1200" spc="80" dirty="0" smtClean="0">
                <a:solidFill>
                  <a:srgbClr val="FF0000"/>
                </a:solidFill>
                <a:latin typeface="Trebuchet MS"/>
                <a:cs typeface="Trebuchet MS"/>
              </a:rPr>
              <a:t>proses </a:t>
            </a:r>
            <a:r>
              <a:rPr lang="en-US" sz="1200" dirty="0" smtClean="0">
                <a:solidFill>
                  <a:srgbClr val="434343"/>
                </a:solidFill>
                <a:latin typeface="Wingdings"/>
                <a:cs typeface="Wingdings"/>
              </a:rPr>
              <a:t></a:t>
            </a:r>
            <a:r>
              <a:rPr lang="en-US" sz="1200" dirty="0" smtClean="0">
                <a:solidFill>
                  <a:srgbClr val="434343"/>
                </a:solidFill>
                <a:latin typeface="Times New Roman"/>
                <a:cs typeface="Times New Roman"/>
              </a:rPr>
              <a:t> </a:t>
            </a:r>
            <a:r>
              <a:rPr lang="en-US" sz="1200" spc="50" dirty="0" err="1" smtClean="0">
                <a:solidFill>
                  <a:srgbClr val="434343"/>
                </a:solidFill>
                <a:latin typeface="Trebuchet MS"/>
                <a:cs typeface="Trebuchet MS"/>
              </a:rPr>
              <a:t>tenaga</a:t>
            </a:r>
            <a:r>
              <a:rPr lang="en-US" sz="1200" spc="50" dirty="0" smtClean="0">
                <a:solidFill>
                  <a:srgbClr val="434343"/>
                </a:solidFill>
                <a:latin typeface="Trebuchet MS"/>
                <a:cs typeface="Trebuchet MS"/>
              </a:rPr>
              <a:t>  </a:t>
            </a:r>
            <a:r>
              <a:rPr lang="en-US" sz="1200" spc="45" dirty="0" err="1" smtClean="0">
                <a:solidFill>
                  <a:srgbClr val="434343"/>
                </a:solidFill>
                <a:latin typeface="Trebuchet MS"/>
                <a:cs typeface="Trebuchet MS"/>
              </a:rPr>
              <a:t>kerja</a:t>
            </a:r>
            <a:r>
              <a:rPr lang="en-US" sz="1200" spc="-85" dirty="0" smtClean="0">
                <a:solidFill>
                  <a:srgbClr val="434343"/>
                </a:solidFill>
                <a:latin typeface="Trebuchet MS"/>
                <a:cs typeface="Trebuchet MS"/>
              </a:rPr>
              <a:t> </a:t>
            </a:r>
            <a:r>
              <a:rPr lang="en-US" sz="1200" spc="60" dirty="0" err="1" smtClean="0">
                <a:solidFill>
                  <a:srgbClr val="434343"/>
                </a:solidFill>
                <a:latin typeface="Trebuchet MS"/>
                <a:cs typeface="Trebuchet MS"/>
              </a:rPr>
              <a:t>tidak</a:t>
            </a:r>
            <a:r>
              <a:rPr lang="en-US" sz="1200" spc="-65" dirty="0" smtClean="0">
                <a:solidFill>
                  <a:srgbClr val="434343"/>
                </a:solidFill>
                <a:latin typeface="Trebuchet MS"/>
                <a:cs typeface="Trebuchet MS"/>
              </a:rPr>
              <a:t> </a:t>
            </a:r>
            <a:r>
              <a:rPr lang="en-US" sz="1200" spc="60" dirty="0" err="1" smtClean="0">
                <a:solidFill>
                  <a:srgbClr val="434343"/>
                </a:solidFill>
                <a:latin typeface="Trebuchet MS"/>
                <a:cs typeface="Trebuchet MS"/>
              </a:rPr>
              <a:t>dibagi-bagi</a:t>
            </a:r>
            <a:r>
              <a:rPr lang="en-US" sz="1200" spc="-55" dirty="0" smtClean="0">
                <a:solidFill>
                  <a:srgbClr val="434343"/>
                </a:solidFill>
                <a:latin typeface="Trebuchet MS"/>
                <a:cs typeface="Trebuchet MS"/>
              </a:rPr>
              <a:t> </a:t>
            </a:r>
            <a:r>
              <a:rPr lang="en-US" sz="1200" dirty="0" err="1" smtClean="0">
                <a:solidFill>
                  <a:srgbClr val="434343"/>
                </a:solidFill>
                <a:latin typeface="Trebuchet MS"/>
                <a:cs typeface="Trebuchet MS"/>
              </a:rPr>
              <a:t>tetapi</a:t>
            </a:r>
            <a:r>
              <a:rPr lang="en-US" sz="1200" spc="-50" dirty="0" smtClean="0">
                <a:solidFill>
                  <a:srgbClr val="434343"/>
                </a:solidFill>
                <a:latin typeface="Trebuchet MS"/>
                <a:cs typeface="Trebuchet MS"/>
              </a:rPr>
              <a:t> </a:t>
            </a:r>
            <a:r>
              <a:rPr lang="en-US" sz="1200" spc="90" dirty="0" err="1" smtClean="0">
                <a:solidFill>
                  <a:srgbClr val="434343"/>
                </a:solidFill>
                <a:latin typeface="Trebuchet MS"/>
                <a:cs typeface="Trebuchet MS"/>
              </a:rPr>
              <a:t>disewa</a:t>
            </a:r>
            <a:r>
              <a:rPr lang="en-US" sz="1200" spc="-80"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untuk</a:t>
            </a:r>
            <a:r>
              <a:rPr lang="en-US" sz="1200" spc="-40" dirty="0" smtClean="0">
                <a:solidFill>
                  <a:srgbClr val="434343"/>
                </a:solidFill>
                <a:latin typeface="Trebuchet MS"/>
                <a:cs typeface="Trebuchet MS"/>
              </a:rPr>
              <a:t> </a:t>
            </a:r>
            <a:r>
              <a:rPr lang="en-US" sz="1200" spc="110" dirty="0" err="1" smtClean="0">
                <a:solidFill>
                  <a:srgbClr val="434343"/>
                </a:solidFill>
                <a:latin typeface="Trebuchet MS"/>
                <a:cs typeface="Trebuchet MS"/>
              </a:rPr>
              <a:t>melaksanakan</a:t>
            </a:r>
            <a:r>
              <a:rPr lang="en-US" sz="1200" spc="-85" dirty="0" smtClean="0">
                <a:solidFill>
                  <a:srgbClr val="434343"/>
                </a:solidFill>
                <a:latin typeface="Trebuchet MS"/>
                <a:cs typeface="Trebuchet MS"/>
              </a:rPr>
              <a:t> </a:t>
            </a:r>
            <a:r>
              <a:rPr lang="en-US" sz="1200" spc="55" dirty="0" err="1" smtClean="0">
                <a:solidFill>
                  <a:srgbClr val="434343"/>
                </a:solidFill>
                <a:latin typeface="Trebuchet MS"/>
                <a:cs typeface="Trebuchet MS"/>
              </a:rPr>
              <a:t>tugas</a:t>
            </a:r>
            <a:r>
              <a:rPr lang="en-US" sz="1200" spc="55" dirty="0" smtClean="0">
                <a:solidFill>
                  <a:srgbClr val="434343"/>
                </a:solidFill>
                <a:latin typeface="Trebuchet MS"/>
                <a:cs typeface="Trebuchet MS"/>
              </a:rPr>
              <a:t>  </a:t>
            </a:r>
            <a:r>
              <a:rPr lang="en-US" sz="1200" spc="120" dirty="0" smtClean="0">
                <a:solidFill>
                  <a:srgbClr val="434343"/>
                </a:solidFill>
                <a:latin typeface="Trebuchet MS"/>
                <a:cs typeface="Trebuchet MS"/>
              </a:rPr>
              <a:t>yang </a:t>
            </a:r>
            <a:r>
              <a:rPr lang="en-US" sz="1200" spc="90" dirty="0" err="1" smtClean="0">
                <a:solidFill>
                  <a:srgbClr val="434343"/>
                </a:solidFill>
                <a:latin typeface="Trebuchet MS"/>
                <a:cs typeface="Trebuchet MS"/>
              </a:rPr>
              <a:t>perlu</a:t>
            </a:r>
            <a:r>
              <a:rPr lang="en-US" sz="1200" spc="-290"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dilakukan</a:t>
            </a:r>
            <a:endParaRPr lang="en-US" sz="1200" dirty="0" smtClean="0">
              <a:latin typeface="Trebuchet MS"/>
              <a:cs typeface="Trebuchet MS"/>
            </a:endParaRPr>
          </a:p>
          <a:p>
            <a:endParaRPr lang="en-US" dirty="0" smtClean="0"/>
          </a:p>
          <a:p>
            <a:endParaRPr lang="en-US" dirty="0" smtClean="0"/>
          </a:p>
          <a:p>
            <a:pPr marL="355600" indent="-343535">
              <a:lnSpc>
                <a:spcPct val="100000"/>
              </a:lnSpc>
              <a:spcBef>
                <a:spcPts val="100"/>
              </a:spcBef>
              <a:buClr>
                <a:srgbClr val="CCCCCC"/>
              </a:buClr>
              <a:buSzPct val="79545"/>
              <a:buFont typeface="Wingdings"/>
              <a:buChar char=""/>
              <a:tabLst>
                <a:tab pos="355600" algn="l"/>
                <a:tab pos="356235" algn="l"/>
              </a:tabLst>
            </a:pPr>
            <a:r>
              <a:rPr lang="en-US" sz="1200" spc="50" dirty="0" err="1" smtClean="0">
                <a:solidFill>
                  <a:srgbClr val="434343"/>
                </a:solidFill>
                <a:latin typeface="Trebuchet MS"/>
                <a:cs typeface="Trebuchet MS"/>
              </a:rPr>
              <a:t>Selanjutnya</a:t>
            </a:r>
            <a:r>
              <a:rPr lang="en-US" sz="1200" spc="50" dirty="0" smtClean="0">
                <a:solidFill>
                  <a:srgbClr val="434343"/>
                </a:solidFill>
                <a:latin typeface="Trebuchet MS"/>
                <a:cs typeface="Trebuchet MS"/>
              </a:rPr>
              <a:t>,</a:t>
            </a:r>
            <a:r>
              <a:rPr lang="en-US" sz="1200" spc="-100" dirty="0" smtClean="0">
                <a:solidFill>
                  <a:srgbClr val="434343"/>
                </a:solidFill>
                <a:latin typeface="Trebuchet MS"/>
                <a:cs typeface="Trebuchet MS"/>
              </a:rPr>
              <a:t> </a:t>
            </a:r>
            <a:r>
              <a:rPr lang="en-US" sz="1200" spc="85" dirty="0" err="1" smtClean="0">
                <a:solidFill>
                  <a:srgbClr val="434343"/>
                </a:solidFill>
                <a:latin typeface="Trebuchet MS"/>
                <a:cs typeface="Trebuchet MS"/>
              </a:rPr>
              <a:t>kompleksitas</a:t>
            </a:r>
            <a:r>
              <a:rPr lang="en-US" sz="1200" spc="-90" dirty="0" smtClean="0">
                <a:solidFill>
                  <a:srgbClr val="434343"/>
                </a:solidFill>
                <a:latin typeface="Trebuchet MS"/>
                <a:cs typeface="Trebuchet MS"/>
              </a:rPr>
              <a:t> </a:t>
            </a:r>
            <a:r>
              <a:rPr lang="en-US" sz="1200" spc="70" dirty="0" err="1" smtClean="0">
                <a:solidFill>
                  <a:srgbClr val="434343"/>
                </a:solidFill>
                <a:latin typeface="Trebuchet MS"/>
                <a:cs typeface="Trebuchet MS"/>
              </a:rPr>
              <a:t>pekerjaan</a:t>
            </a:r>
            <a:r>
              <a:rPr lang="en-US" sz="1200" spc="-70"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berkembang</a:t>
            </a:r>
            <a:r>
              <a:rPr lang="en-US" sz="1200" spc="-110" dirty="0" smtClean="0">
                <a:solidFill>
                  <a:srgbClr val="434343"/>
                </a:solidFill>
                <a:latin typeface="Trebuchet MS"/>
                <a:cs typeface="Trebuchet MS"/>
              </a:rPr>
              <a:t> </a:t>
            </a:r>
            <a:r>
              <a:rPr lang="en-US" sz="1200" spc="140" dirty="0" err="1" smtClean="0">
                <a:solidFill>
                  <a:srgbClr val="434343"/>
                </a:solidFill>
                <a:latin typeface="Trebuchet MS"/>
                <a:cs typeface="Trebuchet MS"/>
              </a:rPr>
              <a:t>dan</a:t>
            </a:r>
            <a:endParaRPr lang="en-US" sz="1200" dirty="0" smtClean="0">
              <a:latin typeface="Trebuchet MS"/>
              <a:cs typeface="Trebuchet MS"/>
            </a:endParaRPr>
          </a:p>
          <a:p>
            <a:pPr marL="355600">
              <a:lnSpc>
                <a:spcPct val="100000"/>
              </a:lnSpc>
            </a:pPr>
            <a:r>
              <a:rPr lang="en-US" sz="1200" spc="100" dirty="0" err="1" smtClean="0">
                <a:solidFill>
                  <a:srgbClr val="434343"/>
                </a:solidFill>
                <a:latin typeface="Trebuchet MS"/>
                <a:cs typeface="Trebuchet MS"/>
              </a:rPr>
              <a:t>jumlah</a:t>
            </a:r>
            <a:r>
              <a:rPr lang="en-US" sz="1200" spc="100" dirty="0" smtClean="0">
                <a:solidFill>
                  <a:srgbClr val="434343"/>
                </a:solidFill>
                <a:latin typeface="Trebuchet MS"/>
                <a:cs typeface="Trebuchet MS"/>
              </a:rPr>
              <a:t> </a:t>
            </a:r>
            <a:r>
              <a:rPr lang="en-US" sz="1200" spc="50" dirty="0" err="1" smtClean="0">
                <a:solidFill>
                  <a:srgbClr val="434343"/>
                </a:solidFill>
                <a:latin typeface="Trebuchet MS"/>
                <a:cs typeface="Trebuchet MS"/>
              </a:rPr>
              <a:t>pekerja</a:t>
            </a:r>
            <a:r>
              <a:rPr lang="en-US" sz="1200" spc="-285" dirty="0" smtClean="0">
                <a:solidFill>
                  <a:srgbClr val="434343"/>
                </a:solidFill>
                <a:latin typeface="Trebuchet MS"/>
                <a:cs typeface="Trebuchet MS"/>
              </a:rPr>
              <a:t> </a:t>
            </a:r>
            <a:r>
              <a:rPr lang="en-US" sz="1200" spc="100" dirty="0" err="1" smtClean="0">
                <a:solidFill>
                  <a:srgbClr val="434343"/>
                </a:solidFill>
                <a:latin typeface="Trebuchet MS"/>
                <a:cs typeface="Trebuchet MS"/>
              </a:rPr>
              <a:t>bertambah</a:t>
            </a:r>
            <a:endParaRPr lang="en-US" sz="1200" dirty="0" smtClean="0">
              <a:latin typeface="Trebuchet MS"/>
              <a:cs typeface="Trebuchet MS"/>
            </a:endParaRPr>
          </a:p>
          <a:p>
            <a:pPr marL="355600" indent="-343535">
              <a:lnSpc>
                <a:spcPct val="100000"/>
              </a:lnSpc>
              <a:spcBef>
                <a:spcPts val="1000"/>
              </a:spcBef>
              <a:buClr>
                <a:srgbClr val="CCCCCC"/>
              </a:buClr>
              <a:buSzPct val="79545"/>
              <a:buFont typeface="Wingdings"/>
              <a:buChar char=""/>
              <a:tabLst>
                <a:tab pos="355600" algn="l"/>
                <a:tab pos="356235" algn="l"/>
              </a:tabLst>
            </a:pPr>
            <a:r>
              <a:rPr lang="en-US" sz="1200" spc="135" dirty="0" err="1" smtClean="0">
                <a:solidFill>
                  <a:srgbClr val="434343"/>
                </a:solidFill>
                <a:latin typeface="Trebuchet MS"/>
                <a:cs typeface="Trebuchet MS"/>
              </a:rPr>
              <a:t>Dalam</a:t>
            </a:r>
            <a:r>
              <a:rPr lang="en-US" sz="1200" spc="-85" dirty="0" smtClean="0">
                <a:solidFill>
                  <a:srgbClr val="434343"/>
                </a:solidFill>
                <a:latin typeface="Trebuchet MS"/>
                <a:cs typeface="Trebuchet MS"/>
              </a:rPr>
              <a:t> </a:t>
            </a:r>
            <a:r>
              <a:rPr lang="en-US" sz="1200" spc="110" dirty="0" err="1" smtClean="0">
                <a:solidFill>
                  <a:srgbClr val="434343"/>
                </a:solidFill>
                <a:latin typeface="Trebuchet MS"/>
                <a:cs typeface="Trebuchet MS"/>
              </a:rPr>
              <a:t>sebuah</a:t>
            </a:r>
            <a:r>
              <a:rPr lang="en-US" sz="1200" spc="-114" dirty="0" smtClean="0">
                <a:solidFill>
                  <a:srgbClr val="434343"/>
                </a:solidFill>
                <a:latin typeface="Trebuchet MS"/>
                <a:cs typeface="Trebuchet MS"/>
              </a:rPr>
              <a:t> </a:t>
            </a:r>
            <a:r>
              <a:rPr lang="en-US" sz="1200" spc="125" dirty="0" err="1" smtClean="0">
                <a:solidFill>
                  <a:srgbClr val="434343"/>
                </a:solidFill>
                <a:latin typeface="Trebuchet MS"/>
                <a:cs typeface="Trebuchet MS"/>
              </a:rPr>
              <a:t>perusahaan</a:t>
            </a:r>
            <a:r>
              <a:rPr lang="en-US" sz="1200" spc="-135" dirty="0" smtClean="0">
                <a:solidFill>
                  <a:srgbClr val="434343"/>
                </a:solidFill>
                <a:latin typeface="Trebuchet MS"/>
                <a:cs typeface="Trebuchet MS"/>
              </a:rPr>
              <a:t> </a:t>
            </a:r>
            <a:r>
              <a:rPr lang="en-US" sz="1200" spc="70" dirty="0" err="1" smtClean="0">
                <a:solidFill>
                  <a:srgbClr val="434343"/>
                </a:solidFill>
                <a:latin typeface="Trebuchet MS"/>
                <a:cs typeface="Trebuchet MS"/>
              </a:rPr>
              <a:t>tidak</a:t>
            </a:r>
            <a:r>
              <a:rPr lang="en-US" sz="1200" spc="-105" dirty="0" smtClean="0">
                <a:solidFill>
                  <a:srgbClr val="434343"/>
                </a:solidFill>
                <a:latin typeface="Trebuchet MS"/>
                <a:cs typeface="Trebuchet MS"/>
              </a:rPr>
              <a:t> </a:t>
            </a:r>
            <a:r>
              <a:rPr lang="en-US" sz="1200" spc="170" dirty="0" err="1" smtClean="0">
                <a:solidFill>
                  <a:srgbClr val="434343"/>
                </a:solidFill>
                <a:latin typeface="Trebuchet MS"/>
                <a:cs typeface="Trebuchet MS"/>
              </a:rPr>
              <a:t>mungkin</a:t>
            </a:r>
            <a:r>
              <a:rPr lang="en-US" sz="1200" spc="-70" dirty="0" smtClean="0">
                <a:solidFill>
                  <a:srgbClr val="434343"/>
                </a:solidFill>
                <a:latin typeface="Trebuchet MS"/>
                <a:cs typeface="Trebuchet MS"/>
              </a:rPr>
              <a:t> </a:t>
            </a:r>
            <a:r>
              <a:rPr lang="en-US" sz="1200" spc="60" dirty="0" err="1" smtClean="0">
                <a:solidFill>
                  <a:srgbClr val="434343"/>
                </a:solidFill>
                <a:latin typeface="Trebuchet MS"/>
                <a:cs typeface="Trebuchet MS"/>
              </a:rPr>
              <a:t>lagi</a:t>
            </a:r>
            <a:r>
              <a:rPr lang="en-US" sz="1200" spc="-85" dirty="0" smtClean="0">
                <a:solidFill>
                  <a:srgbClr val="434343"/>
                </a:solidFill>
                <a:latin typeface="Trebuchet MS"/>
                <a:cs typeface="Trebuchet MS"/>
              </a:rPr>
              <a:t> </a:t>
            </a:r>
            <a:r>
              <a:rPr lang="en-US" sz="1200" spc="40" dirty="0" err="1" smtClean="0">
                <a:solidFill>
                  <a:srgbClr val="434343"/>
                </a:solidFill>
                <a:latin typeface="Trebuchet MS"/>
                <a:cs typeface="Trebuchet MS"/>
              </a:rPr>
              <a:t>setiap</a:t>
            </a:r>
            <a:endParaRPr lang="en-US" sz="1200" dirty="0" smtClean="0">
              <a:latin typeface="Trebuchet MS"/>
              <a:cs typeface="Trebuchet MS"/>
            </a:endParaRPr>
          </a:p>
          <a:p>
            <a:pPr marL="355600">
              <a:lnSpc>
                <a:spcPct val="100000"/>
              </a:lnSpc>
              <a:spcBef>
                <a:spcPts val="5"/>
              </a:spcBef>
            </a:pPr>
            <a:r>
              <a:rPr lang="en-US" sz="1200" spc="125" dirty="0" smtClean="0">
                <a:solidFill>
                  <a:srgbClr val="434343"/>
                </a:solidFill>
                <a:latin typeface="Trebuchet MS"/>
                <a:cs typeface="Trebuchet MS"/>
              </a:rPr>
              <a:t>orang </a:t>
            </a:r>
            <a:r>
              <a:rPr lang="en-US" sz="1200" spc="130" dirty="0" err="1" smtClean="0">
                <a:solidFill>
                  <a:srgbClr val="434343"/>
                </a:solidFill>
                <a:latin typeface="Trebuchet MS"/>
                <a:cs typeface="Trebuchet MS"/>
              </a:rPr>
              <a:t>melakukan</a:t>
            </a:r>
            <a:r>
              <a:rPr lang="en-US" sz="1200" spc="-445" dirty="0" smtClean="0">
                <a:solidFill>
                  <a:srgbClr val="434343"/>
                </a:solidFill>
                <a:latin typeface="Trebuchet MS"/>
                <a:cs typeface="Trebuchet MS"/>
              </a:rPr>
              <a:t> </a:t>
            </a:r>
            <a:r>
              <a:rPr lang="en-US" sz="1200" spc="45" dirty="0" err="1" smtClean="0">
                <a:solidFill>
                  <a:srgbClr val="434343"/>
                </a:solidFill>
                <a:latin typeface="Trebuchet MS"/>
                <a:cs typeface="Trebuchet MS"/>
              </a:rPr>
              <a:t>setiap</a:t>
            </a:r>
            <a:r>
              <a:rPr lang="en-US" sz="1200" spc="45" dirty="0" smtClean="0">
                <a:solidFill>
                  <a:srgbClr val="434343"/>
                </a:solidFill>
                <a:latin typeface="Trebuchet MS"/>
                <a:cs typeface="Trebuchet MS"/>
              </a:rPr>
              <a:t> </a:t>
            </a:r>
            <a:r>
              <a:rPr lang="en-US" sz="1200" spc="70" dirty="0" err="1" smtClean="0">
                <a:solidFill>
                  <a:srgbClr val="434343"/>
                </a:solidFill>
                <a:latin typeface="Trebuchet MS"/>
                <a:cs typeface="Trebuchet MS"/>
              </a:rPr>
              <a:t>pekerjaan</a:t>
            </a:r>
            <a:endParaRPr lang="en-US" sz="1200" dirty="0" smtClean="0">
              <a:latin typeface="Trebuchet MS"/>
              <a:cs typeface="Trebuchet MS"/>
            </a:endParaRPr>
          </a:p>
          <a:p>
            <a:pPr marL="355600" indent="-343535">
              <a:lnSpc>
                <a:spcPct val="100000"/>
              </a:lnSpc>
              <a:spcBef>
                <a:spcPts val="1000"/>
              </a:spcBef>
              <a:buClr>
                <a:srgbClr val="CCCCCC"/>
              </a:buClr>
              <a:buSzPct val="79545"/>
              <a:buFont typeface="Wingdings"/>
              <a:buChar char=""/>
              <a:tabLst>
                <a:tab pos="355600" algn="l"/>
                <a:tab pos="356235" algn="l"/>
              </a:tabLst>
            </a:pPr>
            <a:r>
              <a:rPr lang="en-US" sz="1200" spc="65" dirty="0" err="1" smtClean="0">
                <a:solidFill>
                  <a:srgbClr val="434343"/>
                </a:solidFill>
                <a:latin typeface="Trebuchet MS"/>
                <a:cs typeface="Trebuchet MS"/>
              </a:rPr>
              <a:t>Pekerjaan</a:t>
            </a:r>
            <a:r>
              <a:rPr lang="en-US" sz="1200" spc="-80" dirty="0" smtClean="0">
                <a:solidFill>
                  <a:srgbClr val="434343"/>
                </a:solidFill>
                <a:latin typeface="Trebuchet MS"/>
                <a:cs typeface="Trebuchet MS"/>
              </a:rPr>
              <a:t> </a:t>
            </a:r>
            <a:r>
              <a:rPr lang="en-US" sz="1200" spc="55" dirty="0" err="1" smtClean="0">
                <a:solidFill>
                  <a:srgbClr val="434343"/>
                </a:solidFill>
                <a:latin typeface="Trebuchet MS"/>
                <a:cs typeface="Trebuchet MS"/>
              </a:rPr>
              <a:t>terlalu</a:t>
            </a:r>
            <a:r>
              <a:rPr lang="en-US" sz="1200" spc="-80" dirty="0" smtClean="0">
                <a:solidFill>
                  <a:srgbClr val="434343"/>
                </a:solidFill>
                <a:latin typeface="Trebuchet MS"/>
                <a:cs typeface="Trebuchet MS"/>
              </a:rPr>
              <a:t> </a:t>
            </a:r>
            <a:r>
              <a:rPr lang="en-US" sz="1200" spc="110" dirty="0" err="1" smtClean="0">
                <a:solidFill>
                  <a:srgbClr val="434343"/>
                </a:solidFill>
                <a:latin typeface="Trebuchet MS"/>
                <a:cs typeface="Trebuchet MS"/>
              </a:rPr>
              <a:t>kompleks</a:t>
            </a:r>
            <a:r>
              <a:rPr lang="en-US" sz="1200" spc="-80" dirty="0" smtClean="0">
                <a:solidFill>
                  <a:srgbClr val="434343"/>
                </a:solidFill>
                <a:latin typeface="Trebuchet MS"/>
                <a:cs typeface="Trebuchet MS"/>
              </a:rPr>
              <a:t> </a:t>
            </a:r>
            <a:r>
              <a:rPr lang="en-US" sz="1200" spc="95" dirty="0" err="1" smtClean="0">
                <a:solidFill>
                  <a:srgbClr val="434343"/>
                </a:solidFill>
                <a:latin typeface="Trebuchet MS"/>
                <a:cs typeface="Trebuchet MS"/>
              </a:rPr>
              <a:t>sehingga</a:t>
            </a:r>
            <a:r>
              <a:rPr lang="en-US" sz="1200" spc="-105" dirty="0" smtClean="0">
                <a:solidFill>
                  <a:srgbClr val="434343"/>
                </a:solidFill>
                <a:latin typeface="Trebuchet MS"/>
                <a:cs typeface="Trebuchet MS"/>
              </a:rPr>
              <a:t> </a:t>
            </a:r>
            <a:r>
              <a:rPr lang="en-US" sz="1200" spc="45" dirty="0" err="1" smtClean="0">
                <a:solidFill>
                  <a:srgbClr val="434343"/>
                </a:solidFill>
                <a:latin typeface="Trebuchet MS"/>
                <a:cs typeface="Trebuchet MS"/>
              </a:rPr>
              <a:t>setiap</a:t>
            </a:r>
            <a:r>
              <a:rPr lang="en-US" sz="1200" spc="-114" dirty="0" smtClean="0">
                <a:solidFill>
                  <a:srgbClr val="434343"/>
                </a:solidFill>
                <a:latin typeface="Trebuchet MS"/>
                <a:cs typeface="Trebuchet MS"/>
              </a:rPr>
              <a:t> </a:t>
            </a:r>
            <a:r>
              <a:rPr lang="en-US" sz="1200" spc="50" dirty="0" err="1" smtClean="0">
                <a:solidFill>
                  <a:srgbClr val="434343"/>
                </a:solidFill>
                <a:latin typeface="Trebuchet MS"/>
                <a:cs typeface="Trebuchet MS"/>
              </a:rPr>
              <a:t>pekerja</a:t>
            </a:r>
            <a:r>
              <a:rPr lang="en-US" sz="1200" spc="-100" dirty="0" smtClean="0">
                <a:solidFill>
                  <a:srgbClr val="434343"/>
                </a:solidFill>
                <a:latin typeface="Trebuchet MS"/>
                <a:cs typeface="Trebuchet MS"/>
              </a:rPr>
              <a:t> </a:t>
            </a:r>
            <a:r>
              <a:rPr lang="en-US" sz="1200" spc="150" dirty="0" err="1" smtClean="0">
                <a:solidFill>
                  <a:srgbClr val="434343"/>
                </a:solidFill>
                <a:latin typeface="Trebuchet MS"/>
                <a:cs typeface="Trebuchet MS"/>
              </a:rPr>
              <a:t>harus</a:t>
            </a:r>
            <a:endParaRPr lang="en-US" sz="1200" dirty="0" smtClean="0">
              <a:latin typeface="Trebuchet MS"/>
              <a:cs typeface="Trebuchet MS"/>
            </a:endParaRPr>
          </a:p>
          <a:p>
            <a:pPr marL="355600">
              <a:lnSpc>
                <a:spcPct val="100000"/>
              </a:lnSpc>
            </a:pPr>
            <a:r>
              <a:rPr lang="en-US" sz="1200" spc="110" dirty="0" err="1" smtClean="0">
                <a:solidFill>
                  <a:srgbClr val="434343"/>
                </a:solidFill>
                <a:latin typeface="Trebuchet MS"/>
                <a:cs typeface="Trebuchet MS"/>
              </a:rPr>
              <a:t>memiliki</a:t>
            </a:r>
            <a:r>
              <a:rPr lang="en-US" sz="1200" spc="-95" dirty="0" smtClean="0">
                <a:solidFill>
                  <a:srgbClr val="434343"/>
                </a:solidFill>
                <a:latin typeface="Trebuchet MS"/>
                <a:cs typeface="Trebuchet MS"/>
              </a:rPr>
              <a:t> </a:t>
            </a:r>
            <a:r>
              <a:rPr lang="en-US" sz="1200" spc="75" dirty="0" err="1" smtClean="0">
                <a:solidFill>
                  <a:srgbClr val="434343"/>
                </a:solidFill>
                <a:latin typeface="Trebuchet MS"/>
                <a:cs typeface="Trebuchet MS"/>
              </a:rPr>
              <a:t>spesialisasi</a:t>
            </a:r>
            <a:endParaRPr lang="en-US" sz="1200" dirty="0" smtClean="0">
              <a:latin typeface="Trebuchet MS"/>
              <a:cs typeface="Trebuchet MS"/>
            </a:endParaRPr>
          </a:p>
          <a:p>
            <a:pPr marL="355600" marR="161925" indent="-343535">
              <a:lnSpc>
                <a:spcPct val="100000"/>
              </a:lnSpc>
              <a:spcBef>
                <a:spcPts val="1005"/>
              </a:spcBef>
              <a:buClr>
                <a:srgbClr val="CCCCCC"/>
              </a:buClr>
              <a:buSzPct val="79545"/>
              <a:buFont typeface="Wingdings"/>
              <a:buChar char=""/>
              <a:tabLst>
                <a:tab pos="355600" algn="l"/>
                <a:tab pos="356235" algn="l"/>
              </a:tabLst>
            </a:pPr>
            <a:r>
              <a:rPr lang="en-US" sz="1200" spc="155" dirty="0" err="1" smtClean="0">
                <a:solidFill>
                  <a:srgbClr val="434343"/>
                </a:solidFill>
                <a:latin typeface="Trebuchet MS"/>
                <a:cs typeface="Trebuchet MS"/>
              </a:rPr>
              <a:t>Langkah</a:t>
            </a:r>
            <a:r>
              <a:rPr lang="en-US" sz="1200" spc="-85" dirty="0" smtClean="0">
                <a:solidFill>
                  <a:srgbClr val="434343"/>
                </a:solidFill>
                <a:latin typeface="Trebuchet MS"/>
                <a:cs typeface="Trebuchet MS"/>
              </a:rPr>
              <a:t> </a:t>
            </a:r>
            <a:r>
              <a:rPr lang="en-US" sz="1200" spc="100" dirty="0" err="1" smtClean="0">
                <a:solidFill>
                  <a:srgbClr val="434343"/>
                </a:solidFill>
                <a:latin typeface="Trebuchet MS"/>
                <a:cs typeface="Trebuchet MS"/>
              </a:rPr>
              <a:t>logisnya</a:t>
            </a:r>
            <a:r>
              <a:rPr lang="en-US" sz="1200" spc="-70" dirty="0" smtClean="0">
                <a:solidFill>
                  <a:srgbClr val="434343"/>
                </a:solidFill>
                <a:latin typeface="Trebuchet MS"/>
                <a:cs typeface="Trebuchet MS"/>
              </a:rPr>
              <a:t> </a:t>
            </a:r>
            <a:r>
              <a:rPr lang="en-US" sz="1200" spc="100" dirty="0" err="1" smtClean="0">
                <a:solidFill>
                  <a:srgbClr val="434343"/>
                </a:solidFill>
                <a:latin typeface="Trebuchet MS"/>
                <a:cs typeface="Trebuchet MS"/>
              </a:rPr>
              <a:t>adalah</a:t>
            </a:r>
            <a:r>
              <a:rPr lang="en-US" sz="1200" spc="-100" dirty="0" smtClean="0">
                <a:solidFill>
                  <a:srgbClr val="434343"/>
                </a:solidFill>
                <a:latin typeface="Trebuchet MS"/>
                <a:cs typeface="Trebuchet MS"/>
              </a:rPr>
              <a:t> </a:t>
            </a:r>
            <a:r>
              <a:rPr lang="en-US" sz="1200" spc="120" dirty="0" err="1" smtClean="0">
                <a:solidFill>
                  <a:srgbClr val="434343"/>
                </a:solidFill>
                <a:latin typeface="Trebuchet MS"/>
                <a:cs typeface="Trebuchet MS"/>
              </a:rPr>
              <a:t>membentuk</a:t>
            </a:r>
            <a:r>
              <a:rPr lang="en-US" sz="1200" spc="-105" dirty="0" smtClean="0">
                <a:solidFill>
                  <a:srgbClr val="434343"/>
                </a:solidFill>
                <a:latin typeface="Trebuchet MS"/>
                <a:cs typeface="Trebuchet MS"/>
              </a:rPr>
              <a:t> </a:t>
            </a:r>
            <a:r>
              <a:rPr lang="en-US" sz="1200" spc="80" dirty="0" err="1" smtClean="0">
                <a:solidFill>
                  <a:srgbClr val="434343"/>
                </a:solidFill>
                <a:latin typeface="Trebuchet MS"/>
                <a:cs typeface="Trebuchet MS"/>
              </a:rPr>
              <a:t>departemen</a:t>
            </a:r>
            <a:r>
              <a:rPr lang="en-US" sz="1200" spc="-140" dirty="0" smtClean="0">
                <a:solidFill>
                  <a:srgbClr val="434343"/>
                </a:solidFill>
                <a:latin typeface="Trebuchet MS"/>
                <a:cs typeface="Trebuchet MS"/>
              </a:rPr>
              <a:t> </a:t>
            </a:r>
            <a:r>
              <a:rPr lang="en-US" sz="1200" spc="130" dirty="0" smtClean="0">
                <a:solidFill>
                  <a:srgbClr val="434343"/>
                </a:solidFill>
                <a:latin typeface="Trebuchet MS"/>
                <a:cs typeface="Trebuchet MS"/>
              </a:rPr>
              <a:t>yang  </a:t>
            </a:r>
            <a:r>
              <a:rPr lang="en-US" sz="1200" spc="70" dirty="0" err="1" smtClean="0">
                <a:solidFill>
                  <a:srgbClr val="434343"/>
                </a:solidFill>
                <a:latin typeface="Trebuchet MS"/>
                <a:cs typeface="Trebuchet MS"/>
              </a:rPr>
              <a:t>terdiri</a:t>
            </a:r>
            <a:r>
              <a:rPr lang="en-US" sz="1200" spc="-105"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dari</a:t>
            </a:r>
            <a:r>
              <a:rPr lang="en-US" sz="1200" spc="-100" dirty="0" smtClean="0">
                <a:solidFill>
                  <a:srgbClr val="434343"/>
                </a:solidFill>
                <a:latin typeface="Trebuchet MS"/>
                <a:cs typeface="Trebuchet MS"/>
              </a:rPr>
              <a:t> </a:t>
            </a:r>
            <a:r>
              <a:rPr lang="en-US" sz="1200" spc="114" dirty="0" err="1" smtClean="0">
                <a:solidFill>
                  <a:srgbClr val="434343"/>
                </a:solidFill>
                <a:latin typeface="Trebuchet MS"/>
                <a:cs typeface="Trebuchet MS"/>
              </a:rPr>
              <a:t>dari</a:t>
            </a:r>
            <a:r>
              <a:rPr lang="en-US" sz="1200" spc="-95" dirty="0" smtClean="0">
                <a:solidFill>
                  <a:srgbClr val="434343"/>
                </a:solidFill>
                <a:latin typeface="Trebuchet MS"/>
                <a:cs typeface="Trebuchet MS"/>
              </a:rPr>
              <a:t> </a:t>
            </a:r>
            <a:r>
              <a:rPr lang="en-US" sz="1200" spc="120" dirty="0" err="1" smtClean="0">
                <a:solidFill>
                  <a:srgbClr val="434343"/>
                </a:solidFill>
                <a:latin typeface="Trebuchet MS"/>
                <a:cs typeface="Trebuchet MS"/>
              </a:rPr>
              <a:t>individu-individu</a:t>
            </a:r>
            <a:r>
              <a:rPr lang="en-US" sz="1200" spc="-114" dirty="0" smtClean="0">
                <a:solidFill>
                  <a:srgbClr val="434343"/>
                </a:solidFill>
                <a:latin typeface="Trebuchet MS"/>
                <a:cs typeface="Trebuchet MS"/>
              </a:rPr>
              <a:t> </a:t>
            </a:r>
            <a:r>
              <a:rPr lang="en-US" sz="1200" spc="110" dirty="0" err="1" smtClean="0">
                <a:solidFill>
                  <a:srgbClr val="434343"/>
                </a:solidFill>
                <a:latin typeface="Trebuchet MS"/>
                <a:cs typeface="Trebuchet MS"/>
              </a:rPr>
              <a:t>dengan</a:t>
            </a:r>
            <a:r>
              <a:rPr lang="en-US" sz="1200" spc="-100" dirty="0" smtClean="0">
                <a:solidFill>
                  <a:srgbClr val="434343"/>
                </a:solidFill>
                <a:latin typeface="Trebuchet MS"/>
                <a:cs typeface="Trebuchet MS"/>
              </a:rPr>
              <a:t> </a:t>
            </a:r>
            <a:r>
              <a:rPr lang="en-US" sz="1200" spc="100" dirty="0" err="1" smtClean="0">
                <a:solidFill>
                  <a:srgbClr val="434343"/>
                </a:solidFill>
                <a:latin typeface="Trebuchet MS"/>
                <a:cs typeface="Trebuchet MS"/>
              </a:rPr>
              <a:t>keahlian</a:t>
            </a:r>
            <a:r>
              <a:rPr lang="en-US" sz="1200" spc="-60" dirty="0" smtClean="0">
                <a:solidFill>
                  <a:srgbClr val="434343"/>
                </a:solidFill>
                <a:latin typeface="Trebuchet MS"/>
                <a:cs typeface="Trebuchet MS"/>
              </a:rPr>
              <a:t> </a:t>
            </a:r>
            <a:r>
              <a:rPr lang="en-US" sz="1200" spc="135" dirty="0" smtClean="0">
                <a:solidFill>
                  <a:srgbClr val="434343"/>
                </a:solidFill>
                <a:latin typeface="Trebuchet MS"/>
                <a:cs typeface="Trebuchet MS"/>
              </a:rPr>
              <a:t>yang  </a:t>
            </a:r>
            <a:r>
              <a:rPr lang="en-US" sz="1200" spc="110" dirty="0" err="1" smtClean="0">
                <a:solidFill>
                  <a:srgbClr val="434343"/>
                </a:solidFill>
                <a:latin typeface="Trebuchet MS"/>
                <a:cs typeface="Trebuchet MS"/>
              </a:rPr>
              <a:t>serupa</a:t>
            </a:r>
            <a:endParaRPr lang="en-US" sz="1200" dirty="0" smtClean="0">
              <a:latin typeface="Trebuchet MS"/>
              <a:cs typeface="Trebuchet MS"/>
            </a:endParaRPr>
          </a:p>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21</a:t>
            </a:fld>
            <a:endParaRPr lang="en-US"/>
          </a:p>
        </p:txBody>
      </p:sp>
    </p:spTree>
    <p:extLst>
      <p:ext uri="{BB962C8B-B14F-4D97-AF65-F5344CB8AC3E}">
        <p14:creationId xmlns:p14="http://schemas.microsoft.com/office/powerpoint/2010/main" val="219776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Dibeberapa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titik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dlm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sejarah</a:t>
            </a:r>
            <a:r>
              <a:rPr lang="en-US" sz="1200" kern="1200" dirty="0" smtClean="0">
                <a:solidFill>
                  <a:schemeClr val="tx1"/>
                </a:solidFill>
                <a:effectLst/>
                <a:latin typeface="+mn-lt"/>
                <a:ea typeface="+mn-ea"/>
                <a:cs typeface="+mn-cs"/>
              </a:rPr>
              <a:t>, org2 </a:t>
            </a:r>
            <a:r>
              <a:rPr lang="en-US" sz="1200" kern="1200" dirty="0" err="1" smtClean="0">
                <a:solidFill>
                  <a:schemeClr val="tx1"/>
                </a:solidFill>
                <a:effectLst/>
                <a:latin typeface="+mn-lt"/>
                <a:ea typeface="+mn-ea"/>
                <a:cs typeface="+mn-cs"/>
              </a:rPr>
              <a:t>mulai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mengkoordinasikan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tindakan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mereka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utk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melakukan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tugas</a:t>
            </a:r>
            <a:r>
              <a:rPr lang="en-US" sz="1200" kern="1200" baseline="0" dirty="0" smtClean="0">
                <a:solidFill>
                  <a:schemeClr val="tx1"/>
                </a:solidFill>
                <a:effectLst/>
                <a:latin typeface="+mn-lt"/>
                <a:ea typeface="+mn-ea"/>
                <a:cs typeface="+mn-cs"/>
              </a:rPr>
              <a:t> yang </a:t>
            </a:r>
            <a:r>
              <a:rPr lang="en-US" sz="1200" kern="1200" baseline="0" dirty="0" err="1" smtClean="0">
                <a:solidFill>
                  <a:schemeClr val="tx1"/>
                </a:solidFill>
                <a:effectLst/>
                <a:latin typeface="+mn-lt"/>
                <a:ea typeface="+mn-ea"/>
                <a:cs typeface="+mn-cs"/>
              </a:rPr>
              <a:t>kompleks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karena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tdk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dilakukan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sendiri</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Kita </a:t>
            </a:r>
            <a:r>
              <a:rPr lang="en-US" sz="1200" kern="1200" baseline="0" dirty="0" err="1" smtClean="0">
                <a:solidFill>
                  <a:schemeClr val="tx1"/>
                </a:solidFill>
                <a:effectLst/>
                <a:latin typeface="+mn-lt"/>
                <a:ea typeface="+mn-ea"/>
                <a:cs typeface="+mn-cs"/>
              </a:rPr>
              <a:t>berasumsi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bahwa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kordinasi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seperti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itu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disebut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sebagai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organisasi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atau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perusahaaan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Ini</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diprakarsai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Misalnya</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ketika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seorang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petani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bantuan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membajak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menabur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menuai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terlalu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dikelola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petani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Fokusnya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memenuhi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makanan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proses yang </a:t>
            </a:r>
            <a:r>
              <a:rPr lang="en-US" sz="1200" kern="1200" dirty="0" err="1" smtClean="0">
                <a:solidFill>
                  <a:schemeClr val="tx1"/>
                </a:solidFill>
                <a:effectLst/>
                <a:latin typeface="+mn-lt"/>
                <a:ea typeface="+mn-ea"/>
                <a:cs typeface="+mn-cs"/>
              </a:rPr>
              <a:t>diperlukan</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kata lain, </a:t>
            </a:r>
            <a:r>
              <a:rPr lang="en-US" sz="1200" kern="1200" dirty="0" err="1" smtClean="0">
                <a:solidFill>
                  <a:schemeClr val="tx1"/>
                </a:solidFill>
                <a:effectLst/>
                <a:latin typeface="+mn-lt"/>
                <a:ea typeface="+mn-ea"/>
                <a:cs typeface="+mn-cs"/>
              </a:rPr>
              <a:t>tindakan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tersebut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berorientasi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Itu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tenaga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tsb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dibagi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tenaga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spesialis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membajak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menabur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memanen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Selanjutnya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dikarenakan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jumlah</a:t>
            </a:r>
            <a:r>
              <a:rPr lang="en-US" sz="1200" kern="1200" dirty="0" smtClean="0">
                <a:solidFill>
                  <a:schemeClr val="tx1"/>
                </a:solidFill>
                <a:effectLst/>
                <a:latin typeface="+mn-lt"/>
                <a:ea typeface="+mn-ea"/>
                <a:cs typeface="+mn-cs"/>
              </a:rPr>
              <a:t> org di </a:t>
            </a:r>
            <a:r>
              <a:rPr lang="en-US" sz="1200" kern="1200" dirty="0" err="1" smtClean="0">
                <a:solidFill>
                  <a:schemeClr val="tx1"/>
                </a:solidFill>
                <a:effectLst/>
                <a:latin typeface="+mn-lt"/>
                <a:ea typeface="+mn-ea"/>
                <a:cs typeface="+mn-cs"/>
              </a:rPr>
              <a:t>berbagai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dikoordinasi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meningkt</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Segera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diperluas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jumlah</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Jumlah</a:t>
            </a:r>
            <a:r>
              <a:rPr lang="en-US" sz="1200" kern="1200" dirty="0" smtClean="0">
                <a:solidFill>
                  <a:schemeClr val="tx1"/>
                </a:solidFill>
                <a:effectLst/>
                <a:latin typeface="+mn-lt"/>
                <a:ea typeface="+mn-ea"/>
                <a:cs typeface="+mn-cs"/>
              </a:rPr>
              <a:t> orang di </a:t>
            </a:r>
            <a:r>
              <a:rPr lang="en-US" sz="1200" kern="1200" dirty="0" err="1" smtClean="0">
                <a:solidFill>
                  <a:schemeClr val="tx1"/>
                </a:solidFill>
                <a:effectLst/>
                <a:latin typeface="+mn-lt"/>
                <a:ea typeface="+mn-ea"/>
                <a:cs typeface="+mn-cs"/>
              </a:rPr>
              <a:t>berbagai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terkoordinasi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Selama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sedikit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layak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digunakan</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mencapai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tenaga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orang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begitu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spesialis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Langkah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logisnya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membentuk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terdiri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keahlian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sama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berkembang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tradisi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pijakan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kokoh</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jenis</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komersial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publik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nirlaba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pengorganisasian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dominan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sepenuhnya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menggantikan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origi</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menyelaraskan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langsung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Mengorganisir</a:t>
            </a:r>
            <a:r>
              <a:rPr lang="en-US" sz="1200" kern="1200" dirty="0" smtClean="0">
                <a:solidFill>
                  <a:schemeClr val="tx1"/>
                </a:solidFill>
                <a:effectLst/>
                <a:latin typeface="+mn-lt"/>
                <a:ea typeface="+mn-ea"/>
                <a:cs typeface="+mn-cs"/>
              </a:rPr>
              <a:t> orang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disediakan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masih</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menyediakan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manfaat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Orang-orang </a:t>
            </a:r>
            <a:r>
              <a:rPr lang="en-US" sz="1200" kern="1200" dirty="0" err="1" smtClean="0">
                <a:solidFill>
                  <a:schemeClr val="tx1"/>
                </a:solidFill>
                <a:effectLst/>
                <a:latin typeface="+mn-lt"/>
                <a:ea typeface="+mn-ea"/>
                <a:cs typeface="+mn-cs"/>
              </a:rPr>
              <a:t>diizinkan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berspesialisasi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keahlian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sehingga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berkembang</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memilih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serangkaian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keterampilan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halus</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seringkali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menarik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spesialis</a:t>
            </a:r>
            <a:r>
              <a:rPr lang="en-US" sz="1200" kern="1200" dirty="0" smtClean="0">
                <a:solidFill>
                  <a:schemeClr val="tx1"/>
                </a:solidFill>
                <a:effectLst/>
                <a:latin typeface="+mn-lt"/>
                <a:ea typeface="+mn-ea"/>
                <a:cs typeface="+mn-cs"/>
              </a:rPr>
              <a:t> lain </a:t>
            </a:r>
            <a:r>
              <a:rPr lang="en-US" sz="1200" kern="1200" dirty="0" err="1" smtClean="0">
                <a:solidFill>
                  <a:schemeClr val="tx1"/>
                </a:solidFill>
                <a:effectLst/>
                <a:latin typeface="+mn-lt"/>
                <a:ea typeface="+mn-ea"/>
                <a:cs typeface="+mn-cs"/>
              </a:rPr>
              <a:t>dari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pelatihan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sama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Biaya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pemusatan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fungsi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misalnya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keuangan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personalia</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pemeliharaan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diturunkan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tahu</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berasal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lakukan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Struktur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didefinisikan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jelas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dibuat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digambar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disajikan</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4</a:t>
            </a:fld>
            <a:endParaRPr lang="en-US"/>
          </a:p>
        </p:txBody>
      </p:sp>
    </p:spTree>
    <p:extLst>
      <p:ext uri="{BB962C8B-B14F-4D97-AF65-F5344CB8AC3E}">
        <p14:creationId xmlns:p14="http://schemas.microsoft.com/office/powerpoint/2010/main" val="331643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Dibeberapa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titik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dlm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sejarah</a:t>
            </a:r>
            <a:r>
              <a:rPr lang="en-US" sz="1200" kern="1200" dirty="0" smtClean="0">
                <a:solidFill>
                  <a:schemeClr val="tx1"/>
                </a:solidFill>
                <a:effectLst/>
                <a:latin typeface="+mn-lt"/>
                <a:ea typeface="+mn-ea"/>
                <a:cs typeface="+mn-cs"/>
              </a:rPr>
              <a:t>, org2 </a:t>
            </a:r>
            <a:r>
              <a:rPr lang="en-US" sz="1200" kern="1200" dirty="0" err="1" smtClean="0">
                <a:solidFill>
                  <a:schemeClr val="tx1"/>
                </a:solidFill>
                <a:effectLst/>
                <a:latin typeface="+mn-lt"/>
                <a:ea typeface="+mn-ea"/>
                <a:cs typeface="+mn-cs"/>
              </a:rPr>
              <a:t>mulai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mengkoordinasikan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tindakan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mereka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utk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melakukan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tugas</a:t>
            </a:r>
            <a:r>
              <a:rPr lang="en-US" sz="1200" kern="1200" baseline="0" dirty="0" smtClean="0">
                <a:solidFill>
                  <a:schemeClr val="tx1"/>
                </a:solidFill>
                <a:effectLst/>
                <a:latin typeface="+mn-lt"/>
                <a:ea typeface="+mn-ea"/>
                <a:cs typeface="+mn-cs"/>
              </a:rPr>
              <a:t> yang </a:t>
            </a:r>
            <a:r>
              <a:rPr lang="en-US" sz="1200" kern="1200" baseline="0" dirty="0" err="1" smtClean="0">
                <a:solidFill>
                  <a:schemeClr val="tx1"/>
                </a:solidFill>
                <a:effectLst/>
                <a:latin typeface="+mn-lt"/>
                <a:ea typeface="+mn-ea"/>
                <a:cs typeface="+mn-cs"/>
              </a:rPr>
              <a:t>kompleks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karena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tdk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dilakukan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sendiri</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Kita </a:t>
            </a:r>
            <a:r>
              <a:rPr lang="en-US" sz="1200" kern="1200" baseline="0" dirty="0" err="1" smtClean="0">
                <a:solidFill>
                  <a:schemeClr val="tx1"/>
                </a:solidFill>
                <a:effectLst/>
                <a:latin typeface="+mn-lt"/>
                <a:ea typeface="+mn-ea"/>
                <a:cs typeface="+mn-cs"/>
              </a:rPr>
              <a:t>berasumsi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bahwa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kordinasi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seperti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itu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disebut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sebagai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organisasi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atau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perusahaaan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Ini</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diprakarsai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Misalnya</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ketika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seorang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petani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bantuan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membajak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menabur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menuai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terlalu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dikelola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petani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sendirian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Fokusnya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memenuhi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makanan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proses yang </a:t>
            </a:r>
            <a:r>
              <a:rPr lang="en-US" sz="1200" kern="1200" dirty="0" err="1" smtClean="0">
                <a:solidFill>
                  <a:schemeClr val="tx1"/>
                </a:solidFill>
                <a:effectLst/>
                <a:latin typeface="+mn-lt"/>
                <a:ea typeface="+mn-ea"/>
                <a:cs typeface="+mn-cs"/>
              </a:rPr>
              <a:t>diperlukan</a:t>
            </a:r>
            <a:r>
              <a:rPr lang="en-US" sz="1200" kern="1200" dirty="0" smtClean="0">
                <a:solidFill>
                  <a:schemeClr val="tx1"/>
                </a:solidFill>
                <a:effectLst/>
                <a:latin typeface="+mn-lt"/>
                <a:ea typeface="+mn-ea"/>
                <a:cs typeface="+mn-cs"/>
              </a:rPr>
              <a:t>. </a:t>
            </a:r>
          </a:p>
          <a:p>
            <a:r>
              <a:rPr lang="id-ID" dirty="0" smtClean="0"/>
              <a:t>Dengan kata lain, tindakan tersebut berorientasi pada proses. tenaga kerja </a:t>
            </a:r>
            <a:r>
              <a:rPr lang="en-US" dirty="0" err="1" smtClean="0"/>
              <a:t>itu</a:t>
            </a:r>
            <a:r>
              <a:rPr lang="en-US" dirty="0" smtClean="0"/>
              <a:t> </a:t>
            </a:r>
            <a:r>
              <a:rPr lang="id-ID" dirty="0" smtClean="0"/>
              <a:t>tidak dibagi menjadi spesialis dalam membajak, menabur, dan memanen; alih-alih, bantuan yang disewa mewakili sekelompok tangan yang melakukan yang diperlukan tugas. </a:t>
            </a:r>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segera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cakupan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meluas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jumlah</a:t>
            </a:r>
            <a:r>
              <a:rPr lang="en-US" sz="1200" kern="1200" dirty="0" smtClean="0">
                <a:solidFill>
                  <a:schemeClr val="tx1"/>
                </a:solidFill>
                <a:effectLst/>
                <a:latin typeface="+mn-lt"/>
                <a:ea typeface="+mn-ea"/>
                <a:cs typeface="+mn-cs"/>
              </a:rPr>
              <a:t> orang di </a:t>
            </a:r>
            <a:r>
              <a:rPr lang="en-US" sz="1200" kern="1200" dirty="0" err="1" smtClean="0">
                <a:solidFill>
                  <a:schemeClr val="tx1"/>
                </a:solidFill>
                <a:effectLst/>
                <a:latin typeface="+mn-lt"/>
                <a:ea typeface="+mn-ea"/>
                <a:cs typeface="+mn-cs"/>
              </a:rPr>
              <a:t>berbagai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terkoordinasi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sedikit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mempertahankan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angkatan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orang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begitu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sehingga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berspesialisasi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langkah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logisnya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membentuk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terdiri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keahlian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berkembang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tradisi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pijakan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kokoh</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komersial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publik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nirlaba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tahun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lalu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pengorganisasian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dominan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sepenuhnya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menggantikan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semula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menyelaraskan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langsung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sesuai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Mengorganisir</a:t>
            </a:r>
            <a:r>
              <a:rPr lang="en-US" sz="1200" kern="1200" dirty="0" smtClean="0">
                <a:solidFill>
                  <a:schemeClr val="tx1"/>
                </a:solidFill>
                <a:effectLst/>
                <a:latin typeface="+mn-lt"/>
                <a:ea typeface="+mn-ea"/>
                <a:cs typeface="+mn-cs"/>
              </a:rPr>
              <a:t> orang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disediakan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tetap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memberikan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keuntungan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5</a:t>
            </a:fld>
            <a:endParaRPr lang="en-US"/>
          </a:p>
        </p:txBody>
      </p:sp>
    </p:spTree>
    <p:extLst>
      <p:ext uri="{BB962C8B-B14F-4D97-AF65-F5344CB8AC3E}">
        <p14:creationId xmlns:p14="http://schemas.microsoft.com/office/powerpoint/2010/main" val="38588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Dibeberapa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titik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dlm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sejarah</a:t>
            </a:r>
            <a:r>
              <a:rPr lang="en-US" sz="1200" kern="1200" dirty="0" smtClean="0">
                <a:solidFill>
                  <a:schemeClr val="tx1"/>
                </a:solidFill>
                <a:effectLst/>
                <a:latin typeface="+mn-lt"/>
                <a:ea typeface="+mn-ea"/>
                <a:cs typeface="+mn-cs"/>
              </a:rPr>
              <a:t>, org2 </a:t>
            </a:r>
            <a:r>
              <a:rPr lang="en-US" sz="1200" kern="1200" dirty="0" err="1" smtClean="0">
                <a:solidFill>
                  <a:schemeClr val="tx1"/>
                </a:solidFill>
                <a:effectLst/>
                <a:latin typeface="+mn-lt"/>
                <a:ea typeface="+mn-ea"/>
                <a:cs typeface="+mn-cs"/>
              </a:rPr>
              <a:t>mulai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mengkoordinasikan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tindakan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mereka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utk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melakukan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tugas</a:t>
            </a:r>
            <a:r>
              <a:rPr lang="en-US" sz="1200" kern="1200" baseline="0" dirty="0" smtClean="0">
                <a:solidFill>
                  <a:schemeClr val="tx1"/>
                </a:solidFill>
                <a:effectLst/>
                <a:latin typeface="+mn-lt"/>
                <a:ea typeface="+mn-ea"/>
                <a:cs typeface="+mn-cs"/>
              </a:rPr>
              <a:t> yang </a:t>
            </a:r>
            <a:r>
              <a:rPr lang="en-US" sz="1200" kern="1200" baseline="0" dirty="0" err="1" smtClean="0">
                <a:solidFill>
                  <a:schemeClr val="tx1"/>
                </a:solidFill>
                <a:effectLst/>
                <a:latin typeface="+mn-lt"/>
                <a:ea typeface="+mn-ea"/>
                <a:cs typeface="+mn-cs"/>
              </a:rPr>
              <a:t>kompleks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karena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tdk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dilakukan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sendiri</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Kita </a:t>
            </a:r>
            <a:r>
              <a:rPr lang="en-US" sz="1200" kern="1200" baseline="0" dirty="0" err="1" smtClean="0">
                <a:solidFill>
                  <a:schemeClr val="tx1"/>
                </a:solidFill>
                <a:effectLst/>
                <a:latin typeface="+mn-lt"/>
                <a:ea typeface="+mn-ea"/>
                <a:cs typeface="+mn-cs"/>
              </a:rPr>
              <a:t>berasumsi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bahwa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kordinasi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seperti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itu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bisa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disebut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sebagai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organisasi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atau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perusahaaan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Ini</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diprakarsai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Misalnya</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ketika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seorang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petani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bantuan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membajak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menabur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menuai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terlalu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dikelola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petani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Fokusnya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memenuhi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makanan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proses yang </a:t>
            </a:r>
            <a:r>
              <a:rPr lang="en-US" sz="1200" kern="1200" dirty="0" err="1" smtClean="0">
                <a:solidFill>
                  <a:schemeClr val="tx1"/>
                </a:solidFill>
                <a:effectLst/>
                <a:latin typeface="+mn-lt"/>
                <a:ea typeface="+mn-ea"/>
                <a:cs typeface="+mn-cs"/>
              </a:rPr>
              <a:t>diperlukan</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kata lain, </a:t>
            </a:r>
            <a:r>
              <a:rPr lang="en-US" sz="1200" kern="1200" dirty="0" err="1" smtClean="0">
                <a:solidFill>
                  <a:schemeClr val="tx1"/>
                </a:solidFill>
                <a:effectLst/>
                <a:latin typeface="+mn-lt"/>
                <a:ea typeface="+mn-ea"/>
                <a:cs typeface="+mn-cs"/>
              </a:rPr>
              <a:t>tindakan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tersebut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berorientasi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Itu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tenaga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tsb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dibagi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tenaga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spesialis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membajak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menabur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memanen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Selanjutnya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dikarenakan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jumlah</a:t>
            </a:r>
            <a:r>
              <a:rPr lang="en-US" sz="1200" kern="1200" dirty="0" smtClean="0">
                <a:solidFill>
                  <a:schemeClr val="tx1"/>
                </a:solidFill>
                <a:effectLst/>
                <a:latin typeface="+mn-lt"/>
                <a:ea typeface="+mn-ea"/>
                <a:cs typeface="+mn-cs"/>
              </a:rPr>
              <a:t> org di </a:t>
            </a:r>
            <a:r>
              <a:rPr lang="en-US" sz="1200" kern="1200" dirty="0" err="1" smtClean="0">
                <a:solidFill>
                  <a:schemeClr val="tx1"/>
                </a:solidFill>
                <a:effectLst/>
                <a:latin typeface="+mn-lt"/>
                <a:ea typeface="+mn-ea"/>
                <a:cs typeface="+mn-cs"/>
              </a:rPr>
              <a:t>berbagai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dikoordinasi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meningkt</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Segera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kompleksitas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diperluas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jumlah</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Jumlah</a:t>
            </a:r>
            <a:r>
              <a:rPr lang="en-US" sz="1200" kern="1200" dirty="0" smtClean="0">
                <a:solidFill>
                  <a:schemeClr val="tx1"/>
                </a:solidFill>
                <a:effectLst/>
                <a:latin typeface="+mn-lt"/>
                <a:ea typeface="+mn-ea"/>
                <a:cs typeface="+mn-cs"/>
              </a:rPr>
              <a:t> orang di </a:t>
            </a:r>
            <a:r>
              <a:rPr lang="en-US" sz="1200" kern="1200" dirty="0" err="1" smtClean="0">
                <a:solidFill>
                  <a:schemeClr val="tx1"/>
                </a:solidFill>
                <a:effectLst/>
                <a:latin typeface="+mn-lt"/>
                <a:ea typeface="+mn-ea"/>
                <a:cs typeface="+mn-cs"/>
              </a:rPr>
              <a:t>berbagai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terkoordinasi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Selama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sedikit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mungkin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layak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digunakan</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mencapai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tenaga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orang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begitu</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kompleks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spesialis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Langkah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logisnya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membentuk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terdiri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keahlian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sama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berkembang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tradisi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pijakan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kokoh</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jenis</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komersial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publik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nirlaba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pengorganisasian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dominan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sepenuhnya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menggantikan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origi</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menyelaraskan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langsung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pekerjaan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Mengorganisir</a:t>
            </a:r>
            <a:r>
              <a:rPr lang="en-US" sz="1200" kern="1200" dirty="0" smtClean="0">
                <a:solidFill>
                  <a:schemeClr val="tx1"/>
                </a:solidFill>
                <a:effectLst/>
                <a:latin typeface="+mn-lt"/>
                <a:ea typeface="+mn-ea"/>
                <a:cs typeface="+mn-cs"/>
              </a:rPr>
              <a:t> orang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disediakan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masih</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menyediakan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manfaat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Orang-orang </a:t>
            </a:r>
            <a:r>
              <a:rPr lang="en-US" sz="1200" kern="1200" dirty="0" err="1" smtClean="0">
                <a:solidFill>
                  <a:schemeClr val="tx1"/>
                </a:solidFill>
                <a:effectLst/>
                <a:latin typeface="+mn-lt"/>
                <a:ea typeface="+mn-ea"/>
                <a:cs typeface="+mn-cs"/>
              </a:rPr>
              <a:t>diizinkan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berspesialisasi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keahlian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sehingga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berkembang</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memilih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serangkaian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keterampilan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halus</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seringkali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menarik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spesialis</a:t>
            </a:r>
            <a:r>
              <a:rPr lang="en-US" sz="1200" kern="1200" dirty="0" smtClean="0">
                <a:solidFill>
                  <a:schemeClr val="tx1"/>
                </a:solidFill>
                <a:effectLst/>
                <a:latin typeface="+mn-lt"/>
                <a:ea typeface="+mn-ea"/>
                <a:cs typeface="+mn-cs"/>
              </a:rPr>
              <a:t> lain </a:t>
            </a:r>
            <a:r>
              <a:rPr lang="en-US" sz="1200" kern="1200" dirty="0" err="1" smtClean="0">
                <a:solidFill>
                  <a:schemeClr val="tx1"/>
                </a:solidFill>
                <a:effectLst/>
                <a:latin typeface="+mn-lt"/>
                <a:ea typeface="+mn-ea"/>
                <a:cs typeface="+mn-cs"/>
              </a:rPr>
              <a:t>dari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pelatihan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sama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Biaya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pemusatan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fungsi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misalnya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keuangan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personalia</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pemeliharaan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diturunkan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Tempat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tahu</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berasal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lakukan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Struktur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didefinisikan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jelas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dibuat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digambar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disajikan</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6</a:t>
            </a:fld>
            <a:endParaRPr lang="en-US"/>
          </a:p>
        </p:txBody>
      </p:sp>
    </p:spTree>
    <p:extLst>
      <p:ext uri="{BB962C8B-B14F-4D97-AF65-F5344CB8AC3E}">
        <p14:creationId xmlns:p14="http://schemas.microsoft.com/office/powerpoint/2010/main" val="2602891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mengklaim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setidaknya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modern </a:t>
            </a:r>
            <a:r>
              <a:rPr lang="en-US" sz="1200" kern="1200" dirty="0" err="1" smtClean="0">
                <a:solidFill>
                  <a:schemeClr val="tx1"/>
                </a:solidFill>
                <a:effectLst/>
                <a:latin typeface="+mn-lt"/>
                <a:ea typeface="+mn-ea"/>
                <a:cs typeface="+mn-cs"/>
              </a:rPr>
              <a:t>terdiri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fungsional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horizontal (</a:t>
            </a:r>
            <a:r>
              <a:rPr lang="en-US" sz="1200" kern="1200" dirty="0" err="1" smtClean="0">
                <a:solidFill>
                  <a:schemeClr val="tx1"/>
                </a:solidFill>
                <a:effectLst/>
                <a:latin typeface="+mn-lt"/>
                <a:ea typeface="+mn-ea"/>
                <a:cs typeface="+mn-cs"/>
              </a:rPr>
              <a:t>saya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setidaknya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disebutkan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sepenuhnya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menyingkirkan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departemen-ments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mengatur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3.1 </a:t>
            </a:r>
            <a:r>
              <a:rPr lang="en-US" sz="1200" kern="1200" dirty="0" err="1" smtClean="0">
                <a:solidFill>
                  <a:schemeClr val="tx1"/>
                </a:solidFill>
                <a:effectLst/>
                <a:latin typeface="+mn-lt"/>
                <a:ea typeface="+mn-ea"/>
                <a:cs typeface="+mn-cs"/>
              </a:rPr>
              <a:t>menggambarkan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khas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vertikal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proses horizontal yang </a:t>
            </a:r>
            <a:r>
              <a:rPr lang="en-US" sz="1200" kern="1200" dirty="0" err="1" smtClean="0">
                <a:solidFill>
                  <a:schemeClr val="tx1"/>
                </a:solidFill>
                <a:effectLst/>
                <a:latin typeface="+mn-lt"/>
                <a:ea typeface="+mn-ea"/>
                <a:cs typeface="+mn-cs"/>
              </a:rPr>
              <a:t>dijalankan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melalui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(Andersen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Pettersen</a:t>
            </a:r>
            <a:r>
              <a:rPr lang="en-US" sz="1200" kern="1200" dirty="0" smtClean="0">
                <a:solidFill>
                  <a:schemeClr val="tx1"/>
                </a:solidFill>
                <a:effectLst/>
                <a:latin typeface="+mn-lt"/>
                <a:ea typeface="+mn-ea"/>
                <a:cs typeface="+mn-cs"/>
              </a:rPr>
              <a:t>, 1996). </a:t>
            </a:r>
            <a:r>
              <a:rPr lang="en-US" sz="1200" kern="1200" dirty="0" err="1" smtClean="0">
                <a:solidFill>
                  <a:schemeClr val="tx1"/>
                </a:solidFill>
                <a:effectLst/>
                <a:latin typeface="+mn-lt"/>
                <a:ea typeface="+mn-ea"/>
                <a:cs typeface="+mn-cs"/>
              </a:rPr>
              <a:t>Akhir-akhir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jelas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kontradiksi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antara</a:t>
            </a:r>
            <a:r>
              <a:rPr lang="en-US" sz="1200" kern="1200" dirty="0" smtClean="0">
                <a:solidFill>
                  <a:schemeClr val="tx1"/>
                </a:solidFill>
                <a:effectLst/>
                <a:latin typeface="+mn-lt"/>
                <a:ea typeface="+mn-ea"/>
                <a:cs typeface="+mn-cs"/>
              </a:rPr>
              <a:t> mode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terciptabeberapa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Segera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setelah</a:t>
            </a:r>
            <a:r>
              <a:rPr lang="en-US" sz="1200" kern="1200" dirty="0" smtClean="0">
                <a:solidFill>
                  <a:schemeClr val="tx1"/>
                </a:solidFill>
                <a:effectLst/>
                <a:latin typeface="+mn-lt"/>
                <a:ea typeface="+mn-ea"/>
                <a:cs typeface="+mn-cs"/>
              </a:rPr>
              <a:t> orang-orang </a:t>
            </a:r>
            <a:r>
              <a:rPr lang="en-US" sz="1200" kern="1200" dirty="0" err="1" smtClean="0">
                <a:solidFill>
                  <a:schemeClr val="tx1"/>
                </a:solidFill>
                <a:effectLst/>
                <a:latin typeface="+mn-lt"/>
                <a:ea typeface="+mn-ea"/>
                <a:cs typeface="+mn-cs"/>
              </a:rPr>
              <a:t>ditetapkan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persegi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ditunjukkan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3.1, </a:t>
            </a:r>
            <a:r>
              <a:rPr lang="en-US" sz="1200" kern="1200" dirty="0" err="1" smtClean="0">
                <a:solidFill>
                  <a:schemeClr val="tx1"/>
                </a:solidFill>
                <a:effectLst/>
                <a:latin typeface="+mn-lt"/>
                <a:ea typeface="+mn-ea"/>
                <a:cs typeface="+mn-cs"/>
              </a:rPr>
              <a:t>sering</a:t>
            </a:r>
            <a:r>
              <a:rPr lang="en-US" sz="1200" kern="1200" dirty="0" smtClean="0">
                <a:solidFill>
                  <a:schemeClr val="tx1"/>
                </a:solidFill>
                <a:effectLst/>
                <a:latin typeface="+mn-lt"/>
                <a:ea typeface="+mn-ea"/>
                <a:cs typeface="+mn-cs"/>
              </a:rPr>
              <a:t> kali </a:t>
            </a:r>
            <a:r>
              <a:rPr lang="en-US" sz="1200" kern="1200" dirty="0" err="1" smtClean="0">
                <a:solidFill>
                  <a:schemeClr val="tx1"/>
                </a:solidFill>
                <a:effectLst/>
                <a:latin typeface="+mn-lt"/>
                <a:ea typeface="+mn-ea"/>
                <a:cs typeface="+mn-cs"/>
              </a:rPr>
              <a:t>tampak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seolah-olah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garis-garis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persegi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kokoh</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individu-individu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tetap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tinggal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Komunikasi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lintas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dibatasi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anggota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tugas-tugas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tanggung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jawab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berjalan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lintas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membutuhkan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kontribusi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banyak</a:t>
            </a:r>
            <a:r>
              <a:rPr lang="en-US" sz="1200" kern="1200" dirty="0" smtClean="0">
                <a:solidFill>
                  <a:schemeClr val="tx1"/>
                </a:solidFill>
                <a:effectLst/>
                <a:latin typeface="+mn-lt"/>
                <a:ea typeface="+mn-ea"/>
                <a:cs typeface="+mn-cs"/>
              </a:rPr>
              <a:t> unit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terganggu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adalahdiberitahu</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prioritas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diletakkan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banyak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akhirnya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berfokus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memuaskan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atasan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Dan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dikabarkan</a:t>
            </a:r>
            <a:r>
              <a:rPr lang="en-US" sz="1200" kern="1200" dirty="0" smtClean="0">
                <a:solidFill>
                  <a:schemeClr val="tx1"/>
                </a:solidFill>
                <a:effectLst/>
                <a:latin typeface="+mn-lt"/>
                <a:ea typeface="+mn-ea"/>
                <a:cs typeface="+mn-cs"/>
              </a:rPr>
              <a:t> Jack Welch, </a:t>
            </a:r>
            <a:r>
              <a:rPr lang="en-US" sz="1200" kern="1200" dirty="0" err="1" smtClean="0">
                <a:solidFill>
                  <a:schemeClr val="tx1"/>
                </a:solidFill>
                <a:effectLst/>
                <a:latin typeface="+mn-lt"/>
                <a:ea typeface="+mn-ea"/>
                <a:cs typeface="+mn-cs"/>
              </a:rPr>
              <a:t>menghasilkan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fokus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kurang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diinginkan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wajah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pantat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8</a:t>
            </a:fld>
            <a:endParaRPr lang="en-US"/>
          </a:p>
        </p:txBody>
      </p:sp>
    </p:spTree>
    <p:extLst>
      <p:ext uri="{BB962C8B-B14F-4D97-AF65-F5344CB8AC3E}">
        <p14:creationId xmlns:p14="http://schemas.microsoft.com/office/powerpoint/2010/main" val="421249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Pertimbangkan</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digambarkan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3.2.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sederhana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dimulai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penjualan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menerima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pesanan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pesanan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dikirim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akhirnya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produk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selamat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dijalankan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berkinerja</a:t>
            </a:r>
            <a:r>
              <a:rPr lang="en-US" sz="1200" kern="1200" dirty="0" smtClean="0">
                <a:solidFill>
                  <a:schemeClr val="tx1"/>
                </a:solidFill>
                <a:effectLst/>
                <a:latin typeface="+mn-lt"/>
                <a:ea typeface="+mn-ea"/>
                <a:cs typeface="+mn-cs"/>
              </a:rPr>
              <a:t> normal, proses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jam </a:t>
            </a:r>
            <a:r>
              <a:rPr lang="en-US" sz="1200" kern="1200" dirty="0" err="1" smtClean="0">
                <a:solidFill>
                  <a:schemeClr val="tx1"/>
                </a:solidFill>
                <a:effectLst/>
                <a:latin typeface="+mn-lt"/>
                <a:ea typeface="+mn-ea"/>
                <a:cs typeface="+mn-cs"/>
              </a:rPr>
              <a:t>hingga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97A795-CB55-4968-AF22-D0C250B6BFE6}" type="slidenum">
              <a:rPr lang="en-US" smtClean="0"/>
              <a:t>9</a:t>
            </a:fld>
            <a:endParaRPr lang="en-US"/>
          </a:p>
        </p:txBody>
      </p:sp>
    </p:spTree>
    <p:extLst>
      <p:ext uri="{BB962C8B-B14F-4D97-AF65-F5344CB8AC3E}">
        <p14:creationId xmlns:p14="http://schemas.microsoft.com/office/powerpoint/2010/main" val="104699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Ketika</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dimainkan</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sejumlah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ditunjukkan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3.3. </a:t>
            </a:r>
            <a:r>
              <a:rPr lang="en-US" sz="1200" kern="1200" dirty="0" err="1" smtClean="0">
                <a:solidFill>
                  <a:schemeClr val="tx1"/>
                </a:solidFill>
                <a:effectLst/>
                <a:latin typeface="+mn-lt"/>
                <a:ea typeface="+mn-ea"/>
                <a:cs typeface="+mn-cs"/>
              </a:rPr>
              <a:t>Tiba-tiba</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tersebut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melewati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penyeberangan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semacam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entah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bagaimana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antrean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prioritas</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berikutnya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Penelitian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menunjukkan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aturan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praktis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penyeberangan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tersebut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membutuhkan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minggu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hilang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a:t>
            </a:r>
            <a:r>
              <a:rPr lang="en-US" sz="1200" kern="1200" dirty="0" smtClean="0">
                <a:solidFill>
                  <a:schemeClr val="tx1"/>
                </a:solidFill>
                <a:effectLst/>
                <a:latin typeface="+mn-lt"/>
                <a:ea typeface="+mn-ea"/>
                <a:cs typeface="+mn-cs"/>
              </a:rPr>
              <a:t> lima </a:t>
            </a:r>
            <a:r>
              <a:rPr lang="en-US" sz="1200" kern="1200" dirty="0" err="1" smtClean="0">
                <a:solidFill>
                  <a:schemeClr val="tx1"/>
                </a:solidFill>
                <a:effectLst/>
                <a:latin typeface="+mn-lt"/>
                <a:ea typeface="+mn-ea"/>
                <a:cs typeface="+mn-cs"/>
              </a:rPr>
              <a:t>penyeberangan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menambahkan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eksekusi</a:t>
            </a:r>
            <a:r>
              <a:rPr lang="en-US" sz="1200" kern="1200" dirty="0" smtClean="0">
                <a:solidFill>
                  <a:schemeClr val="tx1"/>
                </a:solidFill>
                <a:effectLst/>
                <a:latin typeface="+mn-lt"/>
                <a:ea typeface="+mn-ea"/>
                <a:cs typeface="+mn-cs"/>
              </a:rPr>
              <a:t> lima </a:t>
            </a:r>
            <a:r>
              <a:rPr lang="en-US" sz="1200" kern="1200" dirty="0" err="1" smtClean="0">
                <a:solidFill>
                  <a:schemeClr val="tx1"/>
                </a:solidFill>
                <a:effectLst/>
                <a:latin typeface="+mn-lt"/>
                <a:ea typeface="+mn-ea"/>
                <a:cs typeface="+mn-cs"/>
              </a:rPr>
              <a:t>minggu</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lama </a:t>
            </a:r>
            <a:r>
              <a:rPr lang="en-US" sz="1200" kern="1200" dirty="0" err="1" smtClean="0">
                <a:solidFill>
                  <a:schemeClr val="tx1"/>
                </a:solidFill>
                <a:effectLst/>
                <a:latin typeface="+mn-lt"/>
                <a:ea typeface="+mn-ea"/>
                <a:cs typeface="+mn-cs"/>
              </a:rPr>
              <a:t>daripada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seharusnya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efisien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berusaha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memaksimalkan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pengaruh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otoritasnya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sambil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mengoptimalkan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kinerjanya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Hasilnya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biasanya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keseluruhan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jumlah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bagian-bagian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kasus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terburuk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sedikit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suboptimisasi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area </a:t>
            </a:r>
            <a:r>
              <a:rPr lang="en-US" sz="1200" kern="1200" dirty="0" err="1" smtClean="0">
                <a:solidFill>
                  <a:schemeClr val="tx1"/>
                </a:solidFill>
                <a:effectLst/>
                <a:latin typeface="+mn-lt"/>
                <a:ea typeface="+mn-ea"/>
                <a:cs typeface="+mn-cs"/>
              </a:rPr>
              <a:t>tanggung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jawabnya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gilirannya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mengarah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tujuan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tindakan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saling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bertentangan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Tingkat </a:t>
            </a:r>
            <a:r>
              <a:rPr lang="en-US" sz="1200" kern="1200" dirty="0" err="1" smtClean="0">
                <a:solidFill>
                  <a:schemeClr val="tx1"/>
                </a:solidFill>
                <a:effectLst/>
                <a:latin typeface="+mn-lt"/>
                <a:ea typeface="+mn-ea"/>
                <a:cs typeface="+mn-cs"/>
              </a:rPr>
              <a:t>kinerja</a:t>
            </a:r>
            <a:r>
              <a:rPr lang="en-US" sz="1200" kern="1200" dirty="0" smtClean="0">
                <a:solidFill>
                  <a:schemeClr val="tx1"/>
                </a:solidFill>
                <a:effectLst/>
                <a:latin typeface="+mn-lt"/>
                <a:ea typeface="+mn-ea"/>
                <a:cs typeface="+mn-cs"/>
              </a:rPr>
              <a:t> total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Rolstadås</a:t>
            </a:r>
            <a:r>
              <a:rPr lang="en-US" sz="1200" kern="1200" dirty="0" smtClean="0">
                <a:solidFill>
                  <a:schemeClr val="tx1"/>
                </a:solidFill>
                <a:effectLst/>
                <a:latin typeface="+mn-lt"/>
                <a:ea typeface="+mn-ea"/>
                <a:cs typeface="+mn-cs"/>
              </a:rPr>
              <a:t>, 1995).</a:t>
            </a:r>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Contoh</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Sebuah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memproduksi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elemen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industri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bangunan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memberikanbarang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stok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biasa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standar</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disimpan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varian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khusus</a:t>
            </a:r>
            <a:r>
              <a:rPr lang="en-US" sz="1200" kern="1200" dirty="0" smtClean="0">
                <a:solidFill>
                  <a:schemeClr val="tx1"/>
                </a:solidFill>
                <a:effectLst/>
                <a:latin typeface="+mn-lt"/>
                <a:ea typeface="+mn-ea"/>
                <a:cs typeface="+mn-cs"/>
              </a:rPr>
              <a:t>. Salah </a:t>
            </a:r>
            <a:r>
              <a:rPr lang="en-US" sz="1200" kern="1200" dirty="0" err="1" smtClean="0">
                <a:solidFill>
                  <a:schemeClr val="tx1"/>
                </a:solidFill>
                <a:effectLst/>
                <a:latin typeface="+mn-lt"/>
                <a:ea typeface="+mn-ea"/>
                <a:cs typeface="+mn-cs"/>
              </a:rPr>
              <a:t>satu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kapasitas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produksi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stabil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terkadang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kapasitas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di lain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bawah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periode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pengiriman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dramatis, yang </a:t>
            </a:r>
            <a:r>
              <a:rPr lang="en-US" sz="1200" kern="1200" dirty="0" err="1" smtClean="0">
                <a:solidFill>
                  <a:schemeClr val="tx1"/>
                </a:solidFill>
                <a:effectLst/>
                <a:latin typeface="+mn-lt"/>
                <a:ea typeface="+mn-ea"/>
                <a:cs typeface="+mn-cs"/>
              </a:rPr>
              <a:t>merupakan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masalah</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pasar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pemantauan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penjualan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ukuran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kinerja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sentral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pemenuhan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kuota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penjualan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periode</a:t>
            </a:r>
            <a:r>
              <a:rPr lang="en-US" sz="1200" kern="1200" dirty="0" smtClean="0">
                <a:solidFill>
                  <a:schemeClr val="tx1"/>
                </a:solidFill>
                <a:effectLst/>
                <a:latin typeface="+mn-lt"/>
                <a:ea typeface="+mn-ea"/>
                <a:cs typeface="+mn-cs"/>
              </a:rPr>
              <a:t>. Hal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menyebabkan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situasi</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seorang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penjual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ketika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kuota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periode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terpenuhi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meletakkan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pesanan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selanjutnya</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laci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periode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berikutnya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ini,karyawan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memastikan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cadangan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membantu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mengisi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kuota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berikutnya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jika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penjualan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lambat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berkontribusi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permintaan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produksi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meratakapasitas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pengiriman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terkadang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diperpanjang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sama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informasi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penting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dirahasiakan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perencanaan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gilirannya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dapat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memberikan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rencana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produksi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Pengoptimalan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kinerjanya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sendiri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penjualan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diukur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mengarah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kinerja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keseluruhan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jauh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pencapaian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terbaik</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10</a:t>
            </a:fld>
            <a:endParaRPr lang="en-US"/>
          </a:p>
        </p:txBody>
      </p:sp>
    </p:spTree>
    <p:extLst>
      <p:ext uri="{BB962C8B-B14F-4D97-AF65-F5344CB8AC3E}">
        <p14:creationId xmlns:p14="http://schemas.microsoft.com/office/powerpoint/2010/main" val="291559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3.1 </a:t>
            </a:r>
            <a:r>
              <a:rPr lang="en-US" sz="1200" kern="1200" dirty="0" err="1" smtClean="0">
                <a:solidFill>
                  <a:schemeClr val="tx1"/>
                </a:solidFill>
                <a:effectLst/>
                <a:latin typeface="+mn-lt"/>
                <a:ea typeface="+mn-ea"/>
                <a:cs typeface="+mn-cs"/>
              </a:rPr>
              <a:t>menggambarkan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khas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vertikal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proses horizontal yang </a:t>
            </a:r>
            <a:r>
              <a:rPr lang="en-US" sz="1200" kern="1200" dirty="0" err="1" smtClean="0">
                <a:solidFill>
                  <a:schemeClr val="tx1"/>
                </a:solidFill>
                <a:effectLst/>
                <a:latin typeface="+mn-lt"/>
                <a:ea typeface="+mn-ea"/>
                <a:cs typeface="+mn-cs"/>
              </a:rPr>
              <a:t>dijalankan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melalui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(Andersen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Pettersen</a:t>
            </a:r>
            <a:r>
              <a:rPr lang="en-US" sz="1200" kern="1200" dirty="0" smtClean="0">
                <a:solidFill>
                  <a:schemeClr val="tx1"/>
                </a:solidFill>
                <a:effectLst/>
                <a:latin typeface="+mn-lt"/>
                <a:ea typeface="+mn-ea"/>
                <a:cs typeface="+mn-cs"/>
              </a:rPr>
              <a:t>, 1996). </a:t>
            </a:r>
            <a:r>
              <a:rPr lang="en-US" sz="1200" kern="1200" dirty="0" err="1" smtClean="0">
                <a:solidFill>
                  <a:schemeClr val="tx1"/>
                </a:solidFill>
                <a:effectLst/>
                <a:latin typeface="+mn-lt"/>
                <a:ea typeface="+mn-ea"/>
                <a:cs typeface="+mn-cs"/>
              </a:rPr>
              <a:t>Akhir-akhir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jelas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kontradiksi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antara</a:t>
            </a:r>
            <a:r>
              <a:rPr lang="en-US" sz="1200" kern="1200" dirty="0" smtClean="0">
                <a:solidFill>
                  <a:schemeClr val="tx1"/>
                </a:solidFill>
                <a:effectLst/>
                <a:latin typeface="+mn-lt"/>
                <a:ea typeface="+mn-ea"/>
                <a:cs typeface="+mn-cs"/>
              </a:rPr>
              <a:t> mode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terciptabeberapa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Segera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setelah</a:t>
            </a:r>
            <a:r>
              <a:rPr lang="en-US" sz="1200" kern="1200" dirty="0" smtClean="0">
                <a:solidFill>
                  <a:schemeClr val="tx1"/>
                </a:solidFill>
                <a:effectLst/>
                <a:latin typeface="+mn-lt"/>
                <a:ea typeface="+mn-ea"/>
                <a:cs typeface="+mn-cs"/>
              </a:rPr>
              <a:t> orang-orang </a:t>
            </a:r>
            <a:r>
              <a:rPr lang="en-US" sz="1200" kern="1200" dirty="0" err="1" smtClean="0">
                <a:solidFill>
                  <a:schemeClr val="tx1"/>
                </a:solidFill>
                <a:effectLst/>
                <a:latin typeface="+mn-lt"/>
                <a:ea typeface="+mn-ea"/>
                <a:cs typeface="+mn-cs"/>
              </a:rPr>
              <a:t>ditetapkan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persegi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ditunjukkan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3.1, </a:t>
            </a:r>
            <a:r>
              <a:rPr lang="en-US" sz="1200" kern="1200" dirty="0" err="1" smtClean="0">
                <a:solidFill>
                  <a:schemeClr val="tx1"/>
                </a:solidFill>
                <a:effectLst/>
                <a:latin typeface="+mn-lt"/>
                <a:ea typeface="+mn-ea"/>
                <a:cs typeface="+mn-cs"/>
              </a:rPr>
              <a:t>sering</a:t>
            </a:r>
            <a:r>
              <a:rPr lang="en-US" sz="1200" kern="1200" dirty="0" smtClean="0">
                <a:solidFill>
                  <a:schemeClr val="tx1"/>
                </a:solidFill>
                <a:effectLst/>
                <a:latin typeface="+mn-lt"/>
                <a:ea typeface="+mn-ea"/>
                <a:cs typeface="+mn-cs"/>
              </a:rPr>
              <a:t> kali </a:t>
            </a:r>
            <a:r>
              <a:rPr lang="en-US" sz="1200" kern="1200" dirty="0" err="1" smtClean="0">
                <a:solidFill>
                  <a:schemeClr val="tx1"/>
                </a:solidFill>
                <a:effectLst/>
                <a:latin typeface="+mn-lt"/>
                <a:ea typeface="+mn-ea"/>
                <a:cs typeface="+mn-cs"/>
              </a:rPr>
              <a:t>tampak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seolah-olah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garis-garis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persegi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kokoh</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individu-individu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tetap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tinggal</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Komunikasi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lintas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dibatasi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anggota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tugas-tugas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tanggung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jawab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berjalan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lintas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membutuhkan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kontribusi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banyak</a:t>
            </a:r>
            <a:r>
              <a:rPr lang="en-US" sz="1200" kern="1200" dirty="0" smtClean="0">
                <a:solidFill>
                  <a:schemeClr val="tx1"/>
                </a:solidFill>
                <a:effectLst/>
                <a:latin typeface="+mn-lt"/>
                <a:ea typeface="+mn-ea"/>
                <a:cs typeface="+mn-cs"/>
              </a:rPr>
              <a:t> unit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terganggu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Karyawan</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adalahdiberitahu</a:t>
            </a:r>
            <a:r>
              <a:rPr lang="en-US" sz="1200" kern="1200" dirty="0" smtClean="0">
                <a:solidFill>
                  <a:schemeClr val="tx1"/>
                </a:solidFill>
                <a:effectLst/>
                <a:latin typeface="+mn-lt"/>
                <a:ea typeface="+mn-ea"/>
                <a:cs typeface="+mn-cs"/>
              </a:rPr>
              <a:t> di mana </a:t>
            </a:r>
            <a:r>
              <a:rPr lang="en-US" sz="1200" kern="1200" dirty="0" err="1" smtClean="0">
                <a:solidFill>
                  <a:schemeClr val="tx1"/>
                </a:solidFill>
                <a:effectLst/>
                <a:latin typeface="+mn-lt"/>
                <a:ea typeface="+mn-ea"/>
                <a:cs typeface="+mn-cs"/>
              </a:rPr>
              <a:t>prioritas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diletakkan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banyak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akhirnya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berfokus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memuaskan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atasan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Dan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dikabarkan</a:t>
            </a:r>
            <a:r>
              <a:rPr lang="en-US" sz="1200" kern="1200" dirty="0" smtClean="0">
                <a:solidFill>
                  <a:schemeClr val="tx1"/>
                </a:solidFill>
                <a:effectLst/>
                <a:latin typeface="+mn-lt"/>
                <a:ea typeface="+mn-ea"/>
                <a:cs typeface="+mn-cs"/>
              </a:rPr>
              <a:t> Jack Welch, </a:t>
            </a:r>
            <a:r>
              <a:rPr lang="en-US" sz="1200" kern="1200" dirty="0" err="1" smtClean="0">
                <a:solidFill>
                  <a:schemeClr val="tx1"/>
                </a:solidFill>
                <a:effectLst/>
                <a:latin typeface="+mn-lt"/>
                <a:ea typeface="+mn-ea"/>
                <a:cs typeface="+mn-cs"/>
              </a:rPr>
              <a:t>menghasilkan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fokus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kurang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diinginkan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wajah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pantat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mereka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12</a:t>
            </a:fld>
            <a:endParaRPr lang="en-US"/>
          </a:p>
        </p:txBody>
      </p:sp>
    </p:spTree>
    <p:extLst>
      <p:ext uri="{BB962C8B-B14F-4D97-AF65-F5344CB8AC3E}">
        <p14:creationId xmlns:p14="http://schemas.microsoft.com/office/powerpoint/2010/main" val="102138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Jenis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dasar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perubahan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dekade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pandangan</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menjadikan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perusahaan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sebagai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sejumlah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berfokus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bisnis</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masalah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menjadikan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transisi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logis</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Setiap</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 internal </a:t>
            </a:r>
            <a:r>
              <a:rPr lang="en-US" sz="1200" kern="1200" dirty="0" err="1" smtClean="0">
                <a:solidFill>
                  <a:schemeClr val="tx1"/>
                </a:solidFill>
                <a:effectLst/>
                <a:latin typeface="+mn-lt"/>
                <a:ea typeface="+mn-ea"/>
                <a:cs typeface="+mn-cs"/>
              </a:rPr>
              <a:t>atau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eksternal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berfokus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pro‑</a:t>
            </a:r>
          </a:p>
          <a:p>
            <a:r>
              <a:rPr lang="en-US" sz="1200" kern="1200" dirty="0" err="1" smtClean="0">
                <a:solidFill>
                  <a:schemeClr val="tx1"/>
                </a:solidFill>
                <a:effectLst/>
                <a:latin typeface="+mn-lt"/>
                <a:ea typeface="+mn-ea"/>
                <a:cs typeface="+mn-cs"/>
              </a:rPr>
              <a:t>cess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memastikan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fokus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Penciptaan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nilai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berkaitan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produk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terjadi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horizontal</a:t>
            </a:r>
          </a:p>
          <a:p>
            <a:r>
              <a:rPr lang="en-US" sz="1200" kern="1200" dirty="0" smtClean="0">
                <a:solidFill>
                  <a:schemeClr val="tx1"/>
                </a:solidFill>
                <a:effectLst/>
                <a:latin typeface="+mn-lt"/>
                <a:ea typeface="+mn-ea"/>
                <a:cs typeface="+mn-cs"/>
              </a:rPr>
              <a:t>proses</a:t>
            </a: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mendefinisikan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batas-batas</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pelanggan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pemasok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proses, </a:t>
            </a:r>
            <a:r>
              <a:rPr lang="en-US" sz="1200" kern="1200" dirty="0" err="1" smtClean="0">
                <a:solidFill>
                  <a:schemeClr val="tx1"/>
                </a:solidFill>
                <a:effectLst/>
                <a:latin typeface="+mn-lt"/>
                <a:ea typeface="+mn-ea"/>
                <a:cs typeface="+mn-cs"/>
              </a:rPr>
              <a:t>komunikasi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persyaratan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dipahami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baik</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tercapai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mengelola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seluruh</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dijalankan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melalui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banyak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daripada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mengelola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departemen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individu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risiko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suboptimisasi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dikurangi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menunjuk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pemilik</a:t>
            </a:r>
            <a:r>
              <a:rPr lang="en-US" sz="1200" kern="1200" dirty="0" smtClean="0">
                <a:solidFill>
                  <a:schemeClr val="tx1"/>
                </a:solidFill>
                <a:effectLst/>
                <a:latin typeface="+mn-lt"/>
                <a:ea typeface="+mn-ea"/>
                <a:cs typeface="+mn-cs"/>
              </a:rPr>
              <a:t> proses, yang </a:t>
            </a:r>
            <a:r>
              <a:rPr lang="en-US" sz="1200" kern="1200" dirty="0" err="1" smtClean="0">
                <a:solidFill>
                  <a:schemeClr val="tx1"/>
                </a:solidFill>
                <a:effectLst/>
                <a:latin typeface="+mn-lt"/>
                <a:ea typeface="+mn-ea"/>
                <a:cs typeface="+mn-cs"/>
              </a:rPr>
              <a:t>bertanggung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jawab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atas</a:t>
            </a:r>
            <a:r>
              <a:rPr lang="en-US" sz="1200" kern="1200" dirty="0" smtClean="0">
                <a:solidFill>
                  <a:schemeClr val="tx1"/>
                </a:solidFill>
                <a:effectLst/>
                <a:latin typeface="+mn-lt"/>
                <a:ea typeface="+mn-ea"/>
                <a:cs typeface="+mn-cs"/>
              </a:rPr>
              <a:t> proses, file</a:t>
            </a:r>
          </a:p>
          <a:p>
            <a:r>
              <a:rPr lang="en-US" sz="1200" kern="1200" dirty="0" err="1" smtClean="0">
                <a:solidFill>
                  <a:schemeClr val="tx1"/>
                </a:solidFill>
                <a:effectLst/>
                <a:latin typeface="+mn-lt"/>
                <a:ea typeface="+mn-ea"/>
                <a:cs typeface="+mn-cs"/>
              </a:rPr>
              <a:t>fragmentasi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tradisional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tanggung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jawab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sering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terlihat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fungsional</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nasionalisasi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dihindari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Mengelola</a:t>
            </a:r>
            <a:r>
              <a:rPr lang="en-US" sz="1200" kern="1200" dirty="0" smtClean="0">
                <a:solidFill>
                  <a:schemeClr val="tx1"/>
                </a:solidFill>
                <a:effectLst/>
                <a:latin typeface="+mn-lt"/>
                <a:ea typeface="+mn-ea"/>
                <a:cs typeface="+mn-cs"/>
              </a:rPr>
              <a:t> proses </a:t>
            </a:r>
            <a:r>
              <a:rPr lang="en-US" sz="1200" kern="1200" dirty="0" err="1" smtClean="0">
                <a:solidFill>
                  <a:schemeClr val="tx1"/>
                </a:solidFill>
                <a:effectLst/>
                <a:latin typeface="+mn-lt"/>
                <a:ea typeface="+mn-ea"/>
                <a:cs typeface="+mn-cs"/>
              </a:rPr>
              <a:t>memberikan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landasan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mengontrol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sumber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daya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Proses </a:t>
            </a:r>
            <a:r>
              <a:rPr lang="en-US" sz="1200" kern="1200" dirty="0" err="1" smtClean="0">
                <a:solidFill>
                  <a:schemeClr val="tx1"/>
                </a:solidFill>
                <a:effectLst/>
                <a:latin typeface="+mn-lt"/>
                <a:ea typeface="+mn-ea"/>
                <a:cs typeface="+mn-cs"/>
              </a:rPr>
              <a:t>bisnis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berulang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menunjukkan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peluang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terbaik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organisasi</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zasi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memoles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kinerja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henti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mencari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cara</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memperbaikiny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97A795-CB55-4968-AF22-D0C250B6BFE6}" type="slidenum">
              <a:rPr lang="en-US" smtClean="0"/>
              <a:t>15</a:t>
            </a:fld>
            <a:endParaRPr lang="en-US"/>
          </a:p>
        </p:txBody>
      </p:sp>
    </p:spTree>
    <p:extLst>
      <p:ext uri="{BB962C8B-B14F-4D97-AF65-F5344CB8AC3E}">
        <p14:creationId xmlns:p14="http://schemas.microsoft.com/office/powerpoint/2010/main" val="262548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00" b="1" i="0">
                <a:solidFill>
                  <a:schemeClr val="tx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00" b="1" i="0">
                <a:solidFill>
                  <a:schemeClr val="tx1"/>
                </a:solidFill>
                <a:latin typeface="Verdana"/>
                <a:cs typeface="Verdana"/>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00" b="1"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59079" y="274320"/>
            <a:ext cx="8625840" cy="4594860"/>
          </a:xfrm>
          <a:custGeom>
            <a:avLst/>
            <a:gdLst/>
            <a:ahLst/>
            <a:cxnLst/>
            <a:rect l="l" t="t" r="r" b="b"/>
            <a:pathLst>
              <a:path w="8625840" h="4594860">
                <a:moveTo>
                  <a:pt x="2852293" y="888"/>
                </a:moveTo>
                <a:lnTo>
                  <a:pt x="0" y="0"/>
                </a:lnTo>
                <a:lnTo>
                  <a:pt x="0" y="4594859"/>
                </a:lnTo>
                <a:lnTo>
                  <a:pt x="8625840" y="4594859"/>
                </a:lnTo>
                <a:lnTo>
                  <a:pt x="8625840" y="0"/>
                </a:lnTo>
                <a:lnTo>
                  <a:pt x="5788787" y="0"/>
                </a:lnTo>
              </a:path>
            </a:pathLst>
          </a:custGeom>
          <a:ln w="76200">
            <a:solidFill>
              <a:srgbClr val="FF9E00"/>
            </a:solidFill>
          </a:ln>
        </p:spPr>
        <p:txBody>
          <a:bodyPr wrap="square" lIns="0" tIns="0" rIns="0" bIns="0" rtlCol="0"/>
          <a:lstStyle/>
          <a:p>
            <a:endParaRPr/>
          </a:p>
        </p:txBody>
      </p:sp>
      <p:sp>
        <p:nvSpPr>
          <p:cNvPr id="2" name="Holder 2"/>
          <p:cNvSpPr>
            <a:spLocks noGrp="1"/>
          </p:cNvSpPr>
          <p:nvPr>
            <p:ph type="title"/>
          </p:nvPr>
        </p:nvSpPr>
        <p:spPr>
          <a:xfrm>
            <a:off x="3652265" y="162940"/>
            <a:ext cx="1842135" cy="208279"/>
          </a:xfrm>
          <a:prstGeom prst="rect">
            <a:avLst/>
          </a:prstGeom>
        </p:spPr>
        <p:txBody>
          <a:bodyPr wrap="square" lIns="0" tIns="0" rIns="0" bIns="0">
            <a:spAutoFit/>
          </a:bodyPr>
          <a:lstStyle>
            <a:lvl1pPr>
              <a:defRPr sz="1200" b="1" i="0">
                <a:solidFill>
                  <a:schemeClr val="tx1"/>
                </a:solidFill>
                <a:latin typeface="Verdana"/>
                <a:cs typeface="Verdana"/>
              </a:defRPr>
            </a:lvl1pPr>
          </a:lstStyle>
          <a:p>
            <a:endParaRPr/>
          </a:p>
        </p:txBody>
      </p:sp>
      <p:sp>
        <p:nvSpPr>
          <p:cNvPr id="3" name="Holder 3"/>
          <p:cNvSpPr>
            <a:spLocks noGrp="1"/>
          </p:cNvSpPr>
          <p:nvPr>
            <p:ph type="body" idx="1"/>
          </p:nvPr>
        </p:nvSpPr>
        <p:spPr>
          <a:xfrm>
            <a:off x="457200" y="1183005"/>
            <a:ext cx="822960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audio" Target="../media/media18.m4a"/><Relationship Id="rId3" Type="http://schemas.microsoft.com/office/2007/relationships/media" Target="../media/media16.m4a"/><Relationship Id="rId7" Type="http://schemas.microsoft.com/office/2007/relationships/media" Target="../media/media18.m4a"/><Relationship Id="rId12"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11" Type="http://schemas.openxmlformats.org/officeDocument/2006/relationships/image" Target="../media/image8.png"/><Relationship Id="rId5" Type="http://schemas.microsoft.com/office/2007/relationships/media" Target="../media/media17.m4a"/><Relationship Id="rId10" Type="http://schemas.openxmlformats.org/officeDocument/2006/relationships/notesSlide" Target="../notesSlides/notesSlide7.xml"/><Relationship Id="rId4" Type="http://schemas.openxmlformats.org/officeDocument/2006/relationships/audio" Target="../media/media16.m4a"/><Relationship Id="rId9"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microsoft.com/office/2007/relationships/media" Target="../media/media21.m4a"/><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8.xml"/><Relationship Id="rId5" Type="http://schemas.openxmlformats.org/officeDocument/2006/relationships/slideLayout" Target="../slideLayouts/slideLayout5.xml"/><Relationship Id="rId4" Type="http://schemas.openxmlformats.org/officeDocument/2006/relationships/audio" Target="../media/media21.m4a"/><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audio" Target="../media/media24.m4a"/></Relationships>
</file>

<file path=ppt/slides/_rels/slide15.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audio" Target="../media/media26.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audio" Target="../media/media29.m4a"/></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1.m4a"/><Relationship Id="rId7" Type="http://schemas.openxmlformats.org/officeDocument/2006/relationships/image" Target="../media/image1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31.m4a"/></Relationships>
</file>

<file path=ppt/slides/_rels/slide19.xml.rels><?xml version="1.0" encoding="UTF-8" standalone="yes"?>
<Relationships xmlns="http://schemas.openxmlformats.org/package/2006/relationships"><Relationship Id="rId3" Type="http://schemas.microsoft.com/office/2007/relationships/media" Target="../media/media33.m4a"/><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notesSlide" Target="../notesSlides/notesSlide12.xml"/><Relationship Id="rId5" Type="http://schemas.openxmlformats.org/officeDocument/2006/relationships/slideLayout" Target="../slideLayouts/slideLayout5.xml"/><Relationship Id="rId4" Type="http://schemas.openxmlformats.org/officeDocument/2006/relationships/audio" Target="../media/media33.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image" Target="../media/image3.png"/><Relationship Id="rId3" Type="http://schemas.microsoft.com/office/2007/relationships/media" Target="../media/media4.m4a"/><Relationship Id="rId7" Type="http://schemas.microsoft.com/office/2007/relationships/media" Target="../media/media6.m4a"/><Relationship Id="rId12" Type="http://schemas.openxmlformats.org/officeDocument/2006/relationships/notesSlide" Target="../notesSlides/notesSlid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slideLayout" Target="../slideLayouts/slideLayout2.xml"/><Relationship Id="rId5" Type="http://schemas.microsoft.com/office/2007/relationships/media" Target="../media/media5.m4a"/><Relationship Id="rId10" Type="http://schemas.openxmlformats.org/officeDocument/2006/relationships/audio" Target="../media/media7.m4a"/><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9E00"/>
          </a:solidFill>
        </p:spPr>
        <p:txBody>
          <a:bodyPr wrap="square" lIns="0" tIns="0" rIns="0" bIns="0" rtlCol="0"/>
          <a:lstStyle/>
          <a:p>
            <a:endParaRPr/>
          </a:p>
        </p:txBody>
      </p:sp>
      <p:sp>
        <p:nvSpPr>
          <p:cNvPr id="3" name="object 3"/>
          <p:cNvSpPr/>
          <p:nvPr/>
        </p:nvSpPr>
        <p:spPr>
          <a:xfrm>
            <a:off x="817880" y="805180"/>
            <a:ext cx="7508240" cy="3533140"/>
          </a:xfrm>
          <a:custGeom>
            <a:avLst/>
            <a:gdLst/>
            <a:ahLst/>
            <a:cxnLst/>
            <a:rect l="l" t="t" r="r" b="b"/>
            <a:pathLst>
              <a:path w="7508240" h="3533140">
                <a:moveTo>
                  <a:pt x="3027807" y="0"/>
                </a:moveTo>
                <a:lnTo>
                  <a:pt x="0" y="0"/>
                </a:lnTo>
                <a:lnTo>
                  <a:pt x="0" y="3533140"/>
                </a:lnTo>
                <a:lnTo>
                  <a:pt x="7508240" y="3533140"/>
                </a:lnTo>
                <a:lnTo>
                  <a:pt x="7508240" y="7620"/>
                </a:lnTo>
                <a:lnTo>
                  <a:pt x="4480433" y="7620"/>
                </a:lnTo>
              </a:path>
            </a:pathLst>
          </a:custGeom>
          <a:ln w="15240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1676400" y="2380551"/>
            <a:ext cx="5872480" cy="474489"/>
          </a:xfrm>
          <a:prstGeom prst="rect">
            <a:avLst/>
          </a:prstGeom>
        </p:spPr>
        <p:txBody>
          <a:bodyPr vert="horz" wrap="square" lIns="0" tIns="12700" rIns="0" bIns="0" rtlCol="0">
            <a:spAutoFit/>
          </a:bodyPr>
          <a:lstStyle/>
          <a:p>
            <a:pPr marL="12700">
              <a:lnSpc>
                <a:spcPct val="100000"/>
              </a:lnSpc>
              <a:spcBef>
                <a:spcPts val="100"/>
              </a:spcBef>
            </a:pPr>
            <a:r>
              <a:rPr lang="en-US" sz="3000" spc="-204" dirty="0" smtClean="0">
                <a:solidFill>
                  <a:srgbClr val="434343"/>
                </a:solidFill>
              </a:rPr>
              <a:t>MANAJEMEN PROSES BISNIS</a:t>
            </a:r>
            <a:endParaRPr sz="3000" dirty="0"/>
          </a:p>
        </p:txBody>
      </p:sp>
      <p:sp>
        <p:nvSpPr>
          <p:cNvPr id="5" name="object 5"/>
          <p:cNvSpPr/>
          <p:nvPr/>
        </p:nvSpPr>
        <p:spPr>
          <a:xfrm>
            <a:off x="3936619" y="213931"/>
            <a:ext cx="1249057" cy="1221193"/>
          </a:xfrm>
          <a:prstGeom prst="rect">
            <a:avLst/>
          </a:prstGeom>
          <a:blipFill>
            <a:blip r:embed="rId4" cstate="print"/>
            <a:stretch>
              <a:fillRect/>
            </a:stretch>
          </a:blipFill>
        </p:spPr>
        <p:txBody>
          <a:bodyPr wrap="square" lIns="0" tIns="0" rIns="0" bIns="0" rtlCol="0"/>
          <a:lstStyle/>
          <a:p>
            <a:endParaRPr/>
          </a:p>
        </p:txBody>
      </p:sp>
      <p:sp>
        <p:nvSpPr>
          <p:cNvPr id="9" name="object 6"/>
          <p:cNvSpPr txBox="1"/>
          <p:nvPr/>
        </p:nvSpPr>
        <p:spPr>
          <a:xfrm>
            <a:off x="3832225" y="1944980"/>
            <a:ext cx="1577975" cy="299720"/>
          </a:xfrm>
          <a:prstGeom prst="rect">
            <a:avLst/>
          </a:prstGeom>
        </p:spPr>
        <p:txBody>
          <a:bodyPr vert="horz" wrap="square" lIns="0" tIns="12700" rIns="0" bIns="0" rtlCol="0">
            <a:spAutoFit/>
          </a:bodyPr>
          <a:lstStyle/>
          <a:p>
            <a:pPr marL="12700">
              <a:lnSpc>
                <a:spcPct val="100000"/>
              </a:lnSpc>
              <a:spcBef>
                <a:spcPts val="100"/>
              </a:spcBef>
            </a:pPr>
            <a:r>
              <a:rPr lang="en-US" b="1" spc="-110" dirty="0" smtClean="0">
                <a:latin typeface="Verdana"/>
                <a:cs typeface="Verdana"/>
              </a:rPr>
              <a:t>MATERI 1</a:t>
            </a:r>
            <a:endParaRPr sz="1800" b="1" dirty="0">
              <a:latin typeface="Verdana"/>
              <a:cs typeface="Verdana"/>
            </a:endParaRP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45339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1"/>
          <a:srcRect l="27159" t="25000" r="28331" b="20833"/>
          <a:stretch/>
        </p:blipFill>
        <p:spPr>
          <a:xfrm>
            <a:off x="1752600" y="313824"/>
            <a:ext cx="5861538" cy="4010526"/>
          </a:xfrm>
          <a:prstGeom prst="rect">
            <a:avLst/>
          </a:prstGeom>
        </p:spPr>
      </p:pic>
      <p:sp>
        <p:nvSpPr>
          <p:cNvPr id="3" name="Rectangle 2"/>
          <p:cNvSpPr/>
          <p:nvPr/>
        </p:nvSpPr>
        <p:spPr>
          <a:xfrm>
            <a:off x="1143000" y="4412218"/>
            <a:ext cx="7620000" cy="369332"/>
          </a:xfrm>
          <a:prstGeom prst="rect">
            <a:avLst/>
          </a:prstGeom>
        </p:spPr>
        <p:txBody>
          <a:bodyPr wrap="square">
            <a:spAutoFit/>
          </a:bodyPr>
          <a:lstStyle/>
          <a:p>
            <a:r>
              <a:rPr lang="en-US" dirty="0">
                <a:latin typeface="Times" panose="02020603050405020304" pitchFamily="18" charset="0"/>
              </a:rPr>
              <a:t>Proses </a:t>
            </a:r>
            <a:r>
              <a:rPr lang="en-US" dirty="0" err="1">
                <a:latin typeface="Times" panose="02020603050405020304" pitchFamily="18" charset="0"/>
              </a:rPr>
              <a:t>bisnis</a:t>
            </a:r>
            <a:r>
              <a:rPr lang="en-US" dirty="0">
                <a:latin typeface="Times" panose="02020603050405020304" pitchFamily="18" charset="0"/>
              </a:rPr>
              <a:t> </a:t>
            </a:r>
            <a:r>
              <a:rPr lang="en-US" dirty="0" err="1">
                <a:latin typeface="Times" panose="02020603050405020304" pitchFamily="18" charset="0"/>
              </a:rPr>
              <a:t>sederhana</a:t>
            </a:r>
            <a:r>
              <a:rPr lang="en-US" dirty="0">
                <a:latin typeface="Times" panose="02020603050405020304" pitchFamily="18" charset="0"/>
              </a:rPr>
              <a:t> yang </a:t>
            </a:r>
            <a:r>
              <a:rPr lang="en-US" dirty="0" err="1">
                <a:latin typeface="Times" panose="02020603050405020304" pitchFamily="18" charset="0"/>
              </a:rPr>
              <a:t>sama</a:t>
            </a:r>
            <a:r>
              <a:rPr lang="en-US" dirty="0">
                <a:latin typeface="Times" panose="02020603050405020304" pitchFamily="18" charset="0"/>
              </a:rPr>
              <a:t>, </a:t>
            </a:r>
            <a:r>
              <a:rPr lang="en-US" dirty="0" err="1">
                <a:latin typeface="Times" panose="02020603050405020304" pitchFamily="18" charset="0"/>
              </a:rPr>
              <a:t>sekarang</a:t>
            </a:r>
            <a:r>
              <a:rPr lang="en-US" dirty="0">
                <a:latin typeface="Times" panose="02020603050405020304" pitchFamily="18" charset="0"/>
              </a:rPr>
              <a:t> </a:t>
            </a:r>
            <a:r>
              <a:rPr lang="en-US" dirty="0" err="1">
                <a:latin typeface="Times" panose="02020603050405020304" pitchFamily="18" charset="0"/>
              </a:rPr>
              <a:t>dengan</a:t>
            </a:r>
            <a:r>
              <a:rPr lang="en-US" dirty="0">
                <a:latin typeface="Times" panose="02020603050405020304" pitchFamily="18" charset="0"/>
              </a:rPr>
              <a:t> </a:t>
            </a:r>
            <a:r>
              <a:rPr lang="en-US" dirty="0" err="1">
                <a:latin typeface="Times" panose="02020603050405020304" pitchFamily="18" charset="0"/>
              </a:rPr>
              <a:t>batasan</a:t>
            </a:r>
            <a:r>
              <a:rPr lang="en-US" dirty="0">
                <a:latin typeface="Times" panose="02020603050405020304" pitchFamily="18" charset="0"/>
              </a:rPr>
              <a:t> </a:t>
            </a:r>
            <a:r>
              <a:rPr lang="en-US" dirty="0" err="1">
                <a:latin typeface="Times" panose="02020603050405020304" pitchFamily="18" charset="0"/>
              </a:rPr>
              <a:t>departemen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43400" y="417634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429000" y="4176346"/>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532185" y="4324350"/>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538654" y="4292084"/>
            <a:ext cx="609600" cy="609600"/>
          </a:xfrm>
          <a:prstGeom prst="rect">
            <a:avLst/>
          </a:prstGeom>
        </p:spPr>
      </p:pic>
    </p:spTree>
    <p:extLst>
      <p:ext uri="{BB962C8B-B14F-4D97-AF65-F5344CB8AC3E}">
        <p14:creationId xmlns:p14="http://schemas.microsoft.com/office/powerpoint/2010/main" val="3572035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00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522"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998"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3719" y="2404681"/>
            <a:ext cx="8007984" cy="697230"/>
          </a:xfrm>
          <a:prstGeom prst="rect">
            <a:avLst/>
          </a:prstGeom>
        </p:spPr>
        <p:txBody>
          <a:bodyPr vert="horz" wrap="square" lIns="0" tIns="12700" rIns="0" bIns="0" rtlCol="0">
            <a:spAutoFit/>
          </a:bodyPr>
          <a:lstStyle/>
          <a:p>
            <a:pPr algn="ctr">
              <a:lnSpc>
                <a:spcPct val="100000"/>
              </a:lnSpc>
              <a:spcBef>
                <a:spcPts val="100"/>
              </a:spcBef>
            </a:pPr>
            <a:r>
              <a:rPr sz="2200" dirty="0">
                <a:solidFill>
                  <a:srgbClr val="434343"/>
                </a:solidFill>
                <a:latin typeface="Noto Serif"/>
                <a:cs typeface="Noto Serif"/>
              </a:rPr>
              <a:t>Apa </a:t>
            </a:r>
            <a:r>
              <a:rPr sz="2200" spc="-5" dirty="0">
                <a:solidFill>
                  <a:srgbClr val="434343"/>
                </a:solidFill>
                <a:latin typeface="Noto Serif"/>
                <a:cs typeface="Noto Serif"/>
              </a:rPr>
              <a:t>permasalahan yang mungkin timbul dari</a:t>
            </a:r>
            <a:r>
              <a:rPr sz="2200" spc="5" dirty="0">
                <a:solidFill>
                  <a:srgbClr val="434343"/>
                </a:solidFill>
                <a:latin typeface="Noto Serif"/>
                <a:cs typeface="Noto Serif"/>
              </a:rPr>
              <a:t> </a:t>
            </a:r>
            <a:r>
              <a:rPr sz="2200" spc="-5" dirty="0">
                <a:solidFill>
                  <a:srgbClr val="434343"/>
                </a:solidFill>
                <a:latin typeface="Noto Serif"/>
                <a:cs typeface="Noto Serif"/>
              </a:rPr>
              <a:t>organisasi</a:t>
            </a:r>
            <a:endParaRPr sz="2200">
              <a:latin typeface="Noto Serif"/>
              <a:cs typeface="Noto Serif"/>
            </a:endParaRPr>
          </a:p>
          <a:p>
            <a:pPr marL="347345" algn="ctr">
              <a:lnSpc>
                <a:spcPct val="100000"/>
              </a:lnSpc>
              <a:spcBef>
                <a:spcPts val="5"/>
              </a:spcBef>
            </a:pPr>
            <a:r>
              <a:rPr sz="2200" spc="-5" dirty="0">
                <a:solidFill>
                  <a:srgbClr val="434343"/>
                </a:solidFill>
                <a:latin typeface="Noto Serif"/>
                <a:cs typeface="Noto Serif"/>
              </a:rPr>
              <a:t>yang disusun berdasarkan</a:t>
            </a:r>
            <a:r>
              <a:rPr sz="2200" spc="-45" dirty="0">
                <a:solidFill>
                  <a:srgbClr val="434343"/>
                </a:solidFill>
                <a:latin typeface="Noto Serif"/>
                <a:cs typeface="Noto Serif"/>
              </a:rPr>
              <a:t> </a:t>
            </a:r>
            <a:r>
              <a:rPr sz="2200" dirty="0">
                <a:solidFill>
                  <a:srgbClr val="434343"/>
                </a:solidFill>
                <a:latin typeface="Noto Serif"/>
                <a:cs typeface="Noto Serif"/>
              </a:rPr>
              <a:t>departemen</a:t>
            </a:r>
            <a:r>
              <a:rPr sz="2200" dirty="0">
                <a:solidFill>
                  <a:srgbClr val="434343"/>
                </a:solidFill>
                <a:latin typeface="Times New Roman"/>
                <a:cs typeface="Times New Roman"/>
              </a:rPr>
              <a:t>…</a:t>
            </a:r>
            <a:r>
              <a:rPr sz="2200" dirty="0">
                <a:solidFill>
                  <a:srgbClr val="434343"/>
                </a:solidFill>
                <a:latin typeface="Noto Serif"/>
                <a:cs typeface="Noto Serif"/>
              </a:rPr>
              <a:t>?</a:t>
            </a:r>
            <a:endParaRPr sz="2200">
              <a:latin typeface="Noto Serif"/>
              <a:cs typeface="Noto Serif"/>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400" y="42481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2440" y="706056"/>
            <a:ext cx="7586345" cy="1032510"/>
          </a:xfrm>
          <a:prstGeom prst="rect">
            <a:avLst/>
          </a:prstGeom>
        </p:spPr>
        <p:txBody>
          <a:bodyPr vert="horz" wrap="square" lIns="0" tIns="12700" rIns="0" bIns="0" rtlCol="0">
            <a:spAutoFit/>
          </a:bodyPr>
          <a:lstStyle/>
          <a:p>
            <a:pPr marL="355600" marR="5080" indent="-343535">
              <a:lnSpc>
                <a:spcPct val="100000"/>
              </a:lnSpc>
              <a:spcBef>
                <a:spcPts val="100"/>
              </a:spcBef>
              <a:buClr>
                <a:srgbClr val="CCCCCC"/>
              </a:buClr>
              <a:buSzPct val="79545"/>
              <a:buFont typeface="Wingdings"/>
              <a:buChar char=""/>
              <a:tabLst>
                <a:tab pos="355600" algn="l"/>
                <a:tab pos="356235" algn="l"/>
              </a:tabLst>
            </a:pPr>
            <a:r>
              <a:rPr sz="2200" spc="65" dirty="0">
                <a:solidFill>
                  <a:srgbClr val="434343"/>
                </a:solidFill>
                <a:latin typeface="Trebuchet MS"/>
                <a:cs typeface="Trebuchet MS"/>
              </a:rPr>
              <a:t>Begitu</a:t>
            </a:r>
            <a:r>
              <a:rPr sz="2200" spc="-80" dirty="0">
                <a:solidFill>
                  <a:srgbClr val="434343"/>
                </a:solidFill>
                <a:latin typeface="Trebuchet MS"/>
                <a:cs typeface="Trebuchet MS"/>
              </a:rPr>
              <a:t> </a:t>
            </a:r>
            <a:r>
              <a:rPr sz="2200" spc="50" dirty="0">
                <a:solidFill>
                  <a:srgbClr val="434343"/>
                </a:solidFill>
                <a:latin typeface="Trebuchet MS"/>
                <a:cs typeface="Trebuchet MS"/>
              </a:rPr>
              <a:t>pekerja</a:t>
            </a:r>
            <a:r>
              <a:rPr sz="2200" spc="-95" dirty="0">
                <a:solidFill>
                  <a:srgbClr val="434343"/>
                </a:solidFill>
                <a:latin typeface="Trebuchet MS"/>
                <a:cs typeface="Trebuchet MS"/>
              </a:rPr>
              <a:t> </a:t>
            </a:r>
            <a:r>
              <a:rPr sz="2200" spc="85" dirty="0">
                <a:solidFill>
                  <a:srgbClr val="434343"/>
                </a:solidFill>
                <a:latin typeface="Trebuchet MS"/>
                <a:cs typeface="Trebuchet MS"/>
              </a:rPr>
              <a:t>ditempatkan</a:t>
            </a:r>
            <a:r>
              <a:rPr sz="2200" spc="-130" dirty="0">
                <a:solidFill>
                  <a:srgbClr val="434343"/>
                </a:solidFill>
                <a:latin typeface="Trebuchet MS"/>
                <a:cs typeface="Trebuchet MS"/>
              </a:rPr>
              <a:t> </a:t>
            </a:r>
            <a:r>
              <a:rPr sz="2200" spc="100" dirty="0">
                <a:solidFill>
                  <a:srgbClr val="434343"/>
                </a:solidFill>
                <a:latin typeface="Trebuchet MS"/>
                <a:cs typeface="Trebuchet MS"/>
              </a:rPr>
              <a:t>di</a:t>
            </a:r>
            <a:r>
              <a:rPr sz="2200" spc="-105" dirty="0">
                <a:solidFill>
                  <a:srgbClr val="434343"/>
                </a:solidFill>
                <a:latin typeface="Trebuchet MS"/>
                <a:cs typeface="Trebuchet MS"/>
              </a:rPr>
              <a:t> </a:t>
            </a:r>
            <a:r>
              <a:rPr sz="2200" spc="114" dirty="0">
                <a:solidFill>
                  <a:srgbClr val="434343"/>
                </a:solidFill>
                <a:latin typeface="Trebuchet MS"/>
                <a:cs typeface="Trebuchet MS"/>
              </a:rPr>
              <a:t>dalam</a:t>
            </a:r>
            <a:r>
              <a:rPr sz="2200" spc="-110" dirty="0">
                <a:solidFill>
                  <a:srgbClr val="434343"/>
                </a:solidFill>
                <a:latin typeface="Trebuchet MS"/>
                <a:cs typeface="Trebuchet MS"/>
              </a:rPr>
              <a:t> </a:t>
            </a:r>
            <a:r>
              <a:rPr sz="2200" spc="-25" dirty="0">
                <a:solidFill>
                  <a:srgbClr val="434343"/>
                </a:solidFill>
                <a:latin typeface="Trebuchet MS"/>
                <a:cs typeface="Trebuchet MS"/>
              </a:rPr>
              <a:t>“kotak”,</a:t>
            </a:r>
            <a:r>
              <a:rPr sz="2200" spc="-100" dirty="0">
                <a:solidFill>
                  <a:srgbClr val="434343"/>
                </a:solidFill>
                <a:latin typeface="Trebuchet MS"/>
                <a:cs typeface="Trebuchet MS"/>
              </a:rPr>
              <a:t> </a:t>
            </a:r>
            <a:r>
              <a:rPr sz="2200" spc="145" dirty="0">
                <a:solidFill>
                  <a:srgbClr val="434343"/>
                </a:solidFill>
                <a:latin typeface="Trebuchet MS"/>
                <a:cs typeface="Trebuchet MS"/>
              </a:rPr>
              <a:t>maka</a:t>
            </a:r>
            <a:r>
              <a:rPr sz="2200" spc="-85" dirty="0">
                <a:solidFill>
                  <a:srgbClr val="434343"/>
                </a:solidFill>
                <a:latin typeface="Trebuchet MS"/>
                <a:cs typeface="Trebuchet MS"/>
              </a:rPr>
              <a:t> </a:t>
            </a:r>
            <a:r>
              <a:rPr sz="2200" spc="75" dirty="0">
                <a:solidFill>
                  <a:srgbClr val="434343"/>
                </a:solidFill>
                <a:latin typeface="Trebuchet MS"/>
                <a:cs typeface="Trebuchet MS"/>
              </a:rPr>
              <a:t>ia  </a:t>
            </a:r>
            <a:r>
              <a:rPr sz="2200" spc="95" dirty="0">
                <a:solidFill>
                  <a:srgbClr val="434343"/>
                </a:solidFill>
                <a:latin typeface="Trebuchet MS"/>
                <a:cs typeface="Trebuchet MS"/>
              </a:rPr>
              <a:t>seringkali </a:t>
            </a:r>
            <a:r>
              <a:rPr sz="2200" spc="114" dirty="0">
                <a:solidFill>
                  <a:srgbClr val="434343"/>
                </a:solidFill>
                <a:latin typeface="Trebuchet MS"/>
                <a:cs typeface="Trebuchet MS"/>
              </a:rPr>
              <a:t>menganggap </a:t>
            </a:r>
            <a:r>
              <a:rPr sz="2200" spc="150" dirty="0">
                <a:solidFill>
                  <a:srgbClr val="434343"/>
                </a:solidFill>
                <a:latin typeface="Trebuchet MS"/>
                <a:cs typeface="Trebuchet MS"/>
              </a:rPr>
              <a:t>bahwa </a:t>
            </a:r>
            <a:r>
              <a:rPr sz="2200" spc="10" dirty="0">
                <a:solidFill>
                  <a:srgbClr val="434343"/>
                </a:solidFill>
                <a:latin typeface="Trebuchet MS"/>
                <a:cs typeface="Trebuchet MS"/>
              </a:rPr>
              <a:t>“kotak” </a:t>
            </a:r>
            <a:r>
              <a:rPr sz="2200" spc="45" dirty="0">
                <a:solidFill>
                  <a:srgbClr val="434343"/>
                </a:solidFill>
                <a:latin typeface="Trebuchet MS"/>
                <a:cs typeface="Trebuchet MS"/>
              </a:rPr>
              <a:t>tersebut  </a:t>
            </a:r>
            <a:r>
              <a:rPr sz="2200" spc="140" dirty="0">
                <a:solidFill>
                  <a:srgbClr val="434343"/>
                </a:solidFill>
                <a:latin typeface="Trebuchet MS"/>
                <a:cs typeface="Trebuchet MS"/>
              </a:rPr>
              <a:t>merupakan</a:t>
            </a:r>
            <a:r>
              <a:rPr sz="2200" spc="-100" dirty="0">
                <a:solidFill>
                  <a:srgbClr val="434343"/>
                </a:solidFill>
                <a:latin typeface="Trebuchet MS"/>
                <a:cs typeface="Trebuchet MS"/>
              </a:rPr>
              <a:t> </a:t>
            </a:r>
            <a:r>
              <a:rPr sz="2200" spc="85" dirty="0">
                <a:solidFill>
                  <a:srgbClr val="434343"/>
                </a:solidFill>
                <a:latin typeface="Trebuchet MS"/>
                <a:cs typeface="Trebuchet MS"/>
              </a:rPr>
              <a:t>batasan</a:t>
            </a:r>
            <a:r>
              <a:rPr sz="2200" spc="-120" dirty="0">
                <a:solidFill>
                  <a:srgbClr val="434343"/>
                </a:solidFill>
                <a:latin typeface="Trebuchet MS"/>
                <a:cs typeface="Trebuchet MS"/>
              </a:rPr>
              <a:t> </a:t>
            </a:r>
            <a:r>
              <a:rPr sz="2200" spc="135" dirty="0">
                <a:solidFill>
                  <a:srgbClr val="434343"/>
                </a:solidFill>
                <a:latin typeface="Trebuchet MS"/>
                <a:cs typeface="Trebuchet MS"/>
              </a:rPr>
              <a:t>dimana</a:t>
            </a:r>
            <a:r>
              <a:rPr sz="2200" spc="-100" dirty="0">
                <a:solidFill>
                  <a:srgbClr val="434343"/>
                </a:solidFill>
                <a:latin typeface="Trebuchet MS"/>
                <a:cs typeface="Trebuchet MS"/>
              </a:rPr>
              <a:t> </a:t>
            </a:r>
            <a:r>
              <a:rPr sz="2200" spc="75" dirty="0">
                <a:solidFill>
                  <a:srgbClr val="434343"/>
                </a:solidFill>
                <a:latin typeface="Trebuchet MS"/>
                <a:cs typeface="Trebuchet MS"/>
              </a:rPr>
              <a:t>ia</a:t>
            </a:r>
            <a:r>
              <a:rPr sz="2200" spc="-85" dirty="0">
                <a:solidFill>
                  <a:srgbClr val="434343"/>
                </a:solidFill>
                <a:latin typeface="Trebuchet MS"/>
                <a:cs typeface="Trebuchet MS"/>
              </a:rPr>
              <a:t> </a:t>
            </a:r>
            <a:r>
              <a:rPr sz="2200" spc="150" dirty="0">
                <a:solidFill>
                  <a:srgbClr val="434343"/>
                </a:solidFill>
                <a:latin typeface="Trebuchet MS"/>
                <a:cs typeface="Trebuchet MS"/>
              </a:rPr>
              <a:t>harus</a:t>
            </a:r>
            <a:r>
              <a:rPr sz="2200" spc="-100" dirty="0">
                <a:solidFill>
                  <a:srgbClr val="434343"/>
                </a:solidFill>
                <a:latin typeface="Trebuchet MS"/>
                <a:cs typeface="Trebuchet MS"/>
              </a:rPr>
              <a:t> </a:t>
            </a:r>
            <a:r>
              <a:rPr sz="2200" spc="70" dirty="0">
                <a:solidFill>
                  <a:srgbClr val="434343"/>
                </a:solidFill>
                <a:latin typeface="Trebuchet MS"/>
                <a:cs typeface="Trebuchet MS"/>
              </a:rPr>
              <a:t>berada!</a:t>
            </a:r>
            <a:endParaRPr sz="2200">
              <a:latin typeface="Trebuchet MS"/>
              <a:cs typeface="Trebuchet MS"/>
            </a:endParaRPr>
          </a:p>
        </p:txBody>
      </p:sp>
      <p:sp>
        <p:nvSpPr>
          <p:cNvPr id="3" name="object 3"/>
          <p:cNvSpPr/>
          <p:nvPr/>
        </p:nvSpPr>
        <p:spPr>
          <a:xfrm>
            <a:off x="1981200" y="2176779"/>
            <a:ext cx="2618740" cy="2562860"/>
          </a:xfrm>
          <a:prstGeom prst="rect">
            <a:avLst/>
          </a:prstGeom>
          <a:blipFill>
            <a:blip r:embed="rId7" cstate="print"/>
            <a:stretch>
              <a:fillRect/>
            </a:stretch>
          </a:blipFill>
        </p:spPr>
        <p:txBody>
          <a:bodyPr wrap="square" lIns="0" tIns="0" rIns="0" bIns="0" rtlCol="0"/>
          <a:lstStyle/>
          <a:p>
            <a:endParaRPr/>
          </a:p>
        </p:txBody>
      </p:sp>
      <p:sp>
        <p:nvSpPr>
          <p:cNvPr id="4" name="object 4"/>
          <p:cNvSpPr/>
          <p:nvPr/>
        </p:nvSpPr>
        <p:spPr>
          <a:xfrm>
            <a:off x="5179059" y="2263139"/>
            <a:ext cx="1964689" cy="2396490"/>
          </a:xfrm>
          <a:prstGeom prst="rect">
            <a:avLst/>
          </a:prstGeom>
          <a:blipFill>
            <a:blip r:embed="rId8" cstate="print"/>
            <a:stretch>
              <a:fillRect/>
            </a:stretch>
          </a:blipFill>
        </p:spPr>
        <p:txBody>
          <a:bodyPr wrap="square" lIns="0" tIns="0" rIns="0" bIns="0" rtlCol="0"/>
          <a:lstStyle/>
          <a:p>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76400" y="4060287"/>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2481" y="40500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852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00400" y="162941"/>
            <a:ext cx="2743200" cy="289823"/>
          </a:xfrm>
          <a:prstGeom prst="rect">
            <a:avLst/>
          </a:prstGeom>
        </p:spPr>
        <p:txBody>
          <a:bodyPr vert="horz" wrap="square" lIns="0" tIns="12700" rIns="0" bIns="0" rtlCol="0">
            <a:spAutoFit/>
          </a:bodyPr>
          <a:lstStyle/>
          <a:p>
            <a:pPr marL="12700" algn="ctr">
              <a:lnSpc>
                <a:spcPct val="100000"/>
              </a:lnSpc>
              <a:spcBef>
                <a:spcPts val="100"/>
              </a:spcBef>
            </a:pPr>
            <a:r>
              <a:rPr b="1" spc="-85" dirty="0">
                <a:latin typeface="Verdana"/>
                <a:cs typeface="Verdana"/>
              </a:rPr>
              <a:t>The </a:t>
            </a:r>
            <a:r>
              <a:rPr b="1" spc="-65" dirty="0">
                <a:latin typeface="Verdana"/>
                <a:cs typeface="Verdana"/>
              </a:rPr>
              <a:t>Problem</a:t>
            </a:r>
            <a:r>
              <a:rPr b="1" spc="-220" dirty="0">
                <a:latin typeface="Verdana"/>
                <a:cs typeface="Verdana"/>
              </a:rPr>
              <a:t> </a:t>
            </a:r>
            <a:r>
              <a:rPr b="1" spc="-90" dirty="0">
                <a:latin typeface="Verdana"/>
                <a:cs typeface="Verdana"/>
              </a:rPr>
              <a:t>is...</a:t>
            </a:r>
            <a:endParaRPr dirty="0">
              <a:latin typeface="Verdana"/>
              <a:cs typeface="Verdana"/>
            </a:endParaRPr>
          </a:p>
        </p:txBody>
      </p:sp>
      <p:sp>
        <p:nvSpPr>
          <p:cNvPr id="3" name="object 3"/>
          <p:cNvSpPr txBox="1"/>
          <p:nvPr/>
        </p:nvSpPr>
        <p:spPr>
          <a:xfrm>
            <a:off x="472440" y="890143"/>
            <a:ext cx="8084820" cy="2419985"/>
          </a:xfrm>
          <a:prstGeom prst="rect">
            <a:avLst/>
          </a:prstGeom>
        </p:spPr>
        <p:txBody>
          <a:bodyPr vert="horz" wrap="square" lIns="0" tIns="139700" rIns="0" bIns="0" rtlCol="0">
            <a:spAutoFit/>
          </a:bodyPr>
          <a:lstStyle/>
          <a:p>
            <a:pPr marL="355600" indent="-343535">
              <a:lnSpc>
                <a:spcPct val="100000"/>
              </a:lnSpc>
              <a:spcBef>
                <a:spcPts val="1100"/>
              </a:spcBef>
              <a:buClr>
                <a:srgbClr val="CCCCCC"/>
              </a:buClr>
              <a:buSzPct val="79545"/>
              <a:buFont typeface="Wingdings"/>
              <a:buChar char=""/>
              <a:tabLst>
                <a:tab pos="355600" algn="l"/>
                <a:tab pos="356235" algn="l"/>
              </a:tabLst>
            </a:pPr>
            <a:r>
              <a:rPr sz="2200" spc="150" dirty="0">
                <a:solidFill>
                  <a:srgbClr val="434343"/>
                </a:solidFill>
                <a:latin typeface="Trebuchet MS"/>
                <a:cs typeface="Trebuchet MS"/>
              </a:rPr>
              <a:t>Komunikasi</a:t>
            </a:r>
            <a:r>
              <a:rPr sz="2200" spc="-85" dirty="0">
                <a:solidFill>
                  <a:srgbClr val="434343"/>
                </a:solidFill>
                <a:latin typeface="Trebuchet MS"/>
                <a:cs typeface="Trebuchet MS"/>
              </a:rPr>
              <a:t> </a:t>
            </a:r>
            <a:r>
              <a:rPr sz="2200" spc="100" dirty="0">
                <a:solidFill>
                  <a:srgbClr val="434343"/>
                </a:solidFill>
                <a:latin typeface="Trebuchet MS"/>
                <a:cs typeface="Trebuchet MS"/>
              </a:rPr>
              <a:t>keluar</a:t>
            </a:r>
            <a:r>
              <a:rPr sz="2200" spc="-75" dirty="0">
                <a:solidFill>
                  <a:srgbClr val="434343"/>
                </a:solidFill>
                <a:latin typeface="Trebuchet MS"/>
                <a:cs typeface="Trebuchet MS"/>
              </a:rPr>
              <a:t> </a:t>
            </a:r>
            <a:r>
              <a:rPr sz="2200" spc="10" dirty="0">
                <a:solidFill>
                  <a:srgbClr val="434343"/>
                </a:solidFill>
                <a:latin typeface="Trebuchet MS"/>
                <a:cs typeface="Trebuchet MS"/>
              </a:rPr>
              <a:t>“kotak”</a:t>
            </a:r>
            <a:r>
              <a:rPr sz="2200" spc="-75" dirty="0">
                <a:solidFill>
                  <a:srgbClr val="434343"/>
                </a:solidFill>
                <a:latin typeface="Trebuchet MS"/>
                <a:cs typeface="Trebuchet MS"/>
              </a:rPr>
              <a:t> </a:t>
            </a:r>
            <a:r>
              <a:rPr sz="2200" spc="80" dirty="0">
                <a:solidFill>
                  <a:srgbClr val="434343"/>
                </a:solidFill>
                <a:latin typeface="Trebuchet MS"/>
                <a:cs typeface="Trebuchet MS"/>
              </a:rPr>
              <a:t>menjadi</a:t>
            </a:r>
            <a:r>
              <a:rPr sz="2200" spc="-105" dirty="0">
                <a:solidFill>
                  <a:srgbClr val="434343"/>
                </a:solidFill>
                <a:latin typeface="Trebuchet MS"/>
                <a:cs typeface="Trebuchet MS"/>
              </a:rPr>
              <a:t> </a:t>
            </a:r>
            <a:r>
              <a:rPr sz="2200" spc="75" dirty="0">
                <a:solidFill>
                  <a:srgbClr val="434343"/>
                </a:solidFill>
                <a:latin typeface="Trebuchet MS"/>
                <a:cs typeface="Trebuchet MS"/>
              </a:rPr>
              <a:t>sangat</a:t>
            </a:r>
            <a:r>
              <a:rPr sz="2200" spc="-95" dirty="0">
                <a:solidFill>
                  <a:srgbClr val="434343"/>
                </a:solidFill>
                <a:latin typeface="Trebuchet MS"/>
                <a:cs typeface="Trebuchet MS"/>
              </a:rPr>
              <a:t> </a:t>
            </a:r>
            <a:r>
              <a:rPr sz="2200" spc="45" dirty="0">
                <a:solidFill>
                  <a:srgbClr val="434343"/>
                </a:solidFill>
                <a:latin typeface="Trebuchet MS"/>
                <a:cs typeface="Trebuchet MS"/>
              </a:rPr>
              <a:t>terbatas</a:t>
            </a:r>
            <a:endParaRPr sz="2200">
              <a:latin typeface="Trebuchet MS"/>
              <a:cs typeface="Trebuchet MS"/>
            </a:endParaRPr>
          </a:p>
          <a:p>
            <a:pPr marL="355600" indent="-343535">
              <a:lnSpc>
                <a:spcPct val="100000"/>
              </a:lnSpc>
              <a:spcBef>
                <a:spcPts val="1005"/>
              </a:spcBef>
              <a:buClr>
                <a:srgbClr val="CCCCCC"/>
              </a:buClr>
              <a:buSzPct val="79545"/>
              <a:buFont typeface="Wingdings"/>
              <a:buChar char=""/>
              <a:tabLst>
                <a:tab pos="355600" algn="l"/>
                <a:tab pos="356235" algn="l"/>
              </a:tabLst>
            </a:pPr>
            <a:r>
              <a:rPr sz="2200" spc="95" dirty="0">
                <a:solidFill>
                  <a:srgbClr val="434343"/>
                </a:solidFill>
                <a:latin typeface="Trebuchet MS"/>
                <a:cs typeface="Trebuchet MS"/>
              </a:rPr>
              <a:t>Anggota</a:t>
            </a:r>
            <a:r>
              <a:rPr sz="2200" spc="-55" dirty="0">
                <a:solidFill>
                  <a:srgbClr val="434343"/>
                </a:solidFill>
                <a:latin typeface="Trebuchet MS"/>
                <a:cs typeface="Trebuchet MS"/>
              </a:rPr>
              <a:t> </a:t>
            </a:r>
            <a:r>
              <a:rPr sz="2200" spc="80" dirty="0">
                <a:solidFill>
                  <a:srgbClr val="434343"/>
                </a:solidFill>
                <a:latin typeface="Trebuchet MS"/>
                <a:cs typeface="Trebuchet MS"/>
              </a:rPr>
              <a:t>departemen</a:t>
            </a:r>
            <a:r>
              <a:rPr sz="2200" spc="-130" dirty="0">
                <a:solidFill>
                  <a:srgbClr val="434343"/>
                </a:solidFill>
                <a:latin typeface="Trebuchet MS"/>
                <a:cs typeface="Trebuchet MS"/>
              </a:rPr>
              <a:t> </a:t>
            </a:r>
            <a:r>
              <a:rPr sz="2200" spc="145" dirty="0">
                <a:solidFill>
                  <a:srgbClr val="434343"/>
                </a:solidFill>
                <a:latin typeface="Trebuchet MS"/>
                <a:cs typeface="Trebuchet MS"/>
              </a:rPr>
              <a:t>hanya</a:t>
            </a:r>
            <a:r>
              <a:rPr sz="2200" spc="-80" dirty="0">
                <a:solidFill>
                  <a:srgbClr val="434343"/>
                </a:solidFill>
                <a:latin typeface="Trebuchet MS"/>
                <a:cs typeface="Trebuchet MS"/>
              </a:rPr>
              <a:t> </a:t>
            </a:r>
            <a:r>
              <a:rPr sz="2200" spc="130" dirty="0">
                <a:solidFill>
                  <a:srgbClr val="434343"/>
                </a:solidFill>
                <a:latin typeface="Trebuchet MS"/>
                <a:cs typeface="Trebuchet MS"/>
              </a:rPr>
              <a:t>melakukan</a:t>
            </a:r>
            <a:r>
              <a:rPr sz="2200" spc="-85" dirty="0">
                <a:solidFill>
                  <a:srgbClr val="434343"/>
                </a:solidFill>
                <a:latin typeface="Trebuchet MS"/>
                <a:cs typeface="Trebuchet MS"/>
              </a:rPr>
              <a:t> </a:t>
            </a:r>
            <a:r>
              <a:rPr sz="2200" spc="70" dirty="0">
                <a:solidFill>
                  <a:srgbClr val="434343"/>
                </a:solidFill>
                <a:latin typeface="Trebuchet MS"/>
                <a:cs typeface="Trebuchet MS"/>
              </a:rPr>
              <a:t>tugas</a:t>
            </a:r>
            <a:r>
              <a:rPr sz="2200" spc="-105" dirty="0">
                <a:solidFill>
                  <a:srgbClr val="434343"/>
                </a:solidFill>
                <a:latin typeface="Trebuchet MS"/>
                <a:cs typeface="Trebuchet MS"/>
              </a:rPr>
              <a:t> </a:t>
            </a:r>
            <a:r>
              <a:rPr sz="2200" spc="130" dirty="0">
                <a:solidFill>
                  <a:srgbClr val="434343"/>
                </a:solidFill>
                <a:latin typeface="Trebuchet MS"/>
                <a:cs typeface="Trebuchet MS"/>
              </a:rPr>
              <a:t>yang</a:t>
            </a:r>
            <a:endParaRPr sz="2200">
              <a:latin typeface="Trebuchet MS"/>
              <a:cs typeface="Trebuchet MS"/>
            </a:endParaRPr>
          </a:p>
          <a:p>
            <a:pPr marL="355600">
              <a:lnSpc>
                <a:spcPct val="100000"/>
              </a:lnSpc>
            </a:pPr>
            <a:r>
              <a:rPr sz="2200" spc="80" dirty="0">
                <a:solidFill>
                  <a:srgbClr val="434343"/>
                </a:solidFill>
                <a:latin typeface="Trebuchet MS"/>
                <a:cs typeface="Trebuchet MS"/>
              </a:rPr>
              <a:t>menjadi </a:t>
            </a:r>
            <a:r>
              <a:rPr sz="2200" spc="100" dirty="0">
                <a:solidFill>
                  <a:srgbClr val="434343"/>
                </a:solidFill>
                <a:latin typeface="Trebuchet MS"/>
                <a:cs typeface="Trebuchet MS"/>
              </a:rPr>
              <a:t>tanggung </a:t>
            </a:r>
            <a:r>
              <a:rPr sz="2200" spc="80" dirty="0">
                <a:solidFill>
                  <a:srgbClr val="434343"/>
                </a:solidFill>
                <a:latin typeface="Trebuchet MS"/>
                <a:cs typeface="Trebuchet MS"/>
              </a:rPr>
              <a:t>jawab</a:t>
            </a:r>
            <a:r>
              <a:rPr sz="2200" spc="-455" dirty="0">
                <a:solidFill>
                  <a:srgbClr val="434343"/>
                </a:solidFill>
                <a:latin typeface="Trebuchet MS"/>
                <a:cs typeface="Trebuchet MS"/>
              </a:rPr>
              <a:t> </a:t>
            </a:r>
            <a:r>
              <a:rPr sz="2200" spc="95" dirty="0">
                <a:solidFill>
                  <a:srgbClr val="434343"/>
                </a:solidFill>
                <a:latin typeface="Trebuchet MS"/>
                <a:cs typeface="Trebuchet MS"/>
              </a:rPr>
              <a:t>departemennya</a:t>
            </a:r>
            <a:endParaRPr sz="2200">
              <a:latin typeface="Trebuchet MS"/>
              <a:cs typeface="Trebuchet MS"/>
            </a:endParaRPr>
          </a:p>
          <a:p>
            <a:pPr marL="355600" marR="5080" indent="-343535">
              <a:lnSpc>
                <a:spcPct val="100000"/>
              </a:lnSpc>
              <a:spcBef>
                <a:spcPts val="1000"/>
              </a:spcBef>
              <a:buClr>
                <a:srgbClr val="CCCCCC"/>
              </a:buClr>
              <a:buSzPct val="79545"/>
              <a:buFont typeface="Wingdings"/>
              <a:buChar char=""/>
              <a:tabLst>
                <a:tab pos="355600" algn="l"/>
                <a:tab pos="356235" algn="l"/>
              </a:tabLst>
            </a:pPr>
            <a:r>
              <a:rPr sz="2200" spc="50" dirty="0">
                <a:solidFill>
                  <a:srgbClr val="434343"/>
                </a:solidFill>
                <a:latin typeface="Trebuchet MS"/>
                <a:cs typeface="Trebuchet MS"/>
              </a:rPr>
              <a:t>Setiap </a:t>
            </a:r>
            <a:r>
              <a:rPr sz="2200" spc="80" dirty="0">
                <a:solidFill>
                  <a:srgbClr val="434343"/>
                </a:solidFill>
                <a:latin typeface="Trebuchet MS"/>
                <a:cs typeface="Trebuchet MS"/>
              </a:rPr>
              <a:t>departemen </a:t>
            </a:r>
            <a:r>
              <a:rPr sz="2200" spc="114" dirty="0">
                <a:solidFill>
                  <a:srgbClr val="434343"/>
                </a:solidFill>
                <a:latin typeface="Trebuchet MS"/>
                <a:cs typeface="Trebuchet MS"/>
              </a:rPr>
              <a:t>berusaha</a:t>
            </a:r>
            <a:r>
              <a:rPr sz="2200" spc="-445" dirty="0">
                <a:solidFill>
                  <a:srgbClr val="434343"/>
                </a:solidFill>
                <a:latin typeface="Trebuchet MS"/>
                <a:cs typeface="Trebuchet MS"/>
              </a:rPr>
              <a:t> </a:t>
            </a:r>
            <a:r>
              <a:rPr sz="2200" b="1" spc="-5" dirty="0">
                <a:solidFill>
                  <a:srgbClr val="FF0000"/>
                </a:solidFill>
                <a:latin typeface="Noto Serif"/>
                <a:cs typeface="Noto Serif"/>
              </a:rPr>
              <a:t>memaksimalkan </a:t>
            </a:r>
            <a:r>
              <a:rPr sz="2200" b="1" dirty="0">
                <a:solidFill>
                  <a:srgbClr val="FF0000"/>
                </a:solidFill>
                <a:latin typeface="Noto Serif"/>
                <a:cs typeface="Noto Serif"/>
              </a:rPr>
              <a:t>pengaruh  </a:t>
            </a:r>
            <a:r>
              <a:rPr sz="2200" b="1" spc="-5" dirty="0">
                <a:solidFill>
                  <a:srgbClr val="FF0000"/>
                </a:solidFill>
                <a:latin typeface="Noto Serif"/>
                <a:cs typeface="Noto Serif"/>
              </a:rPr>
              <a:t>dan otoritasnya </a:t>
            </a:r>
            <a:r>
              <a:rPr sz="2200" spc="85" dirty="0">
                <a:solidFill>
                  <a:srgbClr val="434343"/>
                </a:solidFill>
                <a:latin typeface="Trebuchet MS"/>
                <a:cs typeface="Trebuchet MS"/>
              </a:rPr>
              <a:t>sementara </a:t>
            </a:r>
            <a:r>
              <a:rPr sz="2200" spc="105" dirty="0">
                <a:solidFill>
                  <a:srgbClr val="434343"/>
                </a:solidFill>
                <a:latin typeface="Trebuchet MS"/>
                <a:cs typeface="Trebuchet MS"/>
              </a:rPr>
              <a:t>pada </a:t>
            </a:r>
            <a:r>
              <a:rPr sz="2200" spc="40" dirty="0">
                <a:solidFill>
                  <a:srgbClr val="434343"/>
                </a:solidFill>
                <a:latin typeface="Trebuchet MS"/>
                <a:cs typeface="Trebuchet MS"/>
              </a:rPr>
              <a:t>saat </a:t>
            </a:r>
            <a:r>
              <a:rPr sz="2200" spc="130" dirty="0">
                <a:solidFill>
                  <a:srgbClr val="434343"/>
                </a:solidFill>
                <a:latin typeface="Trebuchet MS"/>
                <a:cs typeface="Trebuchet MS"/>
              </a:rPr>
              <a:t>yang </a:t>
            </a:r>
            <a:r>
              <a:rPr sz="2200" spc="120" dirty="0">
                <a:solidFill>
                  <a:srgbClr val="434343"/>
                </a:solidFill>
                <a:latin typeface="Trebuchet MS"/>
                <a:cs typeface="Trebuchet MS"/>
              </a:rPr>
              <a:t>bersamaan </a:t>
            </a:r>
            <a:r>
              <a:rPr sz="2200" spc="120" dirty="0">
                <a:solidFill>
                  <a:srgbClr val="FF0000"/>
                </a:solidFill>
                <a:latin typeface="Trebuchet MS"/>
                <a:cs typeface="Trebuchet MS"/>
              </a:rPr>
              <a:t> </a:t>
            </a:r>
            <a:r>
              <a:rPr sz="2200" b="1" spc="-5" dirty="0">
                <a:solidFill>
                  <a:srgbClr val="FF0000"/>
                </a:solidFill>
                <a:latin typeface="Noto Serif"/>
                <a:cs typeface="Noto Serif"/>
              </a:rPr>
              <a:t>mengoptimalkan</a:t>
            </a:r>
            <a:r>
              <a:rPr sz="2200" b="1" spc="5" dirty="0">
                <a:solidFill>
                  <a:srgbClr val="FF0000"/>
                </a:solidFill>
                <a:latin typeface="Noto Serif"/>
                <a:cs typeface="Noto Serif"/>
              </a:rPr>
              <a:t> </a:t>
            </a:r>
            <a:r>
              <a:rPr sz="2200" b="1" spc="-5" dirty="0">
                <a:solidFill>
                  <a:srgbClr val="FF0000"/>
                </a:solidFill>
                <a:latin typeface="Noto Serif"/>
                <a:cs typeface="Noto Serif"/>
              </a:rPr>
              <a:t>kinerjanya</a:t>
            </a:r>
            <a:endParaRPr sz="2200">
              <a:latin typeface="Noto Serif"/>
              <a:cs typeface="Noto Serif"/>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4171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677" y="2404681"/>
            <a:ext cx="7674609" cy="1032510"/>
          </a:xfrm>
          <a:prstGeom prst="rect">
            <a:avLst/>
          </a:prstGeom>
        </p:spPr>
        <p:txBody>
          <a:bodyPr vert="horz" wrap="square" lIns="0" tIns="12700" rIns="0" bIns="0" rtlCol="0">
            <a:spAutoFit/>
          </a:bodyPr>
          <a:lstStyle/>
          <a:p>
            <a:pPr algn="ctr">
              <a:lnSpc>
                <a:spcPct val="100000"/>
              </a:lnSpc>
              <a:spcBef>
                <a:spcPts val="100"/>
              </a:spcBef>
            </a:pPr>
            <a:r>
              <a:rPr sz="2200" spc="50" dirty="0">
                <a:solidFill>
                  <a:srgbClr val="434343"/>
                </a:solidFill>
                <a:latin typeface="Trebuchet MS"/>
                <a:cs typeface="Trebuchet MS"/>
              </a:rPr>
              <a:t>Saat</a:t>
            </a:r>
            <a:r>
              <a:rPr sz="2200" spc="-95" dirty="0">
                <a:solidFill>
                  <a:srgbClr val="434343"/>
                </a:solidFill>
                <a:latin typeface="Trebuchet MS"/>
                <a:cs typeface="Trebuchet MS"/>
              </a:rPr>
              <a:t> </a:t>
            </a:r>
            <a:r>
              <a:rPr sz="2200" spc="120" dirty="0">
                <a:solidFill>
                  <a:srgbClr val="434343"/>
                </a:solidFill>
                <a:latin typeface="Trebuchet MS"/>
                <a:cs typeface="Trebuchet MS"/>
              </a:rPr>
              <a:t>ini</a:t>
            </a:r>
            <a:r>
              <a:rPr sz="2200" spc="-85" dirty="0">
                <a:solidFill>
                  <a:srgbClr val="434343"/>
                </a:solidFill>
                <a:latin typeface="Trebuchet MS"/>
                <a:cs typeface="Trebuchet MS"/>
              </a:rPr>
              <a:t> </a:t>
            </a:r>
            <a:r>
              <a:rPr sz="2200" spc="35" dirty="0">
                <a:solidFill>
                  <a:srgbClr val="434343"/>
                </a:solidFill>
                <a:latin typeface="Trebuchet MS"/>
                <a:cs typeface="Trebuchet MS"/>
              </a:rPr>
              <a:t>telah</a:t>
            </a:r>
            <a:r>
              <a:rPr sz="2200" spc="-70" dirty="0">
                <a:solidFill>
                  <a:srgbClr val="434343"/>
                </a:solidFill>
                <a:latin typeface="Trebuchet MS"/>
                <a:cs typeface="Trebuchet MS"/>
              </a:rPr>
              <a:t> </a:t>
            </a:r>
            <a:r>
              <a:rPr sz="2200" spc="25" dirty="0">
                <a:solidFill>
                  <a:srgbClr val="434343"/>
                </a:solidFill>
                <a:latin typeface="Trebuchet MS"/>
                <a:cs typeface="Trebuchet MS"/>
              </a:rPr>
              <a:t>terjadi</a:t>
            </a:r>
            <a:r>
              <a:rPr sz="2200" spc="-120" dirty="0">
                <a:solidFill>
                  <a:srgbClr val="434343"/>
                </a:solidFill>
                <a:latin typeface="Trebuchet MS"/>
                <a:cs typeface="Trebuchet MS"/>
              </a:rPr>
              <a:t> </a:t>
            </a:r>
            <a:r>
              <a:rPr sz="2200" spc="130" dirty="0">
                <a:solidFill>
                  <a:srgbClr val="434343"/>
                </a:solidFill>
                <a:latin typeface="Trebuchet MS"/>
                <a:cs typeface="Trebuchet MS"/>
              </a:rPr>
              <a:t>perubahan</a:t>
            </a:r>
            <a:r>
              <a:rPr sz="2200" spc="-90" dirty="0">
                <a:solidFill>
                  <a:srgbClr val="434343"/>
                </a:solidFill>
                <a:latin typeface="Trebuchet MS"/>
                <a:cs typeface="Trebuchet MS"/>
              </a:rPr>
              <a:t> </a:t>
            </a:r>
            <a:r>
              <a:rPr sz="2200" spc="114" dirty="0">
                <a:solidFill>
                  <a:srgbClr val="434343"/>
                </a:solidFill>
                <a:latin typeface="Trebuchet MS"/>
                <a:cs typeface="Trebuchet MS"/>
              </a:rPr>
              <a:t>dari</a:t>
            </a:r>
            <a:r>
              <a:rPr sz="2200" spc="-100" dirty="0">
                <a:solidFill>
                  <a:srgbClr val="434343"/>
                </a:solidFill>
                <a:latin typeface="Trebuchet MS"/>
                <a:cs typeface="Trebuchet MS"/>
              </a:rPr>
              <a:t> </a:t>
            </a:r>
            <a:r>
              <a:rPr sz="2200" spc="140" dirty="0">
                <a:solidFill>
                  <a:srgbClr val="434343"/>
                </a:solidFill>
                <a:latin typeface="Trebuchet MS"/>
                <a:cs typeface="Trebuchet MS"/>
              </a:rPr>
              <a:t>memandang</a:t>
            </a:r>
            <a:r>
              <a:rPr sz="2200" spc="-95" dirty="0">
                <a:solidFill>
                  <a:srgbClr val="434343"/>
                </a:solidFill>
                <a:latin typeface="Trebuchet MS"/>
                <a:cs typeface="Trebuchet MS"/>
              </a:rPr>
              <a:t> </a:t>
            </a:r>
            <a:r>
              <a:rPr sz="2200" spc="110" dirty="0">
                <a:solidFill>
                  <a:srgbClr val="434343"/>
                </a:solidFill>
                <a:latin typeface="Trebuchet MS"/>
                <a:cs typeface="Trebuchet MS"/>
              </a:rPr>
              <a:t>sebuah</a:t>
            </a:r>
            <a:endParaRPr sz="2200">
              <a:latin typeface="Trebuchet MS"/>
              <a:cs typeface="Trebuchet MS"/>
            </a:endParaRPr>
          </a:p>
          <a:p>
            <a:pPr marL="344170" algn="ctr">
              <a:lnSpc>
                <a:spcPct val="100000"/>
              </a:lnSpc>
              <a:spcBef>
                <a:spcPts val="5"/>
              </a:spcBef>
            </a:pPr>
            <a:r>
              <a:rPr sz="2200" spc="120" dirty="0">
                <a:solidFill>
                  <a:srgbClr val="434343"/>
                </a:solidFill>
                <a:latin typeface="Trebuchet MS"/>
                <a:cs typeface="Trebuchet MS"/>
              </a:rPr>
              <a:t>perusahaan </a:t>
            </a:r>
            <a:r>
              <a:rPr sz="2200" spc="75" dirty="0">
                <a:solidFill>
                  <a:srgbClr val="434343"/>
                </a:solidFill>
                <a:latin typeface="Trebuchet MS"/>
                <a:cs typeface="Trebuchet MS"/>
              </a:rPr>
              <a:t>sebagai</a:t>
            </a:r>
            <a:r>
              <a:rPr sz="2200" spc="-385" dirty="0">
                <a:solidFill>
                  <a:srgbClr val="434343"/>
                </a:solidFill>
                <a:latin typeface="Trebuchet MS"/>
                <a:cs typeface="Trebuchet MS"/>
              </a:rPr>
              <a:t> </a:t>
            </a:r>
            <a:r>
              <a:rPr sz="2200" b="1" spc="-5" dirty="0">
                <a:solidFill>
                  <a:srgbClr val="FF0000"/>
                </a:solidFill>
                <a:latin typeface="Noto Serif"/>
                <a:cs typeface="Noto Serif"/>
              </a:rPr>
              <a:t>beberapa </a:t>
            </a:r>
            <a:r>
              <a:rPr sz="2200" b="1" dirty="0">
                <a:solidFill>
                  <a:srgbClr val="FF0000"/>
                </a:solidFill>
                <a:latin typeface="Noto Serif"/>
                <a:cs typeface="Noto Serif"/>
              </a:rPr>
              <a:t>departemen </a:t>
            </a:r>
            <a:r>
              <a:rPr sz="2200" spc="80" dirty="0">
                <a:solidFill>
                  <a:srgbClr val="434343"/>
                </a:solidFill>
                <a:latin typeface="Trebuchet MS"/>
                <a:cs typeface="Trebuchet MS"/>
              </a:rPr>
              <a:t>menjadi</a:t>
            </a:r>
            <a:endParaRPr sz="2200">
              <a:latin typeface="Trebuchet MS"/>
              <a:cs typeface="Trebuchet MS"/>
            </a:endParaRPr>
          </a:p>
          <a:p>
            <a:pPr marL="345440" algn="ctr">
              <a:lnSpc>
                <a:spcPct val="100000"/>
              </a:lnSpc>
            </a:pPr>
            <a:r>
              <a:rPr sz="2200" spc="105" dirty="0">
                <a:solidFill>
                  <a:srgbClr val="434343"/>
                </a:solidFill>
                <a:latin typeface="Trebuchet MS"/>
                <a:cs typeface="Trebuchet MS"/>
              </a:rPr>
              <a:t>fokus pada </a:t>
            </a:r>
            <a:r>
              <a:rPr sz="2200" b="1" spc="-5" dirty="0">
                <a:solidFill>
                  <a:srgbClr val="FF0000"/>
                </a:solidFill>
                <a:latin typeface="Noto Serif"/>
                <a:cs typeface="Noto Serif"/>
              </a:rPr>
              <a:t>proses bisnis </a:t>
            </a:r>
            <a:r>
              <a:rPr sz="2200" spc="135" dirty="0">
                <a:solidFill>
                  <a:srgbClr val="434343"/>
                </a:solidFill>
                <a:latin typeface="Trebuchet MS"/>
                <a:cs typeface="Trebuchet MS"/>
              </a:rPr>
              <a:t>yang</a:t>
            </a:r>
            <a:r>
              <a:rPr sz="2200" spc="-475" dirty="0">
                <a:solidFill>
                  <a:srgbClr val="434343"/>
                </a:solidFill>
                <a:latin typeface="Trebuchet MS"/>
                <a:cs typeface="Trebuchet MS"/>
              </a:rPr>
              <a:t> </a:t>
            </a:r>
            <a:r>
              <a:rPr sz="2200" spc="95" dirty="0">
                <a:solidFill>
                  <a:srgbClr val="434343"/>
                </a:solidFill>
                <a:latin typeface="Trebuchet MS"/>
                <a:cs typeface="Trebuchet MS"/>
              </a:rPr>
              <a:t>dilakukan.</a:t>
            </a:r>
            <a:endParaRPr sz="2200">
              <a:latin typeface="Trebuchet MS"/>
              <a:cs typeface="Trebuchet M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 y="417195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85800" y="4171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3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2440" y="866899"/>
            <a:ext cx="7643495" cy="1628651"/>
          </a:xfrm>
          <a:prstGeom prst="rect">
            <a:avLst/>
          </a:prstGeom>
        </p:spPr>
        <p:txBody>
          <a:bodyPr vert="horz" wrap="square" lIns="0" tIns="12700" rIns="0" bIns="0" rtlCol="0">
            <a:spAutoFit/>
          </a:bodyPr>
          <a:lstStyle/>
          <a:p>
            <a:pPr>
              <a:lnSpc>
                <a:spcPct val="100000"/>
              </a:lnSpc>
              <a:spcBef>
                <a:spcPts val="15"/>
              </a:spcBef>
            </a:pPr>
            <a:endParaRPr sz="2000" dirty="0">
              <a:latin typeface="Verdana"/>
              <a:cs typeface="Verdana"/>
            </a:endParaRPr>
          </a:p>
          <a:p>
            <a:pPr marL="12700">
              <a:lnSpc>
                <a:spcPct val="100000"/>
              </a:lnSpc>
              <a:spcBef>
                <a:spcPts val="5"/>
              </a:spcBef>
            </a:pPr>
            <a:r>
              <a:rPr sz="1500" spc="60" dirty="0">
                <a:solidFill>
                  <a:srgbClr val="434343"/>
                </a:solidFill>
                <a:latin typeface="Trebuchet MS"/>
                <a:cs typeface="Trebuchet MS"/>
              </a:rPr>
              <a:t>Beberapa</a:t>
            </a:r>
            <a:r>
              <a:rPr sz="1500" spc="-50" dirty="0">
                <a:solidFill>
                  <a:srgbClr val="434343"/>
                </a:solidFill>
                <a:latin typeface="Trebuchet MS"/>
                <a:cs typeface="Trebuchet MS"/>
              </a:rPr>
              <a:t> </a:t>
            </a:r>
            <a:r>
              <a:rPr sz="1500" spc="80" dirty="0">
                <a:solidFill>
                  <a:srgbClr val="434343"/>
                </a:solidFill>
                <a:latin typeface="Trebuchet MS"/>
                <a:cs typeface="Trebuchet MS"/>
              </a:rPr>
              <a:t>isu</a:t>
            </a:r>
            <a:r>
              <a:rPr sz="1500" spc="-60" dirty="0">
                <a:solidFill>
                  <a:srgbClr val="434343"/>
                </a:solidFill>
                <a:latin typeface="Trebuchet MS"/>
                <a:cs typeface="Trebuchet MS"/>
              </a:rPr>
              <a:t> </a:t>
            </a:r>
            <a:r>
              <a:rPr sz="1500" spc="85" dirty="0">
                <a:solidFill>
                  <a:srgbClr val="434343"/>
                </a:solidFill>
                <a:latin typeface="Trebuchet MS"/>
                <a:cs typeface="Trebuchet MS"/>
              </a:rPr>
              <a:t>yang</a:t>
            </a:r>
            <a:r>
              <a:rPr sz="1500" spc="-40" dirty="0">
                <a:solidFill>
                  <a:srgbClr val="434343"/>
                </a:solidFill>
                <a:latin typeface="Trebuchet MS"/>
                <a:cs typeface="Trebuchet MS"/>
              </a:rPr>
              <a:t> </a:t>
            </a:r>
            <a:r>
              <a:rPr sz="1500" spc="105" dirty="0">
                <a:solidFill>
                  <a:srgbClr val="434343"/>
                </a:solidFill>
                <a:latin typeface="Trebuchet MS"/>
                <a:cs typeface="Trebuchet MS"/>
              </a:rPr>
              <a:t>mendukung</a:t>
            </a:r>
            <a:r>
              <a:rPr sz="1500" spc="-75" dirty="0">
                <a:solidFill>
                  <a:srgbClr val="434343"/>
                </a:solidFill>
                <a:latin typeface="Trebuchet MS"/>
                <a:cs typeface="Trebuchet MS"/>
              </a:rPr>
              <a:t> </a:t>
            </a:r>
            <a:r>
              <a:rPr sz="1500" spc="70" dirty="0">
                <a:solidFill>
                  <a:srgbClr val="434343"/>
                </a:solidFill>
                <a:latin typeface="Trebuchet MS"/>
                <a:cs typeface="Trebuchet MS"/>
              </a:rPr>
              <a:t>hal</a:t>
            </a:r>
            <a:r>
              <a:rPr sz="1500" spc="-80" dirty="0">
                <a:solidFill>
                  <a:srgbClr val="434343"/>
                </a:solidFill>
                <a:latin typeface="Trebuchet MS"/>
                <a:cs typeface="Trebuchet MS"/>
              </a:rPr>
              <a:t> </a:t>
            </a:r>
            <a:r>
              <a:rPr sz="1500" spc="30" dirty="0">
                <a:solidFill>
                  <a:srgbClr val="434343"/>
                </a:solidFill>
                <a:latin typeface="Trebuchet MS"/>
                <a:cs typeface="Trebuchet MS"/>
              </a:rPr>
              <a:t>ini:</a:t>
            </a:r>
            <a:endParaRPr sz="1500" dirty="0">
              <a:latin typeface="Trebuchet MS"/>
              <a:cs typeface="Trebuchet MS"/>
            </a:endParaRPr>
          </a:p>
          <a:p>
            <a:pPr marL="355600" marR="255904" indent="-343535">
              <a:lnSpc>
                <a:spcPts val="1620"/>
              </a:lnSpc>
              <a:spcBef>
                <a:spcPts val="1025"/>
              </a:spcBef>
              <a:buClr>
                <a:srgbClr val="CCCCCC"/>
              </a:buClr>
              <a:buSzPct val="80000"/>
              <a:buFont typeface="Wingdings"/>
              <a:buChar char=""/>
              <a:tabLst>
                <a:tab pos="355600" algn="l"/>
                <a:tab pos="356235" algn="l"/>
              </a:tabLst>
            </a:pPr>
            <a:r>
              <a:rPr sz="1500" spc="30" dirty="0">
                <a:solidFill>
                  <a:srgbClr val="434343"/>
                </a:solidFill>
                <a:latin typeface="Trebuchet MS"/>
                <a:cs typeface="Trebuchet MS"/>
              </a:rPr>
              <a:t>Setiap</a:t>
            </a:r>
            <a:r>
              <a:rPr sz="1500" spc="-55" dirty="0">
                <a:solidFill>
                  <a:srgbClr val="434343"/>
                </a:solidFill>
                <a:latin typeface="Trebuchet MS"/>
                <a:cs typeface="Trebuchet MS"/>
              </a:rPr>
              <a:t> </a:t>
            </a:r>
            <a:r>
              <a:rPr sz="1500" spc="60" dirty="0">
                <a:solidFill>
                  <a:srgbClr val="434343"/>
                </a:solidFill>
                <a:latin typeface="Trebuchet MS"/>
                <a:cs typeface="Trebuchet MS"/>
              </a:rPr>
              <a:t>proses</a:t>
            </a:r>
            <a:r>
              <a:rPr sz="1500" spc="-40" dirty="0">
                <a:solidFill>
                  <a:srgbClr val="434343"/>
                </a:solidFill>
                <a:latin typeface="Trebuchet MS"/>
                <a:cs typeface="Trebuchet MS"/>
              </a:rPr>
              <a:t> </a:t>
            </a:r>
            <a:r>
              <a:rPr sz="1500" spc="75" dirty="0">
                <a:solidFill>
                  <a:srgbClr val="434343"/>
                </a:solidFill>
                <a:latin typeface="Trebuchet MS"/>
                <a:cs typeface="Trebuchet MS"/>
              </a:rPr>
              <a:t>memiliki</a:t>
            </a:r>
            <a:r>
              <a:rPr sz="1500" spc="-110" dirty="0">
                <a:solidFill>
                  <a:srgbClr val="434343"/>
                </a:solidFill>
                <a:latin typeface="Trebuchet MS"/>
                <a:cs typeface="Trebuchet MS"/>
              </a:rPr>
              <a:t> </a:t>
            </a:r>
            <a:r>
              <a:rPr sz="1500" spc="35" dirty="0">
                <a:solidFill>
                  <a:srgbClr val="434343"/>
                </a:solidFill>
                <a:latin typeface="Trebuchet MS"/>
                <a:cs typeface="Trebuchet MS"/>
              </a:rPr>
              <a:t>pelanggan,</a:t>
            </a:r>
            <a:r>
              <a:rPr sz="1500" dirty="0">
                <a:solidFill>
                  <a:srgbClr val="434343"/>
                </a:solidFill>
                <a:latin typeface="Trebuchet MS"/>
                <a:cs typeface="Trebuchet MS"/>
              </a:rPr>
              <a:t> </a:t>
            </a:r>
            <a:r>
              <a:rPr sz="1500" spc="75" dirty="0">
                <a:solidFill>
                  <a:srgbClr val="434343"/>
                </a:solidFill>
                <a:latin typeface="Trebuchet MS"/>
                <a:cs typeface="Trebuchet MS"/>
              </a:rPr>
              <a:t>fokus</a:t>
            </a:r>
            <a:r>
              <a:rPr sz="1500" spc="-85" dirty="0">
                <a:solidFill>
                  <a:srgbClr val="434343"/>
                </a:solidFill>
                <a:latin typeface="Trebuchet MS"/>
                <a:cs typeface="Trebuchet MS"/>
              </a:rPr>
              <a:t> </a:t>
            </a:r>
            <a:r>
              <a:rPr sz="1500" spc="65" dirty="0">
                <a:solidFill>
                  <a:srgbClr val="434343"/>
                </a:solidFill>
                <a:latin typeface="Trebuchet MS"/>
                <a:cs typeface="Trebuchet MS"/>
              </a:rPr>
              <a:t>pada</a:t>
            </a:r>
            <a:r>
              <a:rPr sz="1500" spc="-35" dirty="0">
                <a:solidFill>
                  <a:srgbClr val="434343"/>
                </a:solidFill>
                <a:latin typeface="Trebuchet MS"/>
                <a:cs typeface="Trebuchet MS"/>
              </a:rPr>
              <a:t> </a:t>
            </a:r>
            <a:r>
              <a:rPr sz="1500" spc="60" dirty="0">
                <a:solidFill>
                  <a:srgbClr val="434343"/>
                </a:solidFill>
                <a:latin typeface="Trebuchet MS"/>
                <a:cs typeface="Trebuchet MS"/>
              </a:rPr>
              <a:t>proses</a:t>
            </a:r>
            <a:r>
              <a:rPr sz="1500" spc="-60" dirty="0">
                <a:solidFill>
                  <a:srgbClr val="434343"/>
                </a:solidFill>
                <a:latin typeface="Trebuchet MS"/>
                <a:cs typeface="Trebuchet MS"/>
              </a:rPr>
              <a:t> </a:t>
            </a:r>
            <a:r>
              <a:rPr sz="1500" spc="45" dirty="0">
                <a:solidFill>
                  <a:srgbClr val="434343"/>
                </a:solidFill>
                <a:latin typeface="Trebuchet MS"/>
                <a:cs typeface="Trebuchet MS"/>
              </a:rPr>
              <a:t>berarti</a:t>
            </a:r>
            <a:r>
              <a:rPr sz="1500" spc="-10" dirty="0">
                <a:solidFill>
                  <a:srgbClr val="434343"/>
                </a:solidFill>
                <a:latin typeface="Trebuchet MS"/>
                <a:cs typeface="Trebuchet MS"/>
              </a:rPr>
              <a:t> </a:t>
            </a:r>
            <a:r>
              <a:rPr sz="1500" spc="50" dirty="0">
                <a:solidFill>
                  <a:srgbClr val="434343"/>
                </a:solidFill>
                <a:latin typeface="Trebuchet MS"/>
                <a:cs typeface="Trebuchet MS"/>
              </a:rPr>
              <a:t>lebih</a:t>
            </a:r>
            <a:r>
              <a:rPr sz="1500" spc="-70" dirty="0">
                <a:solidFill>
                  <a:srgbClr val="434343"/>
                </a:solidFill>
                <a:latin typeface="Trebuchet MS"/>
                <a:cs typeface="Trebuchet MS"/>
              </a:rPr>
              <a:t> </a:t>
            </a:r>
            <a:r>
              <a:rPr sz="1500" spc="75" dirty="0">
                <a:solidFill>
                  <a:srgbClr val="434343"/>
                </a:solidFill>
                <a:latin typeface="Trebuchet MS"/>
                <a:cs typeface="Trebuchet MS"/>
              </a:rPr>
              <a:t>fokus</a:t>
            </a:r>
            <a:r>
              <a:rPr sz="1500" spc="-80" dirty="0">
                <a:solidFill>
                  <a:srgbClr val="434343"/>
                </a:solidFill>
                <a:latin typeface="Trebuchet MS"/>
                <a:cs typeface="Trebuchet MS"/>
              </a:rPr>
              <a:t> </a:t>
            </a:r>
            <a:r>
              <a:rPr sz="1500" spc="65" dirty="0">
                <a:solidFill>
                  <a:srgbClr val="434343"/>
                </a:solidFill>
                <a:latin typeface="Trebuchet MS"/>
                <a:cs typeface="Trebuchet MS"/>
              </a:rPr>
              <a:t>pada  </a:t>
            </a:r>
            <a:r>
              <a:rPr sz="1500" spc="60" dirty="0">
                <a:solidFill>
                  <a:srgbClr val="434343"/>
                </a:solidFill>
                <a:latin typeface="Trebuchet MS"/>
                <a:cs typeface="Trebuchet MS"/>
              </a:rPr>
              <a:t>pelanggan</a:t>
            </a:r>
            <a:endParaRPr sz="1500" dirty="0">
              <a:latin typeface="Trebuchet MS"/>
              <a:cs typeface="Trebuchet MS"/>
            </a:endParaRPr>
          </a:p>
          <a:p>
            <a:pPr marL="355600" marR="5080" indent="-343535">
              <a:lnSpc>
                <a:spcPts val="1620"/>
              </a:lnSpc>
              <a:spcBef>
                <a:spcPts val="1000"/>
              </a:spcBef>
              <a:buClr>
                <a:srgbClr val="CCCCCC"/>
              </a:buClr>
              <a:buSzPct val="80000"/>
              <a:buFont typeface="Wingdings"/>
              <a:buChar char=""/>
              <a:tabLst>
                <a:tab pos="355600" algn="l"/>
                <a:tab pos="356235" algn="l"/>
              </a:tabLst>
            </a:pPr>
            <a:r>
              <a:rPr sz="1500" spc="85" dirty="0">
                <a:solidFill>
                  <a:srgbClr val="434343"/>
                </a:solidFill>
                <a:latin typeface="Trebuchet MS"/>
                <a:cs typeface="Trebuchet MS"/>
              </a:rPr>
              <a:t>Dengan</a:t>
            </a:r>
            <a:r>
              <a:rPr sz="1500" spc="-55" dirty="0">
                <a:solidFill>
                  <a:srgbClr val="434343"/>
                </a:solidFill>
                <a:latin typeface="Trebuchet MS"/>
                <a:cs typeface="Trebuchet MS"/>
              </a:rPr>
              <a:t> </a:t>
            </a:r>
            <a:r>
              <a:rPr sz="1500" spc="75" dirty="0">
                <a:solidFill>
                  <a:srgbClr val="434343"/>
                </a:solidFill>
                <a:latin typeface="Trebuchet MS"/>
                <a:cs typeface="Trebuchet MS"/>
              </a:rPr>
              <a:t>menentukan</a:t>
            </a:r>
            <a:r>
              <a:rPr sz="1500" spc="-65" dirty="0">
                <a:solidFill>
                  <a:srgbClr val="434343"/>
                </a:solidFill>
                <a:latin typeface="Trebuchet MS"/>
                <a:cs typeface="Trebuchet MS"/>
              </a:rPr>
              <a:t> </a:t>
            </a:r>
            <a:r>
              <a:rPr sz="1500" spc="55" dirty="0">
                <a:solidFill>
                  <a:srgbClr val="434343"/>
                </a:solidFill>
                <a:latin typeface="Trebuchet MS"/>
                <a:cs typeface="Trebuchet MS"/>
              </a:rPr>
              <a:t>batasan</a:t>
            </a:r>
            <a:r>
              <a:rPr sz="1500" spc="-50" dirty="0">
                <a:solidFill>
                  <a:srgbClr val="434343"/>
                </a:solidFill>
                <a:latin typeface="Trebuchet MS"/>
                <a:cs typeface="Trebuchet MS"/>
              </a:rPr>
              <a:t> </a:t>
            </a:r>
            <a:r>
              <a:rPr sz="1500" spc="25" dirty="0">
                <a:solidFill>
                  <a:srgbClr val="434343"/>
                </a:solidFill>
                <a:latin typeface="Trebuchet MS"/>
                <a:cs typeface="Trebuchet MS"/>
              </a:rPr>
              <a:t>proses,</a:t>
            </a:r>
            <a:r>
              <a:rPr sz="1500" spc="-60" dirty="0">
                <a:solidFill>
                  <a:srgbClr val="434343"/>
                </a:solidFill>
                <a:latin typeface="Trebuchet MS"/>
                <a:cs typeface="Trebuchet MS"/>
              </a:rPr>
              <a:t> </a:t>
            </a:r>
            <a:r>
              <a:rPr sz="1500" spc="60" dirty="0">
                <a:solidFill>
                  <a:srgbClr val="434343"/>
                </a:solidFill>
                <a:latin typeface="Trebuchet MS"/>
                <a:cs typeface="Trebuchet MS"/>
              </a:rPr>
              <a:t>pelanggan</a:t>
            </a:r>
            <a:r>
              <a:rPr sz="1500" spc="10" dirty="0">
                <a:solidFill>
                  <a:srgbClr val="434343"/>
                </a:solidFill>
                <a:latin typeface="Trebuchet MS"/>
                <a:cs typeface="Trebuchet MS"/>
              </a:rPr>
              <a:t> </a:t>
            </a:r>
            <a:r>
              <a:rPr sz="1500" spc="90" dirty="0">
                <a:solidFill>
                  <a:srgbClr val="434343"/>
                </a:solidFill>
                <a:latin typeface="Trebuchet MS"/>
                <a:cs typeface="Trebuchet MS"/>
              </a:rPr>
              <a:t>dan</a:t>
            </a:r>
            <a:r>
              <a:rPr sz="1500" spc="-55" dirty="0">
                <a:solidFill>
                  <a:srgbClr val="434343"/>
                </a:solidFill>
                <a:latin typeface="Trebuchet MS"/>
                <a:cs typeface="Trebuchet MS"/>
              </a:rPr>
              <a:t> </a:t>
            </a:r>
            <a:r>
              <a:rPr sz="1500" spc="75" dirty="0">
                <a:solidFill>
                  <a:srgbClr val="434343"/>
                </a:solidFill>
                <a:latin typeface="Trebuchet MS"/>
                <a:cs typeface="Trebuchet MS"/>
              </a:rPr>
              <a:t>pemasok</a:t>
            </a:r>
            <a:r>
              <a:rPr sz="1500" spc="-65" dirty="0">
                <a:solidFill>
                  <a:srgbClr val="434343"/>
                </a:solidFill>
                <a:latin typeface="Trebuchet MS"/>
                <a:cs typeface="Trebuchet MS"/>
              </a:rPr>
              <a:t> </a:t>
            </a:r>
            <a:r>
              <a:rPr sz="1500" spc="70" dirty="0">
                <a:solidFill>
                  <a:srgbClr val="434343"/>
                </a:solidFill>
                <a:latin typeface="Trebuchet MS"/>
                <a:cs typeface="Trebuchet MS"/>
              </a:rPr>
              <a:t>dari</a:t>
            </a:r>
            <a:r>
              <a:rPr sz="1500" spc="-30" dirty="0">
                <a:solidFill>
                  <a:srgbClr val="434343"/>
                </a:solidFill>
                <a:latin typeface="Trebuchet MS"/>
                <a:cs typeface="Trebuchet MS"/>
              </a:rPr>
              <a:t> </a:t>
            </a:r>
            <a:r>
              <a:rPr sz="1500" spc="25" dirty="0">
                <a:solidFill>
                  <a:srgbClr val="434343"/>
                </a:solidFill>
                <a:latin typeface="Trebuchet MS"/>
                <a:cs typeface="Trebuchet MS"/>
              </a:rPr>
              <a:t>proses,</a:t>
            </a:r>
            <a:r>
              <a:rPr sz="1500" spc="-60" dirty="0">
                <a:solidFill>
                  <a:srgbClr val="434343"/>
                </a:solidFill>
                <a:latin typeface="Trebuchet MS"/>
                <a:cs typeface="Trebuchet MS"/>
              </a:rPr>
              <a:t> </a:t>
            </a:r>
            <a:r>
              <a:rPr sz="1500" spc="100" dirty="0">
                <a:solidFill>
                  <a:srgbClr val="434343"/>
                </a:solidFill>
                <a:latin typeface="Trebuchet MS"/>
                <a:cs typeface="Trebuchet MS"/>
              </a:rPr>
              <a:t>maka  </a:t>
            </a:r>
            <a:r>
              <a:rPr sz="1500" spc="80" dirty="0">
                <a:solidFill>
                  <a:srgbClr val="434343"/>
                </a:solidFill>
                <a:latin typeface="Trebuchet MS"/>
                <a:cs typeface="Trebuchet MS"/>
              </a:rPr>
              <a:t>kebutuhan</a:t>
            </a:r>
            <a:r>
              <a:rPr sz="1500" spc="-75" dirty="0">
                <a:solidFill>
                  <a:srgbClr val="434343"/>
                </a:solidFill>
                <a:latin typeface="Trebuchet MS"/>
                <a:cs typeface="Trebuchet MS"/>
              </a:rPr>
              <a:t> </a:t>
            </a:r>
            <a:r>
              <a:rPr sz="1500" spc="90" dirty="0">
                <a:solidFill>
                  <a:srgbClr val="434343"/>
                </a:solidFill>
                <a:latin typeface="Trebuchet MS"/>
                <a:cs typeface="Trebuchet MS"/>
              </a:rPr>
              <a:t>dan</a:t>
            </a:r>
            <a:r>
              <a:rPr sz="1500" spc="-60" dirty="0">
                <a:solidFill>
                  <a:srgbClr val="434343"/>
                </a:solidFill>
                <a:latin typeface="Trebuchet MS"/>
                <a:cs typeface="Trebuchet MS"/>
              </a:rPr>
              <a:t> </a:t>
            </a:r>
            <a:r>
              <a:rPr sz="1500" spc="95" dirty="0">
                <a:solidFill>
                  <a:srgbClr val="434343"/>
                </a:solidFill>
                <a:latin typeface="Trebuchet MS"/>
                <a:cs typeface="Trebuchet MS"/>
              </a:rPr>
              <a:t>komunikasi</a:t>
            </a:r>
            <a:r>
              <a:rPr sz="1500" spc="-90" dirty="0">
                <a:solidFill>
                  <a:srgbClr val="434343"/>
                </a:solidFill>
                <a:latin typeface="Trebuchet MS"/>
                <a:cs typeface="Trebuchet MS"/>
              </a:rPr>
              <a:t> </a:t>
            </a:r>
            <a:r>
              <a:rPr sz="1500" spc="85" dirty="0">
                <a:solidFill>
                  <a:srgbClr val="434343"/>
                </a:solidFill>
                <a:latin typeface="Trebuchet MS"/>
                <a:cs typeface="Trebuchet MS"/>
              </a:rPr>
              <a:t>yang</a:t>
            </a:r>
            <a:r>
              <a:rPr sz="1500" spc="-40" dirty="0">
                <a:solidFill>
                  <a:srgbClr val="434343"/>
                </a:solidFill>
                <a:latin typeface="Trebuchet MS"/>
                <a:cs typeface="Trebuchet MS"/>
              </a:rPr>
              <a:t> </a:t>
            </a:r>
            <a:r>
              <a:rPr sz="1500" spc="50" dirty="0">
                <a:solidFill>
                  <a:srgbClr val="434343"/>
                </a:solidFill>
                <a:latin typeface="Trebuchet MS"/>
                <a:cs typeface="Trebuchet MS"/>
              </a:rPr>
              <a:t>lebih</a:t>
            </a:r>
            <a:r>
              <a:rPr sz="1500" spc="-65" dirty="0">
                <a:solidFill>
                  <a:srgbClr val="434343"/>
                </a:solidFill>
                <a:latin typeface="Trebuchet MS"/>
                <a:cs typeface="Trebuchet MS"/>
              </a:rPr>
              <a:t> </a:t>
            </a:r>
            <a:r>
              <a:rPr sz="1500" spc="-5" dirty="0">
                <a:solidFill>
                  <a:srgbClr val="434343"/>
                </a:solidFill>
                <a:latin typeface="Trebuchet MS"/>
                <a:cs typeface="Trebuchet MS"/>
              </a:rPr>
              <a:t>jelas</a:t>
            </a:r>
            <a:r>
              <a:rPr sz="1500" spc="-50" dirty="0">
                <a:solidFill>
                  <a:srgbClr val="434343"/>
                </a:solidFill>
                <a:latin typeface="Trebuchet MS"/>
                <a:cs typeface="Trebuchet MS"/>
              </a:rPr>
              <a:t> </a:t>
            </a:r>
            <a:r>
              <a:rPr sz="1500" spc="35" dirty="0">
                <a:solidFill>
                  <a:srgbClr val="434343"/>
                </a:solidFill>
                <a:latin typeface="Trebuchet MS"/>
                <a:cs typeface="Trebuchet MS"/>
              </a:rPr>
              <a:t>dapat</a:t>
            </a:r>
            <a:r>
              <a:rPr sz="1500" spc="-20" dirty="0">
                <a:solidFill>
                  <a:srgbClr val="434343"/>
                </a:solidFill>
                <a:latin typeface="Trebuchet MS"/>
                <a:cs typeface="Trebuchet MS"/>
              </a:rPr>
              <a:t> </a:t>
            </a:r>
            <a:r>
              <a:rPr sz="1500" spc="25" dirty="0">
                <a:solidFill>
                  <a:srgbClr val="434343"/>
                </a:solidFill>
                <a:latin typeface="Trebuchet MS"/>
                <a:cs typeface="Trebuchet MS"/>
              </a:rPr>
              <a:t>tercapai</a:t>
            </a:r>
            <a:endParaRPr sz="1500" dirty="0">
              <a:latin typeface="Trebuchet MS"/>
              <a:cs typeface="Trebuchet MS"/>
            </a:endParaRPr>
          </a:p>
        </p:txBody>
      </p:sp>
      <p:grpSp>
        <p:nvGrpSpPr>
          <p:cNvPr id="3" name="object 3"/>
          <p:cNvGrpSpPr/>
          <p:nvPr/>
        </p:nvGrpSpPr>
        <p:grpSpPr>
          <a:xfrm>
            <a:off x="858519" y="2700020"/>
            <a:ext cx="2171700" cy="1193800"/>
            <a:chOff x="858519" y="2700020"/>
            <a:chExt cx="2171700" cy="1193800"/>
          </a:xfrm>
        </p:grpSpPr>
        <p:sp>
          <p:nvSpPr>
            <p:cNvPr id="4" name="object 4"/>
            <p:cNvSpPr/>
            <p:nvPr/>
          </p:nvSpPr>
          <p:spPr>
            <a:xfrm>
              <a:off x="863599" y="2705100"/>
              <a:ext cx="2161540" cy="1183640"/>
            </a:xfrm>
            <a:custGeom>
              <a:avLst/>
              <a:gdLst/>
              <a:ahLst/>
              <a:cxnLst/>
              <a:rect l="l" t="t" r="r" b="b"/>
              <a:pathLst>
                <a:path w="2161540" h="1183639">
                  <a:moveTo>
                    <a:pt x="1080770" y="0"/>
                  </a:moveTo>
                  <a:lnTo>
                    <a:pt x="0" y="1183640"/>
                  </a:lnTo>
                  <a:lnTo>
                    <a:pt x="2161540" y="1183640"/>
                  </a:lnTo>
                  <a:lnTo>
                    <a:pt x="1080770" y="0"/>
                  </a:lnTo>
                  <a:close/>
                </a:path>
              </a:pathLst>
            </a:custGeom>
            <a:solidFill>
              <a:srgbClr val="FF99CC"/>
            </a:solidFill>
          </p:spPr>
          <p:txBody>
            <a:bodyPr wrap="square" lIns="0" tIns="0" rIns="0" bIns="0" rtlCol="0"/>
            <a:lstStyle/>
            <a:p>
              <a:endParaRPr/>
            </a:p>
          </p:txBody>
        </p:sp>
        <p:sp>
          <p:nvSpPr>
            <p:cNvPr id="5" name="object 5"/>
            <p:cNvSpPr/>
            <p:nvPr/>
          </p:nvSpPr>
          <p:spPr>
            <a:xfrm>
              <a:off x="863599" y="2705100"/>
              <a:ext cx="2161540" cy="1183640"/>
            </a:xfrm>
            <a:custGeom>
              <a:avLst/>
              <a:gdLst/>
              <a:ahLst/>
              <a:cxnLst/>
              <a:rect l="l" t="t" r="r" b="b"/>
              <a:pathLst>
                <a:path w="2161540" h="1183639">
                  <a:moveTo>
                    <a:pt x="0" y="1183640"/>
                  </a:moveTo>
                  <a:lnTo>
                    <a:pt x="1080770" y="0"/>
                  </a:lnTo>
                  <a:lnTo>
                    <a:pt x="2161540" y="1183640"/>
                  </a:lnTo>
                  <a:lnTo>
                    <a:pt x="0" y="1183640"/>
                  </a:lnTo>
                  <a:close/>
                </a:path>
              </a:pathLst>
            </a:custGeom>
            <a:ln w="10160">
              <a:solidFill>
                <a:srgbClr val="000000"/>
              </a:solidFill>
            </a:ln>
          </p:spPr>
          <p:txBody>
            <a:bodyPr wrap="square" lIns="0" tIns="0" rIns="0" bIns="0" rtlCol="0"/>
            <a:lstStyle/>
            <a:p>
              <a:endParaRPr/>
            </a:p>
          </p:txBody>
        </p:sp>
      </p:grpSp>
      <p:sp>
        <p:nvSpPr>
          <p:cNvPr id="6" name="object 6"/>
          <p:cNvSpPr txBox="1"/>
          <p:nvPr/>
        </p:nvSpPr>
        <p:spPr>
          <a:xfrm>
            <a:off x="1483994" y="3425888"/>
            <a:ext cx="1208405" cy="330835"/>
          </a:xfrm>
          <a:prstGeom prst="rect">
            <a:avLst/>
          </a:prstGeom>
        </p:spPr>
        <p:txBody>
          <a:bodyPr vert="horz" wrap="square" lIns="0" tIns="12700" rIns="0" bIns="0" rtlCol="0">
            <a:spAutoFit/>
          </a:bodyPr>
          <a:lstStyle/>
          <a:p>
            <a:pPr marL="12700">
              <a:lnSpc>
                <a:spcPct val="100000"/>
              </a:lnSpc>
              <a:spcBef>
                <a:spcPts val="100"/>
              </a:spcBef>
            </a:pPr>
            <a:r>
              <a:rPr sz="2000" b="1" spc="-10" dirty="0">
                <a:latin typeface="Verdana"/>
                <a:cs typeface="Verdana"/>
              </a:rPr>
              <a:t>Supplier</a:t>
            </a:r>
            <a:endParaRPr sz="2000">
              <a:latin typeface="Verdana"/>
              <a:cs typeface="Verdana"/>
            </a:endParaRPr>
          </a:p>
        </p:txBody>
      </p:sp>
      <p:grpSp>
        <p:nvGrpSpPr>
          <p:cNvPr id="7" name="object 7"/>
          <p:cNvGrpSpPr/>
          <p:nvPr/>
        </p:nvGrpSpPr>
        <p:grpSpPr>
          <a:xfrm>
            <a:off x="6088379" y="2700020"/>
            <a:ext cx="2171700" cy="1193800"/>
            <a:chOff x="6088379" y="2700020"/>
            <a:chExt cx="2171700" cy="1193800"/>
          </a:xfrm>
        </p:grpSpPr>
        <p:sp>
          <p:nvSpPr>
            <p:cNvPr id="8" name="object 8"/>
            <p:cNvSpPr/>
            <p:nvPr/>
          </p:nvSpPr>
          <p:spPr>
            <a:xfrm>
              <a:off x="6093459" y="2705100"/>
              <a:ext cx="2161540" cy="1183640"/>
            </a:xfrm>
            <a:custGeom>
              <a:avLst/>
              <a:gdLst/>
              <a:ahLst/>
              <a:cxnLst/>
              <a:rect l="l" t="t" r="r" b="b"/>
              <a:pathLst>
                <a:path w="2161540" h="1183639">
                  <a:moveTo>
                    <a:pt x="1080769" y="0"/>
                  </a:moveTo>
                  <a:lnTo>
                    <a:pt x="0" y="1183640"/>
                  </a:lnTo>
                  <a:lnTo>
                    <a:pt x="2161540" y="1183640"/>
                  </a:lnTo>
                  <a:lnTo>
                    <a:pt x="1080769" y="0"/>
                  </a:lnTo>
                  <a:close/>
                </a:path>
              </a:pathLst>
            </a:custGeom>
            <a:solidFill>
              <a:srgbClr val="FF99CC"/>
            </a:solidFill>
          </p:spPr>
          <p:txBody>
            <a:bodyPr wrap="square" lIns="0" tIns="0" rIns="0" bIns="0" rtlCol="0"/>
            <a:lstStyle/>
            <a:p>
              <a:endParaRPr/>
            </a:p>
          </p:txBody>
        </p:sp>
        <p:sp>
          <p:nvSpPr>
            <p:cNvPr id="9" name="object 9"/>
            <p:cNvSpPr/>
            <p:nvPr/>
          </p:nvSpPr>
          <p:spPr>
            <a:xfrm>
              <a:off x="6093459" y="2705100"/>
              <a:ext cx="2161540" cy="1183640"/>
            </a:xfrm>
            <a:custGeom>
              <a:avLst/>
              <a:gdLst/>
              <a:ahLst/>
              <a:cxnLst/>
              <a:rect l="l" t="t" r="r" b="b"/>
              <a:pathLst>
                <a:path w="2161540" h="1183639">
                  <a:moveTo>
                    <a:pt x="0" y="1183640"/>
                  </a:moveTo>
                  <a:lnTo>
                    <a:pt x="1080769" y="0"/>
                  </a:lnTo>
                  <a:lnTo>
                    <a:pt x="2161540" y="1183640"/>
                  </a:lnTo>
                  <a:lnTo>
                    <a:pt x="0" y="1183640"/>
                  </a:lnTo>
                  <a:close/>
                </a:path>
              </a:pathLst>
            </a:custGeom>
            <a:ln w="10160">
              <a:solidFill>
                <a:srgbClr val="000000"/>
              </a:solidFill>
            </a:ln>
          </p:spPr>
          <p:txBody>
            <a:bodyPr wrap="square" lIns="0" tIns="0" rIns="0" bIns="0" rtlCol="0"/>
            <a:lstStyle/>
            <a:p>
              <a:endParaRPr/>
            </a:p>
          </p:txBody>
        </p:sp>
      </p:grpSp>
      <p:sp>
        <p:nvSpPr>
          <p:cNvPr id="10" name="object 10"/>
          <p:cNvSpPr txBox="1"/>
          <p:nvPr/>
        </p:nvSpPr>
        <p:spPr>
          <a:xfrm>
            <a:off x="6713855" y="3425888"/>
            <a:ext cx="1394460" cy="330835"/>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Verdana"/>
                <a:cs typeface="Verdana"/>
              </a:rPr>
              <a:t>Customer</a:t>
            </a:r>
            <a:endParaRPr sz="2000">
              <a:latin typeface="Verdana"/>
              <a:cs typeface="Verdana"/>
            </a:endParaRPr>
          </a:p>
        </p:txBody>
      </p:sp>
      <p:grpSp>
        <p:nvGrpSpPr>
          <p:cNvPr id="11" name="object 11"/>
          <p:cNvGrpSpPr/>
          <p:nvPr/>
        </p:nvGrpSpPr>
        <p:grpSpPr>
          <a:xfrm>
            <a:off x="3091179" y="2529839"/>
            <a:ext cx="2936240" cy="1531620"/>
            <a:chOff x="3091179" y="2529839"/>
            <a:chExt cx="2936240" cy="1531620"/>
          </a:xfrm>
        </p:grpSpPr>
        <p:sp>
          <p:nvSpPr>
            <p:cNvPr id="12" name="object 12"/>
            <p:cNvSpPr/>
            <p:nvPr/>
          </p:nvSpPr>
          <p:spPr>
            <a:xfrm>
              <a:off x="3096259" y="2534919"/>
              <a:ext cx="2926080" cy="1521460"/>
            </a:xfrm>
            <a:custGeom>
              <a:avLst/>
              <a:gdLst/>
              <a:ahLst/>
              <a:cxnLst/>
              <a:rect l="l" t="t" r="r" b="b"/>
              <a:pathLst>
                <a:path w="2926079" h="1521460">
                  <a:moveTo>
                    <a:pt x="1463039" y="0"/>
                  </a:moveTo>
                  <a:lnTo>
                    <a:pt x="0" y="1521460"/>
                  </a:lnTo>
                  <a:lnTo>
                    <a:pt x="2926079" y="1521460"/>
                  </a:lnTo>
                  <a:lnTo>
                    <a:pt x="1463039" y="0"/>
                  </a:lnTo>
                  <a:close/>
                </a:path>
              </a:pathLst>
            </a:custGeom>
            <a:solidFill>
              <a:srgbClr val="FF99CC"/>
            </a:solidFill>
          </p:spPr>
          <p:txBody>
            <a:bodyPr wrap="square" lIns="0" tIns="0" rIns="0" bIns="0" rtlCol="0"/>
            <a:lstStyle/>
            <a:p>
              <a:endParaRPr/>
            </a:p>
          </p:txBody>
        </p:sp>
        <p:sp>
          <p:nvSpPr>
            <p:cNvPr id="13" name="object 13"/>
            <p:cNvSpPr/>
            <p:nvPr/>
          </p:nvSpPr>
          <p:spPr>
            <a:xfrm>
              <a:off x="3096259" y="2534919"/>
              <a:ext cx="2926080" cy="1521460"/>
            </a:xfrm>
            <a:custGeom>
              <a:avLst/>
              <a:gdLst/>
              <a:ahLst/>
              <a:cxnLst/>
              <a:rect l="l" t="t" r="r" b="b"/>
              <a:pathLst>
                <a:path w="2926079" h="1521460">
                  <a:moveTo>
                    <a:pt x="0" y="1521460"/>
                  </a:moveTo>
                  <a:lnTo>
                    <a:pt x="1463039" y="0"/>
                  </a:lnTo>
                  <a:lnTo>
                    <a:pt x="2926079" y="1521460"/>
                  </a:lnTo>
                  <a:lnTo>
                    <a:pt x="0" y="1521460"/>
                  </a:lnTo>
                  <a:close/>
                </a:path>
              </a:pathLst>
            </a:custGeom>
            <a:ln w="10160">
              <a:solidFill>
                <a:srgbClr val="000000"/>
              </a:solidFill>
            </a:ln>
          </p:spPr>
          <p:txBody>
            <a:bodyPr wrap="square" lIns="0" tIns="0" rIns="0" bIns="0" rtlCol="0"/>
            <a:lstStyle/>
            <a:p>
              <a:endParaRPr/>
            </a:p>
          </p:txBody>
        </p:sp>
      </p:grpSp>
      <p:sp>
        <p:nvSpPr>
          <p:cNvPr id="14" name="object 14"/>
          <p:cNvSpPr txBox="1"/>
          <p:nvPr/>
        </p:nvSpPr>
        <p:spPr>
          <a:xfrm>
            <a:off x="3907154" y="3510915"/>
            <a:ext cx="1130935" cy="330200"/>
          </a:xfrm>
          <a:prstGeom prst="rect">
            <a:avLst/>
          </a:prstGeom>
        </p:spPr>
        <p:txBody>
          <a:bodyPr vert="horz" wrap="square" lIns="0" tIns="12700" rIns="0" bIns="0" rtlCol="0">
            <a:spAutoFit/>
          </a:bodyPr>
          <a:lstStyle/>
          <a:p>
            <a:pPr marL="12700">
              <a:lnSpc>
                <a:spcPct val="100000"/>
              </a:lnSpc>
              <a:spcBef>
                <a:spcPts val="100"/>
              </a:spcBef>
            </a:pPr>
            <a:r>
              <a:rPr sz="2000" b="1" spc="-10" dirty="0">
                <a:latin typeface="Verdana"/>
                <a:cs typeface="Verdana"/>
              </a:rPr>
              <a:t>P</a:t>
            </a:r>
            <a:r>
              <a:rPr sz="2000" b="1" spc="-5" dirty="0">
                <a:latin typeface="Verdana"/>
                <a:cs typeface="Verdana"/>
              </a:rPr>
              <a:t>r</a:t>
            </a:r>
            <a:r>
              <a:rPr sz="2000" b="1" spc="5" dirty="0">
                <a:latin typeface="Verdana"/>
                <a:cs typeface="Verdana"/>
              </a:rPr>
              <a:t>o</a:t>
            </a:r>
            <a:r>
              <a:rPr sz="2000" b="1" spc="-5" dirty="0">
                <a:latin typeface="Verdana"/>
                <a:cs typeface="Verdana"/>
              </a:rPr>
              <a:t>ce</a:t>
            </a:r>
            <a:r>
              <a:rPr sz="2000" b="1" spc="-15" dirty="0">
                <a:latin typeface="Verdana"/>
                <a:cs typeface="Verdana"/>
              </a:rPr>
              <a:t>s</a:t>
            </a:r>
            <a:r>
              <a:rPr sz="2000" b="1" dirty="0">
                <a:latin typeface="Verdana"/>
                <a:cs typeface="Verdana"/>
              </a:rPr>
              <a:t>s</a:t>
            </a:r>
            <a:endParaRPr sz="2000">
              <a:latin typeface="Verdana"/>
              <a:cs typeface="Verdana"/>
            </a:endParaRPr>
          </a:p>
        </p:txBody>
      </p:sp>
      <p:sp>
        <p:nvSpPr>
          <p:cNvPr id="15" name="object 15"/>
          <p:cNvSpPr/>
          <p:nvPr/>
        </p:nvSpPr>
        <p:spPr>
          <a:xfrm>
            <a:off x="1907540" y="3258820"/>
            <a:ext cx="5272405" cy="974725"/>
          </a:xfrm>
          <a:custGeom>
            <a:avLst/>
            <a:gdLst/>
            <a:ahLst/>
            <a:cxnLst/>
            <a:rect l="l" t="t" r="r" b="b"/>
            <a:pathLst>
              <a:path w="5272405" h="974725">
                <a:moveTo>
                  <a:pt x="1194689" y="799045"/>
                </a:moveTo>
                <a:lnTo>
                  <a:pt x="1181989" y="799045"/>
                </a:lnTo>
                <a:lnTo>
                  <a:pt x="1181989" y="961821"/>
                </a:lnTo>
                <a:lnTo>
                  <a:pt x="44450" y="961821"/>
                </a:lnTo>
                <a:lnTo>
                  <a:pt x="44450" y="706120"/>
                </a:lnTo>
                <a:lnTo>
                  <a:pt x="76200" y="706120"/>
                </a:lnTo>
                <a:lnTo>
                  <a:pt x="69850" y="693420"/>
                </a:lnTo>
                <a:lnTo>
                  <a:pt x="38100" y="629920"/>
                </a:lnTo>
                <a:lnTo>
                  <a:pt x="0" y="706120"/>
                </a:lnTo>
                <a:lnTo>
                  <a:pt x="31750" y="706120"/>
                </a:lnTo>
                <a:lnTo>
                  <a:pt x="31750" y="974521"/>
                </a:lnTo>
                <a:lnTo>
                  <a:pt x="1194689" y="974521"/>
                </a:lnTo>
                <a:lnTo>
                  <a:pt x="1194689" y="968171"/>
                </a:lnTo>
                <a:lnTo>
                  <a:pt x="1194689" y="961821"/>
                </a:lnTo>
                <a:lnTo>
                  <a:pt x="1194689" y="799045"/>
                </a:lnTo>
                <a:close/>
              </a:path>
              <a:path w="5272405" h="974725">
                <a:moveTo>
                  <a:pt x="1918589" y="38100"/>
                </a:moveTo>
                <a:lnTo>
                  <a:pt x="1905889" y="31750"/>
                </a:lnTo>
                <a:lnTo>
                  <a:pt x="1842389" y="0"/>
                </a:lnTo>
                <a:lnTo>
                  <a:pt x="1842389" y="31750"/>
                </a:lnTo>
                <a:lnTo>
                  <a:pt x="576580" y="31750"/>
                </a:lnTo>
                <a:lnTo>
                  <a:pt x="576580" y="44450"/>
                </a:lnTo>
                <a:lnTo>
                  <a:pt x="1842389" y="44450"/>
                </a:lnTo>
                <a:lnTo>
                  <a:pt x="1842389" y="76200"/>
                </a:lnTo>
                <a:lnTo>
                  <a:pt x="1905889" y="44450"/>
                </a:lnTo>
                <a:lnTo>
                  <a:pt x="1918589" y="38100"/>
                </a:lnTo>
                <a:close/>
              </a:path>
              <a:path w="5272405" h="974725">
                <a:moveTo>
                  <a:pt x="4725289" y="38100"/>
                </a:moveTo>
                <a:lnTo>
                  <a:pt x="4712589" y="31750"/>
                </a:lnTo>
                <a:lnTo>
                  <a:pt x="4649089" y="0"/>
                </a:lnTo>
                <a:lnTo>
                  <a:pt x="4649089" y="31750"/>
                </a:lnTo>
                <a:lnTo>
                  <a:pt x="3383280" y="31750"/>
                </a:lnTo>
                <a:lnTo>
                  <a:pt x="3383280" y="44450"/>
                </a:lnTo>
                <a:lnTo>
                  <a:pt x="4649089" y="44450"/>
                </a:lnTo>
                <a:lnTo>
                  <a:pt x="4649089" y="76200"/>
                </a:lnTo>
                <a:lnTo>
                  <a:pt x="4712589" y="44450"/>
                </a:lnTo>
                <a:lnTo>
                  <a:pt x="4725289" y="38100"/>
                </a:lnTo>
                <a:close/>
              </a:path>
              <a:path w="5272405" h="974725">
                <a:moveTo>
                  <a:pt x="5272405" y="629920"/>
                </a:moveTo>
                <a:lnTo>
                  <a:pt x="5259705" y="629920"/>
                </a:lnTo>
                <a:lnTo>
                  <a:pt x="5259705" y="961821"/>
                </a:lnTo>
                <a:lnTo>
                  <a:pt x="2658110" y="961821"/>
                </a:lnTo>
                <a:lnTo>
                  <a:pt x="2658110" y="875245"/>
                </a:lnTo>
                <a:lnTo>
                  <a:pt x="2689860" y="875245"/>
                </a:lnTo>
                <a:lnTo>
                  <a:pt x="2683510" y="862545"/>
                </a:lnTo>
                <a:lnTo>
                  <a:pt x="2651760" y="799045"/>
                </a:lnTo>
                <a:lnTo>
                  <a:pt x="2613660" y="875245"/>
                </a:lnTo>
                <a:lnTo>
                  <a:pt x="2645410" y="875245"/>
                </a:lnTo>
                <a:lnTo>
                  <a:pt x="2645410" y="974521"/>
                </a:lnTo>
                <a:lnTo>
                  <a:pt x="5272405" y="974521"/>
                </a:lnTo>
                <a:lnTo>
                  <a:pt x="5272405" y="968171"/>
                </a:lnTo>
                <a:lnTo>
                  <a:pt x="5272405" y="961821"/>
                </a:lnTo>
                <a:lnTo>
                  <a:pt x="5272405" y="629920"/>
                </a:lnTo>
                <a:close/>
              </a:path>
            </a:pathLst>
          </a:custGeom>
          <a:solidFill>
            <a:srgbClr val="000000"/>
          </a:solidFill>
        </p:spPr>
        <p:txBody>
          <a:bodyPr wrap="square" lIns="0" tIns="0" rIns="0" bIns="0" rtlCol="0"/>
          <a:lstStyle/>
          <a:p>
            <a:endParaRPr/>
          </a:p>
        </p:txBody>
      </p:sp>
      <p:sp>
        <p:nvSpPr>
          <p:cNvPr id="16" name="object 16"/>
          <p:cNvSpPr txBox="1"/>
          <p:nvPr/>
        </p:nvSpPr>
        <p:spPr>
          <a:xfrm>
            <a:off x="2756535" y="2961639"/>
            <a:ext cx="581025" cy="238760"/>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Verdana"/>
                <a:cs typeface="Verdana"/>
              </a:rPr>
              <a:t>In</a:t>
            </a:r>
            <a:r>
              <a:rPr sz="1400" b="1" dirty="0">
                <a:latin typeface="Verdana"/>
                <a:cs typeface="Verdana"/>
              </a:rPr>
              <a:t>p</a:t>
            </a:r>
            <a:r>
              <a:rPr sz="1400" b="1" spc="-5" dirty="0">
                <a:latin typeface="Verdana"/>
                <a:cs typeface="Verdana"/>
              </a:rPr>
              <a:t>ut</a:t>
            </a:r>
            <a:endParaRPr sz="1400">
              <a:latin typeface="Verdana"/>
              <a:cs typeface="Verdana"/>
            </a:endParaRPr>
          </a:p>
        </p:txBody>
      </p:sp>
      <p:sp>
        <p:nvSpPr>
          <p:cNvPr id="17" name="object 17"/>
          <p:cNvSpPr txBox="1"/>
          <p:nvPr/>
        </p:nvSpPr>
        <p:spPr>
          <a:xfrm>
            <a:off x="5476240" y="2971863"/>
            <a:ext cx="718185"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Verdana"/>
                <a:cs typeface="Verdana"/>
              </a:rPr>
              <a:t>Output</a:t>
            </a:r>
            <a:endParaRPr sz="1400">
              <a:latin typeface="Verdana"/>
              <a:cs typeface="Verdana"/>
            </a:endParaRPr>
          </a:p>
        </p:txBody>
      </p:sp>
      <p:sp>
        <p:nvSpPr>
          <p:cNvPr id="18" name="object 18"/>
          <p:cNvSpPr txBox="1"/>
          <p:nvPr/>
        </p:nvSpPr>
        <p:spPr>
          <a:xfrm>
            <a:off x="1362075" y="4315459"/>
            <a:ext cx="1849755" cy="452120"/>
          </a:xfrm>
          <a:prstGeom prst="rect">
            <a:avLst/>
          </a:prstGeom>
        </p:spPr>
        <p:txBody>
          <a:bodyPr vert="horz" wrap="square" lIns="0" tIns="12700" rIns="0" bIns="0" rtlCol="0">
            <a:spAutoFit/>
          </a:bodyPr>
          <a:lstStyle/>
          <a:p>
            <a:pPr marL="12700" marR="5080">
              <a:lnSpc>
                <a:spcPct val="100000"/>
              </a:lnSpc>
              <a:spcBef>
                <a:spcPts val="100"/>
              </a:spcBef>
            </a:pPr>
            <a:r>
              <a:rPr sz="1400" b="1" spc="-5" dirty="0">
                <a:latin typeface="Verdana"/>
                <a:cs typeface="Verdana"/>
              </a:rPr>
              <a:t>Requirements</a:t>
            </a:r>
            <a:r>
              <a:rPr sz="1400" b="1" spc="-75" dirty="0">
                <a:latin typeface="Verdana"/>
                <a:cs typeface="Verdana"/>
              </a:rPr>
              <a:t> </a:t>
            </a:r>
            <a:r>
              <a:rPr sz="1400" b="1" spc="-5" dirty="0">
                <a:latin typeface="Verdana"/>
                <a:cs typeface="Verdana"/>
              </a:rPr>
              <a:t>and  feedback</a:t>
            </a:r>
            <a:endParaRPr sz="1400">
              <a:latin typeface="Verdana"/>
              <a:cs typeface="Verdana"/>
            </a:endParaRPr>
          </a:p>
        </p:txBody>
      </p:sp>
      <p:sp>
        <p:nvSpPr>
          <p:cNvPr id="19" name="object 19"/>
          <p:cNvSpPr txBox="1"/>
          <p:nvPr/>
        </p:nvSpPr>
        <p:spPr>
          <a:xfrm>
            <a:off x="4778628" y="4291965"/>
            <a:ext cx="1855470" cy="452120"/>
          </a:xfrm>
          <a:prstGeom prst="rect">
            <a:avLst/>
          </a:prstGeom>
        </p:spPr>
        <p:txBody>
          <a:bodyPr vert="horz" wrap="square" lIns="0" tIns="12700" rIns="0" bIns="0" rtlCol="0">
            <a:spAutoFit/>
          </a:bodyPr>
          <a:lstStyle/>
          <a:p>
            <a:pPr marL="12700" marR="5080">
              <a:lnSpc>
                <a:spcPct val="100000"/>
              </a:lnSpc>
              <a:spcBef>
                <a:spcPts val="100"/>
              </a:spcBef>
            </a:pPr>
            <a:r>
              <a:rPr sz="1400" b="1" spc="-5" dirty="0">
                <a:latin typeface="Verdana"/>
                <a:cs typeface="Verdana"/>
              </a:rPr>
              <a:t>Requirements </a:t>
            </a:r>
            <a:r>
              <a:rPr sz="1400" b="1" dirty="0">
                <a:latin typeface="Verdana"/>
                <a:cs typeface="Verdana"/>
              </a:rPr>
              <a:t>and  </a:t>
            </a:r>
            <a:r>
              <a:rPr sz="1400" b="1" spc="-5" dirty="0">
                <a:latin typeface="Verdana"/>
                <a:cs typeface="Verdana"/>
              </a:rPr>
              <a:t>feedback</a:t>
            </a:r>
            <a:endParaRPr sz="1400">
              <a:latin typeface="Verdana"/>
              <a:cs typeface="Verdana"/>
            </a:endParaRPr>
          </a:p>
        </p:txBody>
      </p:sp>
      <p:sp>
        <p:nvSpPr>
          <p:cNvPr id="21" name="Rectangle 20"/>
          <p:cNvSpPr/>
          <p:nvPr/>
        </p:nvSpPr>
        <p:spPr>
          <a:xfrm>
            <a:off x="-211453" y="285750"/>
            <a:ext cx="7622538" cy="369332"/>
          </a:xfrm>
          <a:prstGeom prst="rect">
            <a:avLst/>
          </a:prstGeom>
        </p:spPr>
        <p:txBody>
          <a:bodyPr wrap="square">
            <a:spAutoFit/>
          </a:bodyPr>
          <a:lstStyle/>
          <a:p>
            <a:pPr marL="2999105">
              <a:lnSpc>
                <a:spcPct val="100000"/>
              </a:lnSpc>
              <a:spcBef>
                <a:spcPts val="100"/>
              </a:spcBef>
            </a:pPr>
            <a:r>
              <a:rPr lang="en-US" b="1" spc="-70" dirty="0" err="1">
                <a:latin typeface="Verdana"/>
                <a:cs typeface="Verdana"/>
              </a:rPr>
              <a:t>Departemen</a:t>
            </a:r>
            <a:r>
              <a:rPr lang="en-US" b="1" spc="-70" dirty="0">
                <a:latin typeface="Verdana"/>
                <a:cs typeface="Verdana"/>
              </a:rPr>
              <a:t> </a:t>
            </a:r>
            <a:r>
              <a:rPr lang="en-US" b="1" spc="-5" dirty="0">
                <a:latin typeface="Wingdings"/>
                <a:cs typeface="Wingdings"/>
              </a:rPr>
              <a:t></a:t>
            </a:r>
            <a:r>
              <a:rPr lang="en-US" b="1" spc="-5" dirty="0">
                <a:latin typeface="Times New Roman"/>
                <a:cs typeface="Times New Roman"/>
              </a:rPr>
              <a:t> </a:t>
            </a:r>
            <a:r>
              <a:rPr lang="en-US" b="1" spc="-75" dirty="0">
                <a:latin typeface="Verdana"/>
                <a:cs typeface="Verdana"/>
              </a:rPr>
              <a:t>Proses</a:t>
            </a:r>
            <a:r>
              <a:rPr lang="en-US" b="1" spc="-165" dirty="0">
                <a:latin typeface="Verdana"/>
                <a:cs typeface="Verdana"/>
              </a:rPr>
              <a:t> </a:t>
            </a:r>
            <a:r>
              <a:rPr lang="en-US" b="1" spc="-85" dirty="0" err="1">
                <a:latin typeface="Verdana"/>
                <a:cs typeface="Verdana"/>
              </a:rPr>
              <a:t>Bisnis</a:t>
            </a:r>
            <a:endParaRPr lang="en-US" dirty="0">
              <a:latin typeface="Verdana"/>
              <a:cs typeface="Verdana"/>
            </a:endParaRPr>
          </a:p>
        </p:txBody>
      </p:sp>
      <p:pic>
        <p:nvPicPr>
          <p:cNvPr id="2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 y="4213225"/>
            <a:ext cx="609600" cy="609600"/>
          </a:xfrm>
          <a:prstGeom prst="rect">
            <a:avLst/>
          </a:prstGeom>
        </p:spPr>
      </p:pic>
      <p:pic>
        <p:nvPicPr>
          <p:cNvPr id="2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86827" y="422436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46"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849"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2578" y="162940"/>
            <a:ext cx="2418080" cy="566822"/>
          </a:xfrm>
          <a:prstGeom prst="rect">
            <a:avLst/>
          </a:prstGeom>
        </p:spPr>
        <p:txBody>
          <a:bodyPr vert="horz" wrap="square" lIns="0" tIns="12700" rIns="0" bIns="0" rtlCol="0">
            <a:spAutoFit/>
          </a:bodyPr>
          <a:lstStyle/>
          <a:p>
            <a:pPr marL="12700" algn="ctr">
              <a:lnSpc>
                <a:spcPct val="100000"/>
              </a:lnSpc>
              <a:spcBef>
                <a:spcPts val="100"/>
              </a:spcBef>
            </a:pPr>
            <a:r>
              <a:rPr b="1" spc="-80" dirty="0">
                <a:latin typeface="Verdana"/>
                <a:cs typeface="Verdana"/>
              </a:rPr>
              <a:t>Keuntungan </a:t>
            </a:r>
            <a:r>
              <a:rPr b="1" spc="-70" dirty="0">
                <a:latin typeface="Verdana"/>
                <a:cs typeface="Verdana"/>
              </a:rPr>
              <a:t>fokus </a:t>
            </a:r>
            <a:r>
              <a:rPr b="1" spc="-65" dirty="0">
                <a:latin typeface="Verdana"/>
                <a:cs typeface="Verdana"/>
              </a:rPr>
              <a:t>pada</a:t>
            </a:r>
            <a:r>
              <a:rPr b="1" spc="-200" dirty="0">
                <a:latin typeface="Verdana"/>
                <a:cs typeface="Verdana"/>
              </a:rPr>
              <a:t> </a:t>
            </a:r>
            <a:r>
              <a:rPr b="1" spc="-75" dirty="0">
                <a:latin typeface="Verdana"/>
                <a:cs typeface="Verdana"/>
              </a:rPr>
              <a:t>Proses</a:t>
            </a:r>
            <a:endParaRPr dirty="0">
              <a:latin typeface="Verdana"/>
              <a:cs typeface="Verdana"/>
            </a:endParaRPr>
          </a:p>
        </p:txBody>
      </p:sp>
      <p:sp>
        <p:nvSpPr>
          <p:cNvPr id="3" name="object 3"/>
          <p:cNvSpPr txBox="1"/>
          <p:nvPr/>
        </p:nvSpPr>
        <p:spPr>
          <a:xfrm>
            <a:off x="472440" y="984503"/>
            <a:ext cx="7740650" cy="3331845"/>
          </a:xfrm>
          <a:prstGeom prst="rect">
            <a:avLst/>
          </a:prstGeom>
        </p:spPr>
        <p:txBody>
          <a:bodyPr vert="horz" wrap="square" lIns="0" tIns="46355" rIns="0" bIns="0" rtlCol="0">
            <a:spAutoFit/>
          </a:bodyPr>
          <a:lstStyle/>
          <a:p>
            <a:pPr marL="355600" marR="271780" indent="-343535">
              <a:lnSpc>
                <a:spcPct val="89900"/>
              </a:lnSpc>
              <a:spcBef>
                <a:spcPts val="365"/>
              </a:spcBef>
              <a:buClr>
                <a:srgbClr val="CCCCCC"/>
              </a:buClr>
              <a:buSzPct val="79545"/>
              <a:buFont typeface="Wingdings"/>
              <a:buChar char=""/>
              <a:tabLst>
                <a:tab pos="355600" algn="l"/>
                <a:tab pos="356235" algn="l"/>
              </a:tabLst>
            </a:pPr>
            <a:r>
              <a:rPr sz="2200" spc="130" dirty="0">
                <a:solidFill>
                  <a:srgbClr val="434343"/>
                </a:solidFill>
                <a:latin typeface="Trebuchet MS"/>
                <a:cs typeface="Trebuchet MS"/>
              </a:rPr>
              <a:t>Dengan </a:t>
            </a:r>
            <a:r>
              <a:rPr sz="2200" spc="80" dirty="0">
                <a:solidFill>
                  <a:srgbClr val="434343"/>
                </a:solidFill>
                <a:latin typeface="Trebuchet MS"/>
                <a:cs typeface="Trebuchet MS"/>
              </a:rPr>
              <a:t>mengelola </a:t>
            </a:r>
            <a:r>
              <a:rPr sz="2200" spc="114" dirty="0">
                <a:solidFill>
                  <a:srgbClr val="434343"/>
                </a:solidFill>
                <a:latin typeface="Trebuchet MS"/>
                <a:cs typeface="Trebuchet MS"/>
              </a:rPr>
              <a:t>keseluruhan </a:t>
            </a:r>
            <a:r>
              <a:rPr sz="2200" spc="90" dirty="0">
                <a:solidFill>
                  <a:srgbClr val="434343"/>
                </a:solidFill>
                <a:latin typeface="Trebuchet MS"/>
                <a:cs typeface="Trebuchet MS"/>
              </a:rPr>
              <a:t>proses </a:t>
            </a:r>
            <a:r>
              <a:rPr sz="2200" spc="130" dirty="0">
                <a:solidFill>
                  <a:srgbClr val="434343"/>
                </a:solidFill>
                <a:latin typeface="Trebuchet MS"/>
                <a:cs typeface="Trebuchet MS"/>
              </a:rPr>
              <a:t>yang </a:t>
            </a:r>
            <a:r>
              <a:rPr sz="2200" spc="90" dirty="0">
                <a:solidFill>
                  <a:srgbClr val="434343"/>
                </a:solidFill>
                <a:latin typeface="Trebuchet MS"/>
                <a:cs typeface="Trebuchet MS"/>
              </a:rPr>
              <a:t>melalui  </a:t>
            </a:r>
            <a:r>
              <a:rPr sz="2200" spc="140" dirty="0">
                <a:solidFill>
                  <a:srgbClr val="434343"/>
                </a:solidFill>
                <a:latin typeface="Trebuchet MS"/>
                <a:cs typeface="Trebuchet MS"/>
              </a:rPr>
              <a:t>banyak</a:t>
            </a:r>
            <a:r>
              <a:rPr sz="2200" spc="-90" dirty="0">
                <a:solidFill>
                  <a:srgbClr val="434343"/>
                </a:solidFill>
                <a:latin typeface="Trebuchet MS"/>
                <a:cs typeface="Trebuchet MS"/>
              </a:rPr>
              <a:t> </a:t>
            </a:r>
            <a:r>
              <a:rPr sz="2200" spc="50" dirty="0">
                <a:solidFill>
                  <a:srgbClr val="434343"/>
                </a:solidFill>
                <a:latin typeface="Trebuchet MS"/>
                <a:cs typeface="Trebuchet MS"/>
              </a:rPr>
              <a:t>departemen,</a:t>
            </a:r>
            <a:r>
              <a:rPr sz="2200" spc="-130" dirty="0">
                <a:solidFill>
                  <a:srgbClr val="434343"/>
                </a:solidFill>
                <a:latin typeface="Trebuchet MS"/>
                <a:cs typeface="Trebuchet MS"/>
              </a:rPr>
              <a:t> </a:t>
            </a:r>
            <a:r>
              <a:rPr sz="2200" spc="145" dirty="0">
                <a:solidFill>
                  <a:srgbClr val="434343"/>
                </a:solidFill>
                <a:latin typeface="Trebuchet MS"/>
                <a:cs typeface="Trebuchet MS"/>
              </a:rPr>
              <a:t>maka</a:t>
            </a:r>
            <a:r>
              <a:rPr sz="2200" spc="-100" dirty="0">
                <a:solidFill>
                  <a:srgbClr val="434343"/>
                </a:solidFill>
                <a:latin typeface="Trebuchet MS"/>
                <a:cs typeface="Trebuchet MS"/>
              </a:rPr>
              <a:t> </a:t>
            </a:r>
            <a:r>
              <a:rPr sz="2200" spc="110" dirty="0">
                <a:solidFill>
                  <a:srgbClr val="FF0000"/>
                </a:solidFill>
                <a:latin typeface="Trebuchet MS"/>
                <a:cs typeface="Trebuchet MS"/>
              </a:rPr>
              <a:t>risiko</a:t>
            </a:r>
            <a:r>
              <a:rPr sz="2200" spc="-85" dirty="0">
                <a:solidFill>
                  <a:srgbClr val="FF0000"/>
                </a:solidFill>
                <a:latin typeface="Trebuchet MS"/>
                <a:cs typeface="Trebuchet MS"/>
              </a:rPr>
              <a:t> </a:t>
            </a:r>
            <a:r>
              <a:rPr sz="2200" spc="80" dirty="0">
                <a:solidFill>
                  <a:srgbClr val="FF0000"/>
                </a:solidFill>
                <a:latin typeface="Trebuchet MS"/>
                <a:cs typeface="Trebuchet MS"/>
              </a:rPr>
              <a:t>optimasi</a:t>
            </a:r>
            <a:r>
              <a:rPr sz="2200" spc="-90" dirty="0">
                <a:solidFill>
                  <a:srgbClr val="FF0000"/>
                </a:solidFill>
                <a:latin typeface="Trebuchet MS"/>
                <a:cs typeface="Trebuchet MS"/>
              </a:rPr>
              <a:t> </a:t>
            </a:r>
            <a:r>
              <a:rPr sz="2200" spc="135" dirty="0">
                <a:solidFill>
                  <a:srgbClr val="FF0000"/>
                </a:solidFill>
                <a:latin typeface="Trebuchet MS"/>
                <a:cs typeface="Trebuchet MS"/>
              </a:rPr>
              <a:t>yang</a:t>
            </a:r>
            <a:r>
              <a:rPr sz="2200" spc="-90" dirty="0">
                <a:solidFill>
                  <a:srgbClr val="FF0000"/>
                </a:solidFill>
                <a:latin typeface="Trebuchet MS"/>
                <a:cs typeface="Trebuchet MS"/>
              </a:rPr>
              <a:t> </a:t>
            </a:r>
            <a:r>
              <a:rPr sz="2200" spc="70" dirty="0">
                <a:solidFill>
                  <a:srgbClr val="FF0000"/>
                </a:solidFill>
                <a:latin typeface="Trebuchet MS"/>
                <a:cs typeface="Trebuchet MS"/>
              </a:rPr>
              <a:t>tidak  </a:t>
            </a:r>
            <a:r>
              <a:rPr sz="2200" spc="130" dirty="0">
                <a:solidFill>
                  <a:srgbClr val="FF0000"/>
                </a:solidFill>
                <a:latin typeface="Trebuchet MS"/>
                <a:cs typeface="Trebuchet MS"/>
              </a:rPr>
              <a:t>maksimal </a:t>
            </a:r>
            <a:r>
              <a:rPr sz="2200" spc="135" dirty="0">
                <a:solidFill>
                  <a:srgbClr val="434343"/>
                </a:solidFill>
                <a:latin typeface="Trebuchet MS"/>
                <a:cs typeface="Trebuchet MS"/>
              </a:rPr>
              <a:t>akan </a:t>
            </a:r>
            <a:r>
              <a:rPr sz="2200" spc="80" dirty="0">
                <a:solidFill>
                  <a:srgbClr val="434343"/>
                </a:solidFill>
                <a:latin typeface="Trebuchet MS"/>
                <a:cs typeface="Trebuchet MS"/>
              </a:rPr>
              <a:t>lebih </a:t>
            </a:r>
            <a:r>
              <a:rPr sz="2200" spc="125" dirty="0">
                <a:solidFill>
                  <a:srgbClr val="434343"/>
                </a:solidFill>
                <a:latin typeface="Trebuchet MS"/>
                <a:cs typeface="Trebuchet MS"/>
              </a:rPr>
              <a:t>rendah </a:t>
            </a:r>
            <a:r>
              <a:rPr sz="2200" spc="130" dirty="0">
                <a:solidFill>
                  <a:srgbClr val="434343"/>
                </a:solidFill>
                <a:latin typeface="Trebuchet MS"/>
                <a:cs typeface="Trebuchet MS"/>
              </a:rPr>
              <a:t>dibandingkan </a:t>
            </a:r>
            <a:r>
              <a:rPr sz="2200" spc="110" dirty="0">
                <a:solidFill>
                  <a:srgbClr val="434343"/>
                </a:solidFill>
                <a:latin typeface="Trebuchet MS"/>
                <a:cs typeface="Trebuchet MS"/>
              </a:rPr>
              <a:t>dengan  </a:t>
            </a:r>
            <a:r>
              <a:rPr sz="2200" spc="80" dirty="0">
                <a:solidFill>
                  <a:srgbClr val="434343"/>
                </a:solidFill>
                <a:latin typeface="Trebuchet MS"/>
                <a:cs typeface="Trebuchet MS"/>
              </a:rPr>
              <a:t>mengelola </a:t>
            </a:r>
            <a:r>
              <a:rPr sz="2200" spc="114" dirty="0">
                <a:solidFill>
                  <a:srgbClr val="434343"/>
                </a:solidFill>
                <a:latin typeface="Trebuchet MS"/>
                <a:cs typeface="Trebuchet MS"/>
              </a:rPr>
              <a:t>masing-masing</a:t>
            </a:r>
            <a:r>
              <a:rPr sz="2200" spc="-265" dirty="0">
                <a:solidFill>
                  <a:srgbClr val="434343"/>
                </a:solidFill>
                <a:latin typeface="Trebuchet MS"/>
                <a:cs typeface="Trebuchet MS"/>
              </a:rPr>
              <a:t> </a:t>
            </a:r>
            <a:r>
              <a:rPr sz="2200" spc="80" dirty="0">
                <a:solidFill>
                  <a:srgbClr val="434343"/>
                </a:solidFill>
                <a:latin typeface="Trebuchet MS"/>
                <a:cs typeface="Trebuchet MS"/>
              </a:rPr>
              <a:t>departemen</a:t>
            </a:r>
            <a:endParaRPr sz="2200">
              <a:latin typeface="Trebuchet MS"/>
              <a:cs typeface="Trebuchet MS"/>
            </a:endParaRPr>
          </a:p>
          <a:p>
            <a:pPr marL="355600" marR="79375" indent="-343535">
              <a:lnSpc>
                <a:spcPct val="90000"/>
              </a:lnSpc>
              <a:spcBef>
                <a:spcPts val="1005"/>
              </a:spcBef>
              <a:buClr>
                <a:srgbClr val="CCCCCC"/>
              </a:buClr>
              <a:buSzPct val="79545"/>
              <a:buFont typeface="Wingdings"/>
              <a:buChar char=""/>
              <a:tabLst>
                <a:tab pos="355600" algn="l"/>
                <a:tab pos="356235" algn="l"/>
              </a:tabLst>
            </a:pPr>
            <a:r>
              <a:rPr sz="2200" spc="130" dirty="0">
                <a:solidFill>
                  <a:srgbClr val="434343"/>
                </a:solidFill>
                <a:latin typeface="Trebuchet MS"/>
                <a:cs typeface="Trebuchet MS"/>
              </a:rPr>
              <a:t>Dengan </a:t>
            </a:r>
            <a:r>
              <a:rPr sz="2200" spc="90" dirty="0">
                <a:solidFill>
                  <a:srgbClr val="434343"/>
                </a:solidFill>
                <a:latin typeface="Trebuchet MS"/>
                <a:cs typeface="Trebuchet MS"/>
              </a:rPr>
              <a:t>menunjuk, </a:t>
            </a:r>
            <a:r>
              <a:rPr sz="2200" i="1" spc="45" dirty="0">
                <a:solidFill>
                  <a:srgbClr val="FF0000"/>
                </a:solidFill>
                <a:latin typeface="Georgia"/>
                <a:cs typeface="Georgia"/>
              </a:rPr>
              <a:t>process </a:t>
            </a:r>
            <a:r>
              <a:rPr sz="2200" i="1" spc="-10" dirty="0">
                <a:solidFill>
                  <a:srgbClr val="FF0000"/>
                </a:solidFill>
                <a:latin typeface="Georgia"/>
                <a:cs typeface="Georgia"/>
              </a:rPr>
              <a:t>owners</a:t>
            </a:r>
            <a:r>
              <a:rPr sz="2200" spc="-10" dirty="0">
                <a:solidFill>
                  <a:srgbClr val="434343"/>
                </a:solidFill>
                <a:latin typeface="Trebuchet MS"/>
                <a:cs typeface="Trebuchet MS"/>
              </a:rPr>
              <a:t>, </a:t>
            </a:r>
            <a:r>
              <a:rPr sz="2200" spc="135" dirty="0">
                <a:solidFill>
                  <a:srgbClr val="434343"/>
                </a:solidFill>
                <a:latin typeface="Trebuchet MS"/>
                <a:cs typeface="Trebuchet MS"/>
              </a:rPr>
              <a:t>yang </a:t>
            </a:r>
            <a:r>
              <a:rPr sz="2200" spc="100" dirty="0">
                <a:solidFill>
                  <a:srgbClr val="434343"/>
                </a:solidFill>
                <a:latin typeface="Trebuchet MS"/>
                <a:cs typeface="Trebuchet MS"/>
              </a:rPr>
              <a:t>bertanggung  </a:t>
            </a:r>
            <a:r>
              <a:rPr sz="2200" spc="80" dirty="0">
                <a:solidFill>
                  <a:srgbClr val="434343"/>
                </a:solidFill>
                <a:latin typeface="Trebuchet MS"/>
                <a:cs typeface="Trebuchet MS"/>
              </a:rPr>
              <a:t>jawab</a:t>
            </a:r>
            <a:r>
              <a:rPr sz="2200" spc="-90" dirty="0">
                <a:solidFill>
                  <a:srgbClr val="434343"/>
                </a:solidFill>
                <a:latin typeface="Trebuchet MS"/>
                <a:cs typeface="Trebuchet MS"/>
              </a:rPr>
              <a:t> </a:t>
            </a:r>
            <a:r>
              <a:rPr sz="2200" spc="135" dirty="0">
                <a:solidFill>
                  <a:srgbClr val="434343"/>
                </a:solidFill>
                <a:latin typeface="Trebuchet MS"/>
                <a:cs typeface="Trebuchet MS"/>
              </a:rPr>
              <a:t>untuk</a:t>
            </a:r>
            <a:r>
              <a:rPr sz="2200" spc="-85" dirty="0">
                <a:solidFill>
                  <a:srgbClr val="434343"/>
                </a:solidFill>
                <a:latin typeface="Trebuchet MS"/>
                <a:cs typeface="Trebuchet MS"/>
              </a:rPr>
              <a:t> </a:t>
            </a:r>
            <a:r>
              <a:rPr sz="2200" spc="40" dirty="0">
                <a:solidFill>
                  <a:srgbClr val="434343"/>
                </a:solidFill>
                <a:latin typeface="Trebuchet MS"/>
                <a:cs typeface="Trebuchet MS"/>
              </a:rPr>
              <a:t>proses,</a:t>
            </a:r>
            <a:r>
              <a:rPr sz="2200" spc="-110" dirty="0">
                <a:solidFill>
                  <a:srgbClr val="434343"/>
                </a:solidFill>
                <a:latin typeface="Trebuchet MS"/>
                <a:cs typeface="Trebuchet MS"/>
              </a:rPr>
              <a:t> </a:t>
            </a:r>
            <a:r>
              <a:rPr sz="2200" spc="85" dirty="0">
                <a:solidFill>
                  <a:srgbClr val="434343"/>
                </a:solidFill>
                <a:latin typeface="Trebuchet MS"/>
                <a:cs typeface="Trebuchet MS"/>
              </a:rPr>
              <a:t>fragmentasi</a:t>
            </a:r>
            <a:r>
              <a:rPr sz="2200" spc="-114" dirty="0">
                <a:solidFill>
                  <a:srgbClr val="434343"/>
                </a:solidFill>
                <a:latin typeface="Trebuchet MS"/>
                <a:cs typeface="Trebuchet MS"/>
              </a:rPr>
              <a:t> </a:t>
            </a:r>
            <a:r>
              <a:rPr sz="2200" spc="105" dirty="0">
                <a:solidFill>
                  <a:srgbClr val="434343"/>
                </a:solidFill>
                <a:latin typeface="Trebuchet MS"/>
                <a:cs typeface="Trebuchet MS"/>
              </a:rPr>
              <a:t>tanggung</a:t>
            </a:r>
            <a:r>
              <a:rPr sz="2200" spc="-70" dirty="0">
                <a:solidFill>
                  <a:srgbClr val="434343"/>
                </a:solidFill>
                <a:latin typeface="Trebuchet MS"/>
                <a:cs typeface="Trebuchet MS"/>
              </a:rPr>
              <a:t> </a:t>
            </a:r>
            <a:r>
              <a:rPr sz="2200" spc="80" dirty="0">
                <a:solidFill>
                  <a:srgbClr val="434343"/>
                </a:solidFill>
                <a:latin typeface="Trebuchet MS"/>
                <a:cs typeface="Trebuchet MS"/>
              </a:rPr>
              <a:t>jawab</a:t>
            </a:r>
            <a:r>
              <a:rPr sz="2200" spc="-70" dirty="0">
                <a:solidFill>
                  <a:srgbClr val="434343"/>
                </a:solidFill>
                <a:latin typeface="Trebuchet MS"/>
                <a:cs typeface="Trebuchet MS"/>
              </a:rPr>
              <a:t> </a:t>
            </a:r>
            <a:r>
              <a:rPr sz="2200" spc="130" dirty="0">
                <a:solidFill>
                  <a:srgbClr val="434343"/>
                </a:solidFill>
                <a:latin typeface="Trebuchet MS"/>
                <a:cs typeface="Trebuchet MS"/>
              </a:rPr>
              <a:t>yang  </a:t>
            </a:r>
            <a:r>
              <a:rPr sz="2200" spc="225" dirty="0">
                <a:solidFill>
                  <a:srgbClr val="434343"/>
                </a:solidFill>
                <a:latin typeface="Trebuchet MS"/>
                <a:cs typeface="Trebuchet MS"/>
              </a:rPr>
              <a:t>umum </a:t>
            </a:r>
            <a:r>
              <a:rPr sz="2200" spc="85" dirty="0">
                <a:solidFill>
                  <a:srgbClr val="434343"/>
                </a:solidFill>
                <a:latin typeface="Trebuchet MS"/>
                <a:cs typeface="Trebuchet MS"/>
              </a:rPr>
              <a:t>ditemui </a:t>
            </a:r>
            <a:r>
              <a:rPr sz="2200" spc="114" dirty="0">
                <a:solidFill>
                  <a:srgbClr val="434343"/>
                </a:solidFill>
                <a:latin typeface="Trebuchet MS"/>
                <a:cs typeface="Trebuchet MS"/>
              </a:rPr>
              <a:t>dalam </a:t>
            </a:r>
            <a:r>
              <a:rPr sz="2200" spc="105" dirty="0">
                <a:solidFill>
                  <a:srgbClr val="434343"/>
                </a:solidFill>
                <a:latin typeface="Trebuchet MS"/>
                <a:cs typeface="Trebuchet MS"/>
              </a:rPr>
              <a:t>organisasi fungsional </a:t>
            </a:r>
            <a:r>
              <a:rPr sz="2200" spc="60" dirty="0">
                <a:solidFill>
                  <a:srgbClr val="434343"/>
                </a:solidFill>
                <a:latin typeface="Trebuchet MS"/>
                <a:cs typeface="Trebuchet MS"/>
              </a:rPr>
              <a:t>dapat  </a:t>
            </a:r>
            <a:r>
              <a:rPr sz="2200" spc="125" dirty="0">
                <a:solidFill>
                  <a:srgbClr val="434343"/>
                </a:solidFill>
                <a:latin typeface="Trebuchet MS"/>
                <a:cs typeface="Trebuchet MS"/>
              </a:rPr>
              <a:t>dihindari</a:t>
            </a:r>
            <a:endParaRPr sz="2200">
              <a:latin typeface="Trebuchet MS"/>
              <a:cs typeface="Trebuchet MS"/>
            </a:endParaRPr>
          </a:p>
          <a:p>
            <a:pPr marL="355600" indent="-343535">
              <a:lnSpc>
                <a:spcPts val="2510"/>
              </a:lnSpc>
              <a:spcBef>
                <a:spcPts val="740"/>
              </a:spcBef>
              <a:buClr>
                <a:srgbClr val="CCCCCC"/>
              </a:buClr>
              <a:buSzPct val="79545"/>
              <a:buFont typeface="Wingdings"/>
              <a:buChar char=""/>
              <a:tabLst>
                <a:tab pos="355600" algn="l"/>
                <a:tab pos="356235" algn="l"/>
              </a:tabLst>
            </a:pPr>
            <a:r>
              <a:rPr sz="2200" spc="105" dirty="0">
                <a:solidFill>
                  <a:srgbClr val="434343"/>
                </a:solidFill>
                <a:latin typeface="Trebuchet MS"/>
                <a:cs typeface="Trebuchet MS"/>
              </a:rPr>
              <a:t>Mengelola</a:t>
            </a:r>
            <a:r>
              <a:rPr sz="2200" spc="-70" dirty="0">
                <a:solidFill>
                  <a:srgbClr val="434343"/>
                </a:solidFill>
                <a:latin typeface="Trebuchet MS"/>
                <a:cs typeface="Trebuchet MS"/>
              </a:rPr>
              <a:t> </a:t>
            </a:r>
            <a:r>
              <a:rPr sz="2200" spc="90" dirty="0">
                <a:solidFill>
                  <a:srgbClr val="434343"/>
                </a:solidFill>
                <a:latin typeface="Trebuchet MS"/>
                <a:cs typeface="Trebuchet MS"/>
              </a:rPr>
              <a:t>proses</a:t>
            </a:r>
            <a:r>
              <a:rPr sz="2200" spc="-90" dirty="0">
                <a:solidFill>
                  <a:srgbClr val="434343"/>
                </a:solidFill>
                <a:latin typeface="Trebuchet MS"/>
                <a:cs typeface="Trebuchet MS"/>
              </a:rPr>
              <a:t> </a:t>
            </a:r>
            <a:r>
              <a:rPr sz="2200" spc="130" dirty="0">
                <a:solidFill>
                  <a:srgbClr val="434343"/>
                </a:solidFill>
                <a:latin typeface="Trebuchet MS"/>
                <a:cs typeface="Trebuchet MS"/>
              </a:rPr>
              <a:t>memberikan</a:t>
            </a:r>
            <a:r>
              <a:rPr sz="2200" spc="-114" dirty="0">
                <a:solidFill>
                  <a:srgbClr val="434343"/>
                </a:solidFill>
                <a:latin typeface="Trebuchet MS"/>
                <a:cs typeface="Trebuchet MS"/>
              </a:rPr>
              <a:t> </a:t>
            </a:r>
            <a:r>
              <a:rPr sz="2200" spc="114" dirty="0">
                <a:solidFill>
                  <a:srgbClr val="434343"/>
                </a:solidFill>
                <a:latin typeface="Trebuchet MS"/>
                <a:cs typeface="Trebuchet MS"/>
              </a:rPr>
              <a:t>pondasi</a:t>
            </a:r>
            <a:r>
              <a:rPr sz="2200" spc="-114" dirty="0">
                <a:solidFill>
                  <a:srgbClr val="434343"/>
                </a:solidFill>
                <a:latin typeface="Trebuchet MS"/>
                <a:cs typeface="Trebuchet MS"/>
              </a:rPr>
              <a:t> </a:t>
            </a:r>
            <a:r>
              <a:rPr sz="2200" spc="135" dirty="0">
                <a:solidFill>
                  <a:srgbClr val="434343"/>
                </a:solidFill>
                <a:latin typeface="Trebuchet MS"/>
                <a:cs typeface="Trebuchet MS"/>
              </a:rPr>
              <a:t>yang</a:t>
            </a:r>
            <a:r>
              <a:rPr sz="2200" spc="-75" dirty="0">
                <a:solidFill>
                  <a:srgbClr val="434343"/>
                </a:solidFill>
                <a:latin typeface="Trebuchet MS"/>
                <a:cs typeface="Trebuchet MS"/>
              </a:rPr>
              <a:t> </a:t>
            </a:r>
            <a:r>
              <a:rPr sz="2200" spc="75" dirty="0">
                <a:solidFill>
                  <a:srgbClr val="434343"/>
                </a:solidFill>
                <a:latin typeface="Trebuchet MS"/>
                <a:cs typeface="Trebuchet MS"/>
              </a:rPr>
              <a:t>lebih</a:t>
            </a:r>
            <a:r>
              <a:rPr sz="2200" spc="-95" dirty="0">
                <a:solidFill>
                  <a:srgbClr val="434343"/>
                </a:solidFill>
                <a:latin typeface="Trebuchet MS"/>
                <a:cs typeface="Trebuchet MS"/>
              </a:rPr>
              <a:t> </a:t>
            </a:r>
            <a:r>
              <a:rPr sz="2200" spc="114" dirty="0">
                <a:solidFill>
                  <a:srgbClr val="434343"/>
                </a:solidFill>
                <a:latin typeface="Trebuchet MS"/>
                <a:cs typeface="Trebuchet MS"/>
              </a:rPr>
              <a:t>baik</a:t>
            </a:r>
            <a:endParaRPr sz="2200">
              <a:latin typeface="Trebuchet MS"/>
              <a:cs typeface="Trebuchet MS"/>
            </a:endParaRPr>
          </a:p>
          <a:p>
            <a:pPr marL="355600">
              <a:lnSpc>
                <a:spcPts val="2510"/>
              </a:lnSpc>
            </a:pPr>
            <a:r>
              <a:rPr sz="2200" spc="135" dirty="0">
                <a:solidFill>
                  <a:srgbClr val="434343"/>
                </a:solidFill>
                <a:latin typeface="Trebuchet MS"/>
                <a:cs typeface="Trebuchet MS"/>
              </a:rPr>
              <a:t>untuk</a:t>
            </a:r>
            <a:r>
              <a:rPr sz="2200" spc="-90" dirty="0">
                <a:solidFill>
                  <a:srgbClr val="434343"/>
                </a:solidFill>
                <a:latin typeface="Trebuchet MS"/>
                <a:cs typeface="Trebuchet MS"/>
              </a:rPr>
              <a:t> </a:t>
            </a:r>
            <a:r>
              <a:rPr sz="2200" spc="80" dirty="0">
                <a:solidFill>
                  <a:srgbClr val="FF0000"/>
                </a:solidFill>
                <a:latin typeface="Trebuchet MS"/>
                <a:cs typeface="Trebuchet MS"/>
              </a:rPr>
              <a:t>mengelola</a:t>
            </a:r>
            <a:r>
              <a:rPr sz="2200" spc="-65" dirty="0">
                <a:solidFill>
                  <a:srgbClr val="FF0000"/>
                </a:solidFill>
                <a:latin typeface="Trebuchet MS"/>
                <a:cs typeface="Trebuchet MS"/>
              </a:rPr>
              <a:t> </a:t>
            </a:r>
            <a:r>
              <a:rPr sz="2200" spc="120" dirty="0">
                <a:solidFill>
                  <a:srgbClr val="FF0000"/>
                </a:solidFill>
                <a:latin typeface="Trebuchet MS"/>
                <a:cs typeface="Trebuchet MS"/>
              </a:rPr>
              <a:t>waktu</a:t>
            </a:r>
            <a:r>
              <a:rPr sz="2200" spc="-75" dirty="0">
                <a:solidFill>
                  <a:srgbClr val="FF0000"/>
                </a:solidFill>
                <a:latin typeface="Trebuchet MS"/>
                <a:cs typeface="Trebuchet MS"/>
              </a:rPr>
              <a:t> </a:t>
            </a:r>
            <a:r>
              <a:rPr sz="2200" spc="140" dirty="0">
                <a:solidFill>
                  <a:srgbClr val="FF0000"/>
                </a:solidFill>
                <a:latin typeface="Trebuchet MS"/>
                <a:cs typeface="Trebuchet MS"/>
              </a:rPr>
              <a:t>dan</a:t>
            </a:r>
            <a:r>
              <a:rPr sz="2200" spc="-100" dirty="0">
                <a:solidFill>
                  <a:srgbClr val="FF0000"/>
                </a:solidFill>
                <a:latin typeface="Trebuchet MS"/>
                <a:cs typeface="Trebuchet MS"/>
              </a:rPr>
              <a:t> </a:t>
            </a:r>
            <a:r>
              <a:rPr sz="2200" spc="140" dirty="0">
                <a:solidFill>
                  <a:srgbClr val="FF0000"/>
                </a:solidFill>
                <a:latin typeface="Trebuchet MS"/>
                <a:cs typeface="Trebuchet MS"/>
              </a:rPr>
              <a:t>sumber</a:t>
            </a:r>
            <a:r>
              <a:rPr sz="2200" spc="-120" dirty="0">
                <a:solidFill>
                  <a:srgbClr val="FF0000"/>
                </a:solidFill>
                <a:latin typeface="Trebuchet MS"/>
                <a:cs typeface="Trebuchet MS"/>
              </a:rPr>
              <a:t> </a:t>
            </a:r>
            <a:r>
              <a:rPr sz="2200" spc="110" dirty="0">
                <a:solidFill>
                  <a:srgbClr val="FF0000"/>
                </a:solidFill>
                <a:latin typeface="Trebuchet MS"/>
                <a:cs typeface="Trebuchet MS"/>
              </a:rPr>
              <a:t>daya</a:t>
            </a:r>
            <a:endParaRPr sz="2200">
              <a:latin typeface="Trebuchet MS"/>
              <a:cs typeface="Trebuchet MS"/>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40115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76600" y="133350"/>
            <a:ext cx="2654554" cy="289823"/>
          </a:xfrm>
          <a:prstGeom prst="rect">
            <a:avLst/>
          </a:prstGeom>
        </p:spPr>
        <p:txBody>
          <a:bodyPr vert="horz" wrap="square" lIns="0" tIns="12700" rIns="0" bIns="0" rtlCol="0">
            <a:spAutoFit/>
          </a:bodyPr>
          <a:lstStyle/>
          <a:p>
            <a:pPr marL="12700" algn="ctr">
              <a:lnSpc>
                <a:spcPct val="100000"/>
              </a:lnSpc>
              <a:spcBef>
                <a:spcPts val="100"/>
              </a:spcBef>
            </a:pPr>
            <a:r>
              <a:rPr b="1" spc="-65" dirty="0">
                <a:latin typeface="Verdana"/>
                <a:cs typeface="Verdana"/>
              </a:rPr>
              <a:t>Definisi </a:t>
            </a:r>
            <a:r>
              <a:rPr b="1" spc="-75" dirty="0">
                <a:latin typeface="Verdana"/>
                <a:cs typeface="Verdana"/>
              </a:rPr>
              <a:t>Proses</a:t>
            </a:r>
            <a:r>
              <a:rPr b="1" spc="-190" dirty="0">
                <a:latin typeface="Verdana"/>
                <a:cs typeface="Verdana"/>
              </a:rPr>
              <a:t> </a:t>
            </a:r>
            <a:r>
              <a:rPr b="1" spc="-80" dirty="0">
                <a:latin typeface="Verdana"/>
                <a:cs typeface="Verdana"/>
              </a:rPr>
              <a:t>Bisnis</a:t>
            </a:r>
            <a:endParaRPr dirty="0">
              <a:latin typeface="Verdana"/>
              <a:cs typeface="Verdana"/>
            </a:endParaRPr>
          </a:p>
        </p:txBody>
      </p:sp>
      <p:sp>
        <p:nvSpPr>
          <p:cNvPr id="3" name="object 3"/>
          <p:cNvSpPr txBox="1"/>
          <p:nvPr/>
        </p:nvSpPr>
        <p:spPr>
          <a:xfrm>
            <a:off x="472440" y="919162"/>
            <a:ext cx="7791450" cy="2983865"/>
          </a:xfrm>
          <a:prstGeom prst="rect">
            <a:avLst/>
          </a:prstGeom>
        </p:spPr>
        <p:txBody>
          <a:bodyPr vert="horz" wrap="square" lIns="0" tIns="12700" rIns="0" bIns="0" rtlCol="0">
            <a:spAutoFit/>
          </a:bodyPr>
          <a:lstStyle/>
          <a:p>
            <a:pPr marL="355600" indent="-343535">
              <a:lnSpc>
                <a:spcPct val="100000"/>
              </a:lnSpc>
              <a:spcBef>
                <a:spcPts val="100"/>
              </a:spcBef>
              <a:buClr>
                <a:srgbClr val="CCCCCC"/>
              </a:buClr>
              <a:buSzPct val="79545"/>
              <a:buFont typeface="Wingdings"/>
              <a:buChar char=""/>
              <a:tabLst>
                <a:tab pos="355600" algn="l"/>
                <a:tab pos="356235" algn="l"/>
              </a:tabLst>
            </a:pPr>
            <a:r>
              <a:rPr sz="2200" b="1" spc="-5" dirty="0">
                <a:solidFill>
                  <a:srgbClr val="FF0000"/>
                </a:solidFill>
                <a:latin typeface="Noto Serif"/>
                <a:cs typeface="Noto Serif"/>
              </a:rPr>
              <a:t>Proses </a:t>
            </a:r>
            <a:r>
              <a:rPr sz="2200" dirty="0">
                <a:solidFill>
                  <a:srgbClr val="434343"/>
                </a:solidFill>
                <a:latin typeface="Wingdings"/>
                <a:cs typeface="Wingdings"/>
              </a:rPr>
              <a:t></a:t>
            </a:r>
            <a:r>
              <a:rPr sz="2200" spc="10" dirty="0">
                <a:solidFill>
                  <a:srgbClr val="434343"/>
                </a:solidFill>
                <a:latin typeface="Times New Roman"/>
                <a:cs typeface="Times New Roman"/>
              </a:rPr>
              <a:t> </a:t>
            </a:r>
            <a:r>
              <a:rPr sz="2200" spc="110" dirty="0">
                <a:solidFill>
                  <a:srgbClr val="434343"/>
                </a:solidFill>
                <a:latin typeface="Trebuchet MS"/>
                <a:cs typeface="Trebuchet MS"/>
              </a:rPr>
              <a:t>sebuah</a:t>
            </a:r>
            <a:r>
              <a:rPr sz="2200" spc="-114" dirty="0">
                <a:solidFill>
                  <a:srgbClr val="434343"/>
                </a:solidFill>
                <a:latin typeface="Trebuchet MS"/>
                <a:cs typeface="Trebuchet MS"/>
              </a:rPr>
              <a:t> </a:t>
            </a:r>
            <a:r>
              <a:rPr sz="2200" spc="130" dirty="0">
                <a:solidFill>
                  <a:srgbClr val="434343"/>
                </a:solidFill>
                <a:latin typeface="Trebuchet MS"/>
                <a:cs typeface="Trebuchet MS"/>
              </a:rPr>
              <a:t>rangkaian</a:t>
            </a:r>
            <a:r>
              <a:rPr sz="2200" spc="-65" dirty="0">
                <a:solidFill>
                  <a:srgbClr val="434343"/>
                </a:solidFill>
                <a:latin typeface="Trebuchet MS"/>
                <a:cs typeface="Trebuchet MS"/>
              </a:rPr>
              <a:t> </a:t>
            </a:r>
            <a:r>
              <a:rPr sz="2200" spc="70" dirty="0">
                <a:solidFill>
                  <a:srgbClr val="434343"/>
                </a:solidFill>
                <a:latin typeface="Trebuchet MS"/>
                <a:cs typeface="Trebuchet MS"/>
              </a:rPr>
              <a:t>logis</a:t>
            </a:r>
            <a:r>
              <a:rPr sz="2200" spc="-75" dirty="0">
                <a:solidFill>
                  <a:srgbClr val="434343"/>
                </a:solidFill>
                <a:latin typeface="Trebuchet MS"/>
                <a:cs typeface="Trebuchet MS"/>
              </a:rPr>
              <a:t> </a:t>
            </a:r>
            <a:r>
              <a:rPr sz="2200" spc="100" dirty="0">
                <a:solidFill>
                  <a:srgbClr val="434343"/>
                </a:solidFill>
                <a:latin typeface="Trebuchet MS"/>
                <a:cs typeface="Trebuchet MS"/>
              </a:rPr>
              <a:t>transaksi</a:t>
            </a:r>
            <a:r>
              <a:rPr sz="2200" spc="-100" dirty="0">
                <a:solidFill>
                  <a:srgbClr val="434343"/>
                </a:solidFill>
                <a:latin typeface="Trebuchet MS"/>
                <a:cs typeface="Trebuchet MS"/>
              </a:rPr>
              <a:t> </a:t>
            </a:r>
            <a:r>
              <a:rPr sz="2200" spc="40" dirty="0">
                <a:solidFill>
                  <a:srgbClr val="434343"/>
                </a:solidFill>
                <a:latin typeface="Trebuchet MS"/>
                <a:cs typeface="Trebuchet MS"/>
              </a:rPr>
              <a:t>terkait</a:t>
            </a:r>
            <a:r>
              <a:rPr sz="2200" spc="-100" dirty="0">
                <a:solidFill>
                  <a:srgbClr val="434343"/>
                </a:solidFill>
                <a:latin typeface="Trebuchet MS"/>
                <a:cs typeface="Trebuchet MS"/>
              </a:rPr>
              <a:t> </a:t>
            </a:r>
            <a:r>
              <a:rPr sz="2200" spc="135" dirty="0">
                <a:solidFill>
                  <a:srgbClr val="434343"/>
                </a:solidFill>
                <a:latin typeface="Trebuchet MS"/>
                <a:cs typeface="Trebuchet MS"/>
              </a:rPr>
              <a:t>yang</a:t>
            </a:r>
            <a:endParaRPr sz="2200">
              <a:latin typeface="Trebuchet MS"/>
              <a:cs typeface="Trebuchet MS"/>
            </a:endParaRPr>
          </a:p>
          <a:p>
            <a:pPr marL="355600">
              <a:lnSpc>
                <a:spcPct val="100000"/>
              </a:lnSpc>
              <a:spcBef>
                <a:spcPts val="5"/>
              </a:spcBef>
            </a:pPr>
            <a:r>
              <a:rPr sz="2200" spc="140" dirty="0">
                <a:solidFill>
                  <a:srgbClr val="434343"/>
                </a:solidFill>
                <a:latin typeface="Trebuchet MS"/>
                <a:cs typeface="Trebuchet MS"/>
              </a:rPr>
              <a:t>mengubah</a:t>
            </a:r>
            <a:r>
              <a:rPr sz="2200" spc="-95" dirty="0">
                <a:solidFill>
                  <a:srgbClr val="434343"/>
                </a:solidFill>
                <a:latin typeface="Trebuchet MS"/>
                <a:cs typeface="Trebuchet MS"/>
              </a:rPr>
              <a:t> </a:t>
            </a:r>
            <a:r>
              <a:rPr sz="2200" spc="100" dirty="0">
                <a:solidFill>
                  <a:srgbClr val="434343"/>
                </a:solidFill>
                <a:latin typeface="Trebuchet MS"/>
                <a:cs typeface="Trebuchet MS"/>
              </a:rPr>
              <a:t>input</a:t>
            </a:r>
            <a:r>
              <a:rPr sz="2200" spc="-75" dirty="0">
                <a:solidFill>
                  <a:srgbClr val="434343"/>
                </a:solidFill>
                <a:latin typeface="Trebuchet MS"/>
                <a:cs typeface="Trebuchet MS"/>
              </a:rPr>
              <a:t> </a:t>
            </a:r>
            <a:r>
              <a:rPr sz="2200" spc="80" dirty="0">
                <a:solidFill>
                  <a:srgbClr val="434343"/>
                </a:solidFill>
                <a:latin typeface="Trebuchet MS"/>
                <a:cs typeface="Trebuchet MS"/>
              </a:rPr>
              <a:t>menjadi</a:t>
            </a:r>
            <a:r>
              <a:rPr sz="2200" spc="-105" dirty="0">
                <a:solidFill>
                  <a:srgbClr val="434343"/>
                </a:solidFill>
                <a:latin typeface="Trebuchet MS"/>
                <a:cs typeface="Trebuchet MS"/>
              </a:rPr>
              <a:t> </a:t>
            </a:r>
            <a:r>
              <a:rPr sz="2200" spc="95" dirty="0">
                <a:solidFill>
                  <a:srgbClr val="434343"/>
                </a:solidFill>
                <a:latin typeface="Trebuchet MS"/>
                <a:cs typeface="Trebuchet MS"/>
              </a:rPr>
              <a:t>hasil</a:t>
            </a:r>
            <a:r>
              <a:rPr sz="2200" spc="-110" dirty="0">
                <a:solidFill>
                  <a:srgbClr val="434343"/>
                </a:solidFill>
                <a:latin typeface="Trebuchet MS"/>
                <a:cs typeface="Trebuchet MS"/>
              </a:rPr>
              <a:t> </a:t>
            </a:r>
            <a:r>
              <a:rPr sz="2200" spc="65" dirty="0">
                <a:solidFill>
                  <a:srgbClr val="434343"/>
                </a:solidFill>
                <a:latin typeface="Trebuchet MS"/>
                <a:cs typeface="Trebuchet MS"/>
              </a:rPr>
              <a:t>atau</a:t>
            </a:r>
            <a:r>
              <a:rPr sz="2200" spc="-100" dirty="0">
                <a:solidFill>
                  <a:srgbClr val="434343"/>
                </a:solidFill>
                <a:latin typeface="Trebuchet MS"/>
                <a:cs typeface="Trebuchet MS"/>
              </a:rPr>
              <a:t> </a:t>
            </a:r>
            <a:r>
              <a:rPr sz="2200" spc="65" dirty="0">
                <a:solidFill>
                  <a:srgbClr val="434343"/>
                </a:solidFill>
                <a:latin typeface="Trebuchet MS"/>
                <a:cs typeface="Trebuchet MS"/>
              </a:rPr>
              <a:t>output</a:t>
            </a:r>
            <a:endParaRPr sz="2200">
              <a:latin typeface="Trebuchet MS"/>
              <a:cs typeface="Trebuchet MS"/>
            </a:endParaRPr>
          </a:p>
          <a:p>
            <a:pPr marL="355600" indent="-343535">
              <a:lnSpc>
                <a:spcPct val="100000"/>
              </a:lnSpc>
              <a:spcBef>
                <a:spcPts val="1000"/>
              </a:spcBef>
              <a:buClr>
                <a:srgbClr val="CCCCCC"/>
              </a:buClr>
              <a:buSzPct val="79545"/>
              <a:buFont typeface="Wingdings"/>
              <a:buChar char=""/>
              <a:tabLst>
                <a:tab pos="355600" algn="l"/>
                <a:tab pos="356235" algn="l"/>
              </a:tabLst>
            </a:pPr>
            <a:r>
              <a:rPr sz="2200" b="1" spc="-5" dirty="0">
                <a:solidFill>
                  <a:srgbClr val="FF0000"/>
                </a:solidFill>
                <a:latin typeface="Noto Serif"/>
                <a:cs typeface="Noto Serif"/>
              </a:rPr>
              <a:t>Proses bisnis</a:t>
            </a:r>
            <a:r>
              <a:rPr sz="2200" b="1" dirty="0">
                <a:solidFill>
                  <a:srgbClr val="FF0000"/>
                </a:solidFill>
                <a:latin typeface="Noto Serif"/>
                <a:cs typeface="Noto Serif"/>
              </a:rPr>
              <a:t> </a:t>
            </a:r>
            <a:r>
              <a:rPr sz="2200" spc="-180" dirty="0">
                <a:solidFill>
                  <a:srgbClr val="434343"/>
                </a:solidFill>
                <a:latin typeface="Trebuchet MS"/>
                <a:cs typeface="Trebuchet MS"/>
              </a:rPr>
              <a:t>:</a:t>
            </a:r>
            <a:endParaRPr sz="2200">
              <a:latin typeface="Trebuchet MS"/>
              <a:cs typeface="Trebuchet MS"/>
            </a:endParaRPr>
          </a:p>
          <a:p>
            <a:pPr marL="698500" lvl="1" indent="-343535">
              <a:lnSpc>
                <a:spcPct val="100000"/>
              </a:lnSpc>
              <a:spcBef>
                <a:spcPts val="1019"/>
              </a:spcBef>
              <a:buClr>
                <a:srgbClr val="CCCCCC"/>
              </a:buClr>
              <a:buFont typeface="Arial"/>
              <a:buChar char="•"/>
              <a:tabLst>
                <a:tab pos="698500" algn="l"/>
                <a:tab pos="699135" algn="l"/>
              </a:tabLst>
            </a:pPr>
            <a:r>
              <a:rPr sz="1800" spc="95" dirty="0">
                <a:solidFill>
                  <a:srgbClr val="434343"/>
                </a:solidFill>
                <a:latin typeface="Trebuchet MS"/>
                <a:cs typeface="Trebuchet MS"/>
              </a:rPr>
              <a:t>Sebuah</a:t>
            </a:r>
            <a:r>
              <a:rPr sz="1800" spc="-100" dirty="0">
                <a:solidFill>
                  <a:srgbClr val="434343"/>
                </a:solidFill>
                <a:latin typeface="Trebuchet MS"/>
                <a:cs typeface="Trebuchet MS"/>
              </a:rPr>
              <a:t> </a:t>
            </a:r>
            <a:r>
              <a:rPr sz="1800" spc="70" dirty="0">
                <a:solidFill>
                  <a:srgbClr val="434343"/>
                </a:solidFill>
                <a:latin typeface="Trebuchet MS"/>
                <a:cs typeface="Trebuchet MS"/>
              </a:rPr>
              <a:t>rantai</a:t>
            </a:r>
            <a:r>
              <a:rPr sz="1800" spc="-70" dirty="0">
                <a:solidFill>
                  <a:srgbClr val="434343"/>
                </a:solidFill>
                <a:latin typeface="Trebuchet MS"/>
                <a:cs typeface="Trebuchet MS"/>
              </a:rPr>
              <a:t> </a:t>
            </a:r>
            <a:r>
              <a:rPr sz="1800" spc="55" dirty="0">
                <a:solidFill>
                  <a:srgbClr val="434343"/>
                </a:solidFill>
                <a:latin typeface="Trebuchet MS"/>
                <a:cs typeface="Trebuchet MS"/>
              </a:rPr>
              <a:t>aktivitas</a:t>
            </a:r>
            <a:r>
              <a:rPr sz="1800" spc="-114" dirty="0">
                <a:solidFill>
                  <a:srgbClr val="434343"/>
                </a:solidFill>
                <a:latin typeface="Trebuchet MS"/>
                <a:cs typeface="Trebuchet MS"/>
              </a:rPr>
              <a:t> </a:t>
            </a:r>
            <a:r>
              <a:rPr sz="1800" spc="85" dirty="0">
                <a:solidFill>
                  <a:srgbClr val="434343"/>
                </a:solidFill>
                <a:latin typeface="Trebuchet MS"/>
                <a:cs typeface="Trebuchet MS"/>
              </a:rPr>
              <a:t>berulang</a:t>
            </a:r>
            <a:r>
              <a:rPr sz="1800" spc="-90" dirty="0">
                <a:solidFill>
                  <a:srgbClr val="434343"/>
                </a:solidFill>
                <a:latin typeface="Trebuchet MS"/>
                <a:cs typeface="Trebuchet MS"/>
              </a:rPr>
              <a:t> </a:t>
            </a:r>
            <a:r>
              <a:rPr sz="1800" spc="110" dirty="0">
                <a:solidFill>
                  <a:srgbClr val="434343"/>
                </a:solidFill>
                <a:latin typeface="Trebuchet MS"/>
                <a:cs typeface="Trebuchet MS"/>
              </a:rPr>
              <a:t>yang</a:t>
            </a:r>
            <a:r>
              <a:rPr sz="1800" spc="-90" dirty="0">
                <a:solidFill>
                  <a:srgbClr val="434343"/>
                </a:solidFill>
                <a:latin typeface="Trebuchet MS"/>
                <a:cs typeface="Trebuchet MS"/>
              </a:rPr>
              <a:t> </a:t>
            </a:r>
            <a:r>
              <a:rPr sz="1800" spc="110" dirty="0">
                <a:solidFill>
                  <a:srgbClr val="434343"/>
                </a:solidFill>
                <a:latin typeface="Trebuchet MS"/>
                <a:cs typeface="Trebuchet MS"/>
              </a:rPr>
              <a:t>berhubungan</a:t>
            </a:r>
            <a:r>
              <a:rPr sz="1800" spc="-75" dirty="0">
                <a:solidFill>
                  <a:srgbClr val="434343"/>
                </a:solidFill>
                <a:latin typeface="Trebuchet MS"/>
                <a:cs typeface="Trebuchet MS"/>
              </a:rPr>
              <a:t> </a:t>
            </a:r>
            <a:r>
              <a:rPr sz="1800" spc="55" dirty="0">
                <a:solidFill>
                  <a:srgbClr val="434343"/>
                </a:solidFill>
                <a:latin typeface="Trebuchet MS"/>
                <a:cs typeface="Trebuchet MS"/>
              </a:rPr>
              <a:t>secara</a:t>
            </a:r>
            <a:r>
              <a:rPr sz="1800" spc="-75" dirty="0">
                <a:solidFill>
                  <a:srgbClr val="434343"/>
                </a:solidFill>
                <a:latin typeface="Trebuchet MS"/>
                <a:cs typeface="Trebuchet MS"/>
              </a:rPr>
              <a:t> </a:t>
            </a:r>
            <a:r>
              <a:rPr sz="1800" spc="15" dirty="0">
                <a:solidFill>
                  <a:srgbClr val="434343"/>
                </a:solidFill>
                <a:latin typeface="Trebuchet MS"/>
                <a:cs typeface="Trebuchet MS"/>
              </a:rPr>
              <a:t>logis,</a:t>
            </a:r>
            <a:endParaRPr sz="1800">
              <a:latin typeface="Trebuchet MS"/>
              <a:cs typeface="Trebuchet MS"/>
            </a:endParaRPr>
          </a:p>
          <a:p>
            <a:pPr marL="698500">
              <a:lnSpc>
                <a:spcPct val="100000"/>
              </a:lnSpc>
              <a:spcBef>
                <a:spcPts val="5"/>
              </a:spcBef>
            </a:pPr>
            <a:r>
              <a:rPr sz="1800" spc="55" dirty="0">
                <a:solidFill>
                  <a:srgbClr val="434343"/>
                </a:solidFill>
                <a:latin typeface="Trebuchet MS"/>
                <a:cs typeface="Trebuchet MS"/>
              </a:rPr>
              <a:t>yang:</a:t>
            </a:r>
            <a:endParaRPr sz="1800">
              <a:latin typeface="Trebuchet MS"/>
              <a:cs typeface="Trebuchet MS"/>
            </a:endParaRPr>
          </a:p>
          <a:p>
            <a:pPr marL="227965" marR="2882265" lvl="2" indent="-227965" algn="r">
              <a:lnSpc>
                <a:spcPct val="100000"/>
              </a:lnSpc>
              <a:spcBef>
                <a:spcPts val="620"/>
              </a:spcBef>
              <a:buClr>
                <a:srgbClr val="CCCCCC"/>
              </a:buClr>
              <a:buSzPct val="53571"/>
              <a:buFont typeface="Arial"/>
              <a:buChar char="•"/>
              <a:tabLst>
                <a:tab pos="227965" algn="l"/>
                <a:tab pos="228600" algn="l"/>
              </a:tabLst>
            </a:pPr>
            <a:r>
              <a:rPr sz="1400" spc="100" dirty="0">
                <a:solidFill>
                  <a:srgbClr val="434343"/>
                </a:solidFill>
                <a:latin typeface="Trebuchet MS"/>
                <a:cs typeface="Trebuchet MS"/>
              </a:rPr>
              <a:t>Menggunakan</a:t>
            </a:r>
            <a:r>
              <a:rPr sz="1400" spc="-55" dirty="0">
                <a:solidFill>
                  <a:srgbClr val="434343"/>
                </a:solidFill>
                <a:latin typeface="Trebuchet MS"/>
                <a:cs typeface="Trebuchet MS"/>
              </a:rPr>
              <a:t> </a:t>
            </a:r>
            <a:r>
              <a:rPr sz="1400" spc="85" dirty="0">
                <a:solidFill>
                  <a:srgbClr val="434343"/>
                </a:solidFill>
                <a:latin typeface="Trebuchet MS"/>
                <a:cs typeface="Trebuchet MS"/>
              </a:rPr>
              <a:t>sumber</a:t>
            </a:r>
            <a:r>
              <a:rPr sz="1400" spc="-45" dirty="0">
                <a:solidFill>
                  <a:srgbClr val="434343"/>
                </a:solidFill>
                <a:latin typeface="Trebuchet MS"/>
                <a:cs typeface="Trebuchet MS"/>
              </a:rPr>
              <a:t> </a:t>
            </a:r>
            <a:r>
              <a:rPr sz="1400" spc="70" dirty="0">
                <a:solidFill>
                  <a:srgbClr val="434343"/>
                </a:solidFill>
                <a:latin typeface="Trebuchet MS"/>
                <a:cs typeface="Trebuchet MS"/>
              </a:rPr>
              <a:t>daya</a:t>
            </a:r>
            <a:r>
              <a:rPr sz="1400" spc="-75" dirty="0">
                <a:solidFill>
                  <a:srgbClr val="434343"/>
                </a:solidFill>
                <a:latin typeface="Trebuchet MS"/>
                <a:cs typeface="Trebuchet MS"/>
              </a:rPr>
              <a:t> </a:t>
            </a:r>
            <a:r>
              <a:rPr sz="1400" spc="70" dirty="0">
                <a:solidFill>
                  <a:srgbClr val="434343"/>
                </a:solidFill>
                <a:latin typeface="Trebuchet MS"/>
                <a:cs typeface="Trebuchet MS"/>
              </a:rPr>
              <a:t>perusahaan</a:t>
            </a:r>
            <a:r>
              <a:rPr sz="1400" spc="-20" dirty="0">
                <a:solidFill>
                  <a:srgbClr val="434343"/>
                </a:solidFill>
                <a:latin typeface="Trebuchet MS"/>
                <a:cs typeface="Trebuchet MS"/>
              </a:rPr>
              <a:t> </a:t>
            </a:r>
            <a:r>
              <a:rPr sz="1400" spc="80" dirty="0">
                <a:solidFill>
                  <a:srgbClr val="434343"/>
                </a:solidFill>
                <a:latin typeface="Trebuchet MS"/>
                <a:cs typeface="Trebuchet MS"/>
              </a:rPr>
              <a:t>untuk</a:t>
            </a:r>
            <a:endParaRPr sz="1400">
              <a:latin typeface="Trebuchet MS"/>
              <a:cs typeface="Trebuchet MS"/>
            </a:endParaRPr>
          </a:p>
          <a:p>
            <a:pPr marL="228600" marR="2861310" lvl="3" indent="-228600" algn="r">
              <a:lnSpc>
                <a:spcPct val="100000"/>
              </a:lnSpc>
              <a:buClr>
                <a:srgbClr val="CCCCCC"/>
              </a:buClr>
              <a:buSzPct val="53571"/>
              <a:buFont typeface="Wingdings"/>
              <a:buChar char=""/>
              <a:tabLst>
                <a:tab pos="228600" algn="l"/>
                <a:tab pos="229235" algn="l"/>
              </a:tabLst>
            </a:pPr>
            <a:r>
              <a:rPr sz="1400" spc="90" dirty="0">
                <a:solidFill>
                  <a:srgbClr val="434343"/>
                </a:solidFill>
                <a:latin typeface="Trebuchet MS"/>
                <a:cs typeface="Trebuchet MS"/>
              </a:rPr>
              <a:t>Mengolah</a:t>
            </a:r>
            <a:r>
              <a:rPr sz="1400" spc="-60" dirty="0">
                <a:solidFill>
                  <a:srgbClr val="434343"/>
                </a:solidFill>
                <a:latin typeface="Trebuchet MS"/>
                <a:cs typeface="Trebuchet MS"/>
              </a:rPr>
              <a:t> </a:t>
            </a:r>
            <a:r>
              <a:rPr sz="1400" spc="65" dirty="0">
                <a:solidFill>
                  <a:srgbClr val="434343"/>
                </a:solidFill>
                <a:latin typeface="Trebuchet MS"/>
                <a:cs typeface="Trebuchet MS"/>
              </a:rPr>
              <a:t>sebuah</a:t>
            </a:r>
            <a:r>
              <a:rPr sz="1400" spc="-40" dirty="0">
                <a:solidFill>
                  <a:srgbClr val="434343"/>
                </a:solidFill>
                <a:latin typeface="Trebuchet MS"/>
                <a:cs typeface="Trebuchet MS"/>
              </a:rPr>
              <a:t> </a:t>
            </a:r>
            <a:r>
              <a:rPr sz="1400" spc="65" dirty="0">
                <a:solidFill>
                  <a:srgbClr val="434343"/>
                </a:solidFill>
                <a:latin typeface="Trebuchet MS"/>
                <a:cs typeface="Trebuchet MS"/>
              </a:rPr>
              <a:t>obyek</a:t>
            </a:r>
            <a:r>
              <a:rPr sz="1400" spc="-50" dirty="0">
                <a:solidFill>
                  <a:srgbClr val="434343"/>
                </a:solidFill>
                <a:latin typeface="Trebuchet MS"/>
                <a:cs typeface="Trebuchet MS"/>
              </a:rPr>
              <a:t> </a:t>
            </a:r>
            <a:r>
              <a:rPr sz="1400" spc="35" dirty="0">
                <a:solidFill>
                  <a:srgbClr val="434343"/>
                </a:solidFill>
                <a:latin typeface="Trebuchet MS"/>
                <a:cs typeface="Trebuchet MS"/>
              </a:rPr>
              <a:t>(fisik</a:t>
            </a:r>
            <a:r>
              <a:rPr sz="1400" spc="-60" dirty="0">
                <a:solidFill>
                  <a:srgbClr val="434343"/>
                </a:solidFill>
                <a:latin typeface="Trebuchet MS"/>
                <a:cs typeface="Trebuchet MS"/>
              </a:rPr>
              <a:t> </a:t>
            </a:r>
            <a:r>
              <a:rPr sz="1400" spc="35" dirty="0">
                <a:solidFill>
                  <a:srgbClr val="434343"/>
                </a:solidFill>
                <a:latin typeface="Trebuchet MS"/>
                <a:cs typeface="Trebuchet MS"/>
              </a:rPr>
              <a:t>atau</a:t>
            </a:r>
            <a:r>
              <a:rPr sz="1400" spc="-65" dirty="0">
                <a:solidFill>
                  <a:srgbClr val="434343"/>
                </a:solidFill>
                <a:latin typeface="Trebuchet MS"/>
                <a:cs typeface="Trebuchet MS"/>
              </a:rPr>
              <a:t> </a:t>
            </a:r>
            <a:r>
              <a:rPr sz="1400" spc="35" dirty="0">
                <a:solidFill>
                  <a:srgbClr val="434343"/>
                </a:solidFill>
                <a:latin typeface="Trebuchet MS"/>
                <a:cs typeface="Trebuchet MS"/>
              </a:rPr>
              <a:t>mental)</a:t>
            </a:r>
            <a:endParaRPr sz="1400">
              <a:latin typeface="Trebuchet MS"/>
              <a:cs typeface="Trebuchet MS"/>
            </a:endParaRPr>
          </a:p>
          <a:p>
            <a:pPr marL="1265555" lvl="3" indent="-229235">
              <a:lnSpc>
                <a:spcPct val="100000"/>
              </a:lnSpc>
              <a:buClr>
                <a:srgbClr val="CCCCCC"/>
              </a:buClr>
              <a:buSzPct val="53571"/>
              <a:buFont typeface="Wingdings"/>
              <a:buChar char=""/>
              <a:tabLst>
                <a:tab pos="1264920" algn="l"/>
                <a:tab pos="1265555" algn="l"/>
              </a:tabLst>
            </a:pPr>
            <a:r>
              <a:rPr sz="1400" spc="80" dirty="0">
                <a:solidFill>
                  <a:srgbClr val="434343"/>
                </a:solidFill>
                <a:latin typeface="Trebuchet MS"/>
                <a:cs typeface="Trebuchet MS"/>
              </a:rPr>
              <a:t>Dengan</a:t>
            </a:r>
            <a:r>
              <a:rPr sz="1400" spc="-60" dirty="0">
                <a:solidFill>
                  <a:srgbClr val="434343"/>
                </a:solidFill>
                <a:latin typeface="Trebuchet MS"/>
                <a:cs typeface="Trebuchet MS"/>
              </a:rPr>
              <a:t> </a:t>
            </a:r>
            <a:r>
              <a:rPr sz="1400" spc="40" dirty="0">
                <a:solidFill>
                  <a:srgbClr val="434343"/>
                </a:solidFill>
                <a:latin typeface="Trebuchet MS"/>
                <a:cs typeface="Trebuchet MS"/>
              </a:rPr>
              <a:t>tujuan</a:t>
            </a:r>
            <a:r>
              <a:rPr sz="1400" spc="-40" dirty="0">
                <a:solidFill>
                  <a:srgbClr val="434343"/>
                </a:solidFill>
                <a:latin typeface="Trebuchet MS"/>
                <a:cs typeface="Trebuchet MS"/>
              </a:rPr>
              <a:t> </a:t>
            </a:r>
            <a:r>
              <a:rPr sz="1400" spc="80" dirty="0">
                <a:solidFill>
                  <a:srgbClr val="434343"/>
                </a:solidFill>
                <a:latin typeface="Trebuchet MS"/>
                <a:cs typeface="Trebuchet MS"/>
              </a:rPr>
              <a:t>untuk</a:t>
            </a:r>
            <a:r>
              <a:rPr sz="1400" spc="-40" dirty="0">
                <a:solidFill>
                  <a:srgbClr val="434343"/>
                </a:solidFill>
                <a:latin typeface="Trebuchet MS"/>
                <a:cs typeface="Trebuchet MS"/>
              </a:rPr>
              <a:t> </a:t>
            </a:r>
            <a:r>
              <a:rPr sz="1400" spc="55" dirty="0">
                <a:solidFill>
                  <a:srgbClr val="434343"/>
                </a:solidFill>
                <a:latin typeface="Trebuchet MS"/>
                <a:cs typeface="Trebuchet MS"/>
              </a:rPr>
              <a:t>mencapai</a:t>
            </a:r>
            <a:r>
              <a:rPr sz="1400" spc="-20" dirty="0">
                <a:solidFill>
                  <a:srgbClr val="434343"/>
                </a:solidFill>
                <a:latin typeface="Trebuchet MS"/>
                <a:cs typeface="Trebuchet MS"/>
              </a:rPr>
              <a:t> </a:t>
            </a:r>
            <a:r>
              <a:rPr sz="1400" spc="90" dirty="0">
                <a:solidFill>
                  <a:srgbClr val="434343"/>
                </a:solidFill>
                <a:latin typeface="Trebuchet MS"/>
                <a:cs typeface="Trebuchet MS"/>
              </a:rPr>
              <a:t>produk</a:t>
            </a:r>
            <a:r>
              <a:rPr sz="1400" spc="-15" dirty="0">
                <a:solidFill>
                  <a:srgbClr val="434343"/>
                </a:solidFill>
                <a:latin typeface="Trebuchet MS"/>
                <a:cs typeface="Trebuchet MS"/>
              </a:rPr>
              <a:t> </a:t>
            </a:r>
            <a:r>
              <a:rPr sz="1400" spc="35" dirty="0">
                <a:solidFill>
                  <a:srgbClr val="434343"/>
                </a:solidFill>
                <a:latin typeface="Trebuchet MS"/>
                <a:cs typeface="Trebuchet MS"/>
              </a:rPr>
              <a:t>atau</a:t>
            </a:r>
            <a:r>
              <a:rPr sz="1400" spc="-45" dirty="0">
                <a:solidFill>
                  <a:srgbClr val="434343"/>
                </a:solidFill>
                <a:latin typeface="Trebuchet MS"/>
                <a:cs typeface="Trebuchet MS"/>
              </a:rPr>
              <a:t> </a:t>
            </a:r>
            <a:r>
              <a:rPr sz="1400" spc="55" dirty="0">
                <a:solidFill>
                  <a:srgbClr val="434343"/>
                </a:solidFill>
                <a:latin typeface="Trebuchet MS"/>
                <a:cs typeface="Trebuchet MS"/>
              </a:rPr>
              <a:t>hasil</a:t>
            </a:r>
            <a:r>
              <a:rPr sz="1400" spc="-25" dirty="0">
                <a:solidFill>
                  <a:srgbClr val="434343"/>
                </a:solidFill>
                <a:latin typeface="Trebuchet MS"/>
                <a:cs typeface="Trebuchet MS"/>
              </a:rPr>
              <a:t> </a:t>
            </a:r>
            <a:r>
              <a:rPr sz="1400" spc="80" dirty="0">
                <a:solidFill>
                  <a:srgbClr val="434343"/>
                </a:solidFill>
                <a:latin typeface="Trebuchet MS"/>
                <a:cs typeface="Trebuchet MS"/>
              </a:rPr>
              <a:t>yang</a:t>
            </a:r>
            <a:r>
              <a:rPr sz="1400" spc="-70" dirty="0">
                <a:solidFill>
                  <a:srgbClr val="434343"/>
                </a:solidFill>
                <a:latin typeface="Trebuchet MS"/>
                <a:cs typeface="Trebuchet MS"/>
              </a:rPr>
              <a:t> </a:t>
            </a:r>
            <a:r>
              <a:rPr sz="1400" spc="65" dirty="0">
                <a:solidFill>
                  <a:srgbClr val="434343"/>
                </a:solidFill>
                <a:latin typeface="Trebuchet MS"/>
                <a:cs typeface="Trebuchet MS"/>
              </a:rPr>
              <a:t>terukur</a:t>
            </a:r>
            <a:r>
              <a:rPr sz="1400" spc="-35" dirty="0">
                <a:solidFill>
                  <a:srgbClr val="434343"/>
                </a:solidFill>
                <a:latin typeface="Trebuchet MS"/>
                <a:cs typeface="Trebuchet MS"/>
              </a:rPr>
              <a:t> </a:t>
            </a:r>
            <a:r>
              <a:rPr sz="1400" spc="85" dirty="0">
                <a:solidFill>
                  <a:srgbClr val="434343"/>
                </a:solidFill>
                <a:latin typeface="Trebuchet MS"/>
                <a:cs typeface="Trebuchet MS"/>
              </a:rPr>
              <a:t>dan</a:t>
            </a:r>
            <a:r>
              <a:rPr sz="1400" spc="-40" dirty="0">
                <a:solidFill>
                  <a:srgbClr val="434343"/>
                </a:solidFill>
                <a:latin typeface="Trebuchet MS"/>
                <a:cs typeface="Trebuchet MS"/>
              </a:rPr>
              <a:t> </a:t>
            </a:r>
            <a:r>
              <a:rPr sz="1400" spc="20" dirty="0">
                <a:solidFill>
                  <a:srgbClr val="434343"/>
                </a:solidFill>
                <a:latin typeface="Trebuchet MS"/>
                <a:cs typeface="Trebuchet MS"/>
              </a:rPr>
              <a:t>telah</a:t>
            </a:r>
            <a:endParaRPr sz="1400">
              <a:latin typeface="Trebuchet MS"/>
              <a:cs typeface="Trebuchet MS"/>
            </a:endParaRPr>
          </a:p>
          <a:p>
            <a:pPr marL="1264920">
              <a:lnSpc>
                <a:spcPct val="100000"/>
              </a:lnSpc>
            </a:pPr>
            <a:r>
              <a:rPr sz="1400" spc="50" dirty="0">
                <a:solidFill>
                  <a:srgbClr val="434343"/>
                </a:solidFill>
                <a:latin typeface="Trebuchet MS"/>
                <a:cs typeface="Trebuchet MS"/>
              </a:rPr>
              <a:t>ditentukan</a:t>
            </a:r>
            <a:r>
              <a:rPr sz="1400" spc="-100" dirty="0">
                <a:solidFill>
                  <a:srgbClr val="434343"/>
                </a:solidFill>
                <a:latin typeface="Trebuchet MS"/>
                <a:cs typeface="Trebuchet MS"/>
              </a:rPr>
              <a:t> </a:t>
            </a:r>
            <a:r>
              <a:rPr sz="1400" spc="80" dirty="0">
                <a:solidFill>
                  <a:srgbClr val="434343"/>
                </a:solidFill>
                <a:latin typeface="Trebuchet MS"/>
                <a:cs typeface="Trebuchet MS"/>
              </a:rPr>
              <a:t>untuk</a:t>
            </a:r>
            <a:endParaRPr sz="1400">
              <a:latin typeface="Trebuchet MS"/>
              <a:cs typeface="Trebuchet MS"/>
            </a:endParaRPr>
          </a:p>
          <a:p>
            <a:pPr marL="1265555" lvl="3" indent="-229235">
              <a:lnSpc>
                <a:spcPct val="100000"/>
              </a:lnSpc>
              <a:spcBef>
                <a:spcPts val="5"/>
              </a:spcBef>
              <a:buClr>
                <a:srgbClr val="CCCCCC"/>
              </a:buClr>
              <a:buSzPct val="53571"/>
              <a:buFont typeface="Wingdings"/>
              <a:buChar char=""/>
              <a:tabLst>
                <a:tab pos="1264920" algn="l"/>
                <a:tab pos="1265555" algn="l"/>
              </a:tabLst>
            </a:pPr>
            <a:r>
              <a:rPr sz="1400" spc="55" dirty="0">
                <a:solidFill>
                  <a:srgbClr val="434343"/>
                </a:solidFill>
                <a:latin typeface="Trebuchet MS"/>
                <a:cs typeface="Trebuchet MS"/>
              </a:rPr>
              <a:t>Pelanggan </a:t>
            </a:r>
            <a:r>
              <a:rPr sz="1400" spc="45" dirty="0">
                <a:solidFill>
                  <a:srgbClr val="434343"/>
                </a:solidFill>
                <a:latin typeface="Trebuchet MS"/>
                <a:cs typeface="Trebuchet MS"/>
              </a:rPr>
              <a:t>internal </a:t>
            </a:r>
            <a:r>
              <a:rPr sz="1400" spc="35" dirty="0">
                <a:solidFill>
                  <a:srgbClr val="434343"/>
                </a:solidFill>
                <a:latin typeface="Trebuchet MS"/>
                <a:cs typeface="Trebuchet MS"/>
              </a:rPr>
              <a:t>atau</a:t>
            </a:r>
            <a:r>
              <a:rPr sz="1400" spc="-254" dirty="0">
                <a:solidFill>
                  <a:srgbClr val="434343"/>
                </a:solidFill>
                <a:latin typeface="Trebuchet MS"/>
                <a:cs typeface="Trebuchet MS"/>
              </a:rPr>
              <a:t> </a:t>
            </a:r>
            <a:r>
              <a:rPr sz="1400" spc="40" dirty="0">
                <a:solidFill>
                  <a:srgbClr val="434343"/>
                </a:solidFill>
                <a:latin typeface="Trebuchet MS"/>
                <a:cs typeface="Trebuchet MS"/>
              </a:rPr>
              <a:t>eksternal</a:t>
            </a:r>
            <a:endParaRPr sz="1400">
              <a:latin typeface="Trebuchet MS"/>
              <a:cs typeface="Trebuchet M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95600" y="424815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52600" y="42481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15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Fig-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1047750"/>
            <a:ext cx="5638800" cy="328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124200" y="133350"/>
            <a:ext cx="2895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sz="1400" dirty="0" err="1" smtClean="0"/>
              <a:t>Penyelesaian</a:t>
            </a:r>
            <a:r>
              <a:rPr lang="en-US" sz="1400" dirty="0" smtClean="0"/>
              <a:t> </a:t>
            </a:r>
            <a:r>
              <a:rPr lang="en-US" sz="1400" dirty="0" err="1"/>
              <a:t>pesanan</a:t>
            </a:r>
            <a:r>
              <a:rPr lang="en-US" sz="1400" dirty="0"/>
              <a:t> </a:t>
            </a:r>
            <a:r>
              <a:rPr lang="en-US" sz="1400" dirty="0" err="1"/>
              <a:t>pelanggan</a:t>
            </a:r>
            <a:r>
              <a:rPr lang="en-US" sz="1400" dirty="0"/>
              <a:t> </a:t>
            </a:r>
            <a:r>
              <a:rPr lang="en-US" sz="1400" dirty="0" err="1"/>
              <a:t>melibatkan</a:t>
            </a:r>
            <a:r>
              <a:rPr lang="en-US" sz="1400" dirty="0"/>
              <a:t> </a:t>
            </a:r>
            <a:r>
              <a:rPr lang="en-US" sz="1400" dirty="0" err="1"/>
              <a:t>fungsi</a:t>
            </a:r>
            <a:r>
              <a:rPr lang="en-US" sz="1400" dirty="0"/>
              <a:t> </a:t>
            </a:r>
            <a:r>
              <a:rPr lang="en-US" sz="1400" dirty="0" err="1"/>
              <a:t>penjualan</a:t>
            </a:r>
            <a:r>
              <a:rPr lang="en-US" sz="1400" dirty="0"/>
              <a:t>, </a:t>
            </a:r>
            <a:r>
              <a:rPr lang="en-US" sz="1400" dirty="0" err="1"/>
              <a:t>akuntansi</a:t>
            </a:r>
            <a:r>
              <a:rPr lang="en-US" sz="1400" dirty="0"/>
              <a:t> </a:t>
            </a:r>
            <a:r>
              <a:rPr lang="en-US" sz="1400" dirty="0" err="1"/>
              <a:t>dan</a:t>
            </a:r>
            <a:r>
              <a:rPr lang="en-US" sz="1400" dirty="0"/>
              <a:t> </a:t>
            </a:r>
            <a:r>
              <a:rPr lang="en-US" sz="1400" dirty="0" err="1"/>
              <a:t>produksi</a:t>
            </a:r>
            <a:endParaRPr lang="en-US" sz="1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4336918"/>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52600" y="4336918"/>
            <a:ext cx="609600" cy="609600"/>
          </a:xfrm>
          <a:prstGeom prst="rect">
            <a:avLst/>
          </a:prstGeom>
        </p:spPr>
      </p:pic>
    </p:spTree>
    <p:extLst>
      <p:ext uri="{BB962C8B-B14F-4D97-AF65-F5344CB8AC3E}">
        <p14:creationId xmlns:p14="http://schemas.microsoft.com/office/powerpoint/2010/main" val="2090699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89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89859" y="285750"/>
            <a:ext cx="3287141" cy="289823"/>
          </a:xfrm>
          <a:prstGeom prst="rect">
            <a:avLst/>
          </a:prstGeom>
        </p:spPr>
        <p:txBody>
          <a:bodyPr vert="horz" wrap="square" lIns="0" tIns="12700" rIns="0" bIns="0" rtlCol="0">
            <a:spAutoFit/>
          </a:bodyPr>
          <a:lstStyle/>
          <a:p>
            <a:pPr marL="12700">
              <a:lnSpc>
                <a:spcPct val="100000"/>
              </a:lnSpc>
              <a:spcBef>
                <a:spcPts val="100"/>
              </a:spcBef>
            </a:pPr>
            <a:r>
              <a:rPr b="1" spc="-70" dirty="0">
                <a:latin typeface="Verdana"/>
                <a:cs typeface="Verdana"/>
              </a:rPr>
              <a:t>Klasifikasi </a:t>
            </a:r>
            <a:r>
              <a:rPr b="1" spc="-75" dirty="0">
                <a:latin typeface="Verdana"/>
                <a:cs typeface="Verdana"/>
              </a:rPr>
              <a:t>Proses</a:t>
            </a:r>
            <a:r>
              <a:rPr b="1" spc="-240" dirty="0">
                <a:latin typeface="Verdana"/>
                <a:cs typeface="Verdana"/>
              </a:rPr>
              <a:t> </a:t>
            </a:r>
            <a:r>
              <a:rPr b="1" spc="-85" dirty="0">
                <a:latin typeface="Verdana"/>
                <a:cs typeface="Verdana"/>
              </a:rPr>
              <a:t>Bisnis</a:t>
            </a:r>
            <a:endParaRPr dirty="0">
              <a:latin typeface="Verdana"/>
              <a:cs typeface="Verdana"/>
            </a:endParaRPr>
          </a:p>
        </p:txBody>
      </p:sp>
      <p:sp>
        <p:nvSpPr>
          <p:cNvPr id="3" name="object 3"/>
          <p:cNvSpPr txBox="1"/>
          <p:nvPr/>
        </p:nvSpPr>
        <p:spPr>
          <a:xfrm>
            <a:off x="472440" y="989584"/>
            <a:ext cx="8125459" cy="3621404"/>
          </a:xfrm>
          <a:prstGeom prst="rect">
            <a:avLst/>
          </a:prstGeom>
        </p:spPr>
        <p:txBody>
          <a:bodyPr vert="horz" wrap="square" lIns="0" tIns="44450" rIns="0" bIns="0" rtlCol="0">
            <a:spAutoFit/>
          </a:bodyPr>
          <a:lstStyle/>
          <a:p>
            <a:pPr marL="355600" marR="5080" indent="-343535">
              <a:lnSpc>
                <a:spcPct val="89600"/>
              </a:lnSpc>
              <a:spcBef>
                <a:spcPts val="350"/>
              </a:spcBef>
              <a:buClr>
                <a:srgbClr val="CCCCCC"/>
              </a:buClr>
              <a:buSzPct val="75000"/>
              <a:buFont typeface="Arial"/>
              <a:buChar char="•"/>
              <a:tabLst>
                <a:tab pos="355600" algn="l"/>
                <a:tab pos="356235" algn="l"/>
              </a:tabLst>
            </a:pPr>
            <a:r>
              <a:rPr sz="2000" spc="80" dirty="0">
                <a:solidFill>
                  <a:srgbClr val="FF0000"/>
                </a:solidFill>
                <a:latin typeface="Trebuchet MS"/>
                <a:cs typeface="Trebuchet MS"/>
              </a:rPr>
              <a:t>Proses Utama </a:t>
            </a:r>
            <a:r>
              <a:rPr sz="2000" spc="-5" dirty="0">
                <a:solidFill>
                  <a:srgbClr val="FF0000"/>
                </a:solidFill>
                <a:latin typeface="Trebuchet MS"/>
                <a:cs typeface="Trebuchet MS"/>
              </a:rPr>
              <a:t>(</a:t>
            </a:r>
            <a:r>
              <a:rPr sz="2000" i="1" spc="-5" dirty="0">
                <a:solidFill>
                  <a:srgbClr val="FF0000"/>
                </a:solidFill>
                <a:latin typeface="Georgia"/>
                <a:cs typeface="Georgia"/>
              </a:rPr>
              <a:t>Primary </a:t>
            </a:r>
            <a:r>
              <a:rPr sz="2000" i="1" spc="30" dirty="0">
                <a:solidFill>
                  <a:srgbClr val="FF0000"/>
                </a:solidFill>
                <a:latin typeface="Georgia"/>
                <a:cs typeface="Georgia"/>
              </a:rPr>
              <a:t>processes</a:t>
            </a:r>
            <a:r>
              <a:rPr sz="2000" spc="30" dirty="0">
                <a:solidFill>
                  <a:srgbClr val="FF0000"/>
                </a:solidFill>
                <a:latin typeface="Trebuchet MS"/>
                <a:cs typeface="Trebuchet MS"/>
              </a:rPr>
              <a:t>) </a:t>
            </a:r>
            <a:r>
              <a:rPr sz="2000" dirty="0">
                <a:solidFill>
                  <a:srgbClr val="CCCCCC"/>
                </a:solidFill>
                <a:latin typeface="Wingdings"/>
                <a:cs typeface="Wingdings"/>
              </a:rPr>
              <a:t></a:t>
            </a:r>
            <a:r>
              <a:rPr sz="2000" dirty="0">
                <a:solidFill>
                  <a:srgbClr val="CCCCCC"/>
                </a:solidFill>
                <a:latin typeface="Times New Roman"/>
                <a:cs typeface="Times New Roman"/>
              </a:rPr>
              <a:t> </a:t>
            </a:r>
            <a:r>
              <a:rPr sz="2000" spc="70" dirty="0">
                <a:solidFill>
                  <a:srgbClr val="434343"/>
                </a:solidFill>
                <a:latin typeface="Trebuchet MS"/>
                <a:cs typeface="Trebuchet MS"/>
              </a:rPr>
              <a:t>proses-proses </a:t>
            </a:r>
            <a:r>
              <a:rPr sz="2000" spc="120" dirty="0">
                <a:solidFill>
                  <a:srgbClr val="434343"/>
                </a:solidFill>
                <a:latin typeface="Trebuchet MS"/>
                <a:cs typeface="Trebuchet MS"/>
              </a:rPr>
              <a:t>yang </a:t>
            </a:r>
            <a:r>
              <a:rPr sz="2000" u="sng" spc="120" dirty="0">
                <a:solidFill>
                  <a:srgbClr val="434343"/>
                </a:solidFill>
                <a:uFill>
                  <a:solidFill>
                    <a:srgbClr val="434343"/>
                  </a:solidFill>
                </a:uFill>
                <a:latin typeface="Trebuchet MS"/>
                <a:cs typeface="Trebuchet MS"/>
              </a:rPr>
              <a:t> </a:t>
            </a:r>
            <a:r>
              <a:rPr sz="2000" b="1" u="sng" spc="-5" dirty="0">
                <a:solidFill>
                  <a:srgbClr val="434343"/>
                </a:solidFill>
                <a:uFill>
                  <a:solidFill>
                    <a:srgbClr val="434343"/>
                  </a:solidFill>
                </a:uFill>
                <a:latin typeface="Noto Serif"/>
                <a:cs typeface="Noto Serif"/>
              </a:rPr>
              <a:t>menghasilkan nilai</a:t>
            </a:r>
            <a:r>
              <a:rPr sz="2000" b="1" spc="-5" dirty="0">
                <a:solidFill>
                  <a:srgbClr val="434343"/>
                </a:solidFill>
                <a:latin typeface="Noto Serif"/>
                <a:cs typeface="Noto Serif"/>
              </a:rPr>
              <a:t> </a:t>
            </a:r>
            <a:r>
              <a:rPr sz="2000" spc="95" dirty="0">
                <a:solidFill>
                  <a:srgbClr val="434343"/>
                </a:solidFill>
                <a:latin typeface="Trebuchet MS"/>
                <a:cs typeface="Trebuchet MS"/>
              </a:rPr>
              <a:t>dalam</a:t>
            </a:r>
            <a:r>
              <a:rPr sz="2000" spc="-55" dirty="0">
                <a:solidFill>
                  <a:srgbClr val="434343"/>
                </a:solidFill>
                <a:latin typeface="Trebuchet MS"/>
                <a:cs typeface="Trebuchet MS"/>
              </a:rPr>
              <a:t> </a:t>
            </a:r>
            <a:r>
              <a:rPr sz="2000" spc="75" dirty="0">
                <a:solidFill>
                  <a:srgbClr val="434343"/>
                </a:solidFill>
                <a:latin typeface="Trebuchet MS"/>
                <a:cs typeface="Trebuchet MS"/>
              </a:rPr>
              <a:t>perusahaan,</a:t>
            </a:r>
            <a:r>
              <a:rPr sz="2000" spc="-40" dirty="0">
                <a:solidFill>
                  <a:srgbClr val="434343"/>
                </a:solidFill>
                <a:latin typeface="Trebuchet MS"/>
                <a:cs typeface="Trebuchet MS"/>
              </a:rPr>
              <a:t> </a:t>
            </a:r>
            <a:r>
              <a:rPr sz="2000" spc="105" dirty="0">
                <a:solidFill>
                  <a:srgbClr val="434343"/>
                </a:solidFill>
                <a:latin typeface="Trebuchet MS"/>
                <a:cs typeface="Trebuchet MS"/>
              </a:rPr>
              <a:t>mulai</a:t>
            </a:r>
            <a:r>
              <a:rPr sz="2000" spc="-45" dirty="0">
                <a:solidFill>
                  <a:srgbClr val="434343"/>
                </a:solidFill>
                <a:latin typeface="Trebuchet MS"/>
                <a:cs typeface="Trebuchet MS"/>
              </a:rPr>
              <a:t> </a:t>
            </a:r>
            <a:r>
              <a:rPr sz="2000" spc="100" dirty="0">
                <a:solidFill>
                  <a:srgbClr val="434343"/>
                </a:solidFill>
                <a:latin typeface="Trebuchet MS"/>
                <a:cs typeface="Trebuchet MS"/>
              </a:rPr>
              <a:t>dari</a:t>
            </a:r>
            <a:r>
              <a:rPr sz="2000" spc="-90" dirty="0">
                <a:solidFill>
                  <a:srgbClr val="434343"/>
                </a:solidFill>
                <a:latin typeface="Trebuchet MS"/>
                <a:cs typeface="Trebuchet MS"/>
              </a:rPr>
              <a:t> </a:t>
            </a:r>
            <a:r>
              <a:rPr sz="2000" spc="105" dirty="0">
                <a:solidFill>
                  <a:srgbClr val="434343"/>
                </a:solidFill>
                <a:latin typeface="Trebuchet MS"/>
                <a:cs typeface="Trebuchet MS"/>
              </a:rPr>
              <a:t>penerimaan  </a:t>
            </a:r>
            <a:r>
              <a:rPr sz="2000" spc="60" dirty="0">
                <a:solidFill>
                  <a:srgbClr val="434343"/>
                </a:solidFill>
                <a:latin typeface="Trebuchet MS"/>
                <a:cs typeface="Trebuchet MS"/>
              </a:rPr>
              <a:t>material</a:t>
            </a:r>
            <a:r>
              <a:rPr sz="2000" spc="-60" dirty="0">
                <a:solidFill>
                  <a:srgbClr val="434343"/>
                </a:solidFill>
                <a:latin typeface="Trebuchet MS"/>
                <a:cs typeface="Trebuchet MS"/>
              </a:rPr>
              <a:t> </a:t>
            </a:r>
            <a:r>
              <a:rPr sz="2000" spc="100" dirty="0">
                <a:solidFill>
                  <a:srgbClr val="434343"/>
                </a:solidFill>
                <a:latin typeface="Trebuchet MS"/>
                <a:cs typeface="Trebuchet MS"/>
              </a:rPr>
              <a:t>dari</a:t>
            </a:r>
            <a:r>
              <a:rPr sz="2000" spc="-85" dirty="0">
                <a:solidFill>
                  <a:srgbClr val="434343"/>
                </a:solidFill>
                <a:latin typeface="Trebuchet MS"/>
                <a:cs typeface="Trebuchet MS"/>
              </a:rPr>
              <a:t> </a:t>
            </a:r>
            <a:r>
              <a:rPr sz="2000" spc="85" dirty="0">
                <a:solidFill>
                  <a:srgbClr val="434343"/>
                </a:solidFill>
                <a:latin typeface="Trebuchet MS"/>
                <a:cs typeface="Trebuchet MS"/>
              </a:rPr>
              <a:t>supplier</a:t>
            </a:r>
            <a:r>
              <a:rPr sz="2000" spc="-40" dirty="0">
                <a:solidFill>
                  <a:srgbClr val="434343"/>
                </a:solidFill>
                <a:latin typeface="Trebuchet MS"/>
                <a:cs typeface="Trebuchet MS"/>
              </a:rPr>
              <a:t> </a:t>
            </a:r>
            <a:r>
              <a:rPr sz="2000" spc="100" dirty="0">
                <a:solidFill>
                  <a:srgbClr val="434343"/>
                </a:solidFill>
                <a:latin typeface="Trebuchet MS"/>
                <a:cs typeface="Trebuchet MS"/>
              </a:rPr>
              <a:t>sampai</a:t>
            </a:r>
            <a:r>
              <a:rPr sz="2000" spc="-70" dirty="0">
                <a:solidFill>
                  <a:srgbClr val="434343"/>
                </a:solidFill>
                <a:latin typeface="Trebuchet MS"/>
                <a:cs typeface="Trebuchet MS"/>
              </a:rPr>
              <a:t> </a:t>
            </a:r>
            <a:r>
              <a:rPr sz="2000" spc="55" dirty="0">
                <a:solidFill>
                  <a:srgbClr val="434343"/>
                </a:solidFill>
                <a:latin typeface="Trebuchet MS"/>
                <a:cs typeface="Trebuchet MS"/>
              </a:rPr>
              <a:t>aktivitas</a:t>
            </a:r>
            <a:r>
              <a:rPr sz="2000" spc="-80" dirty="0">
                <a:solidFill>
                  <a:srgbClr val="434343"/>
                </a:solidFill>
                <a:latin typeface="Trebuchet MS"/>
                <a:cs typeface="Trebuchet MS"/>
              </a:rPr>
              <a:t> </a:t>
            </a:r>
            <a:r>
              <a:rPr sz="2000" spc="85" dirty="0">
                <a:solidFill>
                  <a:srgbClr val="434343"/>
                </a:solidFill>
                <a:latin typeface="Trebuchet MS"/>
                <a:cs typeface="Trebuchet MS"/>
              </a:rPr>
              <a:t>di</a:t>
            </a:r>
            <a:r>
              <a:rPr sz="2000" spc="-65" dirty="0">
                <a:solidFill>
                  <a:srgbClr val="434343"/>
                </a:solidFill>
                <a:latin typeface="Trebuchet MS"/>
                <a:cs typeface="Trebuchet MS"/>
              </a:rPr>
              <a:t> </a:t>
            </a:r>
            <a:r>
              <a:rPr sz="2000" spc="114" dirty="0">
                <a:solidFill>
                  <a:srgbClr val="434343"/>
                </a:solidFill>
                <a:latin typeface="Trebuchet MS"/>
                <a:cs typeface="Trebuchet MS"/>
              </a:rPr>
              <a:t>pihak</a:t>
            </a:r>
            <a:r>
              <a:rPr sz="2000" spc="-60" dirty="0">
                <a:solidFill>
                  <a:srgbClr val="434343"/>
                </a:solidFill>
                <a:latin typeface="Trebuchet MS"/>
                <a:cs typeface="Trebuchet MS"/>
              </a:rPr>
              <a:t> </a:t>
            </a:r>
            <a:r>
              <a:rPr sz="2000" spc="85" dirty="0">
                <a:solidFill>
                  <a:srgbClr val="434343"/>
                </a:solidFill>
                <a:latin typeface="Trebuchet MS"/>
                <a:cs typeface="Trebuchet MS"/>
              </a:rPr>
              <a:t>pelanggan</a:t>
            </a:r>
            <a:endParaRPr sz="2000" dirty="0">
              <a:latin typeface="Trebuchet MS"/>
              <a:cs typeface="Trebuchet MS"/>
            </a:endParaRPr>
          </a:p>
          <a:p>
            <a:pPr>
              <a:lnSpc>
                <a:spcPct val="100000"/>
              </a:lnSpc>
              <a:spcBef>
                <a:spcPts val="35"/>
              </a:spcBef>
              <a:buClr>
                <a:srgbClr val="CCCCCC"/>
              </a:buClr>
              <a:buFont typeface="Arial"/>
              <a:buChar char="•"/>
            </a:pPr>
            <a:endParaRPr sz="1850" dirty="0">
              <a:latin typeface="Trebuchet MS"/>
              <a:cs typeface="Trebuchet MS"/>
            </a:endParaRPr>
          </a:p>
          <a:p>
            <a:pPr marL="355600" marR="361950" indent="-343535">
              <a:lnSpc>
                <a:spcPct val="89800"/>
              </a:lnSpc>
              <a:buClr>
                <a:srgbClr val="CCCCCC"/>
              </a:buClr>
              <a:buSzPct val="75000"/>
              <a:buFont typeface="Arial"/>
              <a:buChar char="•"/>
              <a:tabLst>
                <a:tab pos="355600" algn="l"/>
                <a:tab pos="356235" algn="l"/>
              </a:tabLst>
            </a:pPr>
            <a:r>
              <a:rPr sz="2000" spc="80" dirty="0">
                <a:solidFill>
                  <a:srgbClr val="FF0000"/>
                </a:solidFill>
                <a:latin typeface="Trebuchet MS"/>
                <a:cs typeface="Trebuchet MS"/>
              </a:rPr>
              <a:t>Proses </a:t>
            </a:r>
            <a:r>
              <a:rPr sz="2000" spc="130" dirty="0">
                <a:solidFill>
                  <a:srgbClr val="FF0000"/>
                </a:solidFill>
                <a:latin typeface="Trebuchet MS"/>
                <a:cs typeface="Trebuchet MS"/>
              </a:rPr>
              <a:t>Pendukung </a:t>
            </a:r>
            <a:r>
              <a:rPr sz="2000" spc="10" dirty="0">
                <a:solidFill>
                  <a:srgbClr val="FF0000"/>
                </a:solidFill>
                <a:latin typeface="Trebuchet MS"/>
                <a:cs typeface="Trebuchet MS"/>
              </a:rPr>
              <a:t>(</a:t>
            </a:r>
            <a:r>
              <a:rPr sz="2000" i="1" spc="10" dirty="0">
                <a:solidFill>
                  <a:srgbClr val="FF0000"/>
                </a:solidFill>
                <a:latin typeface="Georgia"/>
                <a:cs typeface="Georgia"/>
              </a:rPr>
              <a:t>Support </a:t>
            </a:r>
            <a:r>
              <a:rPr sz="2000" i="1" spc="35" dirty="0">
                <a:solidFill>
                  <a:srgbClr val="FF0000"/>
                </a:solidFill>
                <a:latin typeface="Georgia"/>
                <a:cs typeface="Georgia"/>
              </a:rPr>
              <a:t>processes</a:t>
            </a:r>
            <a:r>
              <a:rPr sz="2000" spc="35" dirty="0">
                <a:solidFill>
                  <a:srgbClr val="FF0000"/>
                </a:solidFill>
                <a:latin typeface="Trebuchet MS"/>
                <a:cs typeface="Trebuchet MS"/>
              </a:rPr>
              <a:t>) </a:t>
            </a:r>
            <a:r>
              <a:rPr sz="2000" dirty="0">
                <a:solidFill>
                  <a:srgbClr val="CCCCCC"/>
                </a:solidFill>
                <a:latin typeface="Wingdings"/>
                <a:cs typeface="Wingdings"/>
              </a:rPr>
              <a:t></a:t>
            </a:r>
            <a:r>
              <a:rPr sz="2000" dirty="0">
                <a:solidFill>
                  <a:srgbClr val="CCCCCC"/>
                </a:solidFill>
                <a:latin typeface="Times New Roman"/>
                <a:cs typeface="Times New Roman"/>
              </a:rPr>
              <a:t> </a:t>
            </a:r>
            <a:r>
              <a:rPr sz="2000" spc="65" dirty="0">
                <a:solidFill>
                  <a:srgbClr val="434343"/>
                </a:solidFill>
                <a:latin typeface="Trebuchet MS"/>
                <a:cs typeface="Trebuchet MS"/>
              </a:rPr>
              <a:t>proses-proses </a:t>
            </a:r>
            <a:r>
              <a:rPr sz="2000" spc="120" dirty="0">
                <a:solidFill>
                  <a:srgbClr val="434343"/>
                </a:solidFill>
                <a:latin typeface="Trebuchet MS"/>
                <a:cs typeface="Trebuchet MS"/>
              </a:rPr>
              <a:t>yang </a:t>
            </a:r>
            <a:r>
              <a:rPr sz="2000" u="sng" spc="120" dirty="0">
                <a:solidFill>
                  <a:srgbClr val="434343"/>
                </a:solidFill>
                <a:uFill>
                  <a:solidFill>
                    <a:srgbClr val="434343"/>
                  </a:solidFill>
                </a:uFill>
                <a:latin typeface="Trebuchet MS"/>
                <a:cs typeface="Trebuchet MS"/>
              </a:rPr>
              <a:t> </a:t>
            </a:r>
            <a:r>
              <a:rPr sz="2000" b="1" u="sng" spc="-5" dirty="0">
                <a:solidFill>
                  <a:srgbClr val="434343"/>
                </a:solidFill>
                <a:uFill>
                  <a:solidFill>
                    <a:srgbClr val="434343"/>
                  </a:solidFill>
                </a:uFill>
                <a:latin typeface="Noto Serif"/>
                <a:cs typeface="Noto Serif"/>
              </a:rPr>
              <a:t>tidak </a:t>
            </a:r>
            <a:r>
              <a:rPr sz="2000" b="1" u="sng" dirty="0">
                <a:solidFill>
                  <a:srgbClr val="434343"/>
                </a:solidFill>
                <a:uFill>
                  <a:solidFill>
                    <a:srgbClr val="434343"/>
                  </a:solidFill>
                </a:uFill>
                <a:latin typeface="Noto Serif"/>
                <a:cs typeface="Noto Serif"/>
              </a:rPr>
              <a:t>langsung menghasilkan nilai</a:t>
            </a:r>
            <a:r>
              <a:rPr sz="2000" b="1" dirty="0">
                <a:solidFill>
                  <a:srgbClr val="434343"/>
                </a:solidFill>
                <a:latin typeface="Noto Serif"/>
                <a:cs typeface="Noto Serif"/>
              </a:rPr>
              <a:t> </a:t>
            </a:r>
            <a:r>
              <a:rPr sz="2000" spc="5" dirty="0">
                <a:solidFill>
                  <a:srgbClr val="434343"/>
                </a:solidFill>
                <a:latin typeface="Trebuchet MS"/>
                <a:cs typeface="Trebuchet MS"/>
              </a:rPr>
              <a:t>tetapi </a:t>
            </a:r>
            <a:r>
              <a:rPr sz="2000" spc="105" dirty="0">
                <a:solidFill>
                  <a:srgbClr val="434343"/>
                </a:solidFill>
                <a:latin typeface="Trebuchet MS"/>
                <a:cs typeface="Trebuchet MS"/>
              </a:rPr>
              <a:t>diperlukan</a:t>
            </a:r>
            <a:r>
              <a:rPr sz="2000" spc="-220" dirty="0">
                <a:solidFill>
                  <a:srgbClr val="434343"/>
                </a:solidFill>
                <a:latin typeface="Trebuchet MS"/>
                <a:cs typeface="Trebuchet MS"/>
              </a:rPr>
              <a:t> </a:t>
            </a:r>
            <a:r>
              <a:rPr sz="2000" spc="114" dirty="0">
                <a:solidFill>
                  <a:srgbClr val="434343"/>
                </a:solidFill>
                <a:latin typeface="Trebuchet MS"/>
                <a:cs typeface="Trebuchet MS"/>
              </a:rPr>
              <a:t>untuk  </a:t>
            </a:r>
            <a:r>
              <a:rPr sz="2000" spc="140" dirty="0">
                <a:solidFill>
                  <a:srgbClr val="434343"/>
                </a:solidFill>
                <a:latin typeface="Trebuchet MS"/>
                <a:cs typeface="Trebuchet MS"/>
              </a:rPr>
              <a:t>mendukung </a:t>
            </a:r>
            <a:r>
              <a:rPr sz="2000" spc="80" dirty="0">
                <a:solidFill>
                  <a:srgbClr val="434343"/>
                </a:solidFill>
                <a:latin typeface="Trebuchet MS"/>
                <a:cs typeface="Trebuchet MS"/>
              </a:rPr>
              <a:t>proses </a:t>
            </a:r>
            <a:r>
              <a:rPr sz="2000" spc="40" dirty="0">
                <a:solidFill>
                  <a:srgbClr val="434343"/>
                </a:solidFill>
                <a:latin typeface="Trebuchet MS"/>
                <a:cs typeface="Trebuchet MS"/>
              </a:rPr>
              <a:t>utama. </a:t>
            </a:r>
            <a:r>
              <a:rPr sz="2000" spc="70" dirty="0">
                <a:solidFill>
                  <a:srgbClr val="434343"/>
                </a:solidFill>
                <a:latin typeface="Trebuchet MS"/>
                <a:cs typeface="Trebuchet MS"/>
              </a:rPr>
              <a:t>Aktivitas </a:t>
            </a:r>
            <a:r>
              <a:rPr sz="2000" spc="40" dirty="0">
                <a:solidFill>
                  <a:srgbClr val="434343"/>
                </a:solidFill>
                <a:latin typeface="Trebuchet MS"/>
                <a:cs typeface="Trebuchet MS"/>
              </a:rPr>
              <a:t>seperti </a:t>
            </a:r>
            <a:r>
              <a:rPr sz="2000" spc="85" dirty="0">
                <a:solidFill>
                  <a:srgbClr val="434343"/>
                </a:solidFill>
                <a:latin typeface="Trebuchet MS"/>
                <a:cs typeface="Trebuchet MS"/>
              </a:rPr>
              <a:t>finansial </a:t>
            </a:r>
            <a:r>
              <a:rPr sz="2000" spc="125" dirty="0">
                <a:solidFill>
                  <a:srgbClr val="434343"/>
                </a:solidFill>
                <a:latin typeface="Trebuchet MS"/>
                <a:cs typeface="Trebuchet MS"/>
              </a:rPr>
              <a:t>dan  </a:t>
            </a:r>
            <a:r>
              <a:rPr sz="2000" spc="90" dirty="0">
                <a:solidFill>
                  <a:srgbClr val="434343"/>
                </a:solidFill>
                <a:latin typeface="Trebuchet MS"/>
                <a:cs typeface="Trebuchet MS"/>
              </a:rPr>
              <a:t>manajemen</a:t>
            </a:r>
            <a:r>
              <a:rPr sz="2000" spc="-75" dirty="0">
                <a:solidFill>
                  <a:srgbClr val="434343"/>
                </a:solidFill>
                <a:latin typeface="Trebuchet MS"/>
                <a:cs typeface="Trebuchet MS"/>
              </a:rPr>
              <a:t> </a:t>
            </a:r>
            <a:r>
              <a:rPr sz="2000" spc="60" dirty="0">
                <a:solidFill>
                  <a:srgbClr val="434343"/>
                </a:solidFill>
                <a:latin typeface="Trebuchet MS"/>
                <a:cs typeface="Trebuchet MS"/>
              </a:rPr>
              <a:t>personalia.</a:t>
            </a:r>
            <a:endParaRPr sz="2000" dirty="0">
              <a:latin typeface="Trebuchet MS"/>
              <a:cs typeface="Trebuchet MS"/>
            </a:endParaRPr>
          </a:p>
          <a:p>
            <a:pPr>
              <a:lnSpc>
                <a:spcPct val="100000"/>
              </a:lnSpc>
              <a:spcBef>
                <a:spcPts val="45"/>
              </a:spcBef>
              <a:buClr>
                <a:srgbClr val="CCCCCC"/>
              </a:buClr>
              <a:buFont typeface="Arial"/>
              <a:buChar char="•"/>
            </a:pPr>
            <a:endParaRPr sz="1850" dirty="0">
              <a:latin typeface="Trebuchet MS"/>
              <a:cs typeface="Trebuchet MS"/>
            </a:endParaRPr>
          </a:p>
          <a:p>
            <a:pPr marL="355600" marR="15240" indent="-343535">
              <a:lnSpc>
                <a:spcPct val="89700"/>
              </a:lnSpc>
              <a:buClr>
                <a:srgbClr val="CCCCCC"/>
              </a:buClr>
              <a:buSzPct val="75000"/>
              <a:buFont typeface="Arial"/>
              <a:buChar char="•"/>
              <a:tabLst>
                <a:tab pos="355600" algn="l"/>
                <a:tab pos="356235" algn="l"/>
              </a:tabLst>
            </a:pPr>
            <a:r>
              <a:rPr sz="2000" spc="80" dirty="0">
                <a:solidFill>
                  <a:srgbClr val="FF0000"/>
                </a:solidFill>
                <a:latin typeface="Trebuchet MS"/>
                <a:cs typeface="Trebuchet MS"/>
              </a:rPr>
              <a:t>Proses </a:t>
            </a:r>
            <a:r>
              <a:rPr sz="2000" spc="105" dirty="0">
                <a:solidFill>
                  <a:srgbClr val="FF0000"/>
                </a:solidFill>
                <a:latin typeface="Trebuchet MS"/>
                <a:cs typeface="Trebuchet MS"/>
              </a:rPr>
              <a:t>Pengembangan </a:t>
            </a:r>
            <a:r>
              <a:rPr sz="2000" spc="15" dirty="0">
                <a:solidFill>
                  <a:srgbClr val="FF0000"/>
                </a:solidFill>
                <a:latin typeface="Trebuchet MS"/>
                <a:cs typeface="Trebuchet MS"/>
              </a:rPr>
              <a:t>(</a:t>
            </a:r>
            <a:r>
              <a:rPr sz="2000" i="1" spc="15" dirty="0">
                <a:solidFill>
                  <a:srgbClr val="FF0000"/>
                </a:solidFill>
                <a:latin typeface="Georgia"/>
                <a:cs typeface="Georgia"/>
              </a:rPr>
              <a:t>Development </a:t>
            </a:r>
            <a:r>
              <a:rPr sz="2000" i="1" spc="35" dirty="0">
                <a:solidFill>
                  <a:srgbClr val="FF0000"/>
                </a:solidFill>
                <a:latin typeface="Georgia"/>
                <a:cs typeface="Georgia"/>
              </a:rPr>
              <a:t>processes</a:t>
            </a:r>
            <a:r>
              <a:rPr sz="2000" spc="35" dirty="0">
                <a:solidFill>
                  <a:srgbClr val="FF0000"/>
                </a:solidFill>
                <a:latin typeface="Trebuchet MS"/>
                <a:cs typeface="Trebuchet MS"/>
              </a:rPr>
              <a:t>)</a:t>
            </a:r>
            <a:r>
              <a:rPr sz="2000" spc="-380" dirty="0">
                <a:solidFill>
                  <a:srgbClr val="FF0000"/>
                </a:solidFill>
                <a:latin typeface="Trebuchet MS"/>
                <a:cs typeface="Trebuchet MS"/>
              </a:rPr>
              <a:t> </a:t>
            </a:r>
            <a:r>
              <a:rPr sz="2000" dirty="0">
                <a:solidFill>
                  <a:srgbClr val="CCCCCC"/>
                </a:solidFill>
                <a:latin typeface="Wingdings"/>
                <a:cs typeface="Wingdings"/>
              </a:rPr>
              <a:t></a:t>
            </a:r>
            <a:r>
              <a:rPr sz="2000" dirty="0">
                <a:solidFill>
                  <a:srgbClr val="CCCCCC"/>
                </a:solidFill>
                <a:latin typeface="Times New Roman"/>
                <a:cs typeface="Times New Roman"/>
              </a:rPr>
              <a:t> </a:t>
            </a:r>
            <a:r>
              <a:rPr sz="2000" spc="65" dirty="0">
                <a:solidFill>
                  <a:srgbClr val="434343"/>
                </a:solidFill>
                <a:latin typeface="Trebuchet MS"/>
                <a:cs typeface="Trebuchet MS"/>
              </a:rPr>
              <a:t>proses-proses  </a:t>
            </a:r>
            <a:r>
              <a:rPr sz="2000" spc="114" dirty="0">
                <a:solidFill>
                  <a:srgbClr val="434343"/>
                </a:solidFill>
                <a:latin typeface="Trebuchet MS"/>
                <a:cs typeface="Trebuchet MS"/>
              </a:rPr>
              <a:t>untuk </a:t>
            </a:r>
            <a:r>
              <a:rPr sz="2000" b="1" u="sng" dirty="0">
                <a:solidFill>
                  <a:srgbClr val="434343"/>
                </a:solidFill>
                <a:uFill>
                  <a:solidFill>
                    <a:srgbClr val="434343"/>
                  </a:solidFill>
                </a:uFill>
                <a:latin typeface="Noto Serif"/>
                <a:cs typeface="Noto Serif"/>
              </a:rPr>
              <a:t>meningkatkan </a:t>
            </a:r>
            <a:r>
              <a:rPr sz="2000" b="1" u="sng" spc="-5" dirty="0">
                <a:solidFill>
                  <a:srgbClr val="434343"/>
                </a:solidFill>
                <a:uFill>
                  <a:solidFill>
                    <a:srgbClr val="434343"/>
                  </a:solidFill>
                </a:uFill>
                <a:latin typeface="Noto Serif"/>
                <a:cs typeface="Noto Serif"/>
              </a:rPr>
              <a:t>kinerja rantai </a:t>
            </a:r>
            <a:r>
              <a:rPr sz="2000" b="1" u="sng" dirty="0">
                <a:solidFill>
                  <a:srgbClr val="434343"/>
                </a:solidFill>
                <a:uFill>
                  <a:solidFill>
                    <a:srgbClr val="434343"/>
                  </a:solidFill>
                </a:uFill>
                <a:latin typeface="Noto Serif"/>
                <a:cs typeface="Noto Serif"/>
              </a:rPr>
              <a:t>nilai</a:t>
            </a:r>
            <a:r>
              <a:rPr sz="2000" b="1" dirty="0">
                <a:solidFill>
                  <a:srgbClr val="434343"/>
                </a:solidFill>
                <a:latin typeface="Noto Serif"/>
                <a:cs typeface="Noto Serif"/>
              </a:rPr>
              <a:t> </a:t>
            </a:r>
            <a:r>
              <a:rPr sz="2000" spc="105" dirty="0">
                <a:solidFill>
                  <a:srgbClr val="434343"/>
                </a:solidFill>
                <a:latin typeface="Trebuchet MS"/>
                <a:cs typeface="Trebuchet MS"/>
              </a:rPr>
              <a:t>dengan </a:t>
            </a:r>
            <a:r>
              <a:rPr sz="2000" spc="80" dirty="0">
                <a:solidFill>
                  <a:srgbClr val="434343"/>
                </a:solidFill>
                <a:latin typeface="Trebuchet MS"/>
                <a:cs typeface="Trebuchet MS"/>
              </a:rPr>
              <a:t>proses  </a:t>
            </a:r>
            <a:r>
              <a:rPr sz="2000" spc="85" dirty="0">
                <a:solidFill>
                  <a:srgbClr val="434343"/>
                </a:solidFill>
                <a:latin typeface="Trebuchet MS"/>
                <a:cs typeface="Trebuchet MS"/>
              </a:rPr>
              <a:t>utama </a:t>
            </a:r>
            <a:r>
              <a:rPr sz="2000" spc="125" dirty="0">
                <a:solidFill>
                  <a:srgbClr val="434343"/>
                </a:solidFill>
                <a:latin typeface="Trebuchet MS"/>
                <a:cs typeface="Trebuchet MS"/>
              </a:rPr>
              <a:t>dan </a:t>
            </a:r>
            <a:r>
              <a:rPr sz="2000" spc="100" dirty="0">
                <a:solidFill>
                  <a:srgbClr val="434343"/>
                </a:solidFill>
                <a:latin typeface="Trebuchet MS"/>
                <a:cs typeface="Trebuchet MS"/>
              </a:rPr>
              <a:t>pendukung. </a:t>
            </a:r>
            <a:r>
              <a:rPr sz="2000" spc="105" dirty="0">
                <a:solidFill>
                  <a:srgbClr val="434343"/>
                </a:solidFill>
                <a:latin typeface="Trebuchet MS"/>
                <a:cs typeface="Trebuchet MS"/>
              </a:rPr>
              <a:t>Misalnya: pengembangan </a:t>
            </a:r>
            <a:r>
              <a:rPr sz="2000" spc="125" dirty="0">
                <a:solidFill>
                  <a:srgbClr val="434343"/>
                </a:solidFill>
                <a:latin typeface="Trebuchet MS"/>
                <a:cs typeface="Trebuchet MS"/>
              </a:rPr>
              <a:t>produk dan  </a:t>
            </a:r>
            <a:r>
              <a:rPr sz="2000" spc="55" dirty="0">
                <a:solidFill>
                  <a:srgbClr val="434343"/>
                </a:solidFill>
                <a:latin typeface="Trebuchet MS"/>
                <a:cs typeface="Trebuchet MS"/>
              </a:rPr>
              <a:t>supplier.</a:t>
            </a:r>
            <a:endParaRPr sz="2000" dirty="0">
              <a:latin typeface="Trebuchet MS"/>
              <a:cs typeface="Trebuchet M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4306188"/>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0580" y="43061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99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2440" y="890143"/>
            <a:ext cx="7293609" cy="1748789"/>
          </a:xfrm>
          <a:prstGeom prst="rect">
            <a:avLst/>
          </a:prstGeom>
        </p:spPr>
        <p:txBody>
          <a:bodyPr vert="horz" wrap="square" lIns="0" tIns="139700" rIns="0" bIns="0" rtlCol="0">
            <a:spAutoFit/>
          </a:bodyPr>
          <a:lstStyle/>
          <a:p>
            <a:pPr marL="355600" indent="-343535">
              <a:lnSpc>
                <a:spcPct val="100000"/>
              </a:lnSpc>
              <a:spcBef>
                <a:spcPts val="1100"/>
              </a:spcBef>
              <a:buClr>
                <a:srgbClr val="CCCCCC"/>
              </a:buClr>
              <a:buSzPct val="79545"/>
              <a:buFont typeface="Wingdings"/>
              <a:buChar char=""/>
              <a:tabLst>
                <a:tab pos="355600" algn="l"/>
                <a:tab pos="356235" algn="l"/>
              </a:tabLst>
            </a:pPr>
            <a:r>
              <a:rPr sz="2200" spc="130" dirty="0">
                <a:solidFill>
                  <a:srgbClr val="434343"/>
                </a:solidFill>
                <a:latin typeface="Trebuchet MS"/>
                <a:cs typeface="Trebuchet MS"/>
              </a:rPr>
              <a:t>Pikirkan</a:t>
            </a:r>
            <a:r>
              <a:rPr sz="2200" spc="-60" dirty="0">
                <a:solidFill>
                  <a:srgbClr val="434343"/>
                </a:solidFill>
                <a:latin typeface="Trebuchet MS"/>
                <a:cs typeface="Trebuchet MS"/>
              </a:rPr>
              <a:t> </a:t>
            </a:r>
            <a:r>
              <a:rPr sz="2200" spc="110" dirty="0">
                <a:solidFill>
                  <a:srgbClr val="434343"/>
                </a:solidFill>
                <a:latin typeface="Trebuchet MS"/>
                <a:cs typeface="Trebuchet MS"/>
              </a:rPr>
              <a:t>sebuah</a:t>
            </a:r>
            <a:r>
              <a:rPr sz="2200" spc="-105" dirty="0">
                <a:solidFill>
                  <a:srgbClr val="434343"/>
                </a:solidFill>
                <a:latin typeface="Trebuchet MS"/>
                <a:cs typeface="Trebuchet MS"/>
              </a:rPr>
              <a:t> </a:t>
            </a:r>
            <a:r>
              <a:rPr sz="2200" spc="40" dirty="0">
                <a:solidFill>
                  <a:srgbClr val="434343"/>
                </a:solidFill>
                <a:latin typeface="Trebuchet MS"/>
                <a:cs typeface="Trebuchet MS"/>
              </a:rPr>
              <a:t>produk/jasa</a:t>
            </a:r>
            <a:r>
              <a:rPr sz="2200" spc="-95" dirty="0">
                <a:solidFill>
                  <a:srgbClr val="434343"/>
                </a:solidFill>
                <a:latin typeface="Trebuchet MS"/>
                <a:cs typeface="Trebuchet MS"/>
              </a:rPr>
              <a:t> </a:t>
            </a:r>
            <a:r>
              <a:rPr sz="2200" spc="130" dirty="0">
                <a:solidFill>
                  <a:srgbClr val="434343"/>
                </a:solidFill>
                <a:latin typeface="Trebuchet MS"/>
                <a:cs typeface="Trebuchet MS"/>
              </a:rPr>
              <a:t>yang</a:t>
            </a:r>
            <a:r>
              <a:rPr sz="2200" spc="-80" dirty="0">
                <a:solidFill>
                  <a:srgbClr val="434343"/>
                </a:solidFill>
                <a:latin typeface="Trebuchet MS"/>
                <a:cs typeface="Trebuchet MS"/>
              </a:rPr>
              <a:t> </a:t>
            </a:r>
            <a:r>
              <a:rPr sz="2200" spc="170" dirty="0">
                <a:solidFill>
                  <a:srgbClr val="434343"/>
                </a:solidFill>
                <a:latin typeface="Trebuchet MS"/>
                <a:cs typeface="Trebuchet MS"/>
              </a:rPr>
              <a:t>Anda</a:t>
            </a:r>
            <a:r>
              <a:rPr sz="2200" spc="-100" dirty="0">
                <a:solidFill>
                  <a:srgbClr val="434343"/>
                </a:solidFill>
                <a:latin typeface="Trebuchet MS"/>
                <a:cs typeface="Trebuchet MS"/>
              </a:rPr>
              <a:t> </a:t>
            </a:r>
            <a:r>
              <a:rPr sz="2200" spc="114" dirty="0">
                <a:solidFill>
                  <a:srgbClr val="434343"/>
                </a:solidFill>
                <a:latin typeface="Trebuchet MS"/>
                <a:cs typeface="Trebuchet MS"/>
              </a:rPr>
              <a:t>gunakan!</a:t>
            </a:r>
            <a:endParaRPr sz="2200" dirty="0">
              <a:latin typeface="Trebuchet MS"/>
              <a:cs typeface="Trebuchet MS"/>
            </a:endParaRPr>
          </a:p>
          <a:p>
            <a:pPr marL="355600" indent="-343535">
              <a:lnSpc>
                <a:spcPct val="100000"/>
              </a:lnSpc>
              <a:spcBef>
                <a:spcPts val="1005"/>
              </a:spcBef>
              <a:buClr>
                <a:srgbClr val="CCCCCC"/>
              </a:buClr>
              <a:buSzPct val="79545"/>
              <a:buFont typeface="Wingdings"/>
              <a:buChar char=""/>
              <a:tabLst>
                <a:tab pos="355600" algn="l"/>
                <a:tab pos="356235" algn="l"/>
              </a:tabLst>
            </a:pPr>
            <a:r>
              <a:rPr sz="2200" spc="85" dirty="0">
                <a:solidFill>
                  <a:srgbClr val="434343"/>
                </a:solidFill>
                <a:latin typeface="Trebuchet MS"/>
                <a:cs typeface="Trebuchet MS"/>
              </a:rPr>
              <a:t>Proses</a:t>
            </a:r>
            <a:r>
              <a:rPr sz="2200" spc="-95" dirty="0">
                <a:solidFill>
                  <a:srgbClr val="434343"/>
                </a:solidFill>
                <a:latin typeface="Trebuchet MS"/>
                <a:cs typeface="Trebuchet MS"/>
              </a:rPr>
              <a:t> </a:t>
            </a:r>
            <a:r>
              <a:rPr sz="2200" spc="95" dirty="0">
                <a:solidFill>
                  <a:srgbClr val="434343"/>
                </a:solidFill>
                <a:latin typeface="Trebuchet MS"/>
                <a:cs typeface="Trebuchet MS"/>
              </a:rPr>
              <a:t>apa</a:t>
            </a:r>
            <a:r>
              <a:rPr sz="2200" spc="-100" dirty="0">
                <a:solidFill>
                  <a:srgbClr val="434343"/>
                </a:solidFill>
                <a:latin typeface="Trebuchet MS"/>
                <a:cs typeface="Trebuchet MS"/>
              </a:rPr>
              <a:t> </a:t>
            </a:r>
            <a:r>
              <a:rPr sz="2200" spc="30" dirty="0">
                <a:solidFill>
                  <a:srgbClr val="434343"/>
                </a:solidFill>
                <a:latin typeface="Trebuchet MS"/>
                <a:cs typeface="Trebuchet MS"/>
              </a:rPr>
              <a:t>saja</a:t>
            </a:r>
            <a:r>
              <a:rPr sz="2200" spc="-100" dirty="0">
                <a:solidFill>
                  <a:srgbClr val="434343"/>
                </a:solidFill>
                <a:latin typeface="Trebuchet MS"/>
                <a:cs typeface="Trebuchet MS"/>
              </a:rPr>
              <a:t> </a:t>
            </a:r>
            <a:r>
              <a:rPr sz="2200" spc="130" dirty="0">
                <a:solidFill>
                  <a:srgbClr val="434343"/>
                </a:solidFill>
                <a:latin typeface="Trebuchet MS"/>
                <a:cs typeface="Trebuchet MS"/>
              </a:rPr>
              <a:t>yang</a:t>
            </a:r>
            <a:r>
              <a:rPr sz="2200" spc="-95" dirty="0">
                <a:solidFill>
                  <a:srgbClr val="434343"/>
                </a:solidFill>
                <a:latin typeface="Trebuchet MS"/>
                <a:cs typeface="Trebuchet MS"/>
              </a:rPr>
              <a:t> </a:t>
            </a:r>
            <a:r>
              <a:rPr sz="2200" spc="30" dirty="0">
                <a:solidFill>
                  <a:srgbClr val="434343"/>
                </a:solidFill>
                <a:latin typeface="Trebuchet MS"/>
                <a:cs typeface="Trebuchet MS"/>
              </a:rPr>
              <a:t>terlibat</a:t>
            </a:r>
            <a:r>
              <a:rPr sz="2200" spc="-90" dirty="0">
                <a:solidFill>
                  <a:srgbClr val="434343"/>
                </a:solidFill>
                <a:latin typeface="Trebuchet MS"/>
                <a:cs typeface="Trebuchet MS"/>
              </a:rPr>
              <a:t> </a:t>
            </a:r>
            <a:r>
              <a:rPr sz="2200" spc="114" dirty="0">
                <a:solidFill>
                  <a:srgbClr val="434343"/>
                </a:solidFill>
                <a:latin typeface="Trebuchet MS"/>
                <a:cs typeface="Trebuchet MS"/>
              </a:rPr>
              <a:t>dalam</a:t>
            </a:r>
            <a:r>
              <a:rPr sz="2200" spc="-100" dirty="0">
                <a:solidFill>
                  <a:srgbClr val="434343"/>
                </a:solidFill>
                <a:latin typeface="Trebuchet MS"/>
                <a:cs typeface="Trebuchet MS"/>
              </a:rPr>
              <a:t> </a:t>
            </a:r>
            <a:r>
              <a:rPr sz="2200" spc="125" dirty="0">
                <a:solidFill>
                  <a:srgbClr val="434343"/>
                </a:solidFill>
                <a:latin typeface="Trebuchet MS"/>
                <a:cs typeface="Trebuchet MS"/>
              </a:rPr>
              <a:t>menghantarkan</a:t>
            </a:r>
            <a:endParaRPr sz="2200" dirty="0">
              <a:latin typeface="Trebuchet MS"/>
              <a:cs typeface="Trebuchet MS"/>
            </a:endParaRPr>
          </a:p>
          <a:p>
            <a:pPr marL="355600">
              <a:lnSpc>
                <a:spcPct val="100000"/>
              </a:lnSpc>
            </a:pPr>
            <a:r>
              <a:rPr sz="2200" spc="45" dirty="0">
                <a:solidFill>
                  <a:srgbClr val="434343"/>
                </a:solidFill>
                <a:latin typeface="Trebuchet MS"/>
                <a:cs typeface="Trebuchet MS"/>
              </a:rPr>
              <a:t>produk/jasa tersebut </a:t>
            </a:r>
            <a:r>
              <a:rPr sz="2200" spc="90" dirty="0" err="1">
                <a:solidFill>
                  <a:srgbClr val="434343"/>
                </a:solidFill>
                <a:latin typeface="Trebuchet MS"/>
                <a:cs typeface="Trebuchet MS"/>
              </a:rPr>
              <a:t>kepada</a:t>
            </a:r>
            <a:r>
              <a:rPr sz="2200" spc="-425" dirty="0">
                <a:solidFill>
                  <a:srgbClr val="434343"/>
                </a:solidFill>
                <a:latin typeface="Trebuchet MS"/>
                <a:cs typeface="Trebuchet MS"/>
              </a:rPr>
              <a:t> </a:t>
            </a:r>
            <a:r>
              <a:rPr lang="en-US" sz="2200" spc="-425" dirty="0" smtClean="0">
                <a:solidFill>
                  <a:srgbClr val="434343"/>
                </a:solidFill>
                <a:latin typeface="Trebuchet MS"/>
                <a:cs typeface="Trebuchet MS"/>
              </a:rPr>
              <a:t> </a:t>
            </a:r>
            <a:r>
              <a:rPr sz="2200" spc="195" dirty="0" err="1" smtClean="0">
                <a:solidFill>
                  <a:srgbClr val="434343"/>
                </a:solidFill>
                <a:latin typeface="Trebuchet MS"/>
                <a:cs typeface="Trebuchet MS"/>
              </a:rPr>
              <a:t>Anda</a:t>
            </a:r>
            <a:r>
              <a:rPr sz="2200" spc="195" dirty="0">
                <a:solidFill>
                  <a:srgbClr val="434343"/>
                </a:solidFill>
                <a:latin typeface="Trebuchet MS"/>
                <a:cs typeface="Trebuchet MS"/>
              </a:rPr>
              <a:t>?</a:t>
            </a:r>
            <a:endParaRPr sz="2200" dirty="0">
              <a:latin typeface="Trebuchet MS"/>
              <a:cs typeface="Trebuchet MS"/>
            </a:endParaRPr>
          </a:p>
          <a:p>
            <a:pPr marL="355600" indent="-343535">
              <a:lnSpc>
                <a:spcPct val="100000"/>
              </a:lnSpc>
              <a:spcBef>
                <a:spcPts val="1000"/>
              </a:spcBef>
              <a:buClr>
                <a:srgbClr val="CCCCCC"/>
              </a:buClr>
              <a:buSzPct val="79545"/>
              <a:buFont typeface="Wingdings"/>
              <a:buChar char=""/>
              <a:tabLst>
                <a:tab pos="355600" algn="l"/>
                <a:tab pos="356235" algn="l"/>
              </a:tabLst>
            </a:pPr>
            <a:r>
              <a:rPr sz="2200" spc="130" dirty="0">
                <a:solidFill>
                  <a:srgbClr val="434343"/>
                </a:solidFill>
                <a:latin typeface="Trebuchet MS"/>
                <a:cs typeface="Trebuchet MS"/>
              </a:rPr>
              <a:t>Puaskah</a:t>
            </a:r>
            <a:r>
              <a:rPr sz="2200" spc="-80" dirty="0">
                <a:solidFill>
                  <a:srgbClr val="434343"/>
                </a:solidFill>
                <a:latin typeface="Trebuchet MS"/>
                <a:cs typeface="Trebuchet MS"/>
              </a:rPr>
              <a:t> </a:t>
            </a:r>
            <a:r>
              <a:rPr sz="2200" spc="170" dirty="0">
                <a:solidFill>
                  <a:srgbClr val="434343"/>
                </a:solidFill>
                <a:latin typeface="Trebuchet MS"/>
                <a:cs typeface="Trebuchet MS"/>
              </a:rPr>
              <a:t>Anda</a:t>
            </a:r>
            <a:r>
              <a:rPr sz="2200" spc="-120" dirty="0">
                <a:solidFill>
                  <a:srgbClr val="434343"/>
                </a:solidFill>
                <a:latin typeface="Trebuchet MS"/>
                <a:cs typeface="Trebuchet MS"/>
              </a:rPr>
              <a:t> </a:t>
            </a:r>
            <a:r>
              <a:rPr sz="2200" spc="135" dirty="0">
                <a:solidFill>
                  <a:srgbClr val="434343"/>
                </a:solidFill>
                <a:latin typeface="Trebuchet MS"/>
                <a:cs typeface="Trebuchet MS"/>
              </a:rPr>
              <a:t>akan</a:t>
            </a:r>
            <a:r>
              <a:rPr sz="2200" spc="-60" dirty="0">
                <a:solidFill>
                  <a:srgbClr val="434343"/>
                </a:solidFill>
                <a:latin typeface="Trebuchet MS"/>
                <a:cs typeface="Trebuchet MS"/>
              </a:rPr>
              <a:t> </a:t>
            </a:r>
            <a:r>
              <a:rPr sz="2200" spc="40" dirty="0">
                <a:solidFill>
                  <a:srgbClr val="434343"/>
                </a:solidFill>
                <a:latin typeface="Trebuchet MS"/>
                <a:cs typeface="Trebuchet MS"/>
              </a:rPr>
              <a:t>produk/jasa</a:t>
            </a:r>
            <a:r>
              <a:rPr sz="2200" spc="-120" dirty="0">
                <a:solidFill>
                  <a:srgbClr val="434343"/>
                </a:solidFill>
                <a:latin typeface="Trebuchet MS"/>
                <a:cs typeface="Trebuchet MS"/>
              </a:rPr>
              <a:t> </a:t>
            </a:r>
            <a:r>
              <a:rPr sz="2200" spc="70" dirty="0">
                <a:solidFill>
                  <a:srgbClr val="434343"/>
                </a:solidFill>
                <a:latin typeface="Trebuchet MS"/>
                <a:cs typeface="Trebuchet MS"/>
              </a:rPr>
              <a:t>tersebut?</a:t>
            </a:r>
            <a:endParaRPr sz="2200" dirty="0">
              <a:latin typeface="Trebuchet MS"/>
              <a:cs typeface="Trebuchet M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0" y="45339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5" dirty="0"/>
              <a:t>Proses </a:t>
            </a:r>
            <a:r>
              <a:rPr spc="-85" dirty="0"/>
              <a:t>Bisnis </a:t>
            </a:r>
            <a:r>
              <a:rPr spc="-60" dirty="0"/>
              <a:t>by</a:t>
            </a:r>
            <a:r>
              <a:rPr spc="-190" dirty="0"/>
              <a:t> </a:t>
            </a:r>
            <a:r>
              <a:rPr spc="-55" dirty="0"/>
              <a:t>ENAPS</a:t>
            </a:r>
          </a:p>
        </p:txBody>
      </p:sp>
      <p:sp>
        <p:nvSpPr>
          <p:cNvPr id="3" name="object 3"/>
          <p:cNvSpPr txBox="1"/>
          <p:nvPr/>
        </p:nvSpPr>
        <p:spPr>
          <a:xfrm>
            <a:off x="408940" y="339471"/>
            <a:ext cx="6328410" cy="269240"/>
          </a:xfrm>
          <a:prstGeom prst="rect">
            <a:avLst/>
          </a:prstGeom>
        </p:spPr>
        <p:txBody>
          <a:bodyPr vert="horz" wrap="square" lIns="0" tIns="12700" rIns="0" bIns="0" rtlCol="0">
            <a:spAutoFit/>
          </a:bodyPr>
          <a:lstStyle/>
          <a:p>
            <a:pPr marL="355600" indent="-343535">
              <a:lnSpc>
                <a:spcPct val="100000"/>
              </a:lnSpc>
              <a:spcBef>
                <a:spcPts val="100"/>
              </a:spcBef>
              <a:buClr>
                <a:srgbClr val="CCCCCC"/>
              </a:buClr>
              <a:buSzPct val="78125"/>
              <a:buFont typeface="Wingdings"/>
              <a:buChar char=""/>
              <a:tabLst>
                <a:tab pos="355600" algn="l"/>
                <a:tab pos="356235" algn="l"/>
              </a:tabLst>
            </a:pPr>
            <a:r>
              <a:rPr sz="1600" spc="130" dirty="0">
                <a:solidFill>
                  <a:srgbClr val="434343"/>
                </a:solidFill>
                <a:latin typeface="Trebuchet MS"/>
                <a:cs typeface="Trebuchet MS"/>
              </a:rPr>
              <a:t>ENAPS </a:t>
            </a:r>
            <a:r>
              <a:rPr sz="1600" dirty="0">
                <a:solidFill>
                  <a:srgbClr val="434343"/>
                </a:solidFill>
                <a:latin typeface="Trebuchet MS"/>
                <a:cs typeface="Trebuchet MS"/>
              </a:rPr>
              <a:t>(</a:t>
            </a:r>
            <a:r>
              <a:rPr sz="1600" i="1" dirty="0">
                <a:solidFill>
                  <a:srgbClr val="434343"/>
                </a:solidFill>
                <a:latin typeface="Georgia"/>
                <a:cs typeface="Georgia"/>
              </a:rPr>
              <a:t>European </a:t>
            </a:r>
            <a:r>
              <a:rPr sz="1600" i="1" spc="20" dirty="0">
                <a:solidFill>
                  <a:srgbClr val="434343"/>
                </a:solidFill>
                <a:latin typeface="Georgia"/>
                <a:cs typeface="Georgia"/>
              </a:rPr>
              <a:t>Network </a:t>
            </a:r>
            <a:r>
              <a:rPr sz="1600" i="1" spc="10" dirty="0">
                <a:solidFill>
                  <a:srgbClr val="434343"/>
                </a:solidFill>
                <a:latin typeface="Georgia"/>
                <a:cs typeface="Georgia"/>
              </a:rPr>
              <a:t>for </a:t>
            </a:r>
            <a:r>
              <a:rPr sz="1600" i="1" spc="15" dirty="0">
                <a:solidFill>
                  <a:srgbClr val="434343"/>
                </a:solidFill>
                <a:latin typeface="Georgia"/>
                <a:cs typeface="Georgia"/>
              </a:rPr>
              <a:t>Advanced Performance</a:t>
            </a:r>
            <a:r>
              <a:rPr sz="1600" i="1" spc="40" dirty="0">
                <a:solidFill>
                  <a:srgbClr val="434343"/>
                </a:solidFill>
                <a:latin typeface="Georgia"/>
                <a:cs typeface="Georgia"/>
              </a:rPr>
              <a:t> </a:t>
            </a:r>
            <a:r>
              <a:rPr sz="1600" i="1" spc="10" dirty="0">
                <a:solidFill>
                  <a:srgbClr val="434343"/>
                </a:solidFill>
                <a:latin typeface="Georgia"/>
                <a:cs typeface="Georgia"/>
              </a:rPr>
              <a:t>Studies</a:t>
            </a:r>
            <a:r>
              <a:rPr sz="1600" spc="10" dirty="0">
                <a:solidFill>
                  <a:srgbClr val="434343"/>
                </a:solidFill>
                <a:latin typeface="Trebuchet MS"/>
                <a:cs typeface="Trebuchet MS"/>
              </a:rPr>
              <a:t>)</a:t>
            </a:r>
            <a:endParaRPr sz="1600">
              <a:latin typeface="Trebuchet MS"/>
              <a:cs typeface="Trebuchet MS"/>
            </a:endParaRPr>
          </a:p>
        </p:txBody>
      </p:sp>
      <p:sp>
        <p:nvSpPr>
          <p:cNvPr id="4" name="object 4"/>
          <p:cNvSpPr txBox="1"/>
          <p:nvPr/>
        </p:nvSpPr>
        <p:spPr>
          <a:xfrm>
            <a:off x="1676400" y="609600"/>
            <a:ext cx="5715000" cy="457200"/>
          </a:xfrm>
          <a:prstGeom prst="rect">
            <a:avLst/>
          </a:prstGeom>
          <a:solidFill>
            <a:srgbClr val="FF99CC"/>
          </a:solidFill>
          <a:ln w="10159">
            <a:solidFill>
              <a:srgbClr val="000000"/>
            </a:solidFill>
          </a:ln>
        </p:spPr>
        <p:txBody>
          <a:bodyPr vert="horz" wrap="square" lIns="0" tIns="147320" rIns="0" bIns="0" rtlCol="0">
            <a:spAutoFit/>
          </a:bodyPr>
          <a:lstStyle/>
          <a:p>
            <a:pPr marL="92075">
              <a:lnSpc>
                <a:spcPct val="100000"/>
              </a:lnSpc>
              <a:spcBef>
                <a:spcPts val="1160"/>
              </a:spcBef>
            </a:pPr>
            <a:r>
              <a:rPr sz="1050" b="1" spc="5" dirty="0">
                <a:latin typeface="Verdana"/>
                <a:cs typeface="Verdana"/>
              </a:rPr>
              <a:t>ENAPS </a:t>
            </a:r>
            <a:r>
              <a:rPr sz="1050" b="1" dirty="0">
                <a:latin typeface="Verdana"/>
                <a:cs typeface="Verdana"/>
              </a:rPr>
              <a:t>Generic</a:t>
            </a:r>
            <a:r>
              <a:rPr sz="1050" b="1" spc="-70" dirty="0">
                <a:latin typeface="Verdana"/>
                <a:cs typeface="Verdana"/>
              </a:rPr>
              <a:t> </a:t>
            </a:r>
            <a:r>
              <a:rPr sz="1050" b="1" dirty="0">
                <a:latin typeface="Verdana"/>
                <a:cs typeface="Verdana"/>
              </a:rPr>
              <a:t>Framework</a:t>
            </a:r>
            <a:endParaRPr sz="1050">
              <a:latin typeface="Verdana"/>
              <a:cs typeface="Verdana"/>
            </a:endParaRPr>
          </a:p>
        </p:txBody>
      </p:sp>
      <p:sp>
        <p:nvSpPr>
          <p:cNvPr id="5" name="object 5"/>
          <p:cNvSpPr txBox="1"/>
          <p:nvPr/>
        </p:nvSpPr>
        <p:spPr>
          <a:xfrm>
            <a:off x="762000" y="1109980"/>
            <a:ext cx="2743200" cy="457200"/>
          </a:xfrm>
          <a:prstGeom prst="rect">
            <a:avLst/>
          </a:prstGeom>
          <a:solidFill>
            <a:srgbClr val="FF99CC"/>
          </a:solidFill>
          <a:ln w="10159">
            <a:solidFill>
              <a:srgbClr val="000000"/>
            </a:solidFill>
          </a:ln>
        </p:spPr>
        <p:txBody>
          <a:bodyPr vert="horz" wrap="square" lIns="0" tIns="147955" rIns="0" bIns="0" rtlCol="0">
            <a:spAutoFit/>
          </a:bodyPr>
          <a:lstStyle/>
          <a:p>
            <a:pPr marL="91440">
              <a:lnSpc>
                <a:spcPct val="100000"/>
              </a:lnSpc>
              <a:spcBef>
                <a:spcPts val="1165"/>
              </a:spcBef>
            </a:pPr>
            <a:r>
              <a:rPr sz="1050" b="1" dirty="0">
                <a:latin typeface="Verdana"/>
                <a:cs typeface="Verdana"/>
              </a:rPr>
              <a:t>Business</a:t>
            </a:r>
            <a:r>
              <a:rPr sz="1050" b="1" spc="-15" dirty="0">
                <a:latin typeface="Verdana"/>
                <a:cs typeface="Verdana"/>
              </a:rPr>
              <a:t> </a:t>
            </a:r>
            <a:r>
              <a:rPr sz="1050" b="1" dirty="0">
                <a:latin typeface="Verdana"/>
                <a:cs typeface="Verdana"/>
              </a:rPr>
              <a:t>Processes</a:t>
            </a:r>
            <a:endParaRPr sz="1050">
              <a:latin typeface="Verdana"/>
              <a:cs typeface="Verdana"/>
            </a:endParaRPr>
          </a:p>
        </p:txBody>
      </p:sp>
      <p:sp>
        <p:nvSpPr>
          <p:cNvPr id="6" name="object 6"/>
          <p:cNvSpPr txBox="1"/>
          <p:nvPr/>
        </p:nvSpPr>
        <p:spPr>
          <a:xfrm>
            <a:off x="5280659" y="1109980"/>
            <a:ext cx="2895600" cy="457200"/>
          </a:xfrm>
          <a:prstGeom prst="rect">
            <a:avLst/>
          </a:prstGeom>
          <a:solidFill>
            <a:srgbClr val="FF99CC"/>
          </a:solidFill>
          <a:ln w="10159">
            <a:solidFill>
              <a:srgbClr val="000000"/>
            </a:solidFill>
          </a:ln>
        </p:spPr>
        <p:txBody>
          <a:bodyPr vert="horz" wrap="square" lIns="0" tIns="147955" rIns="0" bIns="0" rtlCol="0">
            <a:spAutoFit/>
          </a:bodyPr>
          <a:lstStyle/>
          <a:p>
            <a:pPr marL="91440">
              <a:lnSpc>
                <a:spcPct val="100000"/>
              </a:lnSpc>
              <a:spcBef>
                <a:spcPts val="1165"/>
              </a:spcBef>
            </a:pPr>
            <a:r>
              <a:rPr sz="1050" b="1" dirty="0">
                <a:latin typeface="Verdana"/>
                <a:cs typeface="Verdana"/>
              </a:rPr>
              <a:t>Secondary</a:t>
            </a:r>
            <a:r>
              <a:rPr sz="1050" b="1" spc="-20" dirty="0">
                <a:latin typeface="Verdana"/>
                <a:cs typeface="Verdana"/>
              </a:rPr>
              <a:t> </a:t>
            </a:r>
            <a:r>
              <a:rPr sz="1050" b="1" dirty="0">
                <a:latin typeface="Verdana"/>
                <a:cs typeface="Verdana"/>
              </a:rPr>
              <a:t>Processes</a:t>
            </a:r>
            <a:endParaRPr sz="1050">
              <a:latin typeface="Verdana"/>
              <a:cs typeface="Verdana"/>
            </a:endParaRPr>
          </a:p>
        </p:txBody>
      </p:sp>
      <p:sp>
        <p:nvSpPr>
          <p:cNvPr id="7" name="object 7"/>
          <p:cNvSpPr txBox="1"/>
          <p:nvPr/>
        </p:nvSpPr>
        <p:spPr>
          <a:xfrm>
            <a:off x="841057" y="1655793"/>
            <a:ext cx="2538095" cy="1196340"/>
          </a:xfrm>
          <a:prstGeom prst="rect">
            <a:avLst/>
          </a:prstGeom>
        </p:spPr>
        <p:txBody>
          <a:bodyPr vert="horz" wrap="square" lIns="0" tIns="27940" rIns="0" bIns="0" rtlCol="0">
            <a:spAutoFit/>
          </a:bodyPr>
          <a:lstStyle/>
          <a:p>
            <a:pPr marL="12700">
              <a:lnSpc>
                <a:spcPct val="100000"/>
              </a:lnSpc>
              <a:spcBef>
                <a:spcPts val="220"/>
              </a:spcBef>
            </a:pPr>
            <a:r>
              <a:rPr sz="1050" b="1" u="heavy" dirty="0">
                <a:uFill>
                  <a:solidFill>
                    <a:srgbClr val="000000"/>
                  </a:solidFill>
                </a:uFill>
                <a:latin typeface="Verdana"/>
                <a:cs typeface="Verdana"/>
              </a:rPr>
              <a:t>Product</a:t>
            </a:r>
            <a:r>
              <a:rPr sz="1050" b="1" u="heavy" spc="-30" dirty="0">
                <a:uFill>
                  <a:solidFill>
                    <a:srgbClr val="000000"/>
                  </a:solidFill>
                </a:uFill>
                <a:latin typeface="Verdana"/>
                <a:cs typeface="Verdana"/>
              </a:rPr>
              <a:t> </a:t>
            </a:r>
            <a:r>
              <a:rPr sz="1050" b="1" u="heavy" dirty="0">
                <a:uFill>
                  <a:solidFill>
                    <a:srgbClr val="000000"/>
                  </a:solidFill>
                </a:uFill>
                <a:latin typeface="Verdana"/>
                <a:cs typeface="Verdana"/>
              </a:rPr>
              <a:t>Development</a:t>
            </a:r>
            <a:endParaRPr sz="1050">
              <a:latin typeface="Verdana"/>
              <a:cs typeface="Verdana"/>
            </a:endParaRPr>
          </a:p>
          <a:p>
            <a:pPr marL="86360" indent="-74295">
              <a:lnSpc>
                <a:spcPct val="100000"/>
              </a:lnSpc>
              <a:spcBef>
                <a:spcPts val="125"/>
              </a:spcBef>
              <a:buSzPct val="90476"/>
              <a:buChar char="•"/>
              <a:tabLst>
                <a:tab pos="86995" algn="l"/>
              </a:tabLst>
            </a:pPr>
            <a:r>
              <a:rPr sz="1050" spc="5" dirty="0">
                <a:latin typeface="Verdana"/>
                <a:cs typeface="Verdana"/>
              </a:rPr>
              <a:t>Product</a:t>
            </a:r>
            <a:r>
              <a:rPr sz="1050" spc="-55" dirty="0">
                <a:latin typeface="Verdana"/>
                <a:cs typeface="Verdana"/>
              </a:rPr>
              <a:t> </a:t>
            </a:r>
            <a:r>
              <a:rPr sz="1050" spc="5" dirty="0">
                <a:latin typeface="Verdana"/>
                <a:cs typeface="Verdana"/>
              </a:rPr>
              <a:t>research</a:t>
            </a:r>
            <a:endParaRPr sz="1050">
              <a:latin typeface="Verdana"/>
              <a:cs typeface="Verdana"/>
            </a:endParaRPr>
          </a:p>
          <a:p>
            <a:pPr marL="86360" indent="-74295">
              <a:lnSpc>
                <a:spcPct val="100000"/>
              </a:lnSpc>
              <a:spcBef>
                <a:spcPts val="140"/>
              </a:spcBef>
              <a:buSzPct val="90476"/>
              <a:buChar char="•"/>
              <a:tabLst>
                <a:tab pos="86995" algn="l"/>
              </a:tabLst>
            </a:pPr>
            <a:r>
              <a:rPr sz="1050" spc="5" dirty="0">
                <a:latin typeface="Verdana"/>
                <a:cs typeface="Verdana"/>
              </a:rPr>
              <a:t>Product </a:t>
            </a:r>
            <a:r>
              <a:rPr sz="1050" dirty="0">
                <a:latin typeface="Verdana"/>
                <a:cs typeface="Verdana"/>
              </a:rPr>
              <a:t>engineering </a:t>
            </a:r>
            <a:r>
              <a:rPr sz="1050" spc="5" dirty="0">
                <a:latin typeface="Verdana"/>
                <a:cs typeface="Verdana"/>
              </a:rPr>
              <a:t>and</a:t>
            </a:r>
            <a:r>
              <a:rPr sz="1050" spc="-185" dirty="0">
                <a:latin typeface="Verdana"/>
                <a:cs typeface="Verdana"/>
              </a:rPr>
              <a:t> </a:t>
            </a:r>
            <a:r>
              <a:rPr sz="1050" spc="5" dirty="0">
                <a:latin typeface="Verdana"/>
                <a:cs typeface="Verdana"/>
              </a:rPr>
              <a:t>design</a:t>
            </a:r>
            <a:endParaRPr sz="1050">
              <a:latin typeface="Verdana"/>
              <a:cs typeface="Verdana"/>
            </a:endParaRPr>
          </a:p>
          <a:p>
            <a:pPr marL="86360" indent="-74295">
              <a:lnSpc>
                <a:spcPct val="100000"/>
              </a:lnSpc>
              <a:spcBef>
                <a:spcPts val="120"/>
              </a:spcBef>
              <a:buSzPct val="90476"/>
              <a:buChar char="•"/>
              <a:tabLst>
                <a:tab pos="86995" algn="l"/>
              </a:tabLst>
            </a:pPr>
            <a:r>
              <a:rPr sz="1050" spc="5" dirty="0">
                <a:latin typeface="Verdana"/>
                <a:cs typeface="Verdana"/>
              </a:rPr>
              <a:t>Process </a:t>
            </a:r>
            <a:r>
              <a:rPr sz="1050" dirty="0">
                <a:latin typeface="Verdana"/>
                <a:cs typeface="Verdana"/>
              </a:rPr>
              <a:t>engineering </a:t>
            </a:r>
            <a:r>
              <a:rPr sz="1050" spc="5" dirty="0">
                <a:latin typeface="Verdana"/>
                <a:cs typeface="Verdana"/>
              </a:rPr>
              <a:t>and</a:t>
            </a:r>
            <a:r>
              <a:rPr sz="1050" spc="-170" dirty="0">
                <a:latin typeface="Verdana"/>
                <a:cs typeface="Verdana"/>
              </a:rPr>
              <a:t> </a:t>
            </a:r>
            <a:r>
              <a:rPr sz="1050" spc="5" dirty="0">
                <a:latin typeface="Verdana"/>
                <a:cs typeface="Verdana"/>
              </a:rPr>
              <a:t>design</a:t>
            </a:r>
            <a:endParaRPr sz="1050">
              <a:latin typeface="Verdana"/>
              <a:cs typeface="Verdana"/>
            </a:endParaRPr>
          </a:p>
          <a:p>
            <a:pPr marL="86360" indent="-74295">
              <a:lnSpc>
                <a:spcPct val="100000"/>
              </a:lnSpc>
              <a:spcBef>
                <a:spcPts val="120"/>
              </a:spcBef>
              <a:buSzPct val="90476"/>
              <a:buChar char="•"/>
              <a:tabLst>
                <a:tab pos="86995" algn="l"/>
              </a:tabLst>
            </a:pPr>
            <a:r>
              <a:rPr sz="1050" dirty="0">
                <a:latin typeface="Verdana"/>
                <a:cs typeface="Verdana"/>
              </a:rPr>
              <a:t>Co-engineering</a:t>
            </a:r>
            <a:endParaRPr sz="1050">
              <a:latin typeface="Verdana"/>
              <a:cs typeface="Verdana"/>
            </a:endParaRPr>
          </a:p>
          <a:p>
            <a:pPr marL="12700">
              <a:lnSpc>
                <a:spcPct val="100000"/>
              </a:lnSpc>
              <a:spcBef>
                <a:spcPts val="1030"/>
              </a:spcBef>
            </a:pPr>
            <a:r>
              <a:rPr sz="1050" b="1" dirty="0">
                <a:latin typeface="Verdana"/>
                <a:cs typeface="Verdana"/>
              </a:rPr>
              <a:t>Obtaining Customer</a:t>
            </a:r>
            <a:r>
              <a:rPr sz="1050" b="1" spc="-100" dirty="0">
                <a:latin typeface="Verdana"/>
                <a:cs typeface="Verdana"/>
              </a:rPr>
              <a:t> </a:t>
            </a:r>
            <a:r>
              <a:rPr sz="1050" b="1" dirty="0">
                <a:latin typeface="Verdana"/>
                <a:cs typeface="Verdana"/>
              </a:rPr>
              <a:t>Commitment</a:t>
            </a:r>
            <a:endParaRPr sz="1050">
              <a:latin typeface="Verdana"/>
              <a:cs typeface="Verdana"/>
            </a:endParaRPr>
          </a:p>
        </p:txBody>
      </p:sp>
      <p:sp>
        <p:nvSpPr>
          <p:cNvPr id="8" name="object 8"/>
          <p:cNvSpPr/>
          <p:nvPr/>
        </p:nvSpPr>
        <p:spPr>
          <a:xfrm>
            <a:off x="853439" y="2823717"/>
            <a:ext cx="2512060" cy="15240"/>
          </a:xfrm>
          <a:custGeom>
            <a:avLst/>
            <a:gdLst/>
            <a:ahLst/>
            <a:cxnLst/>
            <a:rect l="l" t="t" r="r" b="b"/>
            <a:pathLst>
              <a:path w="2512060" h="15239">
                <a:moveTo>
                  <a:pt x="2512060" y="0"/>
                </a:moveTo>
                <a:lnTo>
                  <a:pt x="0" y="0"/>
                </a:lnTo>
                <a:lnTo>
                  <a:pt x="0" y="15239"/>
                </a:lnTo>
                <a:lnTo>
                  <a:pt x="2512060" y="15239"/>
                </a:lnTo>
                <a:lnTo>
                  <a:pt x="2512060" y="0"/>
                </a:lnTo>
                <a:close/>
              </a:path>
            </a:pathLst>
          </a:custGeom>
          <a:solidFill>
            <a:srgbClr val="000000"/>
          </a:solidFill>
        </p:spPr>
        <p:txBody>
          <a:bodyPr wrap="square" lIns="0" tIns="0" rIns="0" bIns="0" rtlCol="0"/>
          <a:lstStyle/>
          <a:p>
            <a:endParaRPr/>
          </a:p>
        </p:txBody>
      </p:sp>
      <p:sp>
        <p:nvSpPr>
          <p:cNvPr id="9" name="object 9"/>
          <p:cNvSpPr txBox="1"/>
          <p:nvPr/>
        </p:nvSpPr>
        <p:spPr>
          <a:xfrm>
            <a:off x="841057" y="2823552"/>
            <a:ext cx="1482090" cy="770255"/>
          </a:xfrm>
          <a:prstGeom prst="rect">
            <a:avLst/>
          </a:prstGeom>
        </p:spPr>
        <p:txBody>
          <a:bodyPr vert="horz" wrap="square" lIns="0" tIns="30480" rIns="0" bIns="0" rtlCol="0">
            <a:spAutoFit/>
          </a:bodyPr>
          <a:lstStyle/>
          <a:p>
            <a:pPr marL="86360" indent="-74295">
              <a:lnSpc>
                <a:spcPct val="100000"/>
              </a:lnSpc>
              <a:spcBef>
                <a:spcPts val="240"/>
              </a:spcBef>
              <a:buSzPct val="90476"/>
              <a:buChar char="•"/>
              <a:tabLst>
                <a:tab pos="86995" algn="l"/>
              </a:tabLst>
            </a:pPr>
            <a:r>
              <a:rPr sz="1050" spc="5" dirty="0">
                <a:latin typeface="Verdana"/>
                <a:cs typeface="Verdana"/>
              </a:rPr>
              <a:t>Market</a:t>
            </a:r>
            <a:r>
              <a:rPr sz="1050" spc="-85" dirty="0">
                <a:latin typeface="Verdana"/>
                <a:cs typeface="Verdana"/>
              </a:rPr>
              <a:t> </a:t>
            </a:r>
            <a:r>
              <a:rPr sz="1050" dirty="0">
                <a:latin typeface="Verdana"/>
                <a:cs typeface="Verdana"/>
              </a:rPr>
              <a:t>development</a:t>
            </a:r>
            <a:endParaRPr sz="1050">
              <a:latin typeface="Verdana"/>
              <a:cs typeface="Verdana"/>
            </a:endParaRPr>
          </a:p>
          <a:p>
            <a:pPr marL="86360" indent="-74295">
              <a:lnSpc>
                <a:spcPct val="100000"/>
              </a:lnSpc>
              <a:spcBef>
                <a:spcPts val="145"/>
              </a:spcBef>
              <a:buSzPct val="90476"/>
              <a:buChar char="•"/>
              <a:tabLst>
                <a:tab pos="86995" algn="l"/>
              </a:tabLst>
            </a:pPr>
            <a:r>
              <a:rPr sz="1050" spc="5" dirty="0">
                <a:latin typeface="Verdana"/>
                <a:cs typeface="Verdana"/>
              </a:rPr>
              <a:t>Marketing and</a:t>
            </a:r>
            <a:r>
              <a:rPr sz="1050" spc="-140" dirty="0">
                <a:latin typeface="Verdana"/>
                <a:cs typeface="Verdana"/>
              </a:rPr>
              <a:t> </a:t>
            </a:r>
            <a:r>
              <a:rPr sz="1050" spc="5" dirty="0">
                <a:latin typeface="Verdana"/>
                <a:cs typeface="Verdana"/>
              </a:rPr>
              <a:t>sales</a:t>
            </a:r>
            <a:endParaRPr sz="1050">
              <a:latin typeface="Verdana"/>
              <a:cs typeface="Verdana"/>
            </a:endParaRPr>
          </a:p>
          <a:p>
            <a:pPr marL="86360" indent="-74295">
              <a:lnSpc>
                <a:spcPct val="100000"/>
              </a:lnSpc>
              <a:spcBef>
                <a:spcPts val="120"/>
              </a:spcBef>
              <a:buSzPct val="90476"/>
              <a:buChar char="•"/>
              <a:tabLst>
                <a:tab pos="86995" algn="l"/>
              </a:tabLst>
            </a:pPr>
            <a:r>
              <a:rPr sz="1050" spc="5" dirty="0">
                <a:latin typeface="Verdana"/>
                <a:cs typeface="Verdana"/>
              </a:rPr>
              <a:t>Tendering</a:t>
            </a:r>
            <a:endParaRPr sz="1050">
              <a:latin typeface="Verdana"/>
              <a:cs typeface="Verdana"/>
            </a:endParaRPr>
          </a:p>
          <a:p>
            <a:pPr marL="12700">
              <a:lnSpc>
                <a:spcPct val="100000"/>
              </a:lnSpc>
              <a:spcBef>
                <a:spcPts val="415"/>
              </a:spcBef>
            </a:pPr>
            <a:r>
              <a:rPr sz="1050" b="1" dirty="0">
                <a:latin typeface="Verdana"/>
                <a:cs typeface="Verdana"/>
              </a:rPr>
              <a:t>Order</a:t>
            </a:r>
            <a:r>
              <a:rPr sz="1050" b="1" spc="-30" dirty="0">
                <a:latin typeface="Verdana"/>
                <a:cs typeface="Verdana"/>
              </a:rPr>
              <a:t> </a:t>
            </a:r>
            <a:r>
              <a:rPr sz="1050" b="1" dirty="0">
                <a:latin typeface="Verdana"/>
                <a:cs typeface="Verdana"/>
              </a:rPr>
              <a:t>Fulfillment</a:t>
            </a:r>
            <a:endParaRPr sz="1050">
              <a:latin typeface="Verdana"/>
              <a:cs typeface="Verdana"/>
            </a:endParaRPr>
          </a:p>
        </p:txBody>
      </p:sp>
      <p:sp>
        <p:nvSpPr>
          <p:cNvPr id="10" name="object 10"/>
          <p:cNvSpPr/>
          <p:nvPr/>
        </p:nvSpPr>
        <p:spPr>
          <a:xfrm>
            <a:off x="853439" y="3565016"/>
            <a:ext cx="1285240" cy="15240"/>
          </a:xfrm>
          <a:custGeom>
            <a:avLst/>
            <a:gdLst/>
            <a:ahLst/>
            <a:cxnLst/>
            <a:rect l="l" t="t" r="r" b="b"/>
            <a:pathLst>
              <a:path w="1285239" h="15239">
                <a:moveTo>
                  <a:pt x="1285240" y="0"/>
                </a:moveTo>
                <a:lnTo>
                  <a:pt x="0" y="0"/>
                </a:lnTo>
                <a:lnTo>
                  <a:pt x="0" y="15240"/>
                </a:lnTo>
                <a:lnTo>
                  <a:pt x="1285240" y="15240"/>
                </a:lnTo>
                <a:lnTo>
                  <a:pt x="1285240" y="0"/>
                </a:lnTo>
                <a:close/>
              </a:path>
            </a:pathLst>
          </a:custGeom>
          <a:solidFill>
            <a:srgbClr val="000000"/>
          </a:solidFill>
        </p:spPr>
        <p:txBody>
          <a:bodyPr wrap="square" lIns="0" tIns="0" rIns="0" bIns="0" rtlCol="0"/>
          <a:lstStyle/>
          <a:p>
            <a:endParaRPr/>
          </a:p>
        </p:txBody>
      </p:sp>
      <p:sp>
        <p:nvSpPr>
          <p:cNvPr id="11" name="object 11"/>
          <p:cNvSpPr txBox="1"/>
          <p:nvPr/>
        </p:nvSpPr>
        <p:spPr>
          <a:xfrm>
            <a:off x="841057" y="3565969"/>
            <a:ext cx="2439670" cy="934085"/>
          </a:xfrm>
          <a:prstGeom prst="rect">
            <a:avLst/>
          </a:prstGeom>
        </p:spPr>
        <p:txBody>
          <a:bodyPr vert="horz" wrap="square" lIns="0" tIns="29845" rIns="0" bIns="0" rtlCol="0">
            <a:spAutoFit/>
          </a:bodyPr>
          <a:lstStyle/>
          <a:p>
            <a:pPr marL="86360" indent="-74295">
              <a:lnSpc>
                <a:spcPct val="100000"/>
              </a:lnSpc>
              <a:spcBef>
                <a:spcPts val="235"/>
              </a:spcBef>
              <a:buSzPct val="90476"/>
              <a:buChar char="•"/>
              <a:tabLst>
                <a:tab pos="86995" algn="l"/>
              </a:tabLst>
            </a:pPr>
            <a:r>
              <a:rPr sz="1050" dirty="0">
                <a:latin typeface="Verdana"/>
                <a:cs typeface="Verdana"/>
              </a:rPr>
              <a:t>Procurement </a:t>
            </a:r>
            <a:r>
              <a:rPr sz="1050" spc="5" dirty="0">
                <a:latin typeface="Verdana"/>
                <a:cs typeface="Verdana"/>
              </a:rPr>
              <a:t>and inbound</a:t>
            </a:r>
            <a:r>
              <a:rPr sz="1050" spc="-190" dirty="0">
                <a:latin typeface="Verdana"/>
                <a:cs typeface="Verdana"/>
              </a:rPr>
              <a:t> </a:t>
            </a:r>
            <a:r>
              <a:rPr sz="1050" spc="5" dirty="0">
                <a:latin typeface="Verdana"/>
                <a:cs typeface="Verdana"/>
              </a:rPr>
              <a:t>logistics</a:t>
            </a:r>
            <a:endParaRPr sz="1050">
              <a:latin typeface="Verdana"/>
              <a:cs typeface="Verdana"/>
            </a:endParaRPr>
          </a:p>
          <a:p>
            <a:pPr marL="86360" indent="-74295">
              <a:lnSpc>
                <a:spcPct val="100000"/>
              </a:lnSpc>
              <a:spcBef>
                <a:spcPts val="145"/>
              </a:spcBef>
              <a:buSzPct val="90476"/>
              <a:buChar char="•"/>
              <a:tabLst>
                <a:tab pos="86995" algn="l"/>
              </a:tabLst>
            </a:pPr>
            <a:r>
              <a:rPr sz="1050" dirty="0">
                <a:latin typeface="Verdana"/>
                <a:cs typeface="Verdana"/>
              </a:rPr>
              <a:t>Production planning </a:t>
            </a:r>
            <a:r>
              <a:rPr sz="1050" spc="5" dirty="0">
                <a:latin typeface="Verdana"/>
                <a:cs typeface="Verdana"/>
              </a:rPr>
              <a:t>and</a:t>
            </a:r>
            <a:r>
              <a:rPr sz="1050" spc="-160" dirty="0">
                <a:latin typeface="Verdana"/>
                <a:cs typeface="Verdana"/>
              </a:rPr>
              <a:t> </a:t>
            </a:r>
            <a:r>
              <a:rPr sz="1050" spc="5" dirty="0">
                <a:latin typeface="Verdana"/>
                <a:cs typeface="Verdana"/>
              </a:rPr>
              <a:t>control</a:t>
            </a:r>
            <a:endParaRPr sz="1050">
              <a:latin typeface="Verdana"/>
              <a:cs typeface="Verdana"/>
            </a:endParaRPr>
          </a:p>
          <a:p>
            <a:pPr marL="86360" indent="-74295">
              <a:lnSpc>
                <a:spcPct val="100000"/>
              </a:lnSpc>
              <a:spcBef>
                <a:spcPts val="120"/>
              </a:spcBef>
              <a:buSzPct val="90476"/>
              <a:buChar char="•"/>
              <a:tabLst>
                <a:tab pos="86995" algn="l"/>
              </a:tabLst>
            </a:pPr>
            <a:r>
              <a:rPr sz="1050" dirty="0">
                <a:latin typeface="Verdana"/>
                <a:cs typeface="Verdana"/>
              </a:rPr>
              <a:t>Manufacturing </a:t>
            </a:r>
            <a:r>
              <a:rPr sz="1050" spc="5" dirty="0">
                <a:latin typeface="Verdana"/>
                <a:cs typeface="Verdana"/>
              </a:rPr>
              <a:t>and</a:t>
            </a:r>
            <a:r>
              <a:rPr sz="1050" spc="-120" dirty="0">
                <a:latin typeface="Verdana"/>
                <a:cs typeface="Verdana"/>
              </a:rPr>
              <a:t> </a:t>
            </a:r>
            <a:r>
              <a:rPr sz="1050" spc="5" dirty="0">
                <a:latin typeface="Verdana"/>
                <a:cs typeface="Verdana"/>
              </a:rPr>
              <a:t>Assembly</a:t>
            </a:r>
            <a:endParaRPr sz="1050">
              <a:latin typeface="Verdana"/>
              <a:cs typeface="Verdana"/>
            </a:endParaRPr>
          </a:p>
          <a:p>
            <a:pPr marL="86360" indent="-74295">
              <a:lnSpc>
                <a:spcPct val="100000"/>
              </a:lnSpc>
              <a:spcBef>
                <a:spcPts val="120"/>
              </a:spcBef>
              <a:buSzPct val="90476"/>
              <a:buChar char="•"/>
              <a:tabLst>
                <a:tab pos="86995" algn="l"/>
              </a:tabLst>
            </a:pPr>
            <a:r>
              <a:rPr sz="1050" dirty="0">
                <a:latin typeface="Verdana"/>
                <a:cs typeface="Verdana"/>
              </a:rPr>
              <a:t>Distribution </a:t>
            </a:r>
            <a:r>
              <a:rPr sz="1050" spc="5" dirty="0">
                <a:latin typeface="Verdana"/>
                <a:cs typeface="Verdana"/>
              </a:rPr>
              <a:t>and </a:t>
            </a:r>
            <a:r>
              <a:rPr sz="1050" dirty="0">
                <a:latin typeface="Verdana"/>
                <a:cs typeface="Verdana"/>
              </a:rPr>
              <a:t>outbound</a:t>
            </a:r>
            <a:r>
              <a:rPr sz="1050" spc="-165" dirty="0">
                <a:latin typeface="Verdana"/>
                <a:cs typeface="Verdana"/>
              </a:rPr>
              <a:t> </a:t>
            </a:r>
            <a:r>
              <a:rPr sz="1050" spc="5" dirty="0">
                <a:latin typeface="Verdana"/>
                <a:cs typeface="Verdana"/>
              </a:rPr>
              <a:t>logistics</a:t>
            </a:r>
            <a:endParaRPr sz="1050">
              <a:latin typeface="Verdana"/>
              <a:cs typeface="Verdana"/>
            </a:endParaRPr>
          </a:p>
          <a:p>
            <a:pPr marL="12700">
              <a:lnSpc>
                <a:spcPct val="100000"/>
              </a:lnSpc>
              <a:spcBef>
                <a:spcPts val="330"/>
              </a:spcBef>
            </a:pPr>
            <a:r>
              <a:rPr sz="1050" b="1" dirty="0">
                <a:latin typeface="Verdana"/>
                <a:cs typeface="Verdana"/>
              </a:rPr>
              <a:t>Customer</a:t>
            </a:r>
            <a:r>
              <a:rPr sz="1050" b="1" spc="-10" dirty="0">
                <a:latin typeface="Verdana"/>
                <a:cs typeface="Verdana"/>
              </a:rPr>
              <a:t> </a:t>
            </a:r>
            <a:r>
              <a:rPr sz="1050" b="1" dirty="0">
                <a:latin typeface="Verdana"/>
                <a:cs typeface="Verdana"/>
              </a:rPr>
              <a:t>Service</a:t>
            </a:r>
            <a:endParaRPr sz="1050">
              <a:latin typeface="Verdana"/>
              <a:cs typeface="Verdana"/>
            </a:endParaRPr>
          </a:p>
        </p:txBody>
      </p:sp>
      <p:sp>
        <p:nvSpPr>
          <p:cNvPr id="12" name="object 12"/>
          <p:cNvSpPr/>
          <p:nvPr/>
        </p:nvSpPr>
        <p:spPr>
          <a:xfrm>
            <a:off x="853439" y="4470158"/>
            <a:ext cx="1318260" cy="15240"/>
          </a:xfrm>
          <a:custGeom>
            <a:avLst/>
            <a:gdLst/>
            <a:ahLst/>
            <a:cxnLst/>
            <a:rect l="l" t="t" r="r" b="b"/>
            <a:pathLst>
              <a:path w="1318260" h="15239">
                <a:moveTo>
                  <a:pt x="1318260" y="0"/>
                </a:moveTo>
                <a:lnTo>
                  <a:pt x="0" y="0"/>
                </a:lnTo>
                <a:lnTo>
                  <a:pt x="0" y="15240"/>
                </a:lnTo>
                <a:lnTo>
                  <a:pt x="1318260" y="15240"/>
                </a:lnTo>
                <a:lnTo>
                  <a:pt x="1318260" y="0"/>
                </a:lnTo>
                <a:close/>
              </a:path>
            </a:pathLst>
          </a:custGeom>
          <a:solidFill>
            <a:srgbClr val="000000"/>
          </a:solidFill>
        </p:spPr>
        <p:txBody>
          <a:bodyPr wrap="square" lIns="0" tIns="0" rIns="0" bIns="0" rtlCol="0"/>
          <a:lstStyle/>
          <a:p>
            <a:endParaRPr/>
          </a:p>
        </p:txBody>
      </p:sp>
      <p:sp>
        <p:nvSpPr>
          <p:cNvPr id="13" name="object 13"/>
          <p:cNvSpPr txBox="1"/>
          <p:nvPr/>
        </p:nvSpPr>
        <p:spPr>
          <a:xfrm>
            <a:off x="841057" y="4471606"/>
            <a:ext cx="1346835" cy="381000"/>
          </a:xfrm>
          <a:prstGeom prst="rect">
            <a:avLst/>
          </a:prstGeom>
        </p:spPr>
        <p:txBody>
          <a:bodyPr vert="horz" wrap="square" lIns="0" tIns="29845" rIns="0" bIns="0" rtlCol="0">
            <a:spAutoFit/>
          </a:bodyPr>
          <a:lstStyle/>
          <a:p>
            <a:pPr marL="86360" indent="-74295">
              <a:lnSpc>
                <a:spcPct val="100000"/>
              </a:lnSpc>
              <a:spcBef>
                <a:spcPts val="235"/>
              </a:spcBef>
              <a:buSzPct val="90476"/>
              <a:buChar char="•"/>
              <a:tabLst>
                <a:tab pos="86995" algn="l"/>
              </a:tabLst>
            </a:pPr>
            <a:r>
              <a:rPr sz="1050" dirty="0">
                <a:latin typeface="Verdana"/>
                <a:cs typeface="Verdana"/>
              </a:rPr>
              <a:t>After-sales</a:t>
            </a:r>
            <a:r>
              <a:rPr sz="1050" spc="-100" dirty="0">
                <a:latin typeface="Verdana"/>
                <a:cs typeface="Verdana"/>
              </a:rPr>
              <a:t> </a:t>
            </a:r>
            <a:r>
              <a:rPr sz="1050" spc="5" dirty="0">
                <a:latin typeface="Verdana"/>
                <a:cs typeface="Verdana"/>
              </a:rPr>
              <a:t>service</a:t>
            </a:r>
            <a:endParaRPr sz="1050">
              <a:latin typeface="Verdana"/>
              <a:cs typeface="Verdana"/>
            </a:endParaRPr>
          </a:p>
          <a:p>
            <a:pPr marL="86360" indent="-74295">
              <a:lnSpc>
                <a:spcPct val="100000"/>
              </a:lnSpc>
              <a:spcBef>
                <a:spcPts val="140"/>
              </a:spcBef>
              <a:buSzPct val="90476"/>
              <a:buChar char="•"/>
              <a:tabLst>
                <a:tab pos="86995" algn="l"/>
              </a:tabLst>
            </a:pPr>
            <a:r>
              <a:rPr sz="1050" spc="5" dirty="0">
                <a:latin typeface="Verdana"/>
                <a:cs typeface="Verdana"/>
              </a:rPr>
              <a:t>Product </a:t>
            </a:r>
            <a:r>
              <a:rPr sz="1050" dirty="0">
                <a:latin typeface="Verdana"/>
                <a:cs typeface="Verdana"/>
              </a:rPr>
              <a:t>take</a:t>
            </a:r>
            <a:r>
              <a:rPr sz="1050" spc="-125" dirty="0">
                <a:latin typeface="Verdana"/>
                <a:cs typeface="Verdana"/>
              </a:rPr>
              <a:t> </a:t>
            </a:r>
            <a:r>
              <a:rPr sz="1050" spc="5" dirty="0">
                <a:latin typeface="Verdana"/>
                <a:cs typeface="Verdana"/>
              </a:rPr>
              <a:t>back</a:t>
            </a:r>
            <a:endParaRPr sz="1050">
              <a:latin typeface="Verdana"/>
              <a:cs typeface="Verdana"/>
            </a:endParaRPr>
          </a:p>
        </p:txBody>
      </p:sp>
      <p:sp>
        <p:nvSpPr>
          <p:cNvPr id="14" name="object 14"/>
          <p:cNvSpPr txBox="1"/>
          <p:nvPr/>
        </p:nvSpPr>
        <p:spPr>
          <a:xfrm>
            <a:off x="5457825" y="1602231"/>
            <a:ext cx="3018155" cy="1242695"/>
          </a:xfrm>
          <a:prstGeom prst="rect">
            <a:avLst/>
          </a:prstGeom>
        </p:spPr>
        <p:txBody>
          <a:bodyPr vert="horz" wrap="square" lIns="0" tIns="27305" rIns="0" bIns="0" rtlCol="0">
            <a:spAutoFit/>
          </a:bodyPr>
          <a:lstStyle/>
          <a:p>
            <a:pPr marL="12700">
              <a:lnSpc>
                <a:spcPct val="100000"/>
              </a:lnSpc>
              <a:spcBef>
                <a:spcPts val="215"/>
              </a:spcBef>
            </a:pPr>
            <a:r>
              <a:rPr sz="1050" b="1" u="heavy" dirty="0">
                <a:uFill>
                  <a:solidFill>
                    <a:srgbClr val="000000"/>
                  </a:solidFill>
                </a:uFill>
                <a:latin typeface="Verdana"/>
                <a:cs typeface="Verdana"/>
              </a:rPr>
              <a:t>Support</a:t>
            </a:r>
            <a:endParaRPr sz="1050">
              <a:latin typeface="Verdana"/>
              <a:cs typeface="Verdana"/>
            </a:endParaRPr>
          </a:p>
          <a:p>
            <a:pPr marL="86360" indent="-74295">
              <a:lnSpc>
                <a:spcPct val="100000"/>
              </a:lnSpc>
              <a:spcBef>
                <a:spcPts val="120"/>
              </a:spcBef>
              <a:buSzPct val="90476"/>
              <a:buChar char="•"/>
              <a:tabLst>
                <a:tab pos="86995" algn="l"/>
              </a:tabLst>
            </a:pPr>
            <a:r>
              <a:rPr sz="1050" dirty="0">
                <a:latin typeface="Verdana"/>
                <a:cs typeface="Verdana"/>
              </a:rPr>
              <a:t>Financial</a:t>
            </a:r>
            <a:r>
              <a:rPr sz="1050" spc="-70" dirty="0">
                <a:latin typeface="Verdana"/>
                <a:cs typeface="Verdana"/>
              </a:rPr>
              <a:t> </a:t>
            </a:r>
            <a:r>
              <a:rPr sz="1050" dirty="0">
                <a:latin typeface="Verdana"/>
                <a:cs typeface="Verdana"/>
              </a:rPr>
              <a:t>management</a:t>
            </a:r>
            <a:endParaRPr sz="1050">
              <a:latin typeface="Verdana"/>
              <a:cs typeface="Verdana"/>
            </a:endParaRPr>
          </a:p>
          <a:p>
            <a:pPr marL="86360" indent="-74295">
              <a:lnSpc>
                <a:spcPct val="100000"/>
              </a:lnSpc>
              <a:spcBef>
                <a:spcPts val="140"/>
              </a:spcBef>
              <a:buSzPct val="90476"/>
              <a:buChar char="•"/>
              <a:tabLst>
                <a:tab pos="86995" algn="l"/>
              </a:tabLst>
            </a:pPr>
            <a:r>
              <a:rPr sz="1050" spc="10" dirty="0">
                <a:latin typeface="Verdana"/>
                <a:cs typeface="Verdana"/>
              </a:rPr>
              <a:t>Human </a:t>
            </a:r>
            <a:r>
              <a:rPr sz="1050" spc="5" dirty="0">
                <a:latin typeface="Verdana"/>
                <a:cs typeface="Verdana"/>
              </a:rPr>
              <a:t>resource</a:t>
            </a:r>
            <a:r>
              <a:rPr sz="1050" spc="-130" dirty="0">
                <a:latin typeface="Verdana"/>
                <a:cs typeface="Verdana"/>
              </a:rPr>
              <a:t> </a:t>
            </a:r>
            <a:r>
              <a:rPr sz="1050" dirty="0">
                <a:latin typeface="Verdana"/>
                <a:cs typeface="Verdana"/>
              </a:rPr>
              <a:t>management</a:t>
            </a:r>
            <a:endParaRPr sz="1050">
              <a:latin typeface="Verdana"/>
              <a:cs typeface="Verdana"/>
            </a:endParaRPr>
          </a:p>
          <a:p>
            <a:pPr marL="86360" indent="-74295">
              <a:lnSpc>
                <a:spcPct val="100000"/>
              </a:lnSpc>
              <a:spcBef>
                <a:spcPts val="125"/>
              </a:spcBef>
              <a:buSzPct val="90476"/>
              <a:buChar char="•"/>
              <a:tabLst>
                <a:tab pos="86995" algn="l"/>
              </a:tabLst>
            </a:pPr>
            <a:r>
              <a:rPr sz="1050" dirty="0">
                <a:latin typeface="Verdana"/>
                <a:cs typeface="Verdana"/>
              </a:rPr>
              <a:t>Information</a:t>
            </a:r>
            <a:r>
              <a:rPr sz="1050" spc="-85" dirty="0">
                <a:latin typeface="Verdana"/>
                <a:cs typeface="Verdana"/>
              </a:rPr>
              <a:t> </a:t>
            </a:r>
            <a:r>
              <a:rPr sz="1050" dirty="0">
                <a:latin typeface="Verdana"/>
                <a:cs typeface="Verdana"/>
              </a:rPr>
              <a:t>Management</a:t>
            </a:r>
            <a:endParaRPr sz="1050">
              <a:latin typeface="Verdana"/>
              <a:cs typeface="Verdana"/>
            </a:endParaRPr>
          </a:p>
          <a:p>
            <a:pPr marL="86360" indent="-74295">
              <a:lnSpc>
                <a:spcPct val="100000"/>
              </a:lnSpc>
              <a:spcBef>
                <a:spcPts val="120"/>
              </a:spcBef>
              <a:buSzPct val="90476"/>
              <a:buChar char="•"/>
              <a:tabLst>
                <a:tab pos="86995" algn="l"/>
              </a:tabLst>
            </a:pPr>
            <a:r>
              <a:rPr sz="1050" dirty="0">
                <a:latin typeface="Verdana"/>
                <a:cs typeface="Verdana"/>
              </a:rPr>
              <a:t>Maintenance</a:t>
            </a:r>
            <a:endParaRPr sz="1050">
              <a:latin typeface="Verdana"/>
              <a:cs typeface="Verdana"/>
            </a:endParaRPr>
          </a:p>
          <a:p>
            <a:pPr marL="86360" indent="-74295">
              <a:lnSpc>
                <a:spcPct val="100000"/>
              </a:lnSpc>
              <a:spcBef>
                <a:spcPts val="140"/>
              </a:spcBef>
              <a:buSzPct val="90476"/>
              <a:buChar char="•"/>
              <a:tabLst>
                <a:tab pos="86995" algn="l"/>
              </a:tabLst>
            </a:pPr>
            <a:r>
              <a:rPr sz="1050" spc="5" dirty="0">
                <a:latin typeface="Verdana"/>
                <a:cs typeface="Verdana"/>
              </a:rPr>
              <a:t>Internal</a:t>
            </a:r>
            <a:r>
              <a:rPr sz="1050" spc="-70" dirty="0">
                <a:latin typeface="Verdana"/>
                <a:cs typeface="Verdana"/>
              </a:rPr>
              <a:t> </a:t>
            </a:r>
            <a:r>
              <a:rPr sz="1050" spc="5" dirty="0">
                <a:latin typeface="Verdana"/>
                <a:cs typeface="Verdana"/>
              </a:rPr>
              <a:t>control</a:t>
            </a:r>
            <a:r>
              <a:rPr sz="1050" spc="-55" dirty="0">
                <a:latin typeface="Verdana"/>
                <a:cs typeface="Verdana"/>
              </a:rPr>
              <a:t> </a:t>
            </a:r>
            <a:r>
              <a:rPr sz="1050" dirty="0">
                <a:latin typeface="Verdana"/>
                <a:cs typeface="Verdana"/>
              </a:rPr>
              <a:t>of</a:t>
            </a:r>
            <a:r>
              <a:rPr sz="1050" spc="-10" dirty="0">
                <a:latin typeface="Verdana"/>
                <a:cs typeface="Verdana"/>
              </a:rPr>
              <a:t> </a:t>
            </a:r>
            <a:r>
              <a:rPr sz="1050" spc="5" dirty="0">
                <a:latin typeface="Verdana"/>
                <a:cs typeface="Verdana"/>
              </a:rPr>
              <a:t>health,</a:t>
            </a:r>
            <a:r>
              <a:rPr sz="1050" spc="-65" dirty="0">
                <a:latin typeface="Verdana"/>
                <a:cs typeface="Verdana"/>
              </a:rPr>
              <a:t> </a:t>
            </a:r>
            <a:r>
              <a:rPr sz="1050" dirty="0">
                <a:latin typeface="Verdana"/>
                <a:cs typeface="Verdana"/>
              </a:rPr>
              <a:t>environment</a:t>
            </a:r>
            <a:r>
              <a:rPr sz="1050" spc="-75" dirty="0">
                <a:latin typeface="Verdana"/>
                <a:cs typeface="Verdana"/>
              </a:rPr>
              <a:t> </a:t>
            </a:r>
            <a:r>
              <a:rPr sz="1050" spc="5" dirty="0">
                <a:latin typeface="Verdana"/>
                <a:cs typeface="Verdana"/>
              </a:rPr>
              <a:t>and</a:t>
            </a:r>
            <a:endParaRPr sz="1050">
              <a:latin typeface="Verdana"/>
              <a:cs typeface="Verdana"/>
            </a:endParaRPr>
          </a:p>
          <a:p>
            <a:pPr marL="12700">
              <a:lnSpc>
                <a:spcPct val="100000"/>
              </a:lnSpc>
            </a:pPr>
            <a:r>
              <a:rPr sz="1050" spc="5" dirty="0">
                <a:latin typeface="Verdana"/>
                <a:cs typeface="Verdana"/>
              </a:rPr>
              <a:t>safety</a:t>
            </a:r>
            <a:endParaRPr sz="1050">
              <a:latin typeface="Verdana"/>
              <a:cs typeface="Verdana"/>
            </a:endParaRPr>
          </a:p>
        </p:txBody>
      </p:sp>
      <p:sp>
        <p:nvSpPr>
          <p:cNvPr id="15" name="object 15"/>
          <p:cNvSpPr txBox="1"/>
          <p:nvPr/>
        </p:nvSpPr>
        <p:spPr>
          <a:xfrm>
            <a:off x="5425185" y="3064763"/>
            <a:ext cx="730885" cy="187325"/>
          </a:xfrm>
          <a:prstGeom prst="rect">
            <a:avLst/>
          </a:prstGeom>
        </p:spPr>
        <p:txBody>
          <a:bodyPr vert="horz" wrap="square" lIns="0" tIns="13970" rIns="0" bIns="0" rtlCol="0">
            <a:spAutoFit/>
          </a:bodyPr>
          <a:lstStyle/>
          <a:p>
            <a:pPr marL="12700">
              <a:lnSpc>
                <a:spcPct val="100000"/>
              </a:lnSpc>
              <a:spcBef>
                <a:spcPts val="110"/>
              </a:spcBef>
            </a:pPr>
            <a:r>
              <a:rPr sz="1050" b="1" dirty="0">
                <a:latin typeface="Verdana"/>
                <a:cs typeface="Verdana"/>
              </a:rPr>
              <a:t>E</a:t>
            </a:r>
            <a:r>
              <a:rPr sz="1050" b="1" spc="-5" dirty="0">
                <a:latin typeface="Verdana"/>
                <a:cs typeface="Verdana"/>
              </a:rPr>
              <a:t>vo</a:t>
            </a:r>
            <a:r>
              <a:rPr sz="1050" b="1" dirty="0">
                <a:latin typeface="Verdana"/>
                <a:cs typeface="Verdana"/>
              </a:rPr>
              <a:t>luti</a:t>
            </a:r>
            <a:r>
              <a:rPr sz="1050" b="1" spc="-10" dirty="0">
                <a:latin typeface="Verdana"/>
                <a:cs typeface="Verdana"/>
              </a:rPr>
              <a:t>o</a:t>
            </a:r>
            <a:r>
              <a:rPr sz="1050" b="1" spc="5" dirty="0">
                <a:latin typeface="Verdana"/>
                <a:cs typeface="Verdana"/>
              </a:rPr>
              <a:t>n</a:t>
            </a:r>
            <a:endParaRPr sz="1050">
              <a:latin typeface="Verdana"/>
              <a:cs typeface="Verdana"/>
            </a:endParaRPr>
          </a:p>
        </p:txBody>
      </p:sp>
      <p:sp>
        <p:nvSpPr>
          <p:cNvPr id="16" name="object 16"/>
          <p:cNvSpPr/>
          <p:nvPr/>
        </p:nvSpPr>
        <p:spPr>
          <a:xfrm>
            <a:off x="5436361" y="3223132"/>
            <a:ext cx="706120" cy="15240"/>
          </a:xfrm>
          <a:custGeom>
            <a:avLst/>
            <a:gdLst/>
            <a:ahLst/>
            <a:cxnLst/>
            <a:rect l="l" t="t" r="r" b="b"/>
            <a:pathLst>
              <a:path w="706120" h="15239">
                <a:moveTo>
                  <a:pt x="706120" y="0"/>
                </a:moveTo>
                <a:lnTo>
                  <a:pt x="0" y="0"/>
                </a:lnTo>
                <a:lnTo>
                  <a:pt x="0" y="15239"/>
                </a:lnTo>
                <a:lnTo>
                  <a:pt x="706120" y="15239"/>
                </a:lnTo>
                <a:lnTo>
                  <a:pt x="706120" y="0"/>
                </a:lnTo>
                <a:close/>
              </a:path>
            </a:pathLst>
          </a:custGeom>
          <a:solidFill>
            <a:srgbClr val="000000"/>
          </a:solidFill>
        </p:spPr>
        <p:txBody>
          <a:bodyPr wrap="square" lIns="0" tIns="0" rIns="0" bIns="0" rtlCol="0"/>
          <a:lstStyle/>
          <a:p>
            <a:endParaRPr/>
          </a:p>
        </p:txBody>
      </p:sp>
      <p:sp>
        <p:nvSpPr>
          <p:cNvPr id="17" name="object 17"/>
          <p:cNvSpPr txBox="1"/>
          <p:nvPr/>
        </p:nvSpPr>
        <p:spPr>
          <a:xfrm>
            <a:off x="5425185" y="3224249"/>
            <a:ext cx="2977515" cy="1260475"/>
          </a:xfrm>
          <a:prstGeom prst="rect">
            <a:avLst/>
          </a:prstGeom>
        </p:spPr>
        <p:txBody>
          <a:bodyPr vert="horz" wrap="square" lIns="0" tIns="29845" rIns="0" bIns="0" rtlCol="0">
            <a:spAutoFit/>
          </a:bodyPr>
          <a:lstStyle/>
          <a:p>
            <a:pPr marL="86360" indent="-74295">
              <a:lnSpc>
                <a:spcPct val="100000"/>
              </a:lnSpc>
              <a:spcBef>
                <a:spcPts val="235"/>
              </a:spcBef>
              <a:buSzPct val="90476"/>
              <a:buChar char="•"/>
              <a:tabLst>
                <a:tab pos="86995" algn="l"/>
              </a:tabLst>
            </a:pPr>
            <a:r>
              <a:rPr sz="1050" dirty="0">
                <a:latin typeface="Verdana"/>
                <a:cs typeface="Verdana"/>
              </a:rPr>
              <a:t>Continuous </a:t>
            </a:r>
            <a:r>
              <a:rPr sz="1050" spc="5" dirty="0">
                <a:latin typeface="Verdana"/>
                <a:cs typeface="Verdana"/>
              </a:rPr>
              <a:t>business process</a:t>
            </a:r>
            <a:r>
              <a:rPr sz="1050" spc="-195" dirty="0">
                <a:latin typeface="Verdana"/>
                <a:cs typeface="Verdana"/>
              </a:rPr>
              <a:t> </a:t>
            </a:r>
            <a:r>
              <a:rPr sz="1050" dirty="0">
                <a:latin typeface="Verdana"/>
                <a:cs typeface="Verdana"/>
              </a:rPr>
              <a:t>improvement</a:t>
            </a:r>
            <a:endParaRPr sz="1050">
              <a:latin typeface="Verdana"/>
              <a:cs typeface="Verdana"/>
            </a:endParaRPr>
          </a:p>
          <a:p>
            <a:pPr marL="86360" indent="-74295">
              <a:lnSpc>
                <a:spcPct val="100000"/>
              </a:lnSpc>
              <a:spcBef>
                <a:spcPts val="140"/>
              </a:spcBef>
              <a:buSzPct val="90476"/>
              <a:buChar char="•"/>
              <a:tabLst>
                <a:tab pos="86995" algn="l"/>
              </a:tabLst>
            </a:pPr>
            <a:r>
              <a:rPr sz="1050" spc="5" dirty="0">
                <a:latin typeface="Verdana"/>
                <a:cs typeface="Verdana"/>
              </a:rPr>
              <a:t>Product</a:t>
            </a:r>
            <a:r>
              <a:rPr sz="1050" spc="-55" dirty="0">
                <a:latin typeface="Verdana"/>
                <a:cs typeface="Verdana"/>
              </a:rPr>
              <a:t> </a:t>
            </a:r>
            <a:r>
              <a:rPr sz="1050" spc="5" dirty="0">
                <a:latin typeface="Verdana"/>
                <a:cs typeface="Verdana"/>
              </a:rPr>
              <a:t>research</a:t>
            </a:r>
            <a:endParaRPr sz="1050">
              <a:latin typeface="Verdana"/>
              <a:cs typeface="Verdana"/>
            </a:endParaRPr>
          </a:p>
          <a:p>
            <a:pPr marL="86360" indent="-74295">
              <a:lnSpc>
                <a:spcPct val="100000"/>
              </a:lnSpc>
              <a:spcBef>
                <a:spcPts val="120"/>
              </a:spcBef>
              <a:buSzPct val="90476"/>
              <a:buChar char="•"/>
              <a:tabLst>
                <a:tab pos="86995" algn="l"/>
              </a:tabLst>
            </a:pPr>
            <a:r>
              <a:rPr sz="1050" dirty="0">
                <a:latin typeface="Verdana"/>
                <a:cs typeface="Verdana"/>
              </a:rPr>
              <a:t>Production technology</a:t>
            </a:r>
            <a:r>
              <a:rPr sz="1050" spc="-125" dirty="0">
                <a:latin typeface="Verdana"/>
                <a:cs typeface="Verdana"/>
              </a:rPr>
              <a:t> </a:t>
            </a:r>
            <a:r>
              <a:rPr sz="1050" spc="5" dirty="0">
                <a:latin typeface="Verdana"/>
                <a:cs typeface="Verdana"/>
              </a:rPr>
              <a:t>research</a:t>
            </a:r>
            <a:endParaRPr sz="1050">
              <a:latin typeface="Verdana"/>
              <a:cs typeface="Verdana"/>
            </a:endParaRPr>
          </a:p>
          <a:p>
            <a:pPr marL="86360" indent="-74295">
              <a:lnSpc>
                <a:spcPct val="100000"/>
              </a:lnSpc>
              <a:spcBef>
                <a:spcPts val="120"/>
              </a:spcBef>
              <a:buSzPct val="90476"/>
              <a:buChar char="•"/>
              <a:tabLst>
                <a:tab pos="86995" algn="l"/>
              </a:tabLst>
            </a:pPr>
            <a:r>
              <a:rPr sz="1050" spc="5" dirty="0">
                <a:latin typeface="Verdana"/>
                <a:cs typeface="Verdana"/>
              </a:rPr>
              <a:t>Human resource</a:t>
            </a:r>
            <a:r>
              <a:rPr sz="1050" spc="-135" dirty="0">
                <a:latin typeface="Verdana"/>
                <a:cs typeface="Verdana"/>
              </a:rPr>
              <a:t> </a:t>
            </a:r>
            <a:r>
              <a:rPr sz="1050" dirty="0">
                <a:latin typeface="Verdana"/>
                <a:cs typeface="Verdana"/>
              </a:rPr>
              <a:t>development</a:t>
            </a:r>
            <a:endParaRPr sz="1050">
              <a:latin typeface="Verdana"/>
              <a:cs typeface="Verdana"/>
            </a:endParaRPr>
          </a:p>
          <a:p>
            <a:pPr marL="86360" indent="-74295">
              <a:lnSpc>
                <a:spcPct val="100000"/>
              </a:lnSpc>
              <a:spcBef>
                <a:spcPts val="140"/>
              </a:spcBef>
              <a:buSzPct val="90476"/>
              <a:buChar char="•"/>
              <a:tabLst>
                <a:tab pos="86995" algn="l"/>
              </a:tabLst>
            </a:pPr>
            <a:r>
              <a:rPr sz="1050" dirty="0">
                <a:latin typeface="Verdana"/>
                <a:cs typeface="Verdana"/>
              </a:rPr>
              <a:t>Supplier </a:t>
            </a:r>
            <a:r>
              <a:rPr sz="1050" spc="5" dirty="0">
                <a:latin typeface="Verdana"/>
                <a:cs typeface="Verdana"/>
              </a:rPr>
              <a:t>base</a:t>
            </a:r>
            <a:r>
              <a:rPr sz="1050" spc="-114" dirty="0">
                <a:latin typeface="Verdana"/>
                <a:cs typeface="Verdana"/>
              </a:rPr>
              <a:t> </a:t>
            </a:r>
            <a:r>
              <a:rPr sz="1050" dirty="0">
                <a:latin typeface="Verdana"/>
                <a:cs typeface="Verdana"/>
              </a:rPr>
              <a:t>development</a:t>
            </a:r>
            <a:endParaRPr sz="1050">
              <a:latin typeface="Verdana"/>
              <a:cs typeface="Verdana"/>
            </a:endParaRPr>
          </a:p>
          <a:p>
            <a:pPr marL="86360" indent="-74295">
              <a:lnSpc>
                <a:spcPct val="100000"/>
              </a:lnSpc>
              <a:spcBef>
                <a:spcPts val="120"/>
              </a:spcBef>
              <a:buSzPct val="90476"/>
              <a:buChar char="•"/>
              <a:tabLst>
                <a:tab pos="86995" algn="l"/>
              </a:tabLst>
            </a:pPr>
            <a:r>
              <a:rPr sz="1050" dirty="0">
                <a:latin typeface="Verdana"/>
                <a:cs typeface="Verdana"/>
              </a:rPr>
              <a:t>Development of </a:t>
            </a:r>
            <a:r>
              <a:rPr sz="1050" spc="5" dirty="0">
                <a:latin typeface="Verdana"/>
                <a:cs typeface="Verdana"/>
              </a:rPr>
              <a:t>external</a:t>
            </a:r>
            <a:r>
              <a:rPr sz="1050" spc="-125" dirty="0">
                <a:latin typeface="Verdana"/>
                <a:cs typeface="Verdana"/>
              </a:rPr>
              <a:t> </a:t>
            </a:r>
            <a:r>
              <a:rPr sz="1050" dirty="0">
                <a:latin typeface="Verdana"/>
                <a:cs typeface="Verdana"/>
              </a:rPr>
              <a:t>relations</a:t>
            </a:r>
            <a:endParaRPr sz="1050">
              <a:latin typeface="Verdana"/>
              <a:cs typeface="Verdana"/>
            </a:endParaRPr>
          </a:p>
          <a:p>
            <a:pPr marL="86360" indent="-74295">
              <a:lnSpc>
                <a:spcPct val="100000"/>
              </a:lnSpc>
              <a:spcBef>
                <a:spcPts val="125"/>
              </a:spcBef>
              <a:buSzPct val="90476"/>
              <a:buChar char="•"/>
              <a:tabLst>
                <a:tab pos="86995" algn="l"/>
              </a:tabLst>
            </a:pPr>
            <a:r>
              <a:rPr sz="1050" dirty="0">
                <a:latin typeface="Verdana"/>
                <a:cs typeface="Verdana"/>
              </a:rPr>
              <a:t>Strategic</a:t>
            </a:r>
            <a:r>
              <a:rPr sz="1050" spc="-70" dirty="0">
                <a:latin typeface="Verdana"/>
                <a:cs typeface="Verdana"/>
              </a:rPr>
              <a:t> </a:t>
            </a:r>
            <a:r>
              <a:rPr sz="1050" dirty="0">
                <a:latin typeface="Verdana"/>
                <a:cs typeface="Verdana"/>
              </a:rPr>
              <a:t>planning</a:t>
            </a:r>
            <a:endParaRPr sz="1050">
              <a:latin typeface="Verdana"/>
              <a:cs typeface="Verdana"/>
            </a:endParaRPr>
          </a:p>
        </p:txBody>
      </p:sp>
      <p:sp>
        <p:nvSpPr>
          <p:cNvPr id="18" name="object 18"/>
          <p:cNvSpPr/>
          <p:nvPr/>
        </p:nvSpPr>
        <p:spPr>
          <a:xfrm>
            <a:off x="457200" y="1338580"/>
            <a:ext cx="381000" cy="3091180"/>
          </a:xfrm>
          <a:custGeom>
            <a:avLst/>
            <a:gdLst/>
            <a:ahLst/>
            <a:cxnLst/>
            <a:rect l="l" t="t" r="r" b="b"/>
            <a:pathLst>
              <a:path w="381000" h="3091179">
                <a:moveTo>
                  <a:pt x="304800" y="0"/>
                </a:moveTo>
                <a:lnTo>
                  <a:pt x="0" y="0"/>
                </a:lnTo>
              </a:path>
              <a:path w="381000" h="3091179">
                <a:moveTo>
                  <a:pt x="0" y="0"/>
                </a:moveTo>
                <a:lnTo>
                  <a:pt x="0" y="533400"/>
                </a:lnTo>
              </a:path>
              <a:path w="381000" h="3091179">
                <a:moveTo>
                  <a:pt x="0" y="533400"/>
                </a:moveTo>
                <a:lnTo>
                  <a:pt x="304800" y="533400"/>
                </a:lnTo>
              </a:path>
              <a:path w="381000" h="3091179">
                <a:moveTo>
                  <a:pt x="0" y="533400"/>
                </a:moveTo>
                <a:lnTo>
                  <a:pt x="0" y="1676400"/>
                </a:lnTo>
              </a:path>
              <a:path w="381000" h="3091179">
                <a:moveTo>
                  <a:pt x="0" y="1427480"/>
                </a:moveTo>
                <a:lnTo>
                  <a:pt x="381000" y="1427480"/>
                </a:lnTo>
              </a:path>
              <a:path w="381000" h="3091179">
                <a:moveTo>
                  <a:pt x="0" y="1676400"/>
                </a:moveTo>
                <a:lnTo>
                  <a:pt x="0" y="3091180"/>
                </a:lnTo>
              </a:path>
              <a:path w="381000" h="3091179">
                <a:moveTo>
                  <a:pt x="0" y="2189480"/>
                </a:moveTo>
                <a:lnTo>
                  <a:pt x="381000" y="2189480"/>
                </a:lnTo>
              </a:path>
              <a:path w="381000" h="3091179">
                <a:moveTo>
                  <a:pt x="0" y="3091180"/>
                </a:moveTo>
                <a:lnTo>
                  <a:pt x="381000" y="3091180"/>
                </a:lnTo>
              </a:path>
            </a:pathLst>
          </a:custGeom>
          <a:ln w="25400">
            <a:solidFill>
              <a:srgbClr val="000000"/>
            </a:solidFill>
          </a:ln>
        </p:spPr>
        <p:txBody>
          <a:bodyPr wrap="square" lIns="0" tIns="0" rIns="0" bIns="0" rtlCol="0"/>
          <a:lstStyle/>
          <a:p>
            <a:endParaRPr/>
          </a:p>
        </p:txBody>
      </p:sp>
      <p:sp>
        <p:nvSpPr>
          <p:cNvPr id="19" name="object 19"/>
          <p:cNvSpPr/>
          <p:nvPr/>
        </p:nvSpPr>
        <p:spPr>
          <a:xfrm>
            <a:off x="4953000" y="1338580"/>
            <a:ext cx="457200" cy="1838960"/>
          </a:xfrm>
          <a:custGeom>
            <a:avLst/>
            <a:gdLst/>
            <a:ahLst/>
            <a:cxnLst/>
            <a:rect l="l" t="t" r="r" b="b"/>
            <a:pathLst>
              <a:path w="457200" h="1838960">
                <a:moveTo>
                  <a:pt x="304800" y="0"/>
                </a:moveTo>
                <a:lnTo>
                  <a:pt x="0" y="0"/>
                </a:lnTo>
              </a:path>
              <a:path w="457200" h="1838960">
                <a:moveTo>
                  <a:pt x="0" y="0"/>
                </a:moveTo>
                <a:lnTo>
                  <a:pt x="0" y="1838960"/>
                </a:lnTo>
              </a:path>
              <a:path w="457200" h="1838960">
                <a:moveTo>
                  <a:pt x="0" y="457200"/>
                </a:moveTo>
                <a:lnTo>
                  <a:pt x="457200" y="457200"/>
                </a:lnTo>
              </a:path>
              <a:path w="457200" h="1838960">
                <a:moveTo>
                  <a:pt x="0" y="1838960"/>
                </a:moveTo>
                <a:lnTo>
                  <a:pt x="457200" y="1838960"/>
                </a:lnTo>
              </a:path>
            </a:pathLst>
          </a:custGeom>
          <a:ln w="25400">
            <a:solidFill>
              <a:srgbClr val="000000"/>
            </a:solidFill>
          </a:ln>
        </p:spPr>
        <p:txBody>
          <a:bodyPr wrap="square" lIns="0" tIns="0" rIns="0" bIns="0" rtlCol="0"/>
          <a:lstStyle/>
          <a:p>
            <a:endParaRPr/>
          </a:p>
        </p:txBody>
      </p:sp>
      <p:pic>
        <p:nvPicPr>
          <p:cNvPr id="2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4629" y="424300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70"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9E00"/>
          </a:solidFill>
        </p:spPr>
        <p:txBody>
          <a:bodyPr wrap="square" lIns="0" tIns="0" rIns="0" bIns="0" rtlCol="0"/>
          <a:lstStyle/>
          <a:p>
            <a:endParaRPr lang="en-US" dirty="0"/>
          </a:p>
        </p:txBody>
      </p:sp>
      <p:sp>
        <p:nvSpPr>
          <p:cNvPr id="3" name="object 3"/>
          <p:cNvSpPr/>
          <p:nvPr/>
        </p:nvSpPr>
        <p:spPr>
          <a:xfrm>
            <a:off x="817880" y="805180"/>
            <a:ext cx="7508240" cy="3533140"/>
          </a:xfrm>
          <a:custGeom>
            <a:avLst/>
            <a:gdLst/>
            <a:ahLst/>
            <a:cxnLst/>
            <a:rect l="l" t="t" r="r" b="b"/>
            <a:pathLst>
              <a:path w="7508240" h="3533140">
                <a:moveTo>
                  <a:pt x="3027807" y="0"/>
                </a:moveTo>
                <a:lnTo>
                  <a:pt x="0" y="0"/>
                </a:lnTo>
                <a:lnTo>
                  <a:pt x="0" y="3533140"/>
                </a:lnTo>
                <a:lnTo>
                  <a:pt x="7508240" y="3533140"/>
                </a:lnTo>
                <a:lnTo>
                  <a:pt x="7508240" y="7620"/>
                </a:lnTo>
                <a:lnTo>
                  <a:pt x="4480433" y="7620"/>
                </a:lnTo>
              </a:path>
            </a:pathLst>
          </a:custGeom>
          <a:ln w="76200">
            <a:solidFill>
              <a:srgbClr val="FFFFFF"/>
            </a:solidFill>
          </a:ln>
        </p:spPr>
        <p:txBody>
          <a:bodyPr wrap="square" lIns="0" tIns="0" rIns="0" bIns="0" rtlCol="0"/>
          <a:lstStyle/>
          <a:p>
            <a:endParaRPr/>
          </a:p>
        </p:txBody>
      </p:sp>
      <p:sp>
        <p:nvSpPr>
          <p:cNvPr id="4" name="object 4"/>
          <p:cNvSpPr txBox="1"/>
          <p:nvPr/>
        </p:nvSpPr>
        <p:spPr>
          <a:xfrm>
            <a:off x="1687512" y="1809750"/>
            <a:ext cx="5768975" cy="997709"/>
          </a:xfrm>
          <a:prstGeom prst="rect">
            <a:avLst/>
          </a:prstGeom>
        </p:spPr>
        <p:txBody>
          <a:bodyPr vert="horz" wrap="square" lIns="0" tIns="12700" rIns="0" bIns="0" rtlCol="0">
            <a:spAutoFit/>
          </a:bodyPr>
          <a:lstStyle/>
          <a:p>
            <a:pPr algn="ctr"/>
            <a:r>
              <a:rPr lang="en-US" sz="3200" b="1" dirty="0"/>
              <a:t>TERIMAKASIH</a:t>
            </a:r>
          </a:p>
          <a:p>
            <a:pPr algn="ctr"/>
            <a:r>
              <a:rPr lang="en-US" sz="3200" b="1" dirty="0"/>
              <a:t>WASSALAMUALAIKUM WR .WB</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6600" y="3872492"/>
            <a:ext cx="609600" cy="609600"/>
          </a:xfrm>
          <a:prstGeom prst="rect">
            <a:avLst/>
          </a:prstGeom>
        </p:spPr>
      </p:pic>
    </p:spTree>
    <p:extLst>
      <p:ext uri="{BB962C8B-B14F-4D97-AF65-F5344CB8AC3E}">
        <p14:creationId xmlns:p14="http://schemas.microsoft.com/office/powerpoint/2010/main" val="947752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200401" y="162940"/>
            <a:ext cx="2819400" cy="830997"/>
          </a:xfrm>
        </p:spPr>
        <p:txBody>
          <a:bodyPr/>
          <a:lstStyle/>
          <a:p>
            <a:pPr algn="ctr"/>
            <a:r>
              <a:rPr lang="en-US" altLang="en-US" sz="1800" dirty="0" err="1" smtClean="0"/>
              <a:t>Contoh</a:t>
            </a:r>
            <a:r>
              <a:rPr lang="en-US" altLang="en-US" sz="1800" dirty="0" smtClean="0"/>
              <a:t> </a:t>
            </a:r>
            <a:r>
              <a:rPr lang="en-US" altLang="en-US" sz="1800" dirty="0" smtClean="0"/>
              <a:t>Proses </a:t>
            </a:r>
            <a:r>
              <a:rPr lang="en-US" altLang="en-US" sz="1800" dirty="0" err="1" smtClean="0"/>
              <a:t>Produksi</a:t>
            </a:r>
            <a:r>
              <a:rPr lang="en-US" altLang="en-US" sz="1800" dirty="0" smtClean="0"/>
              <a:t> </a:t>
            </a:r>
            <a:r>
              <a:rPr lang="en-US" altLang="en-US" sz="1800" dirty="0" err="1" smtClean="0"/>
              <a:t>Teh</a:t>
            </a:r>
            <a:r>
              <a:rPr lang="en-US" altLang="en-US" sz="1800" dirty="0" smtClean="0"/>
              <a:t> </a:t>
            </a:r>
            <a:r>
              <a:rPr lang="en-US" altLang="en-US" sz="1800" dirty="0" err="1" smtClean="0"/>
              <a:t>botol</a:t>
            </a:r>
            <a:r>
              <a:rPr lang="en-US" altLang="en-US" sz="1800" dirty="0" smtClean="0"/>
              <a:t> </a:t>
            </a:r>
            <a:r>
              <a:rPr lang="en-US" altLang="en-US" sz="1800" dirty="0" err="1" smtClean="0"/>
              <a:t>Sosro</a:t>
            </a:r>
            <a:endParaRPr lang="en-US" altLang="en-US" sz="1800" dirty="0" smtClean="0"/>
          </a:p>
        </p:txBody>
      </p:sp>
      <p:sp>
        <p:nvSpPr>
          <p:cNvPr id="8195" name="Content Placeholder 2"/>
          <p:cNvSpPr>
            <a:spLocks noGrp="1"/>
          </p:cNvSpPr>
          <p:nvPr>
            <p:ph idx="1"/>
          </p:nvPr>
        </p:nvSpPr>
        <p:spPr>
          <a:xfrm>
            <a:off x="427796" y="988516"/>
            <a:ext cx="6840512" cy="3600986"/>
          </a:xfrm>
        </p:spPr>
        <p:txBody>
          <a:bodyPr/>
          <a:lstStyle/>
          <a:p>
            <a:pPr marL="342900" indent="-342900">
              <a:buFont typeface="+mj-lt"/>
              <a:buAutoNum type="arabicPeriod"/>
            </a:pPr>
            <a:r>
              <a:rPr lang="en-US" dirty="0" smtClean="0"/>
              <a:t>Incoming Material</a:t>
            </a:r>
          </a:p>
          <a:p>
            <a:pPr marL="342900"/>
            <a:r>
              <a:rPr lang="en-US" dirty="0" smtClean="0"/>
              <a:t>Proses </a:t>
            </a:r>
            <a:r>
              <a:rPr lang="en-US" dirty="0" err="1" smtClean="0"/>
              <a:t>Penyediaan</a:t>
            </a:r>
            <a:r>
              <a:rPr lang="en-US" dirty="0" smtClean="0"/>
              <a:t> </a:t>
            </a:r>
            <a:r>
              <a:rPr lang="en-US" dirty="0" err="1" smtClean="0"/>
              <a:t>Bahan</a:t>
            </a:r>
            <a:r>
              <a:rPr lang="en-US" dirty="0" smtClean="0"/>
              <a:t> Baku, </a:t>
            </a:r>
            <a:r>
              <a:rPr lang="en-US" dirty="0" err="1" smtClean="0"/>
              <a:t>Bahan</a:t>
            </a:r>
            <a:r>
              <a:rPr lang="en-US" dirty="0" smtClean="0"/>
              <a:t> </a:t>
            </a:r>
            <a:r>
              <a:rPr lang="en-US" dirty="0" err="1" smtClean="0"/>
              <a:t>Pengemas</a:t>
            </a:r>
            <a:r>
              <a:rPr lang="en-US" dirty="0" smtClean="0"/>
              <a:t> </a:t>
            </a:r>
            <a:r>
              <a:rPr lang="en-US" dirty="0" err="1" smtClean="0"/>
              <a:t>Maupun</a:t>
            </a:r>
            <a:r>
              <a:rPr lang="en-US" dirty="0" smtClean="0"/>
              <a:t> </a:t>
            </a:r>
            <a:r>
              <a:rPr lang="en-US" dirty="0" err="1" smtClean="0"/>
              <a:t>Bahan</a:t>
            </a:r>
            <a:r>
              <a:rPr lang="en-US" dirty="0" smtClean="0"/>
              <a:t> </a:t>
            </a:r>
            <a:r>
              <a:rPr lang="en-US" dirty="0" err="1" smtClean="0"/>
              <a:t>Pembantu</a:t>
            </a:r>
            <a:endParaRPr lang="en-US" dirty="0" smtClean="0"/>
          </a:p>
          <a:p>
            <a:pPr marL="342900" indent="-342900">
              <a:buFont typeface="+mj-lt"/>
              <a:buAutoNum type="arabicPeriod" startAt="2"/>
            </a:pPr>
            <a:r>
              <a:rPr lang="en-US" dirty="0" err="1" smtClean="0"/>
              <a:t>Rekayasa</a:t>
            </a:r>
            <a:r>
              <a:rPr lang="en-US" dirty="0" smtClean="0"/>
              <a:t> Proses</a:t>
            </a:r>
          </a:p>
          <a:p>
            <a:pPr marL="342900"/>
            <a:r>
              <a:rPr lang="en-US" dirty="0" smtClean="0"/>
              <a:t>Unit </a:t>
            </a:r>
            <a:r>
              <a:rPr lang="en-US" i="1" dirty="0" smtClean="0"/>
              <a:t>Water Treatment</a:t>
            </a:r>
            <a:r>
              <a:rPr lang="en-US" dirty="0" smtClean="0"/>
              <a:t>, Unit </a:t>
            </a:r>
            <a:r>
              <a:rPr lang="en-US" i="1" dirty="0" smtClean="0"/>
              <a:t>Boiler</a:t>
            </a:r>
            <a:r>
              <a:rPr lang="en-US" dirty="0" smtClean="0"/>
              <a:t>, Unit </a:t>
            </a:r>
            <a:r>
              <a:rPr lang="en-US" i="1" dirty="0" smtClean="0"/>
              <a:t>Kitchen </a:t>
            </a:r>
            <a:r>
              <a:rPr lang="en-US" dirty="0" smtClean="0"/>
              <a:t>Dan Unit </a:t>
            </a:r>
            <a:r>
              <a:rPr lang="en-US" dirty="0" err="1" smtClean="0"/>
              <a:t>Pasteurisasi</a:t>
            </a:r>
            <a:endParaRPr lang="en-US" dirty="0" smtClean="0"/>
          </a:p>
          <a:p>
            <a:pPr marL="342900" indent="-342900">
              <a:buFont typeface="+mj-lt"/>
              <a:buAutoNum type="arabicPeriod" startAt="3"/>
            </a:pPr>
            <a:r>
              <a:rPr lang="en-US" dirty="0" err="1" smtClean="0"/>
              <a:t>Pengemasan</a:t>
            </a:r>
            <a:endParaRPr lang="en-US" dirty="0" smtClean="0"/>
          </a:p>
          <a:p>
            <a:pPr marL="342900"/>
            <a:r>
              <a:rPr lang="nb-NO" dirty="0" smtClean="0"/>
              <a:t>Proses Sortasi Awal, Proses Pencucian Botol, Proses Sortasi Lanjutan, Pengisian Teh Cair Manis Dan Proses Sortasi Akhir</a:t>
            </a:r>
            <a:endParaRPr lang="en-US" dirty="0" smtClean="0"/>
          </a:p>
          <a:p>
            <a:pPr marL="342900" indent="-342900">
              <a:buFont typeface="+mj-lt"/>
              <a:buAutoNum type="arabicPeriod" startAt="4"/>
            </a:pPr>
            <a:r>
              <a:rPr lang="en-US" dirty="0" err="1" smtClean="0"/>
              <a:t>Pengawasan</a:t>
            </a:r>
            <a:r>
              <a:rPr lang="en-US" dirty="0" smtClean="0"/>
              <a:t> </a:t>
            </a:r>
            <a:r>
              <a:rPr lang="en-US" dirty="0" err="1" smtClean="0"/>
              <a:t>Mutu</a:t>
            </a:r>
            <a:r>
              <a:rPr lang="en-US" dirty="0" smtClean="0"/>
              <a:t> </a:t>
            </a:r>
          </a:p>
          <a:p>
            <a:pPr marL="342900"/>
            <a:r>
              <a:rPr lang="en-US" i="1" dirty="0" smtClean="0"/>
              <a:t>Incoming Material</a:t>
            </a:r>
            <a:r>
              <a:rPr lang="en-US" dirty="0" smtClean="0"/>
              <a:t>, Proses </a:t>
            </a:r>
            <a:r>
              <a:rPr lang="en-US" dirty="0" err="1" smtClean="0"/>
              <a:t>Produksi</a:t>
            </a:r>
            <a:r>
              <a:rPr lang="en-US" dirty="0" smtClean="0"/>
              <a:t>, </a:t>
            </a:r>
            <a:r>
              <a:rPr lang="en-US" dirty="0" err="1" smtClean="0"/>
              <a:t>Analisa</a:t>
            </a:r>
            <a:r>
              <a:rPr lang="en-US" dirty="0" smtClean="0"/>
              <a:t> </a:t>
            </a:r>
            <a:r>
              <a:rPr lang="en-US" dirty="0" err="1" smtClean="0"/>
              <a:t>Mikrobiologi</a:t>
            </a:r>
            <a:r>
              <a:rPr lang="en-US" dirty="0" smtClean="0"/>
              <a:t>, Unit </a:t>
            </a:r>
            <a:r>
              <a:rPr lang="en-US" dirty="0" err="1" smtClean="0"/>
              <a:t>Sanitasi</a:t>
            </a:r>
            <a:r>
              <a:rPr lang="en-US" dirty="0" smtClean="0"/>
              <a:t> Dan </a:t>
            </a:r>
            <a:r>
              <a:rPr lang="en-US" i="1" dirty="0" smtClean="0"/>
              <a:t>Weekly Maintenance</a:t>
            </a:r>
            <a:r>
              <a:rPr lang="en-US" dirty="0" smtClean="0"/>
              <a:t> Dan </a:t>
            </a:r>
            <a:r>
              <a:rPr lang="en-US" dirty="0" err="1" smtClean="0"/>
              <a:t>Pengawasan</a:t>
            </a:r>
            <a:r>
              <a:rPr lang="en-US" dirty="0" smtClean="0"/>
              <a:t> </a:t>
            </a:r>
            <a:r>
              <a:rPr lang="en-US" dirty="0" err="1" smtClean="0"/>
              <a:t>Produk</a:t>
            </a:r>
            <a:endParaRPr lang="en-US" dirty="0" smtClean="0"/>
          </a:p>
          <a:p>
            <a:pPr marL="342900" indent="-342900">
              <a:buFont typeface="+mj-lt"/>
              <a:buAutoNum type="arabicPeriod" startAt="5"/>
            </a:pPr>
            <a:r>
              <a:rPr lang="en-US" dirty="0" err="1" smtClean="0"/>
              <a:t>Pengolahan</a:t>
            </a:r>
            <a:r>
              <a:rPr lang="en-US" dirty="0" smtClean="0"/>
              <a:t> </a:t>
            </a:r>
            <a:r>
              <a:rPr lang="en-US" dirty="0" err="1" smtClean="0"/>
              <a:t>Limbah</a:t>
            </a:r>
            <a:endParaRPr lang="en-US" dirty="0" smtClean="0"/>
          </a:p>
          <a:p>
            <a:pPr marL="342900"/>
            <a:r>
              <a:rPr lang="nl-NL" dirty="0" smtClean="0"/>
              <a:t>Limbah Padat Dan Limbah Cair</a:t>
            </a:r>
            <a:endParaRPr lang="en-US" altLang="en-US" dirty="0" smtClean="0"/>
          </a:p>
        </p:txBody>
      </p:sp>
      <p:pic>
        <p:nvPicPr>
          <p:cNvPr id="8196" name="Picture 2" descr="http://www.mcdonalds.co.id/uploads/4WAcYhxELCZ7lTv9vd2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651253"/>
            <a:ext cx="4807744"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83942" y="4497361"/>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752024" y="4533900"/>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055240" y="4589502"/>
            <a:ext cx="609600" cy="609600"/>
          </a:xfrm>
          <a:prstGeom prst="rect">
            <a:avLst/>
          </a:prstGeom>
        </p:spPr>
      </p:pic>
      <p:pic>
        <p:nvPicPr>
          <p:cNvPr id="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2162906" y="4594478"/>
            <a:ext cx="609600" cy="609600"/>
          </a:xfrm>
          <a:prstGeom prst="rect">
            <a:avLst/>
          </a:prstGeom>
        </p:spPr>
      </p:pic>
      <p:pic>
        <p:nvPicPr>
          <p:cNvPr id="1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45783" y="4756590"/>
            <a:ext cx="609600" cy="609600"/>
          </a:xfrm>
          <a:prstGeom prst="rect">
            <a:avLst/>
          </a:prstGeom>
        </p:spPr>
      </p:pic>
    </p:spTree>
    <p:extLst>
      <p:ext uri="{BB962C8B-B14F-4D97-AF65-F5344CB8AC3E}">
        <p14:creationId xmlns:p14="http://schemas.microsoft.com/office/powerpoint/2010/main" val="2162624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633"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6500"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2752"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0462"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86200" y="133350"/>
            <a:ext cx="1889760" cy="289823"/>
          </a:xfrm>
          <a:prstGeom prst="rect">
            <a:avLst/>
          </a:prstGeom>
        </p:spPr>
        <p:txBody>
          <a:bodyPr vert="horz" wrap="square" lIns="0" tIns="12700" rIns="0" bIns="0" rtlCol="0">
            <a:spAutoFit/>
          </a:bodyPr>
          <a:lstStyle/>
          <a:p>
            <a:pPr marL="12700">
              <a:lnSpc>
                <a:spcPct val="100000"/>
              </a:lnSpc>
              <a:spcBef>
                <a:spcPts val="100"/>
              </a:spcBef>
            </a:pPr>
            <a:r>
              <a:rPr b="1" spc="-80" dirty="0">
                <a:latin typeface="Verdana"/>
                <a:cs typeface="Verdana"/>
              </a:rPr>
              <a:t>Pendahuluan</a:t>
            </a:r>
            <a:endParaRPr dirty="0">
              <a:latin typeface="Verdana"/>
              <a:cs typeface="Verdana"/>
            </a:endParaRPr>
          </a:p>
        </p:txBody>
      </p:sp>
      <p:sp>
        <p:nvSpPr>
          <p:cNvPr id="3" name="object 3"/>
          <p:cNvSpPr txBox="1">
            <a:spLocks noGrp="1"/>
          </p:cNvSpPr>
          <p:nvPr>
            <p:ph type="title"/>
          </p:nvPr>
        </p:nvSpPr>
        <p:spPr>
          <a:xfrm>
            <a:off x="688657" y="2402141"/>
            <a:ext cx="7742555" cy="758190"/>
          </a:xfrm>
          <a:prstGeom prst="rect">
            <a:avLst/>
          </a:prstGeom>
        </p:spPr>
        <p:txBody>
          <a:bodyPr vert="horz" wrap="square" lIns="0" tIns="12700" rIns="0" bIns="0" rtlCol="0">
            <a:spAutoFit/>
          </a:bodyPr>
          <a:lstStyle/>
          <a:p>
            <a:pPr marL="12700">
              <a:lnSpc>
                <a:spcPct val="100000"/>
              </a:lnSpc>
              <a:spcBef>
                <a:spcPts val="100"/>
              </a:spcBef>
            </a:pPr>
            <a:r>
              <a:rPr sz="2400" b="0" spc="165" dirty="0">
                <a:solidFill>
                  <a:srgbClr val="434343"/>
                </a:solidFill>
                <a:latin typeface="Trebuchet MS"/>
                <a:cs typeface="Trebuchet MS"/>
              </a:rPr>
              <a:t>Apakah</a:t>
            </a:r>
            <a:r>
              <a:rPr sz="2400" b="0" spc="-130" dirty="0">
                <a:solidFill>
                  <a:srgbClr val="434343"/>
                </a:solidFill>
                <a:latin typeface="Trebuchet MS"/>
                <a:cs typeface="Trebuchet MS"/>
              </a:rPr>
              <a:t> </a:t>
            </a:r>
            <a:r>
              <a:rPr sz="2400" b="0" spc="120" dirty="0">
                <a:solidFill>
                  <a:srgbClr val="434343"/>
                </a:solidFill>
                <a:latin typeface="Trebuchet MS"/>
                <a:cs typeface="Trebuchet MS"/>
              </a:rPr>
              <a:t>sebuah</a:t>
            </a:r>
            <a:r>
              <a:rPr sz="2400" b="0" spc="-110" dirty="0">
                <a:solidFill>
                  <a:srgbClr val="434343"/>
                </a:solidFill>
                <a:latin typeface="Trebuchet MS"/>
                <a:cs typeface="Trebuchet MS"/>
              </a:rPr>
              <a:t> </a:t>
            </a:r>
            <a:r>
              <a:rPr sz="2400" b="0" spc="135" dirty="0">
                <a:solidFill>
                  <a:srgbClr val="434343"/>
                </a:solidFill>
                <a:latin typeface="Trebuchet MS"/>
                <a:cs typeface="Trebuchet MS"/>
              </a:rPr>
              <a:t>perusahaan</a:t>
            </a:r>
            <a:r>
              <a:rPr sz="2400" b="0" spc="-114" dirty="0">
                <a:solidFill>
                  <a:srgbClr val="434343"/>
                </a:solidFill>
                <a:latin typeface="Trebuchet MS"/>
                <a:cs typeface="Trebuchet MS"/>
              </a:rPr>
              <a:t> </a:t>
            </a:r>
            <a:r>
              <a:rPr sz="2400" b="0" spc="80" dirty="0">
                <a:solidFill>
                  <a:srgbClr val="434343"/>
                </a:solidFill>
                <a:latin typeface="Trebuchet MS"/>
                <a:cs typeface="Trebuchet MS"/>
              </a:rPr>
              <a:t>terdiri</a:t>
            </a:r>
            <a:r>
              <a:rPr sz="2400" b="0" spc="-114" dirty="0">
                <a:solidFill>
                  <a:srgbClr val="434343"/>
                </a:solidFill>
                <a:latin typeface="Trebuchet MS"/>
                <a:cs typeface="Trebuchet MS"/>
              </a:rPr>
              <a:t> </a:t>
            </a:r>
            <a:r>
              <a:rPr sz="2400" b="0" spc="130" dirty="0">
                <a:solidFill>
                  <a:srgbClr val="434343"/>
                </a:solidFill>
                <a:latin typeface="Trebuchet MS"/>
                <a:cs typeface="Trebuchet MS"/>
              </a:rPr>
              <a:t>dari</a:t>
            </a:r>
            <a:r>
              <a:rPr sz="2400" b="0" spc="-160" dirty="0">
                <a:solidFill>
                  <a:srgbClr val="434343"/>
                </a:solidFill>
                <a:latin typeface="Trebuchet MS"/>
                <a:cs typeface="Trebuchet MS"/>
              </a:rPr>
              <a:t> </a:t>
            </a:r>
            <a:r>
              <a:rPr sz="2400" dirty="0">
                <a:solidFill>
                  <a:srgbClr val="FF0000"/>
                </a:solidFill>
                <a:latin typeface="Noto Serif"/>
                <a:cs typeface="Noto Serif"/>
              </a:rPr>
              <a:t>departemen</a:t>
            </a:r>
            <a:endParaRPr sz="2400">
              <a:latin typeface="Noto Serif"/>
              <a:cs typeface="Noto Serif"/>
            </a:endParaRPr>
          </a:p>
          <a:p>
            <a:pPr marL="341630" algn="ctr">
              <a:lnSpc>
                <a:spcPct val="100000"/>
              </a:lnSpc>
              <a:spcBef>
                <a:spcPts val="5"/>
              </a:spcBef>
            </a:pPr>
            <a:r>
              <a:rPr sz="2400" b="0" spc="70" dirty="0">
                <a:solidFill>
                  <a:srgbClr val="434343"/>
                </a:solidFill>
                <a:latin typeface="Trebuchet MS"/>
                <a:cs typeface="Trebuchet MS"/>
              </a:rPr>
              <a:t>atau</a:t>
            </a:r>
            <a:r>
              <a:rPr sz="2400" b="0" spc="-105" dirty="0">
                <a:solidFill>
                  <a:srgbClr val="434343"/>
                </a:solidFill>
                <a:latin typeface="Trebuchet MS"/>
                <a:cs typeface="Trebuchet MS"/>
              </a:rPr>
              <a:t> </a:t>
            </a:r>
            <a:r>
              <a:rPr sz="2400" spc="45" dirty="0">
                <a:solidFill>
                  <a:srgbClr val="FF0000"/>
                </a:solidFill>
                <a:latin typeface="Noto Serif"/>
                <a:cs typeface="Noto Serif"/>
              </a:rPr>
              <a:t>proses</a:t>
            </a:r>
            <a:r>
              <a:rPr sz="2400" b="0" spc="45" dirty="0">
                <a:solidFill>
                  <a:srgbClr val="434343"/>
                </a:solidFill>
                <a:latin typeface="Trebuchet MS"/>
                <a:cs typeface="Trebuchet MS"/>
              </a:rPr>
              <a:t>?</a:t>
            </a:r>
            <a:endParaRPr sz="2400">
              <a:latin typeface="Trebuchet MS"/>
              <a:cs typeface="Trebuchet MS"/>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7000" y="40957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0220" y="162940"/>
            <a:ext cx="1490980" cy="289823"/>
          </a:xfrm>
          <a:prstGeom prst="rect">
            <a:avLst/>
          </a:prstGeom>
        </p:spPr>
        <p:txBody>
          <a:bodyPr vert="horz" wrap="square" lIns="0" tIns="12700" rIns="0" bIns="0" rtlCol="0">
            <a:spAutoFit/>
          </a:bodyPr>
          <a:lstStyle/>
          <a:p>
            <a:pPr marL="12700">
              <a:lnSpc>
                <a:spcPct val="100000"/>
              </a:lnSpc>
              <a:spcBef>
                <a:spcPts val="100"/>
              </a:spcBef>
            </a:pPr>
            <a:r>
              <a:rPr b="1" spc="-65" dirty="0">
                <a:latin typeface="Verdana"/>
                <a:cs typeface="Verdana"/>
              </a:rPr>
              <a:t>P</a:t>
            </a:r>
            <a:r>
              <a:rPr b="1" spc="-100" dirty="0">
                <a:latin typeface="Verdana"/>
                <a:cs typeface="Verdana"/>
              </a:rPr>
              <a:t>r</a:t>
            </a:r>
            <a:r>
              <a:rPr b="1" spc="-65" dirty="0">
                <a:latin typeface="Verdana"/>
                <a:cs typeface="Verdana"/>
              </a:rPr>
              <a:t>os</a:t>
            </a:r>
            <a:r>
              <a:rPr b="1" spc="-70" dirty="0">
                <a:latin typeface="Verdana"/>
                <a:cs typeface="Verdana"/>
              </a:rPr>
              <a:t>e</a:t>
            </a:r>
            <a:r>
              <a:rPr b="1" spc="-90" dirty="0">
                <a:latin typeface="Verdana"/>
                <a:cs typeface="Verdana"/>
              </a:rPr>
              <a:t>s</a:t>
            </a:r>
            <a:endParaRPr dirty="0">
              <a:latin typeface="Verdana"/>
              <a:cs typeface="Verdana"/>
            </a:endParaRPr>
          </a:p>
        </p:txBody>
      </p:sp>
      <p:sp>
        <p:nvSpPr>
          <p:cNvPr id="3" name="object 3"/>
          <p:cNvSpPr txBox="1"/>
          <p:nvPr/>
        </p:nvSpPr>
        <p:spPr>
          <a:xfrm>
            <a:off x="472440" y="1017523"/>
            <a:ext cx="8105775" cy="3456304"/>
          </a:xfrm>
          <a:prstGeom prst="rect">
            <a:avLst/>
          </a:prstGeom>
        </p:spPr>
        <p:txBody>
          <a:bodyPr vert="horz" wrap="square" lIns="0" tIns="12700" rIns="0" bIns="0" rtlCol="0">
            <a:spAutoFit/>
          </a:bodyPr>
          <a:lstStyle/>
          <a:p>
            <a:pPr marL="355600" marR="231140" indent="-343535" algn="just">
              <a:lnSpc>
                <a:spcPct val="100000"/>
              </a:lnSpc>
              <a:spcBef>
                <a:spcPts val="100"/>
              </a:spcBef>
              <a:buClr>
                <a:srgbClr val="CCCCCC"/>
              </a:buClr>
              <a:buSzPct val="80000"/>
              <a:buFont typeface="Wingdings"/>
              <a:buChar char=""/>
              <a:tabLst>
                <a:tab pos="356235" algn="l"/>
              </a:tabLst>
            </a:pPr>
            <a:r>
              <a:rPr sz="2000" spc="160" dirty="0">
                <a:solidFill>
                  <a:srgbClr val="434343"/>
                </a:solidFill>
                <a:latin typeface="Trebuchet MS"/>
                <a:cs typeface="Trebuchet MS"/>
              </a:rPr>
              <a:t>Manusia</a:t>
            </a:r>
            <a:r>
              <a:rPr sz="2000" spc="-65" dirty="0">
                <a:solidFill>
                  <a:srgbClr val="434343"/>
                </a:solidFill>
                <a:latin typeface="Trebuchet MS"/>
                <a:cs typeface="Trebuchet MS"/>
              </a:rPr>
              <a:t> </a:t>
            </a:r>
            <a:r>
              <a:rPr sz="2000" spc="110" dirty="0">
                <a:solidFill>
                  <a:srgbClr val="434343"/>
                </a:solidFill>
                <a:latin typeface="Trebuchet MS"/>
                <a:cs typeface="Trebuchet MS"/>
              </a:rPr>
              <a:t>mulai</a:t>
            </a:r>
            <a:r>
              <a:rPr sz="2000" spc="-65" dirty="0">
                <a:solidFill>
                  <a:srgbClr val="434343"/>
                </a:solidFill>
                <a:latin typeface="Trebuchet MS"/>
                <a:cs typeface="Trebuchet MS"/>
              </a:rPr>
              <a:t> </a:t>
            </a:r>
            <a:r>
              <a:rPr sz="2000" spc="114" dirty="0">
                <a:solidFill>
                  <a:srgbClr val="434343"/>
                </a:solidFill>
                <a:latin typeface="Trebuchet MS"/>
                <a:cs typeface="Trebuchet MS"/>
              </a:rPr>
              <a:t>mengkoordinasikan</a:t>
            </a:r>
            <a:r>
              <a:rPr sz="2000" spc="-145" dirty="0">
                <a:solidFill>
                  <a:srgbClr val="434343"/>
                </a:solidFill>
                <a:latin typeface="Trebuchet MS"/>
                <a:cs typeface="Trebuchet MS"/>
              </a:rPr>
              <a:t> </a:t>
            </a:r>
            <a:r>
              <a:rPr sz="2000" spc="110" dirty="0">
                <a:solidFill>
                  <a:srgbClr val="434343"/>
                </a:solidFill>
                <a:latin typeface="Trebuchet MS"/>
                <a:cs typeface="Trebuchet MS"/>
              </a:rPr>
              <a:t>tindakannya</a:t>
            </a:r>
            <a:r>
              <a:rPr sz="2000" spc="-95" dirty="0">
                <a:solidFill>
                  <a:srgbClr val="434343"/>
                </a:solidFill>
                <a:latin typeface="Trebuchet MS"/>
                <a:cs typeface="Trebuchet MS"/>
              </a:rPr>
              <a:t> </a:t>
            </a:r>
            <a:r>
              <a:rPr sz="2000" spc="114" dirty="0">
                <a:solidFill>
                  <a:srgbClr val="434343"/>
                </a:solidFill>
                <a:latin typeface="Trebuchet MS"/>
                <a:cs typeface="Trebuchet MS"/>
              </a:rPr>
              <a:t>untuk</a:t>
            </a:r>
            <a:r>
              <a:rPr sz="2000" spc="-45" dirty="0">
                <a:solidFill>
                  <a:srgbClr val="434343"/>
                </a:solidFill>
                <a:latin typeface="Trebuchet MS"/>
                <a:cs typeface="Trebuchet MS"/>
              </a:rPr>
              <a:t> </a:t>
            </a:r>
            <a:r>
              <a:rPr sz="2000" spc="50" dirty="0">
                <a:solidFill>
                  <a:srgbClr val="434343"/>
                </a:solidFill>
                <a:latin typeface="Trebuchet MS"/>
                <a:cs typeface="Trebuchet MS"/>
              </a:rPr>
              <a:t>dapat  </a:t>
            </a:r>
            <a:r>
              <a:rPr sz="2000" spc="114" dirty="0">
                <a:solidFill>
                  <a:srgbClr val="434343"/>
                </a:solidFill>
                <a:latin typeface="Trebuchet MS"/>
                <a:cs typeface="Trebuchet MS"/>
              </a:rPr>
              <a:t>melakukan</a:t>
            </a:r>
            <a:r>
              <a:rPr sz="2000" spc="-40" dirty="0">
                <a:solidFill>
                  <a:srgbClr val="434343"/>
                </a:solidFill>
                <a:latin typeface="Trebuchet MS"/>
                <a:cs typeface="Trebuchet MS"/>
              </a:rPr>
              <a:t> </a:t>
            </a:r>
            <a:r>
              <a:rPr sz="2000" spc="40" dirty="0">
                <a:solidFill>
                  <a:srgbClr val="434343"/>
                </a:solidFill>
                <a:latin typeface="Trebuchet MS"/>
                <a:cs typeface="Trebuchet MS"/>
              </a:rPr>
              <a:t>tugas-tugas</a:t>
            </a:r>
            <a:r>
              <a:rPr sz="2000" spc="-45" dirty="0">
                <a:solidFill>
                  <a:srgbClr val="434343"/>
                </a:solidFill>
                <a:latin typeface="Trebuchet MS"/>
                <a:cs typeface="Trebuchet MS"/>
              </a:rPr>
              <a:t> </a:t>
            </a:r>
            <a:r>
              <a:rPr sz="2000" spc="105" dirty="0">
                <a:solidFill>
                  <a:srgbClr val="434343"/>
                </a:solidFill>
                <a:latin typeface="Trebuchet MS"/>
                <a:cs typeface="Trebuchet MS"/>
              </a:rPr>
              <a:t>kompleks</a:t>
            </a:r>
            <a:r>
              <a:rPr sz="2000" spc="-70" dirty="0">
                <a:solidFill>
                  <a:srgbClr val="434343"/>
                </a:solidFill>
                <a:latin typeface="Trebuchet MS"/>
                <a:cs typeface="Trebuchet MS"/>
              </a:rPr>
              <a:t> </a:t>
            </a:r>
            <a:r>
              <a:rPr sz="2000" spc="125" dirty="0">
                <a:solidFill>
                  <a:srgbClr val="434343"/>
                </a:solidFill>
                <a:latin typeface="Trebuchet MS"/>
                <a:cs typeface="Trebuchet MS"/>
              </a:rPr>
              <a:t>yang</a:t>
            </a:r>
            <a:r>
              <a:rPr sz="2000" spc="-95" dirty="0">
                <a:solidFill>
                  <a:srgbClr val="434343"/>
                </a:solidFill>
                <a:latin typeface="Trebuchet MS"/>
                <a:cs typeface="Trebuchet MS"/>
              </a:rPr>
              <a:t> </a:t>
            </a:r>
            <a:r>
              <a:rPr sz="2000" spc="55" dirty="0">
                <a:solidFill>
                  <a:srgbClr val="434343"/>
                </a:solidFill>
                <a:latin typeface="Trebuchet MS"/>
                <a:cs typeface="Trebuchet MS"/>
              </a:rPr>
              <a:t>tidak</a:t>
            </a:r>
            <a:r>
              <a:rPr sz="2000" spc="-65" dirty="0">
                <a:solidFill>
                  <a:srgbClr val="434343"/>
                </a:solidFill>
                <a:latin typeface="Trebuchet MS"/>
                <a:cs typeface="Trebuchet MS"/>
              </a:rPr>
              <a:t> </a:t>
            </a:r>
            <a:r>
              <a:rPr sz="2000" spc="50" dirty="0">
                <a:solidFill>
                  <a:srgbClr val="434343"/>
                </a:solidFill>
                <a:latin typeface="Trebuchet MS"/>
                <a:cs typeface="Trebuchet MS"/>
              </a:rPr>
              <a:t>dapat</a:t>
            </a:r>
            <a:r>
              <a:rPr sz="2000" spc="-65" dirty="0">
                <a:solidFill>
                  <a:srgbClr val="434343"/>
                </a:solidFill>
                <a:latin typeface="Trebuchet MS"/>
                <a:cs typeface="Trebuchet MS"/>
              </a:rPr>
              <a:t> </a:t>
            </a:r>
            <a:r>
              <a:rPr sz="2000" spc="80" dirty="0">
                <a:solidFill>
                  <a:srgbClr val="434343"/>
                </a:solidFill>
                <a:latin typeface="Trebuchet MS"/>
                <a:cs typeface="Trebuchet MS"/>
              </a:rPr>
              <a:t>dikerjakan  </a:t>
            </a:r>
            <a:r>
              <a:rPr sz="2000" spc="95" dirty="0">
                <a:solidFill>
                  <a:srgbClr val="434343"/>
                </a:solidFill>
                <a:latin typeface="Trebuchet MS"/>
                <a:cs typeface="Trebuchet MS"/>
              </a:rPr>
              <a:t>sendiri</a:t>
            </a:r>
            <a:endParaRPr sz="2000" dirty="0">
              <a:latin typeface="Trebuchet MS"/>
              <a:cs typeface="Trebuchet MS"/>
            </a:endParaRPr>
          </a:p>
          <a:p>
            <a:pPr marL="355600" indent="-343535" algn="just">
              <a:lnSpc>
                <a:spcPct val="100000"/>
              </a:lnSpc>
              <a:spcBef>
                <a:spcPts val="1005"/>
              </a:spcBef>
              <a:buClr>
                <a:srgbClr val="CCCCCC"/>
              </a:buClr>
              <a:buSzPct val="80000"/>
              <a:buFont typeface="Wingdings"/>
              <a:buChar char=""/>
              <a:tabLst>
                <a:tab pos="356235" algn="l"/>
              </a:tabLst>
            </a:pPr>
            <a:r>
              <a:rPr sz="2000" spc="114" dirty="0">
                <a:solidFill>
                  <a:srgbClr val="434343"/>
                </a:solidFill>
                <a:latin typeface="Trebuchet MS"/>
                <a:cs typeface="Trebuchet MS"/>
              </a:rPr>
              <a:t>Koordinasi</a:t>
            </a:r>
            <a:r>
              <a:rPr sz="2000" spc="-95" dirty="0">
                <a:solidFill>
                  <a:srgbClr val="434343"/>
                </a:solidFill>
                <a:latin typeface="Trebuchet MS"/>
                <a:cs typeface="Trebuchet MS"/>
              </a:rPr>
              <a:t> </a:t>
            </a:r>
            <a:r>
              <a:rPr sz="2000" spc="25" dirty="0">
                <a:solidFill>
                  <a:srgbClr val="434343"/>
                </a:solidFill>
                <a:latin typeface="Trebuchet MS"/>
                <a:cs typeface="Trebuchet MS"/>
              </a:rPr>
              <a:t>ini,</a:t>
            </a:r>
            <a:r>
              <a:rPr sz="2000" spc="-105" dirty="0">
                <a:solidFill>
                  <a:srgbClr val="434343"/>
                </a:solidFill>
                <a:latin typeface="Trebuchet MS"/>
                <a:cs typeface="Trebuchet MS"/>
              </a:rPr>
              <a:t> </a:t>
            </a:r>
            <a:r>
              <a:rPr sz="2000" spc="85" dirty="0">
                <a:solidFill>
                  <a:srgbClr val="434343"/>
                </a:solidFill>
                <a:latin typeface="Trebuchet MS"/>
                <a:cs typeface="Trebuchet MS"/>
              </a:rPr>
              <a:t>bisa</a:t>
            </a:r>
            <a:r>
              <a:rPr sz="2000" spc="-65" dirty="0">
                <a:solidFill>
                  <a:srgbClr val="434343"/>
                </a:solidFill>
                <a:latin typeface="Trebuchet MS"/>
                <a:cs typeface="Trebuchet MS"/>
              </a:rPr>
              <a:t> </a:t>
            </a:r>
            <a:r>
              <a:rPr sz="2000" spc="60" dirty="0">
                <a:solidFill>
                  <a:srgbClr val="434343"/>
                </a:solidFill>
                <a:latin typeface="Trebuchet MS"/>
                <a:cs typeface="Trebuchet MS"/>
              </a:rPr>
              <a:t>disebut</a:t>
            </a:r>
            <a:r>
              <a:rPr sz="2000" spc="-65" dirty="0">
                <a:solidFill>
                  <a:srgbClr val="434343"/>
                </a:solidFill>
                <a:latin typeface="Trebuchet MS"/>
                <a:cs typeface="Trebuchet MS"/>
              </a:rPr>
              <a:t> </a:t>
            </a:r>
            <a:r>
              <a:rPr sz="2000" spc="100" dirty="0">
                <a:solidFill>
                  <a:srgbClr val="434343"/>
                </a:solidFill>
                <a:latin typeface="Trebuchet MS"/>
                <a:cs typeface="Trebuchet MS"/>
              </a:rPr>
              <a:t>dengan</a:t>
            </a:r>
            <a:r>
              <a:rPr sz="2000" spc="-85" dirty="0">
                <a:solidFill>
                  <a:srgbClr val="434343"/>
                </a:solidFill>
                <a:latin typeface="Trebuchet MS"/>
                <a:cs typeface="Trebuchet MS"/>
              </a:rPr>
              <a:t> </a:t>
            </a:r>
            <a:r>
              <a:rPr sz="2000" b="1" spc="-25" dirty="0">
                <a:solidFill>
                  <a:srgbClr val="434343"/>
                </a:solidFill>
                <a:latin typeface="Noto Serif"/>
                <a:cs typeface="Noto Serif"/>
              </a:rPr>
              <a:t>perusahaan</a:t>
            </a:r>
            <a:r>
              <a:rPr sz="2000" spc="-25" dirty="0">
                <a:solidFill>
                  <a:srgbClr val="434343"/>
                </a:solidFill>
                <a:latin typeface="Trebuchet MS"/>
                <a:cs typeface="Trebuchet MS"/>
              </a:rPr>
              <a:t>,</a:t>
            </a:r>
            <a:r>
              <a:rPr sz="2000" spc="-105" dirty="0">
                <a:solidFill>
                  <a:srgbClr val="434343"/>
                </a:solidFill>
                <a:latin typeface="Trebuchet MS"/>
                <a:cs typeface="Trebuchet MS"/>
              </a:rPr>
              <a:t> </a:t>
            </a:r>
            <a:r>
              <a:rPr sz="2000" spc="90" dirty="0">
                <a:solidFill>
                  <a:srgbClr val="434343"/>
                </a:solidFill>
                <a:latin typeface="Trebuchet MS"/>
                <a:cs typeface="Trebuchet MS"/>
              </a:rPr>
              <a:t>diawali</a:t>
            </a:r>
            <a:r>
              <a:rPr sz="2000" spc="-45" dirty="0">
                <a:solidFill>
                  <a:srgbClr val="434343"/>
                </a:solidFill>
                <a:latin typeface="Trebuchet MS"/>
                <a:cs typeface="Trebuchet MS"/>
              </a:rPr>
              <a:t> </a:t>
            </a:r>
            <a:r>
              <a:rPr sz="2000" spc="65" dirty="0">
                <a:solidFill>
                  <a:srgbClr val="434343"/>
                </a:solidFill>
                <a:latin typeface="Trebuchet MS"/>
                <a:cs typeface="Trebuchet MS"/>
              </a:rPr>
              <a:t>oleh</a:t>
            </a:r>
            <a:endParaRPr sz="2000" dirty="0">
              <a:latin typeface="Trebuchet MS"/>
              <a:cs typeface="Trebuchet MS"/>
            </a:endParaRPr>
          </a:p>
          <a:p>
            <a:pPr marL="355600" algn="just">
              <a:lnSpc>
                <a:spcPct val="100000"/>
              </a:lnSpc>
            </a:pPr>
            <a:r>
              <a:rPr sz="2000" spc="95" dirty="0">
                <a:solidFill>
                  <a:srgbClr val="434343"/>
                </a:solidFill>
                <a:latin typeface="Trebuchet MS"/>
                <a:cs typeface="Trebuchet MS"/>
              </a:rPr>
              <a:t>sebuah</a:t>
            </a:r>
            <a:r>
              <a:rPr sz="2000" spc="-55" dirty="0">
                <a:solidFill>
                  <a:srgbClr val="434343"/>
                </a:solidFill>
                <a:latin typeface="Trebuchet MS"/>
                <a:cs typeface="Trebuchet MS"/>
              </a:rPr>
              <a:t> </a:t>
            </a:r>
            <a:r>
              <a:rPr sz="2000" spc="75" dirty="0">
                <a:solidFill>
                  <a:srgbClr val="434343"/>
                </a:solidFill>
                <a:latin typeface="Trebuchet MS"/>
                <a:cs typeface="Trebuchet MS"/>
              </a:rPr>
              <a:t>permintaan.</a:t>
            </a:r>
            <a:endParaRPr sz="2000" dirty="0">
              <a:latin typeface="Trebuchet MS"/>
              <a:cs typeface="Trebuchet MS"/>
            </a:endParaRPr>
          </a:p>
          <a:p>
            <a:pPr marL="355600" indent="-343535" algn="just">
              <a:lnSpc>
                <a:spcPct val="100000"/>
              </a:lnSpc>
              <a:spcBef>
                <a:spcPts val="1000"/>
              </a:spcBef>
              <a:buClr>
                <a:srgbClr val="CCCCCC"/>
              </a:buClr>
              <a:buSzPct val="80000"/>
              <a:buFont typeface="Wingdings"/>
              <a:buChar char=""/>
              <a:tabLst>
                <a:tab pos="356235" algn="l"/>
              </a:tabLst>
            </a:pPr>
            <a:r>
              <a:rPr sz="2000" spc="130" dirty="0">
                <a:solidFill>
                  <a:srgbClr val="434343"/>
                </a:solidFill>
                <a:latin typeface="Trebuchet MS"/>
                <a:cs typeface="Trebuchet MS"/>
              </a:rPr>
              <a:t>Fokusnya</a:t>
            </a:r>
            <a:r>
              <a:rPr sz="2000" spc="-100" dirty="0">
                <a:solidFill>
                  <a:srgbClr val="434343"/>
                </a:solidFill>
                <a:latin typeface="Trebuchet MS"/>
                <a:cs typeface="Trebuchet MS"/>
              </a:rPr>
              <a:t> </a:t>
            </a:r>
            <a:r>
              <a:rPr sz="2000" spc="85" dirty="0">
                <a:solidFill>
                  <a:srgbClr val="434343"/>
                </a:solidFill>
                <a:latin typeface="Trebuchet MS"/>
                <a:cs typeface="Trebuchet MS"/>
              </a:rPr>
              <a:t>adalah</a:t>
            </a:r>
            <a:r>
              <a:rPr sz="2000" spc="-50" dirty="0">
                <a:solidFill>
                  <a:srgbClr val="434343"/>
                </a:solidFill>
                <a:latin typeface="Trebuchet MS"/>
                <a:cs typeface="Trebuchet MS"/>
              </a:rPr>
              <a:t> </a:t>
            </a:r>
            <a:r>
              <a:rPr sz="2000" spc="114" dirty="0">
                <a:solidFill>
                  <a:srgbClr val="434343"/>
                </a:solidFill>
                <a:latin typeface="Trebuchet MS"/>
                <a:cs typeface="Trebuchet MS"/>
              </a:rPr>
              <a:t>untuk</a:t>
            </a:r>
            <a:r>
              <a:rPr sz="2000" spc="-50" dirty="0">
                <a:solidFill>
                  <a:srgbClr val="434343"/>
                </a:solidFill>
                <a:latin typeface="Trebuchet MS"/>
                <a:cs typeface="Trebuchet MS"/>
              </a:rPr>
              <a:t> </a:t>
            </a:r>
            <a:r>
              <a:rPr sz="2000" spc="125" dirty="0">
                <a:solidFill>
                  <a:srgbClr val="434343"/>
                </a:solidFill>
                <a:latin typeface="Trebuchet MS"/>
                <a:cs typeface="Trebuchet MS"/>
              </a:rPr>
              <a:t>memenuhi</a:t>
            </a:r>
            <a:r>
              <a:rPr sz="2000" spc="-60" dirty="0">
                <a:solidFill>
                  <a:srgbClr val="434343"/>
                </a:solidFill>
                <a:latin typeface="Trebuchet MS"/>
                <a:cs typeface="Trebuchet MS"/>
              </a:rPr>
              <a:t> </a:t>
            </a:r>
            <a:r>
              <a:rPr sz="2000" spc="95" dirty="0">
                <a:solidFill>
                  <a:srgbClr val="434343"/>
                </a:solidFill>
                <a:latin typeface="Trebuchet MS"/>
                <a:cs typeface="Trebuchet MS"/>
              </a:rPr>
              <a:t>permintaan</a:t>
            </a:r>
            <a:r>
              <a:rPr sz="2000" spc="-75" dirty="0">
                <a:solidFill>
                  <a:srgbClr val="434343"/>
                </a:solidFill>
                <a:latin typeface="Trebuchet MS"/>
                <a:cs typeface="Trebuchet MS"/>
              </a:rPr>
              <a:t> </a:t>
            </a:r>
            <a:r>
              <a:rPr sz="2000" spc="100" dirty="0">
                <a:solidFill>
                  <a:srgbClr val="434343"/>
                </a:solidFill>
                <a:latin typeface="Trebuchet MS"/>
                <a:cs typeface="Trebuchet MS"/>
              </a:rPr>
              <a:t>dengan</a:t>
            </a:r>
            <a:endParaRPr sz="2000" dirty="0">
              <a:latin typeface="Trebuchet MS"/>
              <a:cs typeface="Trebuchet MS"/>
            </a:endParaRPr>
          </a:p>
          <a:p>
            <a:pPr marL="355600" algn="just">
              <a:lnSpc>
                <a:spcPct val="100000"/>
              </a:lnSpc>
            </a:pPr>
            <a:r>
              <a:rPr sz="2000" spc="114" dirty="0">
                <a:solidFill>
                  <a:srgbClr val="434343"/>
                </a:solidFill>
                <a:latin typeface="Trebuchet MS"/>
                <a:cs typeface="Trebuchet MS"/>
              </a:rPr>
              <a:t>melakukan</a:t>
            </a:r>
            <a:r>
              <a:rPr sz="2000" spc="-45" dirty="0">
                <a:solidFill>
                  <a:srgbClr val="434343"/>
                </a:solidFill>
                <a:latin typeface="Trebuchet MS"/>
                <a:cs typeface="Trebuchet MS"/>
              </a:rPr>
              <a:t> </a:t>
            </a:r>
            <a:r>
              <a:rPr sz="2000" spc="40" dirty="0">
                <a:solidFill>
                  <a:srgbClr val="434343"/>
                </a:solidFill>
                <a:latin typeface="Trebuchet MS"/>
                <a:cs typeface="Trebuchet MS"/>
              </a:rPr>
              <a:t>tugas-tugas</a:t>
            </a:r>
            <a:r>
              <a:rPr sz="2000" spc="-55" dirty="0">
                <a:solidFill>
                  <a:srgbClr val="434343"/>
                </a:solidFill>
                <a:latin typeface="Trebuchet MS"/>
                <a:cs typeface="Trebuchet MS"/>
              </a:rPr>
              <a:t> </a:t>
            </a:r>
            <a:r>
              <a:rPr sz="2000" spc="120" dirty="0">
                <a:solidFill>
                  <a:srgbClr val="434343"/>
                </a:solidFill>
                <a:latin typeface="Trebuchet MS"/>
                <a:cs typeface="Trebuchet MS"/>
              </a:rPr>
              <a:t>yang</a:t>
            </a:r>
            <a:r>
              <a:rPr sz="2000" spc="-95" dirty="0">
                <a:solidFill>
                  <a:srgbClr val="434343"/>
                </a:solidFill>
                <a:latin typeface="Trebuchet MS"/>
                <a:cs typeface="Trebuchet MS"/>
              </a:rPr>
              <a:t> </a:t>
            </a:r>
            <a:r>
              <a:rPr sz="2000" spc="125" dirty="0">
                <a:solidFill>
                  <a:srgbClr val="434343"/>
                </a:solidFill>
                <a:latin typeface="Trebuchet MS"/>
                <a:cs typeface="Trebuchet MS"/>
              </a:rPr>
              <a:t>harus</a:t>
            </a:r>
            <a:r>
              <a:rPr sz="2000" spc="-45" dirty="0">
                <a:solidFill>
                  <a:srgbClr val="434343"/>
                </a:solidFill>
                <a:latin typeface="Trebuchet MS"/>
                <a:cs typeface="Trebuchet MS"/>
              </a:rPr>
              <a:t> </a:t>
            </a:r>
            <a:r>
              <a:rPr sz="2000" spc="80" dirty="0">
                <a:solidFill>
                  <a:srgbClr val="434343"/>
                </a:solidFill>
                <a:latin typeface="Trebuchet MS"/>
                <a:cs typeface="Trebuchet MS"/>
              </a:rPr>
              <a:t>dikerjakan</a:t>
            </a:r>
            <a:endParaRPr sz="2000" dirty="0">
              <a:latin typeface="Trebuchet MS"/>
              <a:cs typeface="Trebuchet MS"/>
            </a:endParaRPr>
          </a:p>
          <a:p>
            <a:pPr marL="355600" marR="5080" indent="-343535">
              <a:lnSpc>
                <a:spcPct val="99600"/>
              </a:lnSpc>
              <a:spcBef>
                <a:spcPts val="1035"/>
              </a:spcBef>
              <a:buClr>
                <a:srgbClr val="CCCCCC"/>
              </a:buClr>
              <a:buSzPct val="80000"/>
              <a:buFont typeface="Wingdings"/>
              <a:buChar char=""/>
              <a:tabLst>
                <a:tab pos="355600" algn="l"/>
                <a:tab pos="356235" algn="l"/>
              </a:tabLst>
            </a:pPr>
            <a:r>
              <a:rPr sz="2000" spc="120" dirty="0">
                <a:solidFill>
                  <a:srgbClr val="434343"/>
                </a:solidFill>
                <a:latin typeface="Trebuchet MS"/>
                <a:cs typeface="Trebuchet MS"/>
              </a:rPr>
              <a:t>Dengan </a:t>
            </a:r>
            <a:r>
              <a:rPr sz="2000" spc="50" dirty="0">
                <a:solidFill>
                  <a:srgbClr val="434343"/>
                </a:solidFill>
                <a:latin typeface="Trebuchet MS"/>
                <a:cs typeface="Trebuchet MS"/>
              </a:rPr>
              <a:t>kata </a:t>
            </a:r>
            <a:r>
              <a:rPr sz="2000" spc="20" dirty="0">
                <a:solidFill>
                  <a:srgbClr val="434343"/>
                </a:solidFill>
                <a:latin typeface="Trebuchet MS"/>
                <a:cs typeface="Trebuchet MS"/>
              </a:rPr>
              <a:t>lain, </a:t>
            </a:r>
            <a:r>
              <a:rPr sz="2000" spc="100" dirty="0">
                <a:solidFill>
                  <a:srgbClr val="434343"/>
                </a:solidFill>
                <a:latin typeface="Trebuchet MS"/>
                <a:cs typeface="Trebuchet MS"/>
              </a:rPr>
              <a:t>fokus dari </a:t>
            </a:r>
            <a:r>
              <a:rPr sz="2000" spc="95" dirty="0">
                <a:solidFill>
                  <a:srgbClr val="434343"/>
                </a:solidFill>
                <a:latin typeface="Trebuchet MS"/>
                <a:cs typeface="Trebuchet MS"/>
              </a:rPr>
              <a:t>tindakan </a:t>
            </a:r>
            <a:r>
              <a:rPr sz="2000" spc="85" dirty="0">
                <a:solidFill>
                  <a:srgbClr val="434343"/>
                </a:solidFill>
                <a:latin typeface="Trebuchet MS"/>
                <a:cs typeface="Trebuchet MS"/>
              </a:rPr>
              <a:t>adalah </a:t>
            </a:r>
            <a:r>
              <a:rPr sz="2000" spc="80" dirty="0">
                <a:solidFill>
                  <a:srgbClr val="FF0000"/>
                </a:solidFill>
                <a:latin typeface="Trebuchet MS"/>
                <a:cs typeface="Trebuchet MS"/>
              </a:rPr>
              <a:t>proses </a:t>
            </a:r>
            <a:r>
              <a:rPr sz="2000" dirty="0">
                <a:solidFill>
                  <a:srgbClr val="434343"/>
                </a:solidFill>
                <a:latin typeface="Wingdings"/>
                <a:cs typeface="Wingdings"/>
              </a:rPr>
              <a:t></a:t>
            </a:r>
            <a:r>
              <a:rPr sz="2000" dirty="0">
                <a:solidFill>
                  <a:srgbClr val="434343"/>
                </a:solidFill>
                <a:latin typeface="Times New Roman"/>
                <a:cs typeface="Times New Roman"/>
              </a:rPr>
              <a:t> </a:t>
            </a:r>
            <a:r>
              <a:rPr sz="2000" spc="50" dirty="0">
                <a:solidFill>
                  <a:srgbClr val="434343"/>
                </a:solidFill>
                <a:latin typeface="Trebuchet MS"/>
                <a:cs typeface="Trebuchet MS"/>
              </a:rPr>
              <a:t>tenaga  </a:t>
            </a:r>
            <a:r>
              <a:rPr sz="2000" spc="45" dirty="0">
                <a:solidFill>
                  <a:srgbClr val="434343"/>
                </a:solidFill>
                <a:latin typeface="Trebuchet MS"/>
                <a:cs typeface="Trebuchet MS"/>
              </a:rPr>
              <a:t>kerja</a:t>
            </a:r>
            <a:r>
              <a:rPr sz="2000" spc="-85" dirty="0">
                <a:solidFill>
                  <a:srgbClr val="434343"/>
                </a:solidFill>
                <a:latin typeface="Trebuchet MS"/>
                <a:cs typeface="Trebuchet MS"/>
              </a:rPr>
              <a:t> </a:t>
            </a:r>
            <a:r>
              <a:rPr sz="2000" spc="60" dirty="0">
                <a:solidFill>
                  <a:srgbClr val="434343"/>
                </a:solidFill>
                <a:latin typeface="Trebuchet MS"/>
                <a:cs typeface="Trebuchet MS"/>
              </a:rPr>
              <a:t>tidak</a:t>
            </a:r>
            <a:r>
              <a:rPr sz="2000" spc="-65" dirty="0">
                <a:solidFill>
                  <a:srgbClr val="434343"/>
                </a:solidFill>
                <a:latin typeface="Trebuchet MS"/>
                <a:cs typeface="Trebuchet MS"/>
              </a:rPr>
              <a:t> </a:t>
            </a:r>
            <a:r>
              <a:rPr sz="2000" spc="60" dirty="0">
                <a:solidFill>
                  <a:srgbClr val="434343"/>
                </a:solidFill>
                <a:latin typeface="Trebuchet MS"/>
                <a:cs typeface="Trebuchet MS"/>
              </a:rPr>
              <a:t>dibagi-bagi</a:t>
            </a:r>
            <a:r>
              <a:rPr sz="2000" spc="-55" dirty="0">
                <a:solidFill>
                  <a:srgbClr val="434343"/>
                </a:solidFill>
                <a:latin typeface="Trebuchet MS"/>
                <a:cs typeface="Trebuchet MS"/>
              </a:rPr>
              <a:t> </a:t>
            </a:r>
            <a:r>
              <a:rPr sz="2000" dirty="0">
                <a:solidFill>
                  <a:srgbClr val="434343"/>
                </a:solidFill>
                <a:latin typeface="Trebuchet MS"/>
                <a:cs typeface="Trebuchet MS"/>
              </a:rPr>
              <a:t>tetapi</a:t>
            </a:r>
            <a:r>
              <a:rPr sz="2000" spc="-50" dirty="0">
                <a:solidFill>
                  <a:srgbClr val="434343"/>
                </a:solidFill>
                <a:latin typeface="Trebuchet MS"/>
                <a:cs typeface="Trebuchet MS"/>
              </a:rPr>
              <a:t> </a:t>
            </a:r>
            <a:r>
              <a:rPr sz="2000" spc="90" dirty="0">
                <a:solidFill>
                  <a:srgbClr val="434343"/>
                </a:solidFill>
                <a:latin typeface="Trebuchet MS"/>
                <a:cs typeface="Trebuchet MS"/>
              </a:rPr>
              <a:t>disewa</a:t>
            </a:r>
            <a:r>
              <a:rPr sz="2000" spc="-80" dirty="0">
                <a:solidFill>
                  <a:srgbClr val="434343"/>
                </a:solidFill>
                <a:latin typeface="Trebuchet MS"/>
                <a:cs typeface="Trebuchet MS"/>
              </a:rPr>
              <a:t> </a:t>
            </a:r>
            <a:r>
              <a:rPr sz="2000" spc="114" dirty="0">
                <a:solidFill>
                  <a:srgbClr val="434343"/>
                </a:solidFill>
                <a:latin typeface="Trebuchet MS"/>
                <a:cs typeface="Trebuchet MS"/>
              </a:rPr>
              <a:t>untuk</a:t>
            </a:r>
            <a:r>
              <a:rPr sz="2000" spc="-40" dirty="0">
                <a:solidFill>
                  <a:srgbClr val="434343"/>
                </a:solidFill>
                <a:latin typeface="Trebuchet MS"/>
                <a:cs typeface="Trebuchet MS"/>
              </a:rPr>
              <a:t> </a:t>
            </a:r>
            <a:r>
              <a:rPr sz="2000" spc="110" dirty="0">
                <a:solidFill>
                  <a:srgbClr val="434343"/>
                </a:solidFill>
                <a:latin typeface="Trebuchet MS"/>
                <a:cs typeface="Trebuchet MS"/>
              </a:rPr>
              <a:t>melaksanakan</a:t>
            </a:r>
            <a:r>
              <a:rPr sz="2000" spc="-85" dirty="0">
                <a:solidFill>
                  <a:srgbClr val="434343"/>
                </a:solidFill>
                <a:latin typeface="Trebuchet MS"/>
                <a:cs typeface="Trebuchet MS"/>
              </a:rPr>
              <a:t> </a:t>
            </a:r>
            <a:r>
              <a:rPr sz="2000" spc="55" dirty="0">
                <a:solidFill>
                  <a:srgbClr val="434343"/>
                </a:solidFill>
                <a:latin typeface="Trebuchet MS"/>
                <a:cs typeface="Trebuchet MS"/>
              </a:rPr>
              <a:t>tugas  </a:t>
            </a:r>
            <a:r>
              <a:rPr sz="2000" spc="120" dirty="0">
                <a:solidFill>
                  <a:srgbClr val="434343"/>
                </a:solidFill>
                <a:latin typeface="Trebuchet MS"/>
                <a:cs typeface="Trebuchet MS"/>
              </a:rPr>
              <a:t>yang </a:t>
            </a:r>
            <a:r>
              <a:rPr sz="2000" spc="90" dirty="0">
                <a:solidFill>
                  <a:srgbClr val="434343"/>
                </a:solidFill>
                <a:latin typeface="Trebuchet MS"/>
                <a:cs typeface="Trebuchet MS"/>
              </a:rPr>
              <a:t>perlu</a:t>
            </a:r>
            <a:r>
              <a:rPr sz="2000" spc="-290" dirty="0">
                <a:solidFill>
                  <a:srgbClr val="434343"/>
                </a:solidFill>
                <a:latin typeface="Trebuchet MS"/>
                <a:cs typeface="Trebuchet MS"/>
              </a:rPr>
              <a:t> </a:t>
            </a:r>
            <a:r>
              <a:rPr sz="2000" spc="114" dirty="0">
                <a:solidFill>
                  <a:srgbClr val="434343"/>
                </a:solidFill>
                <a:latin typeface="Trebuchet MS"/>
                <a:cs typeface="Trebuchet MS"/>
              </a:rPr>
              <a:t>dilakukan</a:t>
            </a:r>
            <a:endParaRPr sz="2000" dirty="0">
              <a:latin typeface="Trebuchet MS"/>
              <a:cs typeface="Trebuchet MS"/>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90800" y="424815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52600" y="42715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815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0" y="133350"/>
            <a:ext cx="1714500" cy="289823"/>
          </a:xfrm>
          <a:prstGeom prst="rect">
            <a:avLst/>
          </a:prstGeom>
        </p:spPr>
        <p:txBody>
          <a:bodyPr vert="horz" wrap="square" lIns="0" tIns="12700" rIns="0" bIns="0" rtlCol="0">
            <a:spAutoFit/>
          </a:bodyPr>
          <a:lstStyle/>
          <a:p>
            <a:pPr marL="12700">
              <a:lnSpc>
                <a:spcPct val="100000"/>
              </a:lnSpc>
              <a:spcBef>
                <a:spcPts val="100"/>
              </a:spcBef>
            </a:pPr>
            <a:r>
              <a:rPr b="1" spc="-75" dirty="0">
                <a:latin typeface="Verdana"/>
                <a:cs typeface="Verdana"/>
              </a:rPr>
              <a:t>D</a:t>
            </a:r>
            <a:r>
              <a:rPr b="1" spc="-65" dirty="0">
                <a:latin typeface="Verdana"/>
                <a:cs typeface="Verdana"/>
              </a:rPr>
              <a:t>e</a:t>
            </a:r>
            <a:r>
              <a:rPr b="1" spc="-70" dirty="0">
                <a:latin typeface="Verdana"/>
                <a:cs typeface="Verdana"/>
              </a:rPr>
              <a:t>p</a:t>
            </a:r>
            <a:r>
              <a:rPr b="1" spc="-60" dirty="0">
                <a:latin typeface="Verdana"/>
                <a:cs typeface="Verdana"/>
              </a:rPr>
              <a:t>a</a:t>
            </a:r>
            <a:r>
              <a:rPr b="1" spc="-100" dirty="0">
                <a:latin typeface="Verdana"/>
                <a:cs typeface="Verdana"/>
              </a:rPr>
              <a:t>r</a:t>
            </a:r>
            <a:r>
              <a:rPr b="1" spc="-30" dirty="0">
                <a:latin typeface="Verdana"/>
                <a:cs typeface="Verdana"/>
              </a:rPr>
              <a:t>t</a:t>
            </a:r>
            <a:r>
              <a:rPr b="1" spc="-75" dirty="0">
                <a:latin typeface="Verdana"/>
                <a:cs typeface="Verdana"/>
              </a:rPr>
              <a:t>emen</a:t>
            </a:r>
            <a:endParaRPr dirty="0">
              <a:latin typeface="Verdana"/>
              <a:cs typeface="Verdana"/>
            </a:endParaRPr>
          </a:p>
        </p:txBody>
      </p:sp>
      <p:sp>
        <p:nvSpPr>
          <p:cNvPr id="3" name="object 3"/>
          <p:cNvSpPr txBox="1"/>
          <p:nvPr/>
        </p:nvSpPr>
        <p:spPr>
          <a:xfrm>
            <a:off x="472440" y="1017523"/>
            <a:ext cx="8073390" cy="3425825"/>
          </a:xfrm>
          <a:prstGeom prst="rect">
            <a:avLst/>
          </a:prstGeom>
        </p:spPr>
        <p:txBody>
          <a:bodyPr vert="horz" wrap="square" lIns="0" tIns="12700" rIns="0" bIns="0" rtlCol="0">
            <a:spAutoFit/>
          </a:bodyPr>
          <a:lstStyle/>
          <a:p>
            <a:pPr marL="355600" indent="-343535">
              <a:lnSpc>
                <a:spcPct val="100000"/>
              </a:lnSpc>
              <a:spcBef>
                <a:spcPts val="100"/>
              </a:spcBef>
              <a:buClr>
                <a:srgbClr val="CCCCCC"/>
              </a:buClr>
              <a:buSzPct val="79545"/>
              <a:buFont typeface="Wingdings"/>
              <a:buChar char=""/>
              <a:tabLst>
                <a:tab pos="355600" algn="l"/>
                <a:tab pos="356235" algn="l"/>
              </a:tabLst>
            </a:pPr>
            <a:r>
              <a:rPr sz="2200" spc="50" dirty="0">
                <a:solidFill>
                  <a:srgbClr val="434343"/>
                </a:solidFill>
                <a:latin typeface="Trebuchet MS"/>
                <a:cs typeface="Trebuchet MS"/>
              </a:rPr>
              <a:t>Selanjutnya,</a:t>
            </a:r>
            <a:r>
              <a:rPr sz="2200" spc="-100" dirty="0">
                <a:solidFill>
                  <a:srgbClr val="434343"/>
                </a:solidFill>
                <a:latin typeface="Trebuchet MS"/>
                <a:cs typeface="Trebuchet MS"/>
              </a:rPr>
              <a:t> </a:t>
            </a:r>
            <a:r>
              <a:rPr sz="2200" spc="85" dirty="0">
                <a:solidFill>
                  <a:srgbClr val="434343"/>
                </a:solidFill>
                <a:latin typeface="Trebuchet MS"/>
                <a:cs typeface="Trebuchet MS"/>
              </a:rPr>
              <a:t>kompleksitas</a:t>
            </a:r>
            <a:r>
              <a:rPr sz="2200" spc="-90" dirty="0">
                <a:solidFill>
                  <a:srgbClr val="434343"/>
                </a:solidFill>
                <a:latin typeface="Trebuchet MS"/>
                <a:cs typeface="Trebuchet MS"/>
              </a:rPr>
              <a:t> </a:t>
            </a:r>
            <a:r>
              <a:rPr sz="2200" spc="70" dirty="0">
                <a:solidFill>
                  <a:srgbClr val="434343"/>
                </a:solidFill>
                <a:latin typeface="Trebuchet MS"/>
                <a:cs typeface="Trebuchet MS"/>
              </a:rPr>
              <a:t>pekerjaan</a:t>
            </a:r>
            <a:r>
              <a:rPr sz="2200" spc="-70" dirty="0">
                <a:solidFill>
                  <a:srgbClr val="434343"/>
                </a:solidFill>
                <a:latin typeface="Trebuchet MS"/>
                <a:cs typeface="Trebuchet MS"/>
              </a:rPr>
              <a:t> </a:t>
            </a:r>
            <a:r>
              <a:rPr sz="2200" spc="114" dirty="0">
                <a:solidFill>
                  <a:srgbClr val="434343"/>
                </a:solidFill>
                <a:latin typeface="Trebuchet MS"/>
                <a:cs typeface="Trebuchet MS"/>
              </a:rPr>
              <a:t>berkembang</a:t>
            </a:r>
            <a:r>
              <a:rPr sz="2200" spc="-110" dirty="0">
                <a:solidFill>
                  <a:srgbClr val="434343"/>
                </a:solidFill>
                <a:latin typeface="Trebuchet MS"/>
                <a:cs typeface="Trebuchet MS"/>
              </a:rPr>
              <a:t> </a:t>
            </a:r>
            <a:r>
              <a:rPr sz="2200" spc="140" dirty="0">
                <a:solidFill>
                  <a:srgbClr val="434343"/>
                </a:solidFill>
                <a:latin typeface="Trebuchet MS"/>
                <a:cs typeface="Trebuchet MS"/>
              </a:rPr>
              <a:t>dan</a:t>
            </a:r>
            <a:endParaRPr sz="2200" dirty="0">
              <a:latin typeface="Trebuchet MS"/>
              <a:cs typeface="Trebuchet MS"/>
            </a:endParaRPr>
          </a:p>
          <a:p>
            <a:pPr marL="355600">
              <a:lnSpc>
                <a:spcPct val="100000"/>
              </a:lnSpc>
            </a:pPr>
            <a:r>
              <a:rPr sz="2200" spc="100" dirty="0">
                <a:solidFill>
                  <a:srgbClr val="434343"/>
                </a:solidFill>
                <a:latin typeface="Trebuchet MS"/>
                <a:cs typeface="Trebuchet MS"/>
              </a:rPr>
              <a:t>jumlah </a:t>
            </a:r>
            <a:r>
              <a:rPr sz="2200" spc="50" dirty="0">
                <a:solidFill>
                  <a:srgbClr val="434343"/>
                </a:solidFill>
                <a:latin typeface="Trebuchet MS"/>
                <a:cs typeface="Trebuchet MS"/>
              </a:rPr>
              <a:t>pekerja</a:t>
            </a:r>
            <a:r>
              <a:rPr sz="2200" spc="-285" dirty="0">
                <a:solidFill>
                  <a:srgbClr val="434343"/>
                </a:solidFill>
                <a:latin typeface="Trebuchet MS"/>
                <a:cs typeface="Trebuchet MS"/>
              </a:rPr>
              <a:t> </a:t>
            </a:r>
            <a:r>
              <a:rPr sz="2200" spc="100" dirty="0">
                <a:solidFill>
                  <a:srgbClr val="434343"/>
                </a:solidFill>
                <a:latin typeface="Trebuchet MS"/>
                <a:cs typeface="Trebuchet MS"/>
              </a:rPr>
              <a:t>bertambah</a:t>
            </a:r>
            <a:endParaRPr sz="2200" dirty="0">
              <a:latin typeface="Trebuchet MS"/>
              <a:cs typeface="Trebuchet MS"/>
            </a:endParaRPr>
          </a:p>
          <a:p>
            <a:pPr marL="355600" indent="-343535">
              <a:lnSpc>
                <a:spcPct val="100000"/>
              </a:lnSpc>
              <a:spcBef>
                <a:spcPts val="1000"/>
              </a:spcBef>
              <a:buClr>
                <a:srgbClr val="CCCCCC"/>
              </a:buClr>
              <a:buSzPct val="79545"/>
              <a:buFont typeface="Wingdings"/>
              <a:buChar char=""/>
              <a:tabLst>
                <a:tab pos="355600" algn="l"/>
                <a:tab pos="356235" algn="l"/>
              </a:tabLst>
            </a:pPr>
            <a:r>
              <a:rPr sz="2200" spc="135" dirty="0">
                <a:solidFill>
                  <a:srgbClr val="434343"/>
                </a:solidFill>
                <a:latin typeface="Trebuchet MS"/>
                <a:cs typeface="Trebuchet MS"/>
              </a:rPr>
              <a:t>Dalam</a:t>
            </a:r>
            <a:r>
              <a:rPr sz="2200" spc="-85" dirty="0">
                <a:solidFill>
                  <a:srgbClr val="434343"/>
                </a:solidFill>
                <a:latin typeface="Trebuchet MS"/>
                <a:cs typeface="Trebuchet MS"/>
              </a:rPr>
              <a:t> </a:t>
            </a:r>
            <a:r>
              <a:rPr sz="2200" spc="110" dirty="0">
                <a:solidFill>
                  <a:srgbClr val="434343"/>
                </a:solidFill>
                <a:latin typeface="Trebuchet MS"/>
                <a:cs typeface="Trebuchet MS"/>
              </a:rPr>
              <a:t>sebuah</a:t>
            </a:r>
            <a:r>
              <a:rPr sz="2200" spc="-114" dirty="0">
                <a:solidFill>
                  <a:srgbClr val="434343"/>
                </a:solidFill>
                <a:latin typeface="Trebuchet MS"/>
                <a:cs typeface="Trebuchet MS"/>
              </a:rPr>
              <a:t> </a:t>
            </a:r>
            <a:r>
              <a:rPr sz="2200" spc="125" dirty="0">
                <a:solidFill>
                  <a:srgbClr val="434343"/>
                </a:solidFill>
                <a:latin typeface="Trebuchet MS"/>
                <a:cs typeface="Trebuchet MS"/>
              </a:rPr>
              <a:t>perusahaan</a:t>
            </a:r>
            <a:r>
              <a:rPr sz="2200" spc="-135" dirty="0">
                <a:solidFill>
                  <a:srgbClr val="434343"/>
                </a:solidFill>
                <a:latin typeface="Trebuchet MS"/>
                <a:cs typeface="Trebuchet MS"/>
              </a:rPr>
              <a:t> </a:t>
            </a:r>
            <a:r>
              <a:rPr sz="2200" spc="70" dirty="0">
                <a:solidFill>
                  <a:srgbClr val="434343"/>
                </a:solidFill>
                <a:latin typeface="Trebuchet MS"/>
                <a:cs typeface="Trebuchet MS"/>
              </a:rPr>
              <a:t>tidak</a:t>
            </a:r>
            <a:r>
              <a:rPr sz="2200" spc="-105" dirty="0">
                <a:solidFill>
                  <a:srgbClr val="434343"/>
                </a:solidFill>
                <a:latin typeface="Trebuchet MS"/>
                <a:cs typeface="Trebuchet MS"/>
              </a:rPr>
              <a:t> </a:t>
            </a:r>
            <a:r>
              <a:rPr sz="2200" spc="170" dirty="0">
                <a:solidFill>
                  <a:srgbClr val="434343"/>
                </a:solidFill>
                <a:latin typeface="Trebuchet MS"/>
                <a:cs typeface="Trebuchet MS"/>
              </a:rPr>
              <a:t>mungkin</a:t>
            </a:r>
            <a:r>
              <a:rPr sz="2200" spc="-70" dirty="0">
                <a:solidFill>
                  <a:srgbClr val="434343"/>
                </a:solidFill>
                <a:latin typeface="Trebuchet MS"/>
                <a:cs typeface="Trebuchet MS"/>
              </a:rPr>
              <a:t> </a:t>
            </a:r>
            <a:r>
              <a:rPr sz="2200" spc="60" dirty="0">
                <a:solidFill>
                  <a:srgbClr val="434343"/>
                </a:solidFill>
                <a:latin typeface="Trebuchet MS"/>
                <a:cs typeface="Trebuchet MS"/>
              </a:rPr>
              <a:t>lagi</a:t>
            </a:r>
            <a:r>
              <a:rPr sz="2200" spc="-85" dirty="0">
                <a:solidFill>
                  <a:srgbClr val="434343"/>
                </a:solidFill>
                <a:latin typeface="Trebuchet MS"/>
                <a:cs typeface="Trebuchet MS"/>
              </a:rPr>
              <a:t> </a:t>
            </a:r>
            <a:r>
              <a:rPr sz="2200" spc="40" dirty="0">
                <a:solidFill>
                  <a:srgbClr val="434343"/>
                </a:solidFill>
                <a:latin typeface="Trebuchet MS"/>
                <a:cs typeface="Trebuchet MS"/>
              </a:rPr>
              <a:t>setiap</a:t>
            </a:r>
            <a:endParaRPr sz="2200" dirty="0">
              <a:latin typeface="Trebuchet MS"/>
              <a:cs typeface="Trebuchet MS"/>
            </a:endParaRPr>
          </a:p>
          <a:p>
            <a:pPr marL="355600">
              <a:lnSpc>
                <a:spcPct val="100000"/>
              </a:lnSpc>
              <a:spcBef>
                <a:spcPts val="5"/>
              </a:spcBef>
            </a:pPr>
            <a:r>
              <a:rPr sz="2200" spc="125" dirty="0">
                <a:solidFill>
                  <a:srgbClr val="434343"/>
                </a:solidFill>
                <a:latin typeface="Trebuchet MS"/>
                <a:cs typeface="Trebuchet MS"/>
              </a:rPr>
              <a:t>orang </a:t>
            </a:r>
            <a:r>
              <a:rPr sz="2200" spc="130" dirty="0">
                <a:solidFill>
                  <a:srgbClr val="434343"/>
                </a:solidFill>
                <a:latin typeface="Trebuchet MS"/>
                <a:cs typeface="Trebuchet MS"/>
              </a:rPr>
              <a:t>melakukan</a:t>
            </a:r>
            <a:r>
              <a:rPr sz="2200" spc="-445" dirty="0">
                <a:solidFill>
                  <a:srgbClr val="434343"/>
                </a:solidFill>
                <a:latin typeface="Trebuchet MS"/>
                <a:cs typeface="Trebuchet MS"/>
              </a:rPr>
              <a:t> </a:t>
            </a:r>
            <a:r>
              <a:rPr sz="2200" spc="45" dirty="0">
                <a:solidFill>
                  <a:srgbClr val="434343"/>
                </a:solidFill>
                <a:latin typeface="Trebuchet MS"/>
                <a:cs typeface="Trebuchet MS"/>
              </a:rPr>
              <a:t>setiap </a:t>
            </a:r>
            <a:r>
              <a:rPr sz="2200" spc="70" dirty="0">
                <a:solidFill>
                  <a:srgbClr val="434343"/>
                </a:solidFill>
                <a:latin typeface="Trebuchet MS"/>
                <a:cs typeface="Trebuchet MS"/>
              </a:rPr>
              <a:t>pekerjaan</a:t>
            </a:r>
            <a:endParaRPr sz="2200" dirty="0">
              <a:latin typeface="Trebuchet MS"/>
              <a:cs typeface="Trebuchet MS"/>
            </a:endParaRPr>
          </a:p>
          <a:p>
            <a:pPr marL="355600" indent="-343535">
              <a:lnSpc>
                <a:spcPct val="100000"/>
              </a:lnSpc>
              <a:spcBef>
                <a:spcPts val="1000"/>
              </a:spcBef>
              <a:buClr>
                <a:srgbClr val="CCCCCC"/>
              </a:buClr>
              <a:buSzPct val="79545"/>
              <a:buFont typeface="Wingdings"/>
              <a:buChar char=""/>
              <a:tabLst>
                <a:tab pos="355600" algn="l"/>
                <a:tab pos="356235" algn="l"/>
              </a:tabLst>
            </a:pPr>
            <a:r>
              <a:rPr sz="2200" spc="65" dirty="0">
                <a:solidFill>
                  <a:srgbClr val="434343"/>
                </a:solidFill>
                <a:latin typeface="Trebuchet MS"/>
                <a:cs typeface="Trebuchet MS"/>
              </a:rPr>
              <a:t>Pekerjaan</a:t>
            </a:r>
            <a:r>
              <a:rPr sz="2200" spc="-80" dirty="0">
                <a:solidFill>
                  <a:srgbClr val="434343"/>
                </a:solidFill>
                <a:latin typeface="Trebuchet MS"/>
                <a:cs typeface="Trebuchet MS"/>
              </a:rPr>
              <a:t> </a:t>
            </a:r>
            <a:r>
              <a:rPr sz="2200" spc="55" dirty="0">
                <a:solidFill>
                  <a:srgbClr val="434343"/>
                </a:solidFill>
                <a:latin typeface="Trebuchet MS"/>
                <a:cs typeface="Trebuchet MS"/>
              </a:rPr>
              <a:t>terlalu</a:t>
            </a:r>
            <a:r>
              <a:rPr sz="2200" spc="-80" dirty="0">
                <a:solidFill>
                  <a:srgbClr val="434343"/>
                </a:solidFill>
                <a:latin typeface="Trebuchet MS"/>
                <a:cs typeface="Trebuchet MS"/>
              </a:rPr>
              <a:t> </a:t>
            </a:r>
            <a:r>
              <a:rPr sz="2200" spc="110" dirty="0">
                <a:solidFill>
                  <a:srgbClr val="434343"/>
                </a:solidFill>
                <a:latin typeface="Trebuchet MS"/>
                <a:cs typeface="Trebuchet MS"/>
              </a:rPr>
              <a:t>kompleks</a:t>
            </a:r>
            <a:r>
              <a:rPr sz="2200" spc="-80" dirty="0">
                <a:solidFill>
                  <a:srgbClr val="434343"/>
                </a:solidFill>
                <a:latin typeface="Trebuchet MS"/>
                <a:cs typeface="Trebuchet MS"/>
              </a:rPr>
              <a:t> </a:t>
            </a:r>
            <a:r>
              <a:rPr sz="2200" spc="95" dirty="0">
                <a:solidFill>
                  <a:srgbClr val="434343"/>
                </a:solidFill>
                <a:latin typeface="Trebuchet MS"/>
                <a:cs typeface="Trebuchet MS"/>
              </a:rPr>
              <a:t>sehingga</a:t>
            </a:r>
            <a:r>
              <a:rPr sz="2200" spc="-105" dirty="0">
                <a:solidFill>
                  <a:srgbClr val="434343"/>
                </a:solidFill>
                <a:latin typeface="Trebuchet MS"/>
                <a:cs typeface="Trebuchet MS"/>
              </a:rPr>
              <a:t> </a:t>
            </a:r>
            <a:r>
              <a:rPr sz="2200" spc="45" dirty="0">
                <a:solidFill>
                  <a:srgbClr val="434343"/>
                </a:solidFill>
                <a:latin typeface="Trebuchet MS"/>
                <a:cs typeface="Trebuchet MS"/>
              </a:rPr>
              <a:t>setiap</a:t>
            </a:r>
            <a:r>
              <a:rPr sz="2200" spc="-114" dirty="0">
                <a:solidFill>
                  <a:srgbClr val="434343"/>
                </a:solidFill>
                <a:latin typeface="Trebuchet MS"/>
                <a:cs typeface="Trebuchet MS"/>
              </a:rPr>
              <a:t> </a:t>
            </a:r>
            <a:r>
              <a:rPr sz="2200" spc="50" dirty="0">
                <a:solidFill>
                  <a:srgbClr val="434343"/>
                </a:solidFill>
                <a:latin typeface="Trebuchet MS"/>
                <a:cs typeface="Trebuchet MS"/>
              </a:rPr>
              <a:t>pekerja</a:t>
            </a:r>
            <a:r>
              <a:rPr sz="2200" spc="-100" dirty="0">
                <a:solidFill>
                  <a:srgbClr val="434343"/>
                </a:solidFill>
                <a:latin typeface="Trebuchet MS"/>
                <a:cs typeface="Trebuchet MS"/>
              </a:rPr>
              <a:t> </a:t>
            </a:r>
            <a:r>
              <a:rPr sz="2200" spc="150" dirty="0">
                <a:solidFill>
                  <a:srgbClr val="434343"/>
                </a:solidFill>
                <a:latin typeface="Trebuchet MS"/>
                <a:cs typeface="Trebuchet MS"/>
              </a:rPr>
              <a:t>harus</a:t>
            </a:r>
            <a:endParaRPr sz="2200" dirty="0">
              <a:latin typeface="Trebuchet MS"/>
              <a:cs typeface="Trebuchet MS"/>
            </a:endParaRPr>
          </a:p>
          <a:p>
            <a:pPr marL="355600">
              <a:lnSpc>
                <a:spcPct val="100000"/>
              </a:lnSpc>
            </a:pPr>
            <a:r>
              <a:rPr sz="2200" spc="110" dirty="0">
                <a:solidFill>
                  <a:srgbClr val="434343"/>
                </a:solidFill>
                <a:latin typeface="Trebuchet MS"/>
                <a:cs typeface="Trebuchet MS"/>
              </a:rPr>
              <a:t>memiliki</a:t>
            </a:r>
            <a:r>
              <a:rPr sz="2200" spc="-95" dirty="0">
                <a:solidFill>
                  <a:srgbClr val="434343"/>
                </a:solidFill>
                <a:latin typeface="Trebuchet MS"/>
                <a:cs typeface="Trebuchet MS"/>
              </a:rPr>
              <a:t> </a:t>
            </a:r>
            <a:r>
              <a:rPr sz="2200" spc="75" dirty="0">
                <a:solidFill>
                  <a:srgbClr val="434343"/>
                </a:solidFill>
                <a:latin typeface="Trebuchet MS"/>
                <a:cs typeface="Trebuchet MS"/>
              </a:rPr>
              <a:t>spesialisasi</a:t>
            </a:r>
            <a:endParaRPr sz="2200" dirty="0">
              <a:latin typeface="Trebuchet MS"/>
              <a:cs typeface="Trebuchet MS"/>
            </a:endParaRPr>
          </a:p>
          <a:p>
            <a:pPr marL="355600" marR="161925" indent="-343535">
              <a:lnSpc>
                <a:spcPct val="100000"/>
              </a:lnSpc>
              <a:spcBef>
                <a:spcPts val="1005"/>
              </a:spcBef>
              <a:buClr>
                <a:srgbClr val="CCCCCC"/>
              </a:buClr>
              <a:buSzPct val="79545"/>
              <a:buFont typeface="Wingdings"/>
              <a:buChar char=""/>
              <a:tabLst>
                <a:tab pos="355600" algn="l"/>
                <a:tab pos="356235" algn="l"/>
              </a:tabLst>
            </a:pPr>
            <a:r>
              <a:rPr sz="2200" spc="155" dirty="0">
                <a:solidFill>
                  <a:srgbClr val="434343"/>
                </a:solidFill>
                <a:latin typeface="Trebuchet MS"/>
                <a:cs typeface="Trebuchet MS"/>
              </a:rPr>
              <a:t>Langkah</a:t>
            </a:r>
            <a:r>
              <a:rPr sz="2200" spc="-85" dirty="0">
                <a:solidFill>
                  <a:srgbClr val="434343"/>
                </a:solidFill>
                <a:latin typeface="Trebuchet MS"/>
                <a:cs typeface="Trebuchet MS"/>
              </a:rPr>
              <a:t> </a:t>
            </a:r>
            <a:r>
              <a:rPr sz="2200" spc="100" dirty="0">
                <a:solidFill>
                  <a:srgbClr val="434343"/>
                </a:solidFill>
                <a:latin typeface="Trebuchet MS"/>
                <a:cs typeface="Trebuchet MS"/>
              </a:rPr>
              <a:t>logisnya</a:t>
            </a:r>
            <a:r>
              <a:rPr sz="2200" spc="-70" dirty="0">
                <a:solidFill>
                  <a:srgbClr val="434343"/>
                </a:solidFill>
                <a:latin typeface="Trebuchet MS"/>
                <a:cs typeface="Trebuchet MS"/>
              </a:rPr>
              <a:t> </a:t>
            </a:r>
            <a:r>
              <a:rPr sz="2200" spc="100" dirty="0">
                <a:solidFill>
                  <a:srgbClr val="434343"/>
                </a:solidFill>
                <a:latin typeface="Trebuchet MS"/>
                <a:cs typeface="Trebuchet MS"/>
              </a:rPr>
              <a:t>adalah</a:t>
            </a:r>
            <a:r>
              <a:rPr sz="2200" spc="-100" dirty="0">
                <a:solidFill>
                  <a:srgbClr val="434343"/>
                </a:solidFill>
                <a:latin typeface="Trebuchet MS"/>
                <a:cs typeface="Trebuchet MS"/>
              </a:rPr>
              <a:t> </a:t>
            </a:r>
            <a:r>
              <a:rPr sz="2200" spc="120" dirty="0">
                <a:solidFill>
                  <a:srgbClr val="434343"/>
                </a:solidFill>
                <a:latin typeface="Trebuchet MS"/>
                <a:cs typeface="Trebuchet MS"/>
              </a:rPr>
              <a:t>membentuk</a:t>
            </a:r>
            <a:r>
              <a:rPr sz="2200" spc="-105" dirty="0">
                <a:solidFill>
                  <a:srgbClr val="434343"/>
                </a:solidFill>
                <a:latin typeface="Trebuchet MS"/>
                <a:cs typeface="Trebuchet MS"/>
              </a:rPr>
              <a:t> </a:t>
            </a:r>
            <a:r>
              <a:rPr sz="2200" spc="80" dirty="0">
                <a:solidFill>
                  <a:srgbClr val="434343"/>
                </a:solidFill>
                <a:latin typeface="Trebuchet MS"/>
                <a:cs typeface="Trebuchet MS"/>
              </a:rPr>
              <a:t>departemen</a:t>
            </a:r>
            <a:r>
              <a:rPr sz="2200" spc="-140" dirty="0">
                <a:solidFill>
                  <a:srgbClr val="434343"/>
                </a:solidFill>
                <a:latin typeface="Trebuchet MS"/>
                <a:cs typeface="Trebuchet MS"/>
              </a:rPr>
              <a:t> </a:t>
            </a:r>
            <a:r>
              <a:rPr sz="2200" spc="130" dirty="0">
                <a:solidFill>
                  <a:srgbClr val="434343"/>
                </a:solidFill>
                <a:latin typeface="Trebuchet MS"/>
                <a:cs typeface="Trebuchet MS"/>
              </a:rPr>
              <a:t>yang  </a:t>
            </a:r>
            <a:r>
              <a:rPr sz="2200" spc="70" dirty="0">
                <a:solidFill>
                  <a:srgbClr val="434343"/>
                </a:solidFill>
                <a:latin typeface="Trebuchet MS"/>
                <a:cs typeface="Trebuchet MS"/>
              </a:rPr>
              <a:t>terdiri</a:t>
            </a:r>
            <a:r>
              <a:rPr sz="2200" spc="-105" dirty="0">
                <a:solidFill>
                  <a:srgbClr val="434343"/>
                </a:solidFill>
                <a:latin typeface="Trebuchet MS"/>
                <a:cs typeface="Trebuchet MS"/>
              </a:rPr>
              <a:t> </a:t>
            </a:r>
            <a:r>
              <a:rPr sz="2200" spc="114" dirty="0">
                <a:solidFill>
                  <a:srgbClr val="434343"/>
                </a:solidFill>
                <a:latin typeface="Trebuchet MS"/>
                <a:cs typeface="Trebuchet MS"/>
              </a:rPr>
              <a:t>dari</a:t>
            </a:r>
            <a:r>
              <a:rPr sz="2200" spc="-100" dirty="0">
                <a:solidFill>
                  <a:srgbClr val="434343"/>
                </a:solidFill>
                <a:latin typeface="Trebuchet MS"/>
                <a:cs typeface="Trebuchet MS"/>
              </a:rPr>
              <a:t> </a:t>
            </a:r>
            <a:r>
              <a:rPr sz="2200" spc="114" dirty="0">
                <a:solidFill>
                  <a:srgbClr val="434343"/>
                </a:solidFill>
                <a:latin typeface="Trebuchet MS"/>
                <a:cs typeface="Trebuchet MS"/>
              </a:rPr>
              <a:t>dari</a:t>
            </a:r>
            <a:r>
              <a:rPr sz="2200" spc="-95" dirty="0">
                <a:solidFill>
                  <a:srgbClr val="434343"/>
                </a:solidFill>
                <a:latin typeface="Trebuchet MS"/>
                <a:cs typeface="Trebuchet MS"/>
              </a:rPr>
              <a:t> </a:t>
            </a:r>
            <a:r>
              <a:rPr sz="2200" spc="120" dirty="0">
                <a:solidFill>
                  <a:srgbClr val="434343"/>
                </a:solidFill>
                <a:latin typeface="Trebuchet MS"/>
                <a:cs typeface="Trebuchet MS"/>
              </a:rPr>
              <a:t>individu-individu</a:t>
            </a:r>
            <a:r>
              <a:rPr sz="2200" spc="-114" dirty="0">
                <a:solidFill>
                  <a:srgbClr val="434343"/>
                </a:solidFill>
                <a:latin typeface="Trebuchet MS"/>
                <a:cs typeface="Trebuchet MS"/>
              </a:rPr>
              <a:t> </a:t>
            </a:r>
            <a:r>
              <a:rPr sz="2200" spc="110" dirty="0">
                <a:solidFill>
                  <a:srgbClr val="434343"/>
                </a:solidFill>
                <a:latin typeface="Trebuchet MS"/>
                <a:cs typeface="Trebuchet MS"/>
              </a:rPr>
              <a:t>dengan</a:t>
            </a:r>
            <a:r>
              <a:rPr sz="2200" spc="-100" dirty="0">
                <a:solidFill>
                  <a:srgbClr val="434343"/>
                </a:solidFill>
                <a:latin typeface="Trebuchet MS"/>
                <a:cs typeface="Trebuchet MS"/>
              </a:rPr>
              <a:t> </a:t>
            </a:r>
            <a:r>
              <a:rPr sz="2200" spc="100" dirty="0">
                <a:solidFill>
                  <a:srgbClr val="434343"/>
                </a:solidFill>
                <a:latin typeface="Trebuchet MS"/>
                <a:cs typeface="Trebuchet MS"/>
              </a:rPr>
              <a:t>keahlian</a:t>
            </a:r>
            <a:r>
              <a:rPr sz="2200" spc="-60" dirty="0">
                <a:solidFill>
                  <a:srgbClr val="434343"/>
                </a:solidFill>
                <a:latin typeface="Trebuchet MS"/>
                <a:cs typeface="Trebuchet MS"/>
              </a:rPr>
              <a:t> </a:t>
            </a:r>
            <a:r>
              <a:rPr sz="2200" spc="135" dirty="0">
                <a:solidFill>
                  <a:srgbClr val="434343"/>
                </a:solidFill>
                <a:latin typeface="Trebuchet MS"/>
                <a:cs typeface="Trebuchet MS"/>
              </a:rPr>
              <a:t>yang  </a:t>
            </a:r>
            <a:r>
              <a:rPr sz="2200" spc="110" dirty="0">
                <a:solidFill>
                  <a:srgbClr val="434343"/>
                </a:solidFill>
                <a:latin typeface="Trebuchet MS"/>
                <a:cs typeface="Trebuchet MS"/>
              </a:rPr>
              <a:t>serupa</a:t>
            </a:r>
            <a:endParaRPr sz="2200" dirty="0">
              <a:latin typeface="Trebuchet MS"/>
              <a:cs typeface="Trebuchet MS"/>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 y="42481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70046" y="57150"/>
            <a:ext cx="1804035" cy="566822"/>
          </a:xfrm>
          <a:prstGeom prst="rect">
            <a:avLst/>
          </a:prstGeom>
        </p:spPr>
        <p:txBody>
          <a:bodyPr vert="horz" wrap="square" lIns="0" tIns="12700" rIns="0" bIns="0" rtlCol="0">
            <a:spAutoFit/>
          </a:bodyPr>
          <a:lstStyle/>
          <a:p>
            <a:pPr marL="12700" algn="ctr">
              <a:lnSpc>
                <a:spcPct val="100000"/>
              </a:lnSpc>
              <a:spcBef>
                <a:spcPts val="100"/>
              </a:spcBef>
            </a:pPr>
            <a:r>
              <a:rPr b="1" spc="-70" dirty="0">
                <a:latin typeface="Verdana"/>
                <a:cs typeface="Verdana"/>
              </a:rPr>
              <a:t>Kelebihan</a:t>
            </a:r>
            <a:r>
              <a:rPr b="1" spc="-170" dirty="0">
                <a:latin typeface="Verdana"/>
                <a:cs typeface="Verdana"/>
              </a:rPr>
              <a:t> </a:t>
            </a:r>
            <a:r>
              <a:rPr b="1" spc="-70" dirty="0">
                <a:latin typeface="Verdana"/>
                <a:cs typeface="Verdana"/>
              </a:rPr>
              <a:t>Departemen</a:t>
            </a:r>
            <a:endParaRPr dirty="0">
              <a:latin typeface="Verdana"/>
              <a:cs typeface="Verdana"/>
            </a:endParaRPr>
          </a:p>
        </p:txBody>
      </p:sp>
      <p:sp>
        <p:nvSpPr>
          <p:cNvPr id="3" name="object 3"/>
          <p:cNvSpPr txBox="1"/>
          <p:nvPr/>
        </p:nvSpPr>
        <p:spPr>
          <a:xfrm>
            <a:off x="472440" y="1017523"/>
            <a:ext cx="7714615" cy="3425825"/>
          </a:xfrm>
          <a:prstGeom prst="rect">
            <a:avLst/>
          </a:prstGeom>
        </p:spPr>
        <p:txBody>
          <a:bodyPr vert="horz" wrap="square" lIns="0" tIns="12700" rIns="0" bIns="0" rtlCol="0">
            <a:spAutoFit/>
          </a:bodyPr>
          <a:lstStyle/>
          <a:p>
            <a:pPr marL="355600" indent="-343535">
              <a:lnSpc>
                <a:spcPct val="100000"/>
              </a:lnSpc>
              <a:spcBef>
                <a:spcPts val="100"/>
              </a:spcBef>
              <a:buClr>
                <a:srgbClr val="CCCCCC"/>
              </a:buClr>
              <a:buSzPct val="79545"/>
              <a:buFont typeface="Wingdings"/>
              <a:buChar char=""/>
              <a:tabLst>
                <a:tab pos="355600" algn="l"/>
                <a:tab pos="356235" algn="l"/>
              </a:tabLst>
            </a:pPr>
            <a:r>
              <a:rPr sz="2200" spc="80" dirty="0">
                <a:solidFill>
                  <a:srgbClr val="434343"/>
                </a:solidFill>
                <a:latin typeface="Trebuchet MS"/>
                <a:cs typeface="Trebuchet MS"/>
              </a:rPr>
              <a:t>Tenaga</a:t>
            </a:r>
            <a:r>
              <a:rPr sz="2200" spc="-80" dirty="0">
                <a:solidFill>
                  <a:srgbClr val="434343"/>
                </a:solidFill>
                <a:latin typeface="Trebuchet MS"/>
                <a:cs typeface="Trebuchet MS"/>
              </a:rPr>
              <a:t> </a:t>
            </a:r>
            <a:r>
              <a:rPr sz="2200" spc="50" dirty="0">
                <a:solidFill>
                  <a:srgbClr val="434343"/>
                </a:solidFill>
                <a:latin typeface="Trebuchet MS"/>
                <a:cs typeface="Trebuchet MS"/>
              </a:rPr>
              <a:t>kerja</a:t>
            </a:r>
            <a:r>
              <a:rPr sz="2200" spc="-75" dirty="0">
                <a:solidFill>
                  <a:srgbClr val="434343"/>
                </a:solidFill>
                <a:latin typeface="Trebuchet MS"/>
                <a:cs typeface="Trebuchet MS"/>
              </a:rPr>
              <a:t> </a:t>
            </a:r>
            <a:r>
              <a:rPr sz="2200" spc="90" dirty="0">
                <a:solidFill>
                  <a:srgbClr val="434343"/>
                </a:solidFill>
                <a:latin typeface="Trebuchet MS"/>
                <a:cs typeface="Trebuchet MS"/>
              </a:rPr>
              <a:t>diberi</a:t>
            </a:r>
            <a:r>
              <a:rPr sz="2200" spc="-95" dirty="0">
                <a:solidFill>
                  <a:srgbClr val="434343"/>
                </a:solidFill>
                <a:latin typeface="Trebuchet MS"/>
                <a:cs typeface="Trebuchet MS"/>
              </a:rPr>
              <a:t> </a:t>
            </a:r>
            <a:r>
              <a:rPr sz="2200" spc="85" dirty="0">
                <a:solidFill>
                  <a:srgbClr val="434343"/>
                </a:solidFill>
                <a:latin typeface="Trebuchet MS"/>
                <a:cs typeface="Trebuchet MS"/>
              </a:rPr>
              <a:t>kesempatan</a:t>
            </a:r>
            <a:r>
              <a:rPr sz="2200" spc="-110" dirty="0">
                <a:solidFill>
                  <a:srgbClr val="434343"/>
                </a:solidFill>
                <a:latin typeface="Trebuchet MS"/>
                <a:cs typeface="Trebuchet MS"/>
              </a:rPr>
              <a:t> </a:t>
            </a:r>
            <a:r>
              <a:rPr sz="2200" spc="135" dirty="0">
                <a:solidFill>
                  <a:srgbClr val="434343"/>
                </a:solidFill>
                <a:latin typeface="Trebuchet MS"/>
                <a:cs typeface="Trebuchet MS"/>
              </a:rPr>
              <a:t>untuk</a:t>
            </a:r>
            <a:r>
              <a:rPr sz="2200" spc="-80" dirty="0">
                <a:solidFill>
                  <a:srgbClr val="434343"/>
                </a:solidFill>
                <a:latin typeface="Trebuchet MS"/>
                <a:cs typeface="Trebuchet MS"/>
              </a:rPr>
              <a:t> </a:t>
            </a:r>
            <a:r>
              <a:rPr sz="2200" spc="120" dirty="0">
                <a:solidFill>
                  <a:srgbClr val="434343"/>
                </a:solidFill>
                <a:latin typeface="Trebuchet MS"/>
                <a:cs typeface="Trebuchet MS"/>
              </a:rPr>
              <a:t>memperdalam</a:t>
            </a:r>
            <a:endParaRPr sz="2200">
              <a:latin typeface="Trebuchet MS"/>
              <a:cs typeface="Trebuchet MS"/>
            </a:endParaRPr>
          </a:p>
          <a:p>
            <a:pPr marL="355600">
              <a:lnSpc>
                <a:spcPct val="100000"/>
              </a:lnSpc>
            </a:pPr>
            <a:r>
              <a:rPr sz="2200" spc="100" dirty="0">
                <a:solidFill>
                  <a:srgbClr val="434343"/>
                </a:solidFill>
                <a:latin typeface="Trebuchet MS"/>
                <a:cs typeface="Trebuchet MS"/>
              </a:rPr>
              <a:t>keahlian</a:t>
            </a:r>
            <a:r>
              <a:rPr sz="2200" spc="-100" dirty="0">
                <a:solidFill>
                  <a:srgbClr val="434343"/>
                </a:solidFill>
                <a:latin typeface="Trebuchet MS"/>
                <a:cs typeface="Trebuchet MS"/>
              </a:rPr>
              <a:t> </a:t>
            </a:r>
            <a:r>
              <a:rPr sz="2200" spc="130" dirty="0">
                <a:solidFill>
                  <a:srgbClr val="434343"/>
                </a:solidFill>
                <a:latin typeface="Trebuchet MS"/>
                <a:cs typeface="Trebuchet MS"/>
              </a:rPr>
              <a:t>bidangnya</a:t>
            </a:r>
            <a:endParaRPr sz="2200">
              <a:latin typeface="Trebuchet MS"/>
              <a:cs typeface="Trebuchet MS"/>
            </a:endParaRPr>
          </a:p>
          <a:p>
            <a:pPr marL="355600" indent="-343535">
              <a:lnSpc>
                <a:spcPct val="100000"/>
              </a:lnSpc>
              <a:spcBef>
                <a:spcPts val="1000"/>
              </a:spcBef>
              <a:buClr>
                <a:srgbClr val="CCCCCC"/>
              </a:buClr>
              <a:buSzPct val="79545"/>
              <a:buFont typeface="Wingdings"/>
              <a:buChar char=""/>
              <a:tabLst>
                <a:tab pos="355600" algn="l"/>
                <a:tab pos="356235" algn="l"/>
              </a:tabLst>
            </a:pPr>
            <a:r>
              <a:rPr sz="2200" spc="90" dirty="0">
                <a:solidFill>
                  <a:srgbClr val="434343"/>
                </a:solidFill>
                <a:latin typeface="Trebuchet MS"/>
                <a:cs typeface="Trebuchet MS"/>
              </a:rPr>
              <a:t>Biaya-biaya</a:t>
            </a:r>
            <a:r>
              <a:rPr sz="2200" spc="-120" dirty="0">
                <a:solidFill>
                  <a:srgbClr val="434343"/>
                </a:solidFill>
                <a:latin typeface="Trebuchet MS"/>
                <a:cs typeface="Trebuchet MS"/>
              </a:rPr>
              <a:t> </a:t>
            </a:r>
            <a:r>
              <a:rPr sz="2200" spc="135" dirty="0">
                <a:solidFill>
                  <a:srgbClr val="434343"/>
                </a:solidFill>
                <a:latin typeface="Trebuchet MS"/>
                <a:cs typeface="Trebuchet MS"/>
              </a:rPr>
              <a:t>untuk</a:t>
            </a:r>
            <a:r>
              <a:rPr sz="2200" spc="-95" dirty="0">
                <a:solidFill>
                  <a:srgbClr val="434343"/>
                </a:solidFill>
                <a:latin typeface="Trebuchet MS"/>
                <a:cs typeface="Trebuchet MS"/>
              </a:rPr>
              <a:t> </a:t>
            </a:r>
            <a:r>
              <a:rPr sz="2200" spc="75" dirty="0">
                <a:solidFill>
                  <a:srgbClr val="434343"/>
                </a:solidFill>
                <a:latin typeface="Trebuchet MS"/>
                <a:cs typeface="Trebuchet MS"/>
              </a:rPr>
              <a:t>sentralisasi</a:t>
            </a:r>
            <a:r>
              <a:rPr sz="2200" spc="-125" dirty="0">
                <a:solidFill>
                  <a:srgbClr val="434343"/>
                </a:solidFill>
                <a:latin typeface="Trebuchet MS"/>
                <a:cs typeface="Trebuchet MS"/>
              </a:rPr>
              <a:t> </a:t>
            </a:r>
            <a:r>
              <a:rPr sz="2200" spc="90" dirty="0">
                <a:solidFill>
                  <a:srgbClr val="434343"/>
                </a:solidFill>
                <a:latin typeface="Trebuchet MS"/>
                <a:cs typeface="Trebuchet MS"/>
              </a:rPr>
              <a:t>berbagai</a:t>
            </a:r>
            <a:r>
              <a:rPr sz="2200" spc="-140" dirty="0">
                <a:solidFill>
                  <a:srgbClr val="434343"/>
                </a:solidFill>
                <a:latin typeface="Trebuchet MS"/>
                <a:cs typeface="Trebuchet MS"/>
              </a:rPr>
              <a:t> </a:t>
            </a:r>
            <a:r>
              <a:rPr sz="2200" spc="114" dirty="0">
                <a:solidFill>
                  <a:srgbClr val="434343"/>
                </a:solidFill>
                <a:latin typeface="Trebuchet MS"/>
                <a:cs typeface="Trebuchet MS"/>
              </a:rPr>
              <a:t>fungsi</a:t>
            </a:r>
            <a:r>
              <a:rPr sz="2200" spc="-120" dirty="0">
                <a:solidFill>
                  <a:srgbClr val="434343"/>
                </a:solidFill>
                <a:latin typeface="Trebuchet MS"/>
                <a:cs typeface="Trebuchet MS"/>
              </a:rPr>
              <a:t> </a:t>
            </a:r>
            <a:r>
              <a:rPr sz="2200" spc="85" dirty="0">
                <a:solidFill>
                  <a:srgbClr val="434343"/>
                </a:solidFill>
                <a:latin typeface="Trebuchet MS"/>
                <a:cs typeface="Trebuchet MS"/>
              </a:rPr>
              <a:t>menjadi</a:t>
            </a:r>
            <a:endParaRPr sz="2200">
              <a:latin typeface="Trebuchet MS"/>
              <a:cs typeface="Trebuchet MS"/>
            </a:endParaRPr>
          </a:p>
          <a:p>
            <a:pPr marL="355600">
              <a:lnSpc>
                <a:spcPct val="100000"/>
              </a:lnSpc>
              <a:spcBef>
                <a:spcPts val="5"/>
              </a:spcBef>
            </a:pPr>
            <a:r>
              <a:rPr sz="2200" spc="175" dirty="0">
                <a:solidFill>
                  <a:srgbClr val="434343"/>
                </a:solidFill>
                <a:latin typeface="Trebuchet MS"/>
                <a:cs typeface="Trebuchet MS"/>
              </a:rPr>
              <a:t>menurun</a:t>
            </a:r>
            <a:endParaRPr sz="2200">
              <a:latin typeface="Trebuchet MS"/>
              <a:cs typeface="Trebuchet MS"/>
            </a:endParaRPr>
          </a:p>
          <a:p>
            <a:pPr marL="355600" marR="39370" indent="-343535">
              <a:lnSpc>
                <a:spcPct val="100000"/>
              </a:lnSpc>
              <a:spcBef>
                <a:spcPts val="1000"/>
              </a:spcBef>
              <a:buClr>
                <a:srgbClr val="CCCCCC"/>
              </a:buClr>
              <a:buSzPct val="79545"/>
              <a:buFont typeface="Wingdings"/>
              <a:buChar char=""/>
              <a:tabLst>
                <a:tab pos="355600" algn="l"/>
                <a:tab pos="356235" algn="l"/>
              </a:tabLst>
            </a:pPr>
            <a:r>
              <a:rPr sz="2200" spc="65" dirty="0">
                <a:solidFill>
                  <a:srgbClr val="434343"/>
                </a:solidFill>
                <a:latin typeface="Trebuchet MS"/>
                <a:cs typeface="Trebuchet MS"/>
              </a:rPr>
              <a:t>Tempat </a:t>
            </a:r>
            <a:r>
              <a:rPr sz="2200" spc="50" dirty="0">
                <a:solidFill>
                  <a:srgbClr val="434343"/>
                </a:solidFill>
                <a:latin typeface="Trebuchet MS"/>
                <a:cs typeface="Trebuchet MS"/>
              </a:rPr>
              <a:t>kerja </a:t>
            </a:r>
            <a:r>
              <a:rPr sz="2200" spc="80" dirty="0">
                <a:solidFill>
                  <a:srgbClr val="434343"/>
                </a:solidFill>
                <a:latin typeface="Trebuchet MS"/>
                <a:cs typeface="Trebuchet MS"/>
              </a:rPr>
              <a:t>menjadi lebih </a:t>
            </a:r>
            <a:r>
              <a:rPr sz="2200" spc="75" dirty="0">
                <a:solidFill>
                  <a:srgbClr val="434343"/>
                </a:solidFill>
                <a:latin typeface="Trebuchet MS"/>
                <a:cs typeface="Trebuchet MS"/>
              </a:rPr>
              <a:t>aman, </a:t>
            </a:r>
            <a:r>
              <a:rPr sz="2200" spc="45" dirty="0">
                <a:solidFill>
                  <a:srgbClr val="434343"/>
                </a:solidFill>
                <a:latin typeface="Trebuchet MS"/>
                <a:cs typeface="Trebuchet MS"/>
              </a:rPr>
              <a:t>setiap </a:t>
            </a:r>
            <a:r>
              <a:rPr sz="2200" spc="125" dirty="0">
                <a:solidFill>
                  <a:srgbClr val="434343"/>
                </a:solidFill>
                <a:latin typeface="Trebuchet MS"/>
                <a:cs typeface="Trebuchet MS"/>
              </a:rPr>
              <a:t>orang </a:t>
            </a:r>
            <a:r>
              <a:rPr sz="2200" spc="90" dirty="0">
                <a:solidFill>
                  <a:srgbClr val="434343"/>
                </a:solidFill>
                <a:latin typeface="Trebuchet MS"/>
                <a:cs typeface="Trebuchet MS"/>
              </a:rPr>
              <a:t>tahu  </a:t>
            </a:r>
            <a:r>
              <a:rPr sz="2200" spc="135" dirty="0">
                <a:solidFill>
                  <a:srgbClr val="434343"/>
                </a:solidFill>
                <a:latin typeface="Trebuchet MS"/>
                <a:cs typeface="Trebuchet MS"/>
              </a:rPr>
              <a:t>dimana</a:t>
            </a:r>
            <a:r>
              <a:rPr sz="2200" spc="-100" dirty="0">
                <a:solidFill>
                  <a:srgbClr val="434343"/>
                </a:solidFill>
                <a:latin typeface="Trebuchet MS"/>
                <a:cs typeface="Trebuchet MS"/>
              </a:rPr>
              <a:t> </a:t>
            </a:r>
            <a:r>
              <a:rPr sz="2200" spc="105" dirty="0">
                <a:solidFill>
                  <a:srgbClr val="434343"/>
                </a:solidFill>
                <a:latin typeface="Trebuchet MS"/>
                <a:cs typeface="Trebuchet MS"/>
              </a:rPr>
              <a:t>mereka</a:t>
            </a:r>
            <a:r>
              <a:rPr sz="2200" spc="-110" dirty="0">
                <a:solidFill>
                  <a:srgbClr val="434343"/>
                </a:solidFill>
                <a:latin typeface="Trebuchet MS"/>
                <a:cs typeface="Trebuchet MS"/>
              </a:rPr>
              <a:t> </a:t>
            </a:r>
            <a:r>
              <a:rPr sz="2200" spc="150" dirty="0">
                <a:solidFill>
                  <a:srgbClr val="434343"/>
                </a:solidFill>
                <a:latin typeface="Trebuchet MS"/>
                <a:cs typeface="Trebuchet MS"/>
              </a:rPr>
              <a:t>harus</a:t>
            </a:r>
            <a:r>
              <a:rPr sz="2200" spc="-90" dirty="0">
                <a:solidFill>
                  <a:srgbClr val="434343"/>
                </a:solidFill>
                <a:latin typeface="Trebuchet MS"/>
                <a:cs typeface="Trebuchet MS"/>
              </a:rPr>
              <a:t> </a:t>
            </a:r>
            <a:r>
              <a:rPr sz="2200" spc="50" dirty="0">
                <a:solidFill>
                  <a:srgbClr val="434343"/>
                </a:solidFill>
                <a:latin typeface="Trebuchet MS"/>
                <a:cs typeface="Trebuchet MS"/>
              </a:rPr>
              <a:t>bekerja</a:t>
            </a:r>
            <a:r>
              <a:rPr sz="2200" spc="-110" dirty="0">
                <a:solidFill>
                  <a:srgbClr val="434343"/>
                </a:solidFill>
                <a:latin typeface="Trebuchet MS"/>
                <a:cs typeface="Trebuchet MS"/>
              </a:rPr>
              <a:t> </a:t>
            </a:r>
            <a:r>
              <a:rPr sz="2200" spc="140" dirty="0">
                <a:solidFill>
                  <a:srgbClr val="434343"/>
                </a:solidFill>
                <a:latin typeface="Trebuchet MS"/>
                <a:cs typeface="Trebuchet MS"/>
              </a:rPr>
              <a:t>dan</a:t>
            </a:r>
            <a:r>
              <a:rPr sz="2200" spc="-100" dirty="0">
                <a:solidFill>
                  <a:srgbClr val="434343"/>
                </a:solidFill>
                <a:latin typeface="Trebuchet MS"/>
                <a:cs typeface="Trebuchet MS"/>
              </a:rPr>
              <a:t> </a:t>
            </a:r>
            <a:r>
              <a:rPr sz="2200" spc="95" dirty="0">
                <a:solidFill>
                  <a:srgbClr val="434343"/>
                </a:solidFill>
                <a:latin typeface="Trebuchet MS"/>
                <a:cs typeface="Trebuchet MS"/>
              </a:rPr>
              <a:t>apa</a:t>
            </a:r>
            <a:r>
              <a:rPr sz="2200" spc="-100" dirty="0">
                <a:solidFill>
                  <a:srgbClr val="434343"/>
                </a:solidFill>
                <a:latin typeface="Trebuchet MS"/>
                <a:cs typeface="Trebuchet MS"/>
              </a:rPr>
              <a:t> </a:t>
            </a:r>
            <a:r>
              <a:rPr sz="2200" spc="75" dirty="0">
                <a:solidFill>
                  <a:srgbClr val="434343"/>
                </a:solidFill>
                <a:latin typeface="Trebuchet MS"/>
                <a:cs typeface="Trebuchet MS"/>
              </a:rPr>
              <a:t>pekerjaan</a:t>
            </a:r>
            <a:r>
              <a:rPr sz="2200" spc="-90" dirty="0">
                <a:solidFill>
                  <a:srgbClr val="434343"/>
                </a:solidFill>
                <a:latin typeface="Trebuchet MS"/>
                <a:cs typeface="Trebuchet MS"/>
              </a:rPr>
              <a:t> </a:t>
            </a:r>
            <a:r>
              <a:rPr sz="2200" spc="135" dirty="0">
                <a:solidFill>
                  <a:srgbClr val="434343"/>
                </a:solidFill>
                <a:latin typeface="Trebuchet MS"/>
                <a:cs typeface="Trebuchet MS"/>
              </a:rPr>
              <a:t>yang  </a:t>
            </a:r>
            <a:r>
              <a:rPr sz="2200" spc="150" dirty="0">
                <a:solidFill>
                  <a:srgbClr val="434343"/>
                </a:solidFill>
                <a:latin typeface="Trebuchet MS"/>
                <a:cs typeface="Trebuchet MS"/>
              </a:rPr>
              <a:t>harus</a:t>
            </a:r>
            <a:r>
              <a:rPr sz="2200" spc="-100" dirty="0">
                <a:solidFill>
                  <a:srgbClr val="434343"/>
                </a:solidFill>
                <a:latin typeface="Trebuchet MS"/>
                <a:cs typeface="Trebuchet MS"/>
              </a:rPr>
              <a:t> </a:t>
            </a:r>
            <a:r>
              <a:rPr sz="2200" spc="130" dirty="0">
                <a:solidFill>
                  <a:srgbClr val="434343"/>
                </a:solidFill>
                <a:latin typeface="Trebuchet MS"/>
                <a:cs typeface="Trebuchet MS"/>
              </a:rPr>
              <a:t>dilakukan</a:t>
            </a:r>
            <a:endParaRPr sz="2200">
              <a:latin typeface="Trebuchet MS"/>
              <a:cs typeface="Trebuchet MS"/>
            </a:endParaRPr>
          </a:p>
          <a:p>
            <a:pPr marL="355600" indent="-343535">
              <a:lnSpc>
                <a:spcPct val="100000"/>
              </a:lnSpc>
              <a:spcBef>
                <a:spcPts val="1005"/>
              </a:spcBef>
              <a:buClr>
                <a:srgbClr val="CCCCCC"/>
              </a:buClr>
              <a:buSzPct val="79545"/>
              <a:buFont typeface="Wingdings"/>
              <a:buChar char=""/>
              <a:tabLst>
                <a:tab pos="355600" algn="l"/>
                <a:tab pos="356235" algn="l"/>
              </a:tabLst>
            </a:pPr>
            <a:r>
              <a:rPr sz="2200" spc="105" dirty="0">
                <a:solidFill>
                  <a:srgbClr val="434343"/>
                </a:solidFill>
                <a:latin typeface="Trebuchet MS"/>
                <a:cs typeface="Trebuchet MS"/>
              </a:rPr>
              <a:t>Struktur</a:t>
            </a:r>
            <a:r>
              <a:rPr sz="2200" spc="-95" dirty="0">
                <a:solidFill>
                  <a:srgbClr val="434343"/>
                </a:solidFill>
                <a:latin typeface="Trebuchet MS"/>
                <a:cs typeface="Trebuchet MS"/>
              </a:rPr>
              <a:t> </a:t>
            </a:r>
            <a:r>
              <a:rPr sz="2200" spc="105" dirty="0">
                <a:solidFill>
                  <a:srgbClr val="434343"/>
                </a:solidFill>
                <a:latin typeface="Trebuchet MS"/>
                <a:cs typeface="Trebuchet MS"/>
              </a:rPr>
              <a:t>organisasi</a:t>
            </a:r>
            <a:r>
              <a:rPr sz="2200" spc="-80" dirty="0">
                <a:solidFill>
                  <a:srgbClr val="434343"/>
                </a:solidFill>
                <a:latin typeface="Trebuchet MS"/>
                <a:cs typeface="Trebuchet MS"/>
              </a:rPr>
              <a:t> </a:t>
            </a:r>
            <a:r>
              <a:rPr sz="2200" spc="60" dirty="0">
                <a:solidFill>
                  <a:srgbClr val="434343"/>
                </a:solidFill>
                <a:latin typeface="Trebuchet MS"/>
                <a:cs typeface="Trebuchet MS"/>
              </a:rPr>
              <a:t>terdefinisi</a:t>
            </a:r>
            <a:r>
              <a:rPr sz="2200" spc="-114" dirty="0">
                <a:solidFill>
                  <a:srgbClr val="434343"/>
                </a:solidFill>
                <a:latin typeface="Trebuchet MS"/>
                <a:cs typeface="Trebuchet MS"/>
              </a:rPr>
              <a:t> </a:t>
            </a:r>
            <a:r>
              <a:rPr sz="2200" spc="114" dirty="0">
                <a:solidFill>
                  <a:srgbClr val="434343"/>
                </a:solidFill>
                <a:latin typeface="Trebuchet MS"/>
                <a:cs typeface="Trebuchet MS"/>
              </a:rPr>
              <a:t>dengan</a:t>
            </a:r>
            <a:r>
              <a:rPr sz="2200" spc="-110" dirty="0">
                <a:solidFill>
                  <a:srgbClr val="434343"/>
                </a:solidFill>
                <a:latin typeface="Trebuchet MS"/>
                <a:cs typeface="Trebuchet MS"/>
              </a:rPr>
              <a:t> </a:t>
            </a:r>
            <a:r>
              <a:rPr sz="2200" spc="75" dirty="0">
                <a:solidFill>
                  <a:srgbClr val="434343"/>
                </a:solidFill>
                <a:latin typeface="Trebuchet MS"/>
                <a:cs typeface="Trebuchet MS"/>
              </a:rPr>
              <a:t>lebih</a:t>
            </a:r>
            <a:r>
              <a:rPr sz="2200" spc="-80" dirty="0">
                <a:solidFill>
                  <a:srgbClr val="434343"/>
                </a:solidFill>
                <a:latin typeface="Trebuchet MS"/>
                <a:cs typeface="Trebuchet MS"/>
              </a:rPr>
              <a:t> </a:t>
            </a:r>
            <a:r>
              <a:rPr sz="2200" spc="10" dirty="0">
                <a:solidFill>
                  <a:srgbClr val="434343"/>
                </a:solidFill>
                <a:latin typeface="Trebuchet MS"/>
                <a:cs typeface="Trebuchet MS"/>
              </a:rPr>
              <a:t>jelas</a:t>
            </a:r>
            <a:r>
              <a:rPr sz="2200" spc="-100" dirty="0">
                <a:solidFill>
                  <a:srgbClr val="434343"/>
                </a:solidFill>
                <a:latin typeface="Trebuchet MS"/>
                <a:cs typeface="Trebuchet MS"/>
              </a:rPr>
              <a:t> </a:t>
            </a:r>
            <a:r>
              <a:rPr sz="2200" spc="140" dirty="0">
                <a:solidFill>
                  <a:srgbClr val="434343"/>
                </a:solidFill>
                <a:latin typeface="Trebuchet MS"/>
                <a:cs typeface="Trebuchet MS"/>
              </a:rPr>
              <a:t>dan</a:t>
            </a:r>
            <a:endParaRPr sz="2200">
              <a:latin typeface="Trebuchet MS"/>
              <a:cs typeface="Trebuchet MS"/>
            </a:endParaRPr>
          </a:p>
          <a:p>
            <a:pPr marL="355600">
              <a:lnSpc>
                <a:spcPct val="100000"/>
              </a:lnSpc>
            </a:pPr>
            <a:r>
              <a:rPr sz="2200" spc="65" dirty="0">
                <a:solidFill>
                  <a:srgbClr val="434343"/>
                </a:solidFill>
                <a:latin typeface="Trebuchet MS"/>
                <a:cs typeface="Trebuchet MS"/>
              </a:rPr>
              <a:t>dapat</a:t>
            </a:r>
            <a:r>
              <a:rPr sz="2200" spc="-120" dirty="0">
                <a:solidFill>
                  <a:srgbClr val="434343"/>
                </a:solidFill>
                <a:latin typeface="Trebuchet MS"/>
                <a:cs typeface="Trebuchet MS"/>
              </a:rPr>
              <a:t> </a:t>
            </a:r>
            <a:r>
              <a:rPr sz="2200" spc="114" dirty="0">
                <a:solidFill>
                  <a:srgbClr val="434343"/>
                </a:solidFill>
                <a:latin typeface="Trebuchet MS"/>
                <a:cs typeface="Trebuchet MS"/>
              </a:rPr>
              <a:t>dengan</a:t>
            </a:r>
            <a:r>
              <a:rPr sz="2200" spc="-85" dirty="0">
                <a:solidFill>
                  <a:srgbClr val="434343"/>
                </a:solidFill>
                <a:latin typeface="Trebuchet MS"/>
                <a:cs typeface="Trebuchet MS"/>
              </a:rPr>
              <a:t> </a:t>
            </a:r>
            <a:r>
              <a:rPr sz="2200" spc="170" dirty="0">
                <a:solidFill>
                  <a:srgbClr val="434343"/>
                </a:solidFill>
                <a:latin typeface="Trebuchet MS"/>
                <a:cs typeface="Trebuchet MS"/>
              </a:rPr>
              <a:t>mudah</a:t>
            </a:r>
            <a:r>
              <a:rPr sz="2200" spc="-105" dirty="0">
                <a:solidFill>
                  <a:srgbClr val="434343"/>
                </a:solidFill>
                <a:latin typeface="Trebuchet MS"/>
                <a:cs typeface="Trebuchet MS"/>
              </a:rPr>
              <a:t> </a:t>
            </a:r>
            <a:r>
              <a:rPr sz="2200" spc="135" dirty="0">
                <a:solidFill>
                  <a:srgbClr val="434343"/>
                </a:solidFill>
                <a:latin typeface="Trebuchet MS"/>
                <a:cs typeface="Trebuchet MS"/>
              </a:rPr>
              <a:t>digambarkan</a:t>
            </a:r>
            <a:r>
              <a:rPr sz="2200" spc="-95" dirty="0">
                <a:solidFill>
                  <a:srgbClr val="434343"/>
                </a:solidFill>
                <a:latin typeface="Trebuchet MS"/>
                <a:cs typeface="Trebuchet MS"/>
              </a:rPr>
              <a:t> </a:t>
            </a:r>
            <a:r>
              <a:rPr sz="2200" spc="45" dirty="0">
                <a:solidFill>
                  <a:srgbClr val="434343"/>
                </a:solidFill>
                <a:latin typeface="Trebuchet MS"/>
                <a:cs typeface="Trebuchet MS"/>
              </a:rPr>
              <a:t>serta</a:t>
            </a:r>
            <a:r>
              <a:rPr sz="2200" spc="-120" dirty="0">
                <a:solidFill>
                  <a:srgbClr val="434343"/>
                </a:solidFill>
                <a:latin typeface="Trebuchet MS"/>
                <a:cs typeface="Trebuchet MS"/>
              </a:rPr>
              <a:t> </a:t>
            </a:r>
            <a:r>
              <a:rPr sz="2200" spc="100" dirty="0">
                <a:solidFill>
                  <a:srgbClr val="434343"/>
                </a:solidFill>
                <a:latin typeface="Trebuchet MS"/>
                <a:cs typeface="Trebuchet MS"/>
              </a:rPr>
              <a:t>ditampilkan</a:t>
            </a:r>
            <a:endParaRPr sz="2200">
              <a:latin typeface="Trebuchet MS"/>
              <a:cs typeface="Trebuchet MS"/>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400" y="44205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55644" y="143573"/>
            <a:ext cx="2931795" cy="294577"/>
          </a:xfrm>
          <a:prstGeom prst="rect">
            <a:avLst/>
          </a:prstGeom>
        </p:spPr>
        <p:txBody>
          <a:bodyPr vert="horz" wrap="square" lIns="0" tIns="12700" rIns="0" bIns="0" rtlCol="0">
            <a:spAutoFit/>
          </a:bodyPr>
          <a:lstStyle/>
          <a:p>
            <a:pPr marL="12700" algn="ctr">
              <a:lnSpc>
                <a:spcPct val="100000"/>
              </a:lnSpc>
              <a:spcBef>
                <a:spcPts val="100"/>
              </a:spcBef>
            </a:pPr>
            <a:r>
              <a:rPr b="1" spc="-75" dirty="0">
                <a:latin typeface="Verdana"/>
                <a:cs typeface="Verdana"/>
              </a:rPr>
              <a:t>Fungsi</a:t>
            </a:r>
            <a:r>
              <a:rPr b="1" spc="-125" dirty="0">
                <a:latin typeface="Verdana"/>
                <a:cs typeface="Verdana"/>
              </a:rPr>
              <a:t> </a:t>
            </a:r>
            <a:r>
              <a:rPr b="1" spc="-70" dirty="0">
                <a:latin typeface="Verdana"/>
                <a:cs typeface="Verdana"/>
              </a:rPr>
              <a:t>Departemen</a:t>
            </a:r>
            <a:endParaRPr dirty="0">
              <a:latin typeface="Verdana"/>
              <a:cs typeface="Verdana"/>
            </a:endParaRPr>
          </a:p>
        </p:txBody>
      </p:sp>
      <p:sp>
        <p:nvSpPr>
          <p:cNvPr id="3" name="object 3"/>
          <p:cNvSpPr txBox="1"/>
          <p:nvPr/>
        </p:nvSpPr>
        <p:spPr>
          <a:xfrm>
            <a:off x="408940" y="635952"/>
            <a:ext cx="7399655" cy="635635"/>
          </a:xfrm>
          <a:prstGeom prst="rect">
            <a:avLst/>
          </a:prstGeom>
        </p:spPr>
        <p:txBody>
          <a:bodyPr vert="horz" wrap="square" lIns="0" tIns="12700" rIns="0" bIns="0" rtlCol="0">
            <a:spAutoFit/>
          </a:bodyPr>
          <a:lstStyle/>
          <a:p>
            <a:pPr marL="355600" indent="-343535">
              <a:lnSpc>
                <a:spcPct val="100000"/>
              </a:lnSpc>
              <a:spcBef>
                <a:spcPts val="100"/>
              </a:spcBef>
              <a:buClr>
                <a:srgbClr val="CCCCCC"/>
              </a:buClr>
              <a:buSzPct val="80000"/>
              <a:buFont typeface="Wingdings"/>
              <a:buChar char=""/>
              <a:tabLst>
                <a:tab pos="355600" algn="l"/>
                <a:tab pos="356235" algn="l"/>
              </a:tabLst>
            </a:pPr>
            <a:r>
              <a:rPr sz="2000" spc="100" dirty="0">
                <a:solidFill>
                  <a:srgbClr val="434343"/>
                </a:solidFill>
                <a:latin typeface="Trebuchet MS"/>
                <a:cs typeface="Trebuchet MS"/>
              </a:rPr>
              <a:t>Perusahaan</a:t>
            </a:r>
            <a:r>
              <a:rPr sz="2000" spc="-35" dirty="0">
                <a:solidFill>
                  <a:srgbClr val="434343"/>
                </a:solidFill>
                <a:latin typeface="Trebuchet MS"/>
                <a:cs typeface="Trebuchet MS"/>
              </a:rPr>
              <a:t> </a:t>
            </a:r>
            <a:r>
              <a:rPr sz="2000" spc="120" dirty="0">
                <a:solidFill>
                  <a:srgbClr val="434343"/>
                </a:solidFill>
                <a:latin typeface="Trebuchet MS"/>
                <a:cs typeface="Trebuchet MS"/>
              </a:rPr>
              <a:t>modern</a:t>
            </a:r>
            <a:r>
              <a:rPr sz="2000" spc="-55" dirty="0">
                <a:solidFill>
                  <a:srgbClr val="434343"/>
                </a:solidFill>
                <a:latin typeface="Trebuchet MS"/>
                <a:cs typeface="Trebuchet MS"/>
              </a:rPr>
              <a:t> </a:t>
            </a:r>
            <a:r>
              <a:rPr sz="2000" spc="65" dirty="0">
                <a:solidFill>
                  <a:srgbClr val="434343"/>
                </a:solidFill>
                <a:latin typeface="Trebuchet MS"/>
                <a:cs typeface="Trebuchet MS"/>
              </a:rPr>
              <a:t>terdiri</a:t>
            </a:r>
            <a:r>
              <a:rPr sz="2000" spc="-105" dirty="0">
                <a:solidFill>
                  <a:srgbClr val="434343"/>
                </a:solidFill>
                <a:latin typeface="Trebuchet MS"/>
                <a:cs typeface="Trebuchet MS"/>
              </a:rPr>
              <a:t> </a:t>
            </a:r>
            <a:r>
              <a:rPr sz="2000" spc="100" dirty="0">
                <a:solidFill>
                  <a:srgbClr val="434343"/>
                </a:solidFill>
                <a:latin typeface="Trebuchet MS"/>
                <a:cs typeface="Trebuchet MS"/>
              </a:rPr>
              <a:t>dari</a:t>
            </a:r>
            <a:r>
              <a:rPr sz="2000" spc="-65" dirty="0">
                <a:solidFill>
                  <a:srgbClr val="434343"/>
                </a:solidFill>
                <a:latin typeface="Trebuchet MS"/>
                <a:cs typeface="Trebuchet MS"/>
              </a:rPr>
              <a:t> </a:t>
            </a:r>
            <a:r>
              <a:rPr sz="2000" spc="70" dirty="0">
                <a:solidFill>
                  <a:srgbClr val="434343"/>
                </a:solidFill>
                <a:latin typeface="Trebuchet MS"/>
                <a:cs typeface="Trebuchet MS"/>
              </a:rPr>
              <a:t>departemen</a:t>
            </a:r>
            <a:r>
              <a:rPr sz="2000" spc="-55" dirty="0">
                <a:solidFill>
                  <a:srgbClr val="434343"/>
                </a:solidFill>
                <a:latin typeface="Trebuchet MS"/>
                <a:cs typeface="Trebuchet MS"/>
              </a:rPr>
              <a:t> </a:t>
            </a:r>
            <a:r>
              <a:rPr sz="2000" spc="100" dirty="0">
                <a:solidFill>
                  <a:srgbClr val="434343"/>
                </a:solidFill>
                <a:latin typeface="Trebuchet MS"/>
                <a:cs typeface="Trebuchet MS"/>
              </a:rPr>
              <a:t>berdasarkan</a:t>
            </a:r>
            <a:endParaRPr sz="2000">
              <a:latin typeface="Trebuchet MS"/>
              <a:cs typeface="Trebuchet MS"/>
            </a:endParaRPr>
          </a:p>
          <a:p>
            <a:pPr marL="355600">
              <a:lnSpc>
                <a:spcPct val="100000"/>
              </a:lnSpc>
              <a:spcBef>
                <a:spcPts val="5"/>
              </a:spcBef>
            </a:pPr>
            <a:r>
              <a:rPr sz="2000" spc="50" dirty="0">
                <a:solidFill>
                  <a:srgbClr val="434343"/>
                </a:solidFill>
                <a:latin typeface="Trebuchet MS"/>
                <a:cs typeface="Trebuchet MS"/>
              </a:rPr>
              <a:t>fungsi,</a:t>
            </a:r>
            <a:r>
              <a:rPr sz="2000" spc="-85" dirty="0">
                <a:solidFill>
                  <a:srgbClr val="434343"/>
                </a:solidFill>
                <a:latin typeface="Trebuchet MS"/>
                <a:cs typeface="Trebuchet MS"/>
              </a:rPr>
              <a:t> </a:t>
            </a:r>
            <a:r>
              <a:rPr sz="2000" spc="125" dirty="0">
                <a:solidFill>
                  <a:srgbClr val="434343"/>
                </a:solidFill>
                <a:latin typeface="Trebuchet MS"/>
                <a:cs typeface="Trebuchet MS"/>
              </a:rPr>
              <a:t>dan</a:t>
            </a:r>
            <a:r>
              <a:rPr sz="2000" spc="-75" dirty="0">
                <a:solidFill>
                  <a:srgbClr val="434343"/>
                </a:solidFill>
                <a:latin typeface="Trebuchet MS"/>
                <a:cs typeface="Trebuchet MS"/>
              </a:rPr>
              <a:t> </a:t>
            </a:r>
            <a:r>
              <a:rPr sz="2000" spc="85" dirty="0">
                <a:solidFill>
                  <a:srgbClr val="434343"/>
                </a:solidFill>
                <a:latin typeface="Trebuchet MS"/>
                <a:cs typeface="Trebuchet MS"/>
              </a:rPr>
              <a:t>pada</a:t>
            </a:r>
            <a:r>
              <a:rPr sz="2000" spc="-70" dirty="0">
                <a:solidFill>
                  <a:srgbClr val="434343"/>
                </a:solidFill>
                <a:latin typeface="Trebuchet MS"/>
                <a:cs typeface="Trebuchet MS"/>
              </a:rPr>
              <a:t> </a:t>
            </a:r>
            <a:r>
              <a:rPr sz="2000" spc="30" dirty="0">
                <a:solidFill>
                  <a:srgbClr val="434343"/>
                </a:solidFill>
                <a:latin typeface="Trebuchet MS"/>
                <a:cs typeface="Trebuchet MS"/>
              </a:rPr>
              <a:t>saat</a:t>
            </a:r>
            <a:r>
              <a:rPr sz="2000" spc="-75" dirty="0">
                <a:solidFill>
                  <a:srgbClr val="434343"/>
                </a:solidFill>
                <a:latin typeface="Trebuchet MS"/>
                <a:cs typeface="Trebuchet MS"/>
              </a:rPr>
              <a:t> </a:t>
            </a:r>
            <a:r>
              <a:rPr sz="2000" spc="120" dirty="0">
                <a:solidFill>
                  <a:srgbClr val="434343"/>
                </a:solidFill>
                <a:latin typeface="Trebuchet MS"/>
                <a:cs typeface="Trebuchet MS"/>
              </a:rPr>
              <a:t>yang</a:t>
            </a:r>
            <a:r>
              <a:rPr sz="2000" spc="-90" dirty="0">
                <a:solidFill>
                  <a:srgbClr val="434343"/>
                </a:solidFill>
                <a:latin typeface="Trebuchet MS"/>
                <a:cs typeface="Trebuchet MS"/>
              </a:rPr>
              <a:t> </a:t>
            </a:r>
            <a:r>
              <a:rPr sz="2000" spc="110" dirty="0">
                <a:solidFill>
                  <a:srgbClr val="434343"/>
                </a:solidFill>
                <a:latin typeface="Trebuchet MS"/>
                <a:cs typeface="Trebuchet MS"/>
              </a:rPr>
              <a:t>sama</a:t>
            </a:r>
            <a:r>
              <a:rPr sz="2000" spc="-70" dirty="0">
                <a:solidFill>
                  <a:srgbClr val="434343"/>
                </a:solidFill>
                <a:latin typeface="Trebuchet MS"/>
                <a:cs typeface="Trebuchet MS"/>
              </a:rPr>
              <a:t> </a:t>
            </a:r>
            <a:r>
              <a:rPr sz="2000" spc="114" dirty="0">
                <a:solidFill>
                  <a:srgbClr val="434343"/>
                </a:solidFill>
                <a:latin typeface="Trebuchet MS"/>
                <a:cs typeface="Trebuchet MS"/>
              </a:rPr>
              <a:t>melakukan</a:t>
            </a:r>
            <a:r>
              <a:rPr sz="2000" spc="-50" dirty="0">
                <a:solidFill>
                  <a:srgbClr val="434343"/>
                </a:solidFill>
                <a:latin typeface="Trebuchet MS"/>
                <a:cs typeface="Trebuchet MS"/>
              </a:rPr>
              <a:t> </a:t>
            </a:r>
            <a:r>
              <a:rPr sz="2000" spc="80" dirty="0">
                <a:solidFill>
                  <a:srgbClr val="434343"/>
                </a:solidFill>
                <a:latin typeface="Trebuchet MS"/>
                <a:cs typeface="Trebuchet MS"/>
              </a:rPr>
              <a:t>proses</a:t>
            </a:r>
            <a:endParaRPr sz="2000">
              <a:latin typeface="Trebuchet MS"/>
              <a:cs typeface="Trebuchet MS"/>
            </a:endParaRPr>
          </a:p>
        </p:txBody>
      </p:sp>
      <p:grpSp>
        <p:nvGrpSpPr>
          <p:cNvPr id="4" name="object 4"/>
          <p:cNvGrpSpPr/>
          <p:nvPr/>
        </p:nvGrpSpPr>
        <p:grpSpPr>
          <a:xfrm>
            <a:off x="1224280" y="2077720"/>
            <a:ext cx="7094220" cy="2534920"/>
            <a:chOff x="1224280" y="2077720"/>
            <a:chExt cx="7094220" cy="2534920"/>
          </a:xfrm>
        </p:grpSpPr>
        <p:sp>
          <p:nvSpPr>
            <p:cNvPr id="5" name="object 5"/>
            <p:cNvSpPr/>
            <p:nvPr/>
          </p:nvSpPr>
          <p:spPr>
            <a:xfrm>
              <a:off x="1386840" y="2082800"/>
              <a:ext cx="1102360" cy="252476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386840" y="2082800"/>
              <a:ext cx="1102360" cy="2524760"/>
            </a:xfrm>
            <a:custGeom>
              <a:avLst/>
              <a:gdLst/>
              <a:ahLst/>
              <a:cxnLst/>
              <a:rect l="l" t="t" r="r" b="b"/>
              <a:pathLst>
                <a:path w="1102360" h="2524760">
                  <a:moveTo>
                    <a:pt x="0" y="2524760"/>
                  </a:moveTo>
                  <a:lnTo>
                    <a:pt x="1102360" y="2524760"/>
                  </a:lnTo>
                  <a:lnTo>
                    <a:pt x="1102360" y="0"/>
                  </a:lnTo>
                  <a:lnTo>
                    <a:pt x="0" y="0"/>
                  </a:lnTo>
                  <a:lnTo>
                    <a:pt x="0" y="2524760"/>
                  </a:lnTo>
                  <a:close/>
                </a:path>
              </a:pathLst>
            </a:custGeom>
            <a:ln w="10160">
              <a:solidFill>
                <a:srgbClr val="000000"/>
              </a:solidFill>
            </a:ln>
          </p:spPr>
          <p:txBody>
            <a:bodyPr wrap="square" lIns="0" tIns="0" rIns="0" bIns="0" rtlCol="0"/>
            <a:lstStyle/>
            <a:p>
              <a:endParaRPr/>
            </a:p>
          </p:txBody>
        </p:sp>
        <p:sp>
          <p:nvSpPr>
            <p:cNvPr id="7" name="object 7"/>
            <p:cNvSpPr/>
            <p:nvPr/>
          </p:nvSpPr>
          <p:spPr>
            <a:xfrm>
              <a:off x="3040380" y="2082800"/>
              <a:ext cx="1102359" cy="252476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040380" y="2082800"/>
              <a:ext cx="1102360" cy="2524760"/>
            </a:xfrm>
            <a:custGeom>
              <a:avLst/>
              <a:gdLst/>
              <a:ahLst/>
              <a:cxnLst/>
              <a:rect l="l" t="t" r="r" b="b"/>
              <a:pathLst>
                <a:path w="1102360" h="2524760">
                  <a:moveTo>
                    <a:pt x="0" y="2524760"/>
                  </a:moveTo>
                  <a:lnTo>
                    <a:pt x="1102359" y="2524760"/>
                  </a:lnTo>
                  <a:lnTo>
                    <a:pt x="1102359" y="0"/>
                  </a:lnTo>
                  <a:lnTo>
                    <a:pt x="0" y="0"/>
                  </a:lnTo>
                  <a:lnTo>
                    <a:pt x="0" y="2524760"/>
                  </a:lnTo>
                  <a:close/>
                </a:path>
              </a:pathLst>
            </a:custGeom>
            <a:ln w="10160">
              <a:solidFill>
                <a:srgbClr val="000000"/>
              </a:solidFill>
            </a:ln>
          </p:spPr>
          <p:txBody>
            <a:bodyPr wrap="square" lIns="0" tIns="0" rIns="0" bIns="0" rtlCol="0"/>
            <a:lstStyle/>
            <a:p>
              <a:endParaRPr/>
            </a:p>
          </p:txBody>
        </p:sp>
        <p:sp>
          <p:nvSpPr>
            <p:cNvPr id="9" name="object 9"/>
            <p:cNvSpPr/>
            <p:nvPr/>
          </p:nvSpPr>
          <p:spPr>
            <a:xfrm>
              <a:off x="4612639" y="2082800"/>
              <a:ext cx="1102360" cy="252476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4612639" y="2082800"/>
              <a:ext cx="1102360" cy="2524760"/>
            </a:xfrm>
            <a:custGeom>
              <a:avLst/>
              <a:gdLst/>
              <a:ahLst/>
              <a:cxnLst/>
              <a:rect l="l" t="t" r="r" b="b"/>
              <a:pathLst>
                <a:path w="1102360" h="2524760">
                  <a:moveTo>
                    <a:pt x="0" y="2524760"/>
                  </a:moveTo>
                  <a:lnTo>
                    <a:pt x="1102360" y="2524760"/>
                  </a:lnTo>
                  <a:lnTo>
                    <a:pt x="1102360" y="0"/>
                  </a:lnTo>
                  <a:lnTo>
                    <a:pt x="0" y="0"/>
                  </a:lnTo>
                  <a:lnTo>
                    <a:pt x="0" y="2524760"/>
                  </a:lnTo>
                  <a:close/>
                </a:path>
              </a:pathLst>
            </a:custGeom>
            <a:ln w="10160">
              <a:solidFill>
                <a:srgbClr val="000000"/>
              </a:solidFill>
            </a:ln>
          </p:spPr>
          <p:txBody>
            <a:bodyPr wrap="square" lIns="0" tIns="0" rIns="0" bIns="0" rtlCol="0"/>
            <a:lstStyle/>
            <a:p>
              <a:endParaRPr/>
            </a:p>
          </p:txBody>
        </p:sp>
        <p:sp>
          <p:nvSpPr>
            <p:cNvPr id="11" name="object 11"/>
            <p:cNvSpPr/>
            <p:nvPr/>
          </p:nvSpPr>
          <p:spPr>
            <a:xfrm>
              <a:off x="6187439" y="2082800"/>
              <a:ext cx="1102360" cy="252476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187439" y="2082800"/>
              <a:ext cx="1102360" cy="2524760"/>
            </a:xfrm>
            <a:custGeom>
              <a:avLst/>
              <a:gdLst/>
              <a:ahLst/>
              <a:cxnLst/>
              <a:rect l="l" t="t" r="r" b="b"/>
              <a:pathLst>
                <a:path w="1102359" h="2524760">
                  <a:moveTo>
                    <a:pt x="0" y="2524760"/>
                  </a:moveTo>
                  <a:lnTo>
                    <a:pt x="1102360" y="2524760"/>
                  </a:lnTo>
                  <a:lnTo>
                    <a:pt x="1102360" y="0"/>
                  </a:lnTo>
                  <a:lnTo>
                    <a:pt x="0" y="0"/>
                  </a:lnTo>
                  <a:lnTo>
                    <a:pt x="0" y="2524760"/>
                  </a:lnTo>
                  <a:close/>
                </a:path>
              </a:pathLst>
            </a:custGeom>
            <a:ln w="10160">
              <a:solidFill>
                <a:srgbClr val="000000"/>
              </a:solidFill>
            </a:ln>
          </p:spPr>
          <p:txBody>
            <a:bodyPr wrap="square" lIns="0" tIns="0" rIns="0" bIns="0" rtlCol="0"/>
            <a:lstStyle/>
            <a:p>
              <a:endParaRPr/>
            </a:p>
          </p:txBody>
        </p:sp>
        <p:sp>
          <p:nvSpPr>
            <p:cNvPr id="13" name="object 13"/>
            <p:cNvSpPr/>
            <p:nvPr/>
          </p:nvSpPr>
          <p:spPr>
            <a:xfrm>
              <a:off x="1229360" y="2230120"/>
              <a:ext cx="7084059" cy="594360"/>
            </a:xfrm>
            <a:custGeom>
              <a:avLst/>
              <a:gdLst/>
              <a:ahLst/>
              <a:cxnLst/>
              <a:rect l="l" t="t" r="r" b="b"/>
              <a:pathLst>
                <a:path w="7084059" h="594360">
                  <a:moveTo>
                    <a:pt x="6392164" y="0"/>
                  </a:moveTo>
                  <a:lnTo>
                    <a:pt x="6392164" y="91312"/>
                  </a:lnTo>
                  <a:lnTo>
                    <a:pt x="0" y="91312"/>
                  </a:lnTo>
                  <a:lnTo>
                    <a:pt x="0" y="503047"/>
                  </a:lnTo>
                  <a:lnTo>
                    <a:pt x="6392164" y="503047"/>
                  </a:lnTo>
                  <a:lnTo>
                    <a:pt x="6392164" y="594360"/>
                  </a:lnTo>
                  <a:lnTo>
                    <a:pt x="7084060" y="297180"/>
                  </a:lnTo>
                  <a:lnTo>
                    <a:pt x="6392164" y="0"/>
                  </a:lnTo>
                  <a:close/>
                </a:path>
              </a:pathLst>
            </a:custGeom>
            <a:solidFill>
              <a:srgbClr val="CCCCFF"/>
            </a:solidFill>
          </p:spPr>
          <p:txBody>
            <a:bodyPr wrap="square" lIns="0" tIns="0" rIns="0" bIns="0" rtlCol="0"/>
            <a:lstStyle/>
            <a:p>
              <a:endParaRPr/>
            </a:p>
          </p:txBody>
        </p:sp>
        <p:sp>
          <p:nvSpPr>
            <p:cNvPr id="14" name="object 14"/>
            <p:cNvSpPr/>
            <p:nvPr/>
          </p:nvSpPr>
          <p:spPr>
            <a:xfrm>
              <a:off x="1229360" y="2230120"/>
              <a:ext cx="7084059" cy="594360"/>
            </a:xfrm>
            <a:custGeom>
              <a:avLst/>
              <a:gdLst/>
              <a:ahLst/>
              <a:cxnLst/>
              <a:rect l="l" t="t" r="r" b="b"/>
              <a:pathLst>
                <a:path w="7084059" h="594360">
                  <a:moveTo>
                    <a:pt x="0" y="91312"/>
                  </a:moveTo>
                  <a:lnTo>
                    <a:pt x="6392164" y="91312"/>
                  </a:lnTo>
                  <a:lnTo>
                    <a:pt x="6392164" y="0"/>
                  </a:lnTo>
                  <a:lnTo>
                    <a:pt x="7084060" y="297180"/>
                  </a:lnTo>
                  <a:lnTo>
                    <a:pt x="6392164" y="594360"/>
                  </a:lnTo>
                  <a:lnTo>
                    <a:pt x="6392164" y="503047"/>
                  </a:lnTo>
                  <a:lnTo>
                    <a:pt x="0" y="503047"/>
                  </a:lnTo>
                  <a:lnTo>
                    <a:pt x="0" y="91312"/>
                  </a:lnTo>
                  <a:close/>
                </a:path>
              </a:pathLst>
            </a:custGeom>
            <a:ln w="10160">
              <a:solidFill>
                <a:srgbClr val="000000"/>
              </a:solidFill>
            </a:ln>
          </p:spPr>
          <p:txBody>
            <a:bodyPr wrap="square" lIns="0" tIns="0" rIns="0" bIns="0" rtlCol="0"/>
            <a:lstStyle/>
            <a:p>
              <a:endParaRPr/>
            </a:p>
          </p:txBody>
        </p:sp>
        <p:sp>
          <p:nvSpPr>
            <p:cNvPr id="15" name="object 15"/>
            <p:cNvSpPr/>
            <p:nvPr/>
          </p:nvSpPr>
          <p:spPr>
            <a:xfrm>
              <a:off x="1229360" y="2900680"/>
              <a:ext cx="7084059" cy="594360"/>
            </a:xfrm>
            <a:custGeom>
              <a:avLst/>
              <a:gdLst/>
              <a:ahLst/>
              <a:cxnLst/>
              <a:rect l="l" t="t" r="r" b="b"/>
              <a:pathLst>
                <a:path w="7084059" h="594360">
                  <a:moveTo>
                    <a:pt x="6392164" y="0"/>
                  </a:moveTo>
                  <a:lnTo>
                    <a:pt x="6392164" y="91312"/>
                  </a:lnTo>
                  <a:lnTo>
                    <a:pt x="0" y="91312"/>
                  </a:lnTo>
                  <a:lnTo>
                    <a:pt x="0" y="503046"/>
                  </a:lnTo>
                  <a:lnTo>
                    <a:pt x="6392164" y="503046"/>
                  </a:lnTo>
                  <a:lnTo>
                    <a:pt x="6392164" y="594359"/>
                  </a:lnTo>
                  <a:lnTo>
                    <a:pt x="7084060" y="297180"/>
                  </a:lnTo>
                  <a:lnTo>
                    <a:pt x="6392164" y="0"/>
                  </a:lnTo>
                  <a:close/>
                </a:path>
              </a:pathLst>
            </a:custGeom>
            <a:solidFill>
              <a:srgbClr val="CCCCFF"/>
            </a:solidFill>
          </p:spPr>
          <p:txBody>
            <a:bodyPr wrap="square" lIns="0" tIns="0" rIns="0" bIns="0" rtlCol="0"/>
            <a:lstStyle/>
            <a:p>
              <a:endParaRPr/>
            </a:p>
          </p:txBody>
        </p:sp>
        <p:sp>
          <p:nvSpPr>
            <p:cNvPr id="16" name="object 16"/>
            <p:cNvSpPr/>
            <p:nvPr/>
          </p:nvSpPr>
          <p:spPr>
            <a:xfrm>
              <a:off x="1229360" y="2900680"/>
              <a:ext cx="7084059" cy="594360"/>
            </a:xfrm>
            <a:custGeom>
              <a:avLst/>
              <a:gdLst/>
              <a:ahLst/>
              <a:cxnLst/>
              <a:rect l="l" t="t" r="r" b="b"/>
              <a:pathLst>
                <a:path w="7084059" h="594360">
                  <a:moveTo>
                    <a:pt x="0" y="91312"/>
                  </a:moveTo>
                  <a:lnTo>
                    <a:pt x="6392164" y="91312"/>
                  </a:lnTo>
                  <a:lnTo>
                    <a:pt x="6392164" y="0"/>
                  </a:lnTo>
                  <a:lnTo>
                    <a:pt x="7084060" y="297180"/>
                  </a:lnTo>
                  <a:lnTo>
                    <a:pt x="6392164" y="594359"/>
                  </a:lnTo>
                  <a:lnTo>
                    <a:pt x="6392164" y="503046"/>
                  </a:lnTo>
                  <a:lnTo>
                    <a:pt x="0" y="503046"/>
                  </a:lnTo>
                  <a:lnTo>
                    <a:pt x="0" y="91312"/>
                  </a:lnTo>
                  <a:close/>
                </a:path>
              </a:pathLst>
            </a:custGeom>
            <a:ln w="10160">
              <a:solidFill>
                <a:srgbClr val="000000"/>
              </a:solidFill>
            </a:ln>
          </p:spPr>
          <p:txBody>
            <a:bodyPr wrap="square" lIns="0" tIns="0" rIns="0" bIns="0" rtlCol="0"/>
            <a:lstStyle/>
            <a:p>
              <a:endParaRPr/>
            </a:p>
          </p:txBody>
        </p:sp>
        <p:sp>
          <p:nvSpPr>
            <p:cNvPr id="17" name="object 17"/>
            <p:cNvSpPr/>
            <p:nvPr/>
          </p:nvSpPr>
          <p:spPr>
            <a:xfrm>
              <a:off x="1229360" y="3568700"/>
              <a:ext cx="7084059" cy="594360"/>
            </a:xfrm>
            <a:custGeom>
              <a:avLst/>
              <a:gdLst/>
              <a:ahLst/>
              <a:cxnLst/>
              <a:rect l="l" t="t" r="r" b="b"/>
              <a:pathLst>
                <a:path w="7084059" h="594360">
                  <a:moveTo>
                    <a:pt x="6392164" y="0"/>
                  </a:moveTo>
                  <a:lnTo>
                    <a:pt x="6392164" y="91312"/>
                  </a:lnTo>
                  <a:lnTo>
                    <a:pt x="0" y="91312"/>
                  </a:lnTo>
                  <a:lnTo>
                    <a:pt x="0" y="503034"/>
                  </a:lnTo>
                  <a:lnTo>
                    <a:pt x="6392164" y="503034"/>
                  </a:lnTo>
                  <a:lnTo>
                    <a:pt x="6392164" y="594360"/>
                  </a:lnTo>
                  <a:lnTo>
                    <a:pt x="7084060" y="297180"/>
                  </a:lnTo>
                  <a:lnTo>
                    <a:pt x="6392164" y="0"/>
                  </a:lnTo>
                  <a:close/>
                </a:path>
              </a:pathLst>
            </a:custGeom>
            <a:solidFill>
              <a:srgbClr val="CCCCFF"/>
            </a:solidFill>
          </p:spPr>
          <p:txBody>
            <a:bodyPr wrap="square" lIns="0" tIns="0" rIns="0" bIns="0" rtlCol="0"/>
            <a:lstStyle/>
            <a:p>
              <a:endParaRPr/>
            </a:p>
          </p:txBody>
        </p:sp>
        <p:sp>
          <p:nvSpPr>
            <p:cNvPr id="18" name="object 18"/>
            <p:cNvSpPr/>
            <p:nvPr/>
          </p:nvSpPr>
          <p:spPr>
            <a:xfrm>
              <a:off x="1229360" y="3568700"/>
              <a:ext cx="7084059" cy="594360"/>
            </a:xfrm>
            <a:custGeom>
              <a:avLst/>
              <a:gdLst/>
              <a:ahLst/>
              <a:cxnLst/>
              <a:rect l="l" t="t" r="r" b="b"/>
              <a:pathLst>
                <a:path w="7084059" h="594360">
                  <a:moveTo>
                    <a:pt x="0" y="91312"/>
                  </a:moveTo>
                  <a:lnTo>
                    <a:pt x="6392164" y="91312"/>
                  </a:lnTo>
                  <a:lnTo>
                    <a:pt x="6392164" y="0"/>
                  </a:lnTo>
                  <a:lnTo>
                    <a:pt x="7084060" y="297180"/>
                  </a:lnTo>
                  <a:lnTo>
                    <a:pt x="6392164" y="594360"/>
                  </a:lnTo>
                  <a:lnTo>
                    <a:pt x="6392164" y="503034"/>
                  </a:lnTo>
                  <a:lnTo>
                    <a:pt x="0" y="503034"/>
                  </a:lnTo>
                  <a:lnTo>
                    <a:pt x="0" y="91312"/>
                  </a:lnTo>
                  <a:close/>
                </a:path>
              </a:pathLst>
            </a:custGeom>
            <a:ln w="10160">
              <a:solidFill>
                <a:srgbClr val="000000"/>
              </a:solidFill>
            </a:ln>
          </p:spPr>
          <p:txBody>
            <a:bodyPr wrap="square" lIns="0" tIns="0" rIns="0" bIns="0" rtlCol="0"/>
            <a:lstStyle/>
            <a:p>
              <a:endParaRPr/>
            </a:p>
          </p:txBody>
        </p:sp>
      </p:grpSp>
      <p:sp>
        <p:nvSpPr>
          <p:cNvPr id="19" name="object 19"/>
          <p:cNvSpPr txBox="1"/>
          <p:nvPr/>
        </p:nvSpPr>
        <p:spPr>
          <a:xfrm>
            <a:off x="1386205" y="1595754"/>
            <a:ext cx="1047750" cy="39179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Verdana"/>
                <a:cs typeface="Verdana"/>
              </a:rPr>
              <a:t>Purchasing</a:t>
            </a:r>
            <a:endParaRPr sz="1200">
              <a:latin typeface="Verdana"/>
              <a:cs typeface="Verdana"/>
            </a:endParaRPr>
          </a:p>
          <a:p>
            <a:pPr marL="12700">
              <a:lnSpc>
                <a:spcPct val="100000"/>
              </a:lnSpc>
            </a:pPr>
            <a:r>
              <a:rPr sz="1200" b="1" spc="-5" dirty="0">
                <a:latin typeface="Verdana"/>
                <a:cs typeface="Verdana"/>
              </a:rPr>
              <a:t>Department</a:t>
            </a:r>
            <a:endParaRPr sz="1200">
              <a:latin typeface="Verdana"/>
              <a:cs typeface="Verdana"/>
            </a:endParaRPr>
          </a:p>
        </p:txBody>
      </p:sp>
      <p:sp>
        <p:nvSpPr>
          <p:cNvPr id="20" name="object 20"/>
          <p:cNvSpPr txBox="1"/>
          <p:nvPr/>
        </p:nvSpPr>
        <p:spPr>
          <a:xfrm>
            <a:off x="2882519" y="1595754"/>
            <a:ext cx="1267460" cy="39179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Verdana"/>
                <a:cs typeface="Verdana"/>
              </a:rPr>
              <a:t>Manufacturing</a:t>
            </a:r>
            <a:endParaRPr sz="1200" dirty="0">
              <a:latin typeface="Verdana"/>
              <a:cs typeface="Verdana"/>
            </a:endParaRPr>
          </a:p>
          <a:p>
            <a:pPr marL="12700">
              <a:lnSpc>
                <a:spcPct val="100000"/>
              </a:lnSpc>
            </a:pPr>
            <a:r>
              <a:rPr sz="1200" b="1" spc="-5" dirty="0">
                <a:latin typeface="Verdana"/>
                <a:cs typeface="Verdana"/>
              </a:rPr>
              <a:t>Department</a:t>
            </a:r>
            <a:endParaRPr sz="1200" dirty="0">
              <a:latin typeface="Verdana"/>
              <a:cs typeface="Verdana"/>
            </a:endParaRPr>
          </a:p>
        </p:txBody>
      </p:sp>
      <p:sp>
        <p:nvSpPr>
          <p:cNvPr id="21" name="object 21"/>
          <p:cNvSpPr txBox="1"/>
          <p:nvPr/>
        </p:nvSpPr>
        <p:spPr>
          <a:xfrm>
            <a:off x="4620259" y="1595754"/>
            <a:ext cx="1056005" cy="39179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Verdana"/>
                <a:cs typeface="Verdana"/>
              </a:rPr>
              <a:t>Engineering</a:t>
            </a:r>
            <a:endParaRPr sz="1200">
              <a:latin typeface="Verdana"/>
              <a:cs typeface="Verdana"/>
            </a:endParaRPr>
          </a:p>
          <a:p>
            <a:pPr marL="12700">
              <a:lnSpc>
                <a:spcPct val="100000"/>
              </a:lnSpc>
            </a:pPr>
            <a:r>
              <a:rPr sz="1200" b="1" spc="-5" dirty="0">
                <a:latin typeface="Verdana"/>
                <a:cs typeface="Verdana"/>
              </a:rPr>
              <a:t>Department</a:t>
            </a:r>
            <a:endParaRPr sz="1200">
              <a:latin typeface="Verdana"/>
              <a:cs typeface="Verdana"/>
            </a:endParaRPr>
          </a:p>
        </p:txBody>
      </p:sp>
      <p:sp>
        <p:nvSpPr>
          <p:cNvPr id="22" name="object 22"/>
          <p:cNvSpPr txBox="1"/>
          <p:nvPr/>
        </p:nvSpPr>
        <p:spPr>
          <a:xfrm>
            <a:off x="6195440" y="1595754"/>
            <a:ext cx="1047750" cy="39179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Verdana"/>
                <a:cs typeface="Verdana"/>
              </a:rPr>
              <a:t>Finance</a:t>
            </a:r>
            <a:endParaRPr sz="1200">
              <a:latin typeface="Verdana"/>
              <a:cs typeface="Verdana"/>
            </a:endParaRPr>
          </a:p>
          <a:p>
            <a:pPr marL="12700">
              <a:lnSpc>
                <a:spcPct val="100000"/>
              </a:lnSpc>
            </a:pPr>
            <a:r>
              <a:rPr sz="1200" b="1" spc="-5" dirty="0">
                <a:latin typeface="Verdana"/>
                <a:cs typeface="Verdana"/>
              </a:rPr>
              <a:t>Department</a:t>
            </a:r>
            <a:endParaRPr sz="1200">
              <a:latin typeface="Verdana"/>
              <a:cs typeface="Verdana"/>
            </a:endParaRPr>
          </a:p>
        </p:txBody>
      </p:sp>
      <p:sp>
        <p:nvSpPr>
          <p:cNvPr id="23" name="object 23"/>
          <p:cNvSpPr txBox="1"/>
          <p:nvPr/>
        </p:nvSpPr>
        <p:spPr>
          <a:xfrm>
            <a:off x="707704" y="2987241"/>
            <a:ext cx="241935" cy="801370"/>
          </a:xfrm>
          <a:prstGeom prst="rect">
            <a:avLst/>
          </a:prstGeom>
        </p:spPr>
        <p:txBody>
          <a:bodyPr vert="vert270" wrap="square" lIns="0" tIns="13335" rIns="0" bIns="0" rtlCol="0">
            <a:spAutoFit/>
          </a:bodyPr>
          <a:lstStyle/>
          <a:p>
            <a:pPr marL="12700">
              <a:lnSpc>
                <a:spcPct val="100000"/>
              </a:lnSpc>
              <a:spcBef>
                <a:spcPts val="105"/>
              </a:spcBef>
            </a:pPr>
            <a:r>
              <a:rPr sz="1400" b="1" dirty="0">
                <a:latin typeface="Verdana"/>
                <a:cs typeface="Verdana"/>
              </a:rPr>
              <a:t>Proce</a:t>
            </a:r>
            <a:r>
              <a:rPr sz="1400" b="1" spc="5" dirty="0">
                <a:latin typeface="Verdana"/>
                <a:cs typeface="Verdana"/>
              </a:rPr>
              <a:t>s</a:t>
            </a:r>
            <a:r>
              <a:rPr sz="1400" b="1" dirty="0">
                <a:latin typeface="Verdana"/>
                <a:cs typeface="Verdana"/>
              </a:rPr>
              <a:t>s</a:t>
            </a:r>
            <a:endParaRPr sz="1400">
              <a:latin typeface="Verdana"/>
              <a:cs typeface="Verdana"/>
            </a:endParaRPr>
          </a:p>
        </p:txBody>
      </p:sp>
      <p:sp>
        <p:nvSpPr>
          <p:cNvPr id="24" name="object 24"/>
          <p:cNvSpPr txBox="1"/>
          <p:nvPr/>
        </p:nvSpPr>
        <p:spPr>
          <a:xfrm>
            <a:off x="1307464" y="2407285"/>
            <a:ext cx="1948180" cy="1577340"/>
          </a:xfrm>
          <a:prstGeom prst="rect">
            <a:avLst/>
          </a:prstGeom>
        </p:spPr>
        <p:txBody>
          <a:bodyPr vert="horz" wrap="square" lIns="0" tIns="12700" rIns="0" bIns="0" rtlCol="0">
            <a:spAutoFit/>
          </a:bodyPr>
          <a:lstStyle/>
          <a:p>
            <a:pPr marL="12700">
              <a:lnSpc>
                <a:spcPct val="100000"/>
              </a:lnSpc>
              <a:spcBef>
                <a:spcPts val="100"/>
              </a:spcBef>
            </a:pPr>
            <a:r>
              <a:rPr sz="1400" spc="-10" dirty="0">
                <a:latin typeface="Verdana"/>
                <a:cs typeface="Verdana"/>
              </a:rPr>
              <a:t>Inbound</a:t>
            </a:r>
            <a:r>
              <a:rPr sz="1400" spc="15" dirty="0">
                <a:latin typeface="Verdana"/>
                <a:cs typeface="Verdana"/>
              </a:rPr>
              <a:t> </a:t>
            </a:r>
            <a:r>
              <a:rPr sz="1400" spc="-5" dirty="0">
                <a:latin typeface="Verdana"/>
                <a:cs typeface="Verdana"/>
              </a:rPr>
              <a:t>Logistics</a:t>
            </a:r>
            <a:endParaRPr sz="1400">
              <a:latin typeface="Verdana"/>
              <a:cs typeface="Verdana"/>
            </a:endParaRPr>
          </a:p>
          <a:p>
            <a:pPr>
              <a:lnSpc>
                <a:spcPct val="100000"/>
              </a:lnSpc>
            </a:pPr>
            <a:endParaRPr sz="1700">
              <a:latin typeface="Verdana"/>
              <a:cs typeface="Verdana"/>
            </a:endParaRPr>
          </a:p>
          <a:p>
            <a:pPr marL="12700">
              <a:lnSpc>
                <a:spcPct val="100000"/>
              </a:lnSpc>
              <a:spcBef>
                <a:spcPts val="1520"/>
              </a:spcBef>
            </a:pPr>
            <a:r>
              <a:rPr sz="1400" spc="-5" dirty="0">
                <a:latin typeface="Verdana"/>
                <a:cs typeface="Verdana"/>
              </a:rPr>
              <a:t>Order</a:t>
            </a:r>
            <a:r>
              <a:rPr sz="1400" spc="-20" dirty="0">
                <a:latin typeface="Verdana"/>
                <a:cs typeface="Verdana"/>
              </a:rPr>
              <a:t> </a:t>
            </a:r>
            <a:r>
              <a:rPr sz="1400" spc="-5" dirty="0">
                <a:latin typeface="Verdana"/>
                <a:cs typeface="Verdana"/>
              </a:rPr>
              <a:t>Handling</a:t>
            </a:r>
            <a:endParaRPr sz="1400">
              <a:latin typeface="Verdana"/>
              <a:cs typeface="Verdana"/>
            </a:endParaRPr>
          </a:p>
          <a:p>
            <a:pPr>
              <a:lnSpc>
                <a:spcPct val="100000"/>
              </a:lnSpc>
            </a:pPr>
            <a:endParaRPr sz="1700">
              <a:latin typeface="Verdana"/>
              <a:cs typeface="Verdana"/>
            </a:endParaRPr>
          </a:p>
          <a:p>
            <a:pPr marL="12700">
              <a:lnSpc>
                <a:spcPct val="100000"/>
              </a:lnSpc>
              <a:spcBef>
                <a:spcPts val="1525"/>
              </a:spcBef>
            </a:pPr>
            <a:r>
              <a:rPr sz="1400" spc="-10" dirty="0">
                <a:latin typeface="Verdana"/>
                <a:cs typeface="Verdana"/>
              </a:rPr>
              <a:t>Product</a:t>
            </a:r>
            <a:r>
              <a:rPr sz="1400" spc="-5" dirty="0">
                <a:latin typeface="Verdana"/>
                <a:cs typeface="Verdana"/>
              </a:rPr>
              <a:t> Development</a:t>
            </a:r>
            <a:endParaRPr sz="1400">
              <a:latin typeface="Verdana"/>
              <a:cs typeface="Verdana"/>
            </a:endParaRPr>
          </a:p>
        </p:txBody>
      </p:sp>
      <p:sp>
        <p:nvSpPr>
          <p:cNvPr id="25" name="Rectangle 24"/>
          <p:cNvSpPr/>
          <p:nvPr/>
        </p:nvSpPr>
        <p:spPr>
          <a:xfrm>
            <a:off x="533400" y="4781550"/>
            <a:ext cx="8763000" cy="369332"/>
          </a:xfrm>
          <a:prstGeom prst="rect">
            <a:avLst/>
          </a:prstGeom>
        </p:spPr>
        <p:txBody>
          <a:bodyPr wrap="square">
            <a:spAutoFit/>
          </a:bodyPr>
          <a:lstStyle/>
          <a:p>
            <a:r>
              <a:rPr lang="en-US" dirty="0"/>
              <a:t>Figure 3.1 The contradiction between vertical departments and horizontal processes.</a:t>
            </a:r>
          </a:p>
        </p:txBody>
      </p:sp>
      <p:pic>
        <p:nvPicPr>
          <p:cNvPr id="2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48200" y="39433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31"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26574" t="32293" r="30674" b="14582"/>
          <a:stretch/>
        </p:blipFill>
        <p:spPr>
          <a:xfrm>
            <a:off x="1790802" y="297418"/>
            <a:ext cx="6040718" cy="4220228"/>
          </a:xfrm>
          <a:prstGeom prst="rect">
            <a:avLst/>
          </a:prstGeom>
        </p:spPr>
      </p:pic>
      <p:sp>
        <p:nvSpPr>
          <p:cNvPr id="3" name="Rectangle 2"/>
          <p:cNvSpPr/>
          <p:nvPr/>
        </p:nvSpPr>
        <p:spPr>
          <a:xfrm>
            <a:off x="3352800" y="4504458"/>
            <a:ext cx="3332451" cy="369332"/>
          </a:xfrm>
          <a:prstGeom prst="rect">
            <a:avLst/>
          </a:prstGeom>
        </p:spPr>
        <p:txBody>
          <a:bodyPr wrap="none">
            <a:spAutoFit/>
          </a:bodyPr>
          <a:lstStyle/>
          <a:p>
            <a:r>
              <a:rPr lang="en-US" dirty="0" smtClean="0"/>
              <a:t>Fig 3.2 A </a:t>
            </a:r>
            <a:r>
              <a:rPr lang="en-US" dirty="0"/>
              <a:t>simple business process.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7000" y="4171950"/>
            <a:ext cx="609600" cy="609600"/>
          </a:xfrm>
          <a:prstGeom prst="rect">
            <a:avLst/>
          </a:prstGeom>
        </p:spPr>
      </p:pic>
    </p:spTree>
    <p:extLst>
      <p:ext uri="{BB962C8B-B14F-4D97-AF65-F5344CB8AC3E}">
        <p14:creationId xmlns:p14="http://schemas.microsoft.com/office/powerpoint/2010/main" val="3503062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348</TotalTime>
  <Words>4051</Words>
  <Application>Microsoft Office PowerPoint</Application>
  <PresentationFormat>On-screen Show (16:9)</PresentationFormat>
  <Paragraphs>380</Paragraphs>
  <Slides>21</Slides>
  <Notes>14</Notes>
  <HiddenSlides>0</HiddenSlides>
  <MMClips>35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Georgia</vt:lpstr>
      <vt:lpstr>Noto Serif</vt:lpstr>
      <vt:lpstr>Times</vt:lpstr>
      <vt:lpstr>Times New Roman</vt:lpstr>
      <vt:lpstr>Trebuchet MS</vt:lpstr>
      <vt:lpstr>Verdana</vt:lpstr>
      <vt:lpstr>Wingdings</vt:lpstr>
      <vt:lpstr>Office Theme</vt:lpstr>
      <vt:lpstr>MANAJEMEN PROSES BISNIS</vt:lpstr>
      <vt:lpstr>PowerPoint Presentation</vt:lpstr>
      <vt:lpstr>Contoh Proses Produksi Teh botol Sosro</vt:lpstr>
      <vt:lpstr>Apakah sebuah perusahaan terdiri dari departemen atau proses?</vt:lpstr>
      <vt:lpstr>PowerPoint Presentation</vt:lpstr>
      <vt:lpstr>PowerPoint Presentation</vt:lpstr>
      <vt:lpstr>PowerPoint Presentation</vt:lpstr>
      <vt:lpstr>PowerPoint Presentation</vt:lpstr>
      <vt:lpstr>PowerPoint Presentation</vt:lpstr>
      <vt:lpstr>PowerPoint Presentation</vt:lpstr>
      <vt:lpstr>Apa permasalahan yang mungkin timbul dari organisasi yang disusun berdasarkan departemen…?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Proses Bisnis by ENAPS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FanTaSia</dc:creator>
  <cp:lastModifiedBy>ThinkPad L440</cp:lastModifiedBy>
  <cp:revision>37</cp:revision>
  <dcterms:created xsi:type="dcterms:W3CDTF">2021-02-18T13:39:39Z</dcterms:created>
  <dcterms:modified xsi:type="dcterms:W3CDTF">2021-02-23T07:12:44Z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2017-09-25T00:00:00Z</vt:filetime>
  </property>
  <property fmtid="{D5CDD505-2E9C-101B-9397-08002B2CF9AE}" pid="3" name="Creator">
    <vt:lpwstr>Microsoft® PowerPoint® 2013</vt:lpwstr>
  </property>
  <property fmtid="{D5CDD505-2E9C-101B-9397-08002B2CF9AE}" pid="4" name="LastSaved">
    <vt:filetime>2021-02-18T00:00:00Z</vt:filetime>
  </property>
</Properties>
</file>