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1"/>
  </p:notesMasterIdLst>
  <p:sldIdLst>
    <p:sldId id="292" r:id="rId2"/>
    <p:sldId id="294" r:id="rId3"/>
    <p:sldId id="293" r:id="rId4"/>
    <p:sldId id="295" r:id="rId5"/>
    <p:sldId id="296" r:id="rId6"/>
    <p:sldId id="310" r:id="rId7"/>
    <p:sldId id="315" r:id="rId8"/>
    <p:sldId id="297" r:id="rId9"/>
    <p:sldId id="298" r:id="rId10"/>
    <p:sldId id="299" r:id="rId11"/>
    <p:sldId id="311" r:id="rId12"/>
    <p:sldId id="316" r:id="rId13"/>
    <p:sldId id="302" r:id="rId14"/>
    <p:sldId id="303" r:id="rId15"/>
    <p:sldId id="312" r:id="rId16"/>
    <p:sldId id="313" r:id="rId17"/>
    <p:sldId id="314" r:id="rId18"/>
    <p:sldId id="318" r:id="rId19"/>
    <p:sldId id="319" r:id="rId2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321" autoAdjust="0"/>
  </p:normalViewPr>
  <p:slideViewPr>
    <p:cSldViewPr>
      <p:cViewPr varScale="1">
        <p:scale>
          <a:sx n="54" d="100"/>
          <a:sy n="54" d="100"/>
        </p:scale>
        <p:origin x="1782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DBBE6B8F-3DF0-49DF-A537-B931AB5051DB}" type="datetimeFigureOut">
              <a:rPr lang="en-US"/>
              <a:pPr>
                <a:defRPr/>
              </a:pPr>
              <a:t>3/18/2021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A2C605BE-8694-453C-AC46-4063789D25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Improvement planning</a:t>
            </a:r>
          </a:p>
          <a:p>
            <a:r>
              <a:rPr lang="en-US" altLang="en-US" sz="1200" dirty="0" smtClean="0"/>
              <a:t>4.Tools for idea generation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C605BE-8694-453C-AC46-4063789D256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7902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Namun</a:t>
            </a:r>
            <a:r>
              <a:rPr lang="en-US" dirty="0" smtClean="0"/>
              <a:t>, </a:t>
            </a:r>
            <a:r>
              <a:rPr lang="en-US" dirty="0" err="1" smtClean="0"/>
              <a:t>banyak</a:t>
            </a:r>
            <a:r>
              <a:rPr lang="en-US" dirty="0" smtClean="0"/>
              <a:t> ide yang </a:t>
            </a:r>
            <a:r>
              <a:rPr lang="en-US" dirty="0" err="1" smtClean="0"/>
              <a:t>benar-benar</a:t>
            </a:r>
            <a:r>
              <a:rPr lang="en-US" dirty="0" smtClean="0"/>
              <a:t> </a:t>
            </a:r>
            <a:r>
              <a:rPr lang="en-US" dirty="0" err="1" smtClean="0"/>
              <a:t>konstruktif</a:t>
            </a:r>
            <a:r>
              <a:rPr lang="en-US" dirty="0" smtClean="0"/>
              <a:t>,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dia</a:t>
            </a:r>
            <a:r>
              <a:rPr lang="en-US" dirty="0" smtClean="0"/>
              <a:t> </a:t>
            </a:r>
            <a:r>
              <a:rPr lang="en-US" dirty="0" err="1" smtClean="0"/>
              <a:t>akhirnya</a:t>
            </a:r>
            <a:r>
              <a:rPr lang="en-US" dirty="0" smtClean="0"/>
              <a:t> </a:t>
            </a:r>
            <a:r>
              <a:rPr lang="en-US" dirty="0" err="1" smtClean="0"/>
              <a:t>memberikan</a:t>
            </a:r>
            <a:r>
              <a:rPr lang="en-US" dirty="0" smtClean="0"/>
              <a:t> </a:t>
            </a:r>
            <a:r>
              <a:rPr lang="en-US" dirty="0" err="1" smtClean="0"/>
              <a:t>beberapa</a:t>
            </a:r>
            <a:r>
              <a:rPr lang="en-US" dirty="0" smtClean="0"/>
              <a:t> saran yang </a:t>
            </a:r>
            <a:r>
              <a:rPr lang="en-US" dirty="0" err="1" smtClean="0"/>
              <a:t>menurutnya</a:t>
            </a:r>
            <a:r>
              <a:rPr lang="en-US" dirty="0" smtClean="0"/>
              <a:t> 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diterapkan</a:t>
            </a:r>
            <a:r>
              <a:rPr lang="en-US" dirty="0" smtClean="0"/>
              <a:t>:</a:t>
            </a:r>
          </a:p>
          <a:p>
            <a:r>
              <a:rPr lang="en-US" dirty="0" smtClean="0"/>
              <a:t>1. </a:t>
            </a:r>
            <a:r>
              <a:rPr lang="en-US" dirty="0" err="1" smtClean="0"/>
              <a:t>Biarkan</a:t>
            </a:r>
            <a:r>
              <a:rPr lang="en-US" dirty="0" smtClean="0"/>
              <a:t> </a:t>
            </a:r>
            <a:r>
              <a:rPr lang="en-US" dirty="0" err="1" smtClean="0"/>
              <a:t>sekolah</a:t>
            </a:r>
            <a:r>
              <a:rPr lang="en-US" dirty="0" smtClean="0"/>
              <a:t> </a:t>
            </a:r>
            <a:r>
              <a:rPr lang="en-US" dirty="0" err="1" smtClean="0"/>
              <a:t>berkuda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klub</a:t>
            </a:r>
            <a:r>
              <a:rPr lang="en-US" dirty="0" smtClean="0"/>
              <a:t> </a:t>
            </a:r>
            <a:r>
              <a:rPr lang="en-US" dirty="0" err="1" smtClean="0"/>
              <a:t>berkuda</a:t>
            </a:r>
            <a:r>
              <a:rPr lang="en-US" dirty="0" smtClean="0"/>
              <a:t> </a:t>
            </a:r>
            <a:r>
              <a:rPr lang="en-US" dirty="0" err="1" smtClean="0"/>
              <a:t>bergantian</a:t>
            </a:r>
            <a:r>
              <a:rPr lang="en-US" dirty="0" smtClean="0"/>
              <a:t> </a:t>
            </a:r>
            <a:r>
              <a:rPr lang="en-US" dirty="0" err="1" smtClean="0"/>
              <a:t>antara</a:t>
            </a:r>
            <a:r>
              <a:rPr lang="en-US" dirty="0" smtClean="0"/>
              <a:t> </a:t>
            </a:r>
            <a:r>
              <a:rPr lang="en-US" dirty="0" err="1" smtClean="0"/>
              <a:t>semes</a:t>
            </a:r>
            <a:r>
              <a:rPr lang="en-US" dirty="0" smtClean="0"/>
              <a:t>-</a:t>
            </a:r>
          </a:p>
          <a:p>
            <a:r>
              <a:rPr lang="en-US" dirty="0" err="1" smtClean="0"/>
              <a:t>ters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memilih</a:t>
            </a:r>
            <a:r>
              <a:rPr lang="en-US" dirty="0" smtClean="0"/>
              <a:t> jam paddock </a:t>
            </a:r>
            <a:r>
              <a:rPr lang="en-US" dirty="0" err="1" smtClean="0"/>
              <a:t>dan</a:t>
            </a:r>
            <a:r>
              <a:rPr lang="en-US" dirty="0" smtClean="0"/>
              <a:t> riding hall.</a:t>
            </a:r>
          </a:p>
          <a:p>
            <a:r>
              <a:rPr lang="en-US" dirty="0" smtClean="0"/>
              <a:t>2. </a:t>
            </a:r>
            <a:r>
              <a:rPr lang="en-US" dirty="0" err="1" smtClean="0"/>
              <a:t>Minta</a:t>
            </a:r>
            <a:r>
              <a:rPr lang="en-US" dirty="0" smtClean="0"/>
              <a:t> </a:t>
            </a:r>
            <a:r>
              <a:rPr lang="en-US" dirty="0" err="1" smtClean="0"/>
              <a:t>izin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petani</a:t>
            </a:r>
            <a:r>
              <a:rPr lang="en-US" dirty="0" smtClean="0"/>
              <a:t> </a:t>
            </a:r>
            <a:r>
              <a:rPr lang="en-US" dirty="0" err="1" smtClean="0"/>
              <a:t>tetangga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menggunakan</a:t>
            </a:r>
            <a:r>
              <a:rPr lang="en-US" dirty="0" smtClean="0"/>
              <a:t> </a:t>
            </a:r>
            <a:r>
              <a:rPr lang="en-US" dirty="0" err="1" smtClean="0"/>
              <a:t>salah</a:t>
            </a:r>
            <a:r>
              <a:rPr lang="en-US" dirty="0" smtClean="0"/>
              <a:t> </a:t>
            </a:r>
            <a:r>
              <a:rPr lang="en-US" dirty="0" err="1" smtClean="0"/>
              <a:t>satu</a:t>
            </a:r>
            <a:r>
              <a:rPr lang="en-US" dirty="0" smtClean="0"/>
              <a:t> </a:t>
            </a:r>
            <a:r>
              <a:rPr lang="en-US" dirty="0" err="1" smtClean="0"/>
              <a:t>ladangnya</a:t>
            </a:r>
            <a:r>
              <a:rPr lang="en-US" dirty="0" smtClean="0"/>
              <a:t> </a:t>
            </a:r>
            <a:r>
              <a:rPr lang="en-US" dirty="0" err="1" smtClean="0"/>
              <a:t>sebagai</a:t>
            </a:r>
            <a:r>
              <a:rPr lang="en-US" dirty="0" smtClean="0"/>
              <a:t> </a:t>
            </a:r>
            <a:r>
              <a:rPr lang="en-US" dirty="0" err="1" smtClean="0"/>
              <a:t>alternatif</a:t>
            </a:r>
            <a:r>
              <a:rPr lang="en-US" dirty="0" smtClean="0"/>
              <a:t> </a:t>
            </a:r>
            <a:r>
              <a:rPr lang="en-US" dirty="0" err="1" smtClean="0"/>
              <a:t>tempat</a:t>
            </a:r>
            <a:r>
              <a:rPr lang="en-US" dirty="0" smtClean="0"/>
              <a:t> </a:t>
            </a:r>
            <a:r>
              <a:rPr lang="en-US" dirty="0" err="1" smtClean="0"/>
              <a:t>berkuda</a:t>
            </a:r>
            <a:r>
              <a:rPr lang="en-US" dirty="0" smtClean="0"/>
              <a:t>.</a:t>
            </a:r>
          </a:p>
          <a:p>
            <a:r>
              <a:rPr lang="en-US" dirty="0" smtClean="0"/>
              <a:t>3. </a:t>
            </a:r>
            <a:r>
              <a:rPr lang="en-US" dirty="0" err="1" smtClean="0"/>
              <a:t>Bawa</a:t>
            </a:r>
            <a:r>
              <a:rPr lang="en-US" dirty="0" smtClean="0"/>
              <a:t> </a:t>
            </a:r>
            <a:r>
              <a:rPr lang="en-US" dirty="0" err="1" smtClean="0"/>
              <a:t>siswa</a:t>
            </a:r>
            <a:r>
              <a:rPr lang="en-US" dirty="0" smtClean="0"/>
              <a:t> </a:t>
            </a:r>
            <a:r>
              <a:rPr lang="en-US" dirty="0" err="1" smtClean="0"/>
              <a:t>sekolah</a:t>
            </a:r>
            <a:r>
              <a:rPr lang="en-US" dirty="0" smtClean="0"/>
              <a:t> </a:t>
            </a:r>
            <a:r>
              <a:rPr lang="en-US" dirty="0" err="1" smtClean="0"/>
              <a:t>berkuda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hutan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trekking </a:t>
            </a:r>
            <a:r>
              <a:rPr lang="en-US" dirty="0" err="1" smtClean="0"/>
              <a:t>sekarang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endParaRPr lang="en-US" dirty="0" smtClean="0"/>
          </a:p>
          <a:p>
            <a:r>
              <a:rPr lang="en-US" dirty="0" err="1" smtClean="0"/>
              <a:t>kemudian</a:t>
            </a:r>
            <a:r>
              <a:rPr lang="en-US" dirty="0" smtClean="0"/>
              <a:t>.</a:t>
            </a:r>
          </a:p>
          <a:p>
            <a:r>
              <a:rPr lang="en-US" dirty="0" smtClean="0"/>
              <a:t>4. </a:t>
            </a:r>
            <a:r>
              <a:rPr lang="en-US" dirty="0" err="1" smtClean="0"/>
              <a:t>Pastikan</a:t>
            </a:r>
            <a:r>
              <a:rPr lang="en-US" dirty="0" smtClean="0"/>
              <a:t> </a:t>
            </a:r>
            <a:r>
              <a:rPr lang="en-US" dirty="0" err="1" smtClean="0"/>
              <a:t>perlengkapan</a:t>
            </a:r>
            <a:r>
              <a:rPr lang="en-US" dirty="0" smtClean="0"/>
              <a:t> </a:t>
            </a:r>
            <a:r>
              <a:rPr lang="en-US" dirty="0" err="1" smtClean="0"/>
              <a:t>sekolah</a:t>
            </a:r>
            <a:r>
              <a:rPr lang="en-US" dirty="0" smtClean="0"/>
              <a:t> </a:t>
            </a:r>
            <a:r>
              <a:rPr lang="en-US" dirty="0" err="1" smtClean="0"/>
              <a:t>berkuda</a:t>
            </a:r>
            <a:r>
              <a:rPr lang="en-US" dirty="0" smtClean="0"/>
              <a:t> </a:t>
            </a:r>
            <a:r>
              <a:rPr lang="en-US" dirty="0" err="1" smtClean="0"/>
              <a:t>selalu</a:t>
            </a:r>
            <a:r>
              <a:rPr lang="en-US" dirty="0" smtClean="0"/>
              <a:t> </a:t>
            </a:r>
            <a:r>
              <a:rPr lang="en-US" dirty="0" err="1" smtClean="0"/>
              <a:t>rapi</a:t>
            </a:r>
            <a:r>
              <a:rPr lang="en-US" dirty="0" smtClean="0"/>
              <a:t>,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dihindari</a:t>
            </a:r>
            <a:endParaRPr lang="en-US" dirty="0" smtClean="0"/>
          </a:p>
          <a:p>
            <a:r>
              <a:rPr lang="en-US" dirty="0" err="1" smtClean="0"/>
              <a:t>meminta</a:t>
            </a:r>
            <a:r>
              <a:rPr lang="en-US" dirty="0" smtClean="0"/>
              <a:t> </a:t>
            </a:r>
            <a:r>
              <a:rPr lang="en-US" dirty="0" err="1" smtClean="0"/>
              <a:t>siswa</a:t>
            </a:r>
            <a:r>
              <a:rPr lang="en-US" dirty="0" smtClean="0"/>
              <a:t> </a:t>
            </a:r>
            <a:r>
              <a:rPr lang="en-US" dirty="0" err="1" smtClean="0"/>
              <a:t>mencari</a:t>
            </a:r>
            <a:r>
              <a:rPr lang="en-US" dirty="0" smtClean="0"/>
              <a:t> </a:t>
            </a:r>
            <a:r>
              <a:rPr lang="en-US" dirty="0" err="1" smtClean="0"/>
              <a:t>peralatan</a:t>
            </a:r>
            <a:r>
              <a:rPr lang="en-US" dirty="0" smtClean="0"/>
              <a:t> </a:t>
            </a:r>
            <a:r>
              <a:rPr lang="en-US" dirty="0" err="1" smtClean="0"/>
              <a:t>pengganti</a:t>
            </a:r>
            <a:r>
              <a:rPr lang="en-US" dirty="0" smtClean="0"/>
              <a:t> di </a:t>
            </a:r>
            <a:r>
              <a:rPr lang="en-US" dirty="0" err="1" smtClean="0"/>
              <a:t>tempat</a:t>
            </a:r>
            <a:r>
              <a:rPr lang="en-US" dirty="0" smtClean="0"/>
              <a:t> lain di</a:t>
            </a:r>
          </a:p>
          <a:p>
            <a:r>
              <a:rPr lang="en-US" dirty="0" err="1" smtClean="0"/>
              <a:t>kandang</a:t>
            </a:r>
            <a:r>
              <a:rPr lang="en-US" dirty="0" smtClean="0"/>
              <a:t> </a:t>
            </a:r>
            <a:r>
              <a:rPr lang="en-US" dirty="0" err="1" smtClean="0"/>
              <a:t>kuda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Meskipun</a:t>
            </a:r>
            <a:r>
              <a:rPr lang="en-US" dirty="0" smtClean="0"/>
              <a:t> </a:t>
            </a:r>
            <a:r>
              <a:rPr lang="en-US" dirty="0" err="1" smtClean="0"/>
              <a:t>beberapa</a:t>
            </a:r>
            <a:r>
              <a:rPr lang="en-US" dirty="0" smtClean="0"/>
              <a:t> orang </a:t>
            </a:r>
            <a:r>
              <a:rPr lang="en-US" dirty="0" err="1" smtClean="0"/>
              <a:t>meninggalkan</a:t>
            </a:r>
            <a:r>
              <a:rPr lang="en-US" dirty="0" smtClean="0"/>
              <a:t> </a:t>
            </a:r>
            <a:r>
              <a:rPr lang="en-US" dirty="0" err="1" smtClean="0"/>
              <a:t>kandang</a:t>
            </a:r>
            <a:r>
              <a:rPr lang="en-US" dirty="0" smtClean="0"/>
              <a:t>, </a:t>
            </a:r>
            <a:r>
              <a:rPr lang="en-US" dirty="0" err="1" smtClean="0"/>
              <a:t>perubahan</a:t>
            </a:r>
            <a:r>
              <a:rPr lang="en-US" dirty="0" smtClean="0"/>
              <a:t> yang </a:t>
            </a:r>
            <a:r>
              <a:rPr lang="en-US" dirty="0" err="1" smtClean="0"/>
              <a:t>diterapkan</a:t>
            </a:r>
            <a:r>
              <a:rPr lang="en-US" dirty="0" smtClean="0"/>
              <a:t> </a:t>
            </a:r>
            <a:r>
              <a:rPr lang="en-US" dirty="0" err="1" smtClean="0"/>
              <a:t>memperbaiki</a:t>
            </a:r>
            <a:r>
              <a:rPr lang="en-US" dirty="0" smtClean="0"/>
              <a:t> </a:t>
            </a:r>
            <a:r>
              <a:rPr lang="en-US" dirty="0" err="1" smtClean="0"/>
              <a:t>situasi</a:t>
            </a:r>
            <a:r>
              <a:rPr lang="en-US" dirty="0" smtClean="0"/>
              <a:t> </a:t>
            </a:r>
            <a:r>
              <a:rPr lang="en-US" dirty="0" err="1" smtClean="0"/>
              <a:t>secara</a:t>
            </a:r>
            <a:r>
              <a:rPr lang="en-US" dirty="0" smtClean="0"/>
              <a:t> </a:t>
            </a:r>
            <a:r>
              <a:rPr lang="en-US" dirty="0" err="1" smtClean="0"/>
              <a:t>signifikan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C605BE-8694-453C-AC46-4063789D256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449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Seperti</a:t>
            </a:r>
            <a:r>
              <a:rPr lang="en-US" dirty="0" smtClean="0"/>
              <a:t> yang </a:t>
            </a:r>
            <a:r>
              <a:rPr lang="en-US" dirty="0" err="1" smtClean="0"/>
              <a:t>disebutkan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deskripsi</a:t>
            </a:r>
            <a:r>
              <a:rPr lang="en-US" dirty="0" smtClean="0"/>
              <a:t> brainstorming, </a:t>
            </a:r>
            <a:r>
              <a:rPr lang="en-US" dirty="0" err="1" smtClean="0"/>
              <a:t>ada</a:t>
            </a:r>
            <a:r>
              <a:rPr lang="en-US" dirty="0" smtClean="0"/>
              <a:t> </a:t>
            </a:r>
            <a:r>
              <a:rPr lang="en-US" dirty="0" err="1" smtClean="0"/>
              <a:t>kemungkinan</a:t>
            </a:r>
            <a:r>
              <a:rPr lang="en-US" dirty="0" smtClean="0"/>
              <a:t> </a:t>
            </a:r>
            <a:r>
              <a:rPr lang="en-US" dirty="0" err="1" smtClean="0"/>
              <a:t>satu</a:t>
            </a:r>
            <a:r>
              <a:rPr lang="en-US" dirty="0" smtClean="0"/>
              <a:t> orang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beberapa</a:t>
            </a:r>
            <a:r>
              <a:rPr lang="en-US" dirty="0" smtClean="0"/>
              <a:t> orang </a:t>
            </a:r>
            <a:r>
              <a:rPr lang="en-US" dirty="0" err="1" smtClean="0"/>
              <a:t>akan</a:t>
            </a:r>
            <a:r>
              <a:rPr lang="en-US" dirty="0" smtClean="0"/>
              <a:t> </a:t>
            </a:r>
            <a:r>
              <a:rPr lang="en-US" dirty="0" err="1" smtClean="0"/>
              <a:t>mendominasi</a:t>
            </a:r>
            <a:r>
              <a:rPr lang="en-US" dirty="0" smtClean="0"/>
              <a:t> </a:t>
            </a:r>
            <a:r>
              <a:rPr lang="en-US" dirty="0" err="1" smtClean="0"/>
              <a:t>aktivitas</a:t>
            </a:r>
            <a:r>
              <a:rPr lang="en-US" dirty="0" smtClean="0"/>
              <a:t> </a:t>
            </a:r>
            <a:r>
              <a:rPr lang="en-US" dirty="0" err="1" smtClean="0"/>
              <a:t>tersebut</a:t>
            </a:r>
            <a:r>
              <a:rPr lang="en-US" dirty="0" smtClean="0"/>
              <a:t>. </a:t>
            </a:r>
            <a:r>
              <a:rPr lang="en-US" dirty="0" err="1" smtClean="0"/>
              <a:t>Efek</a:t>
            </a:r>
            <a:r>
              <a:rPr lang="en-US" dirty="0" smtClean="0"/>
              <a:t> yang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menguntungkan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hal</a:t>
            </a:r>
            <a:r>
              <a:rPr lang="en-US" dirty="0" smtClean="0"/>
              <a:t> </a:t>
            </a:r>
            <a:r>
              <a:rPr lang="en-US" dirty="0" err="1" smtClean="0"/>
              <a:t>ini</a:t>
            </a:r>
            <a:r>
              <a:rPr lang="en-US" dirty="0" smtClean="0"/>
              <a:t>, </a:t>
            </a:r>
            <a:r>
              <a:rPr lang="en-US" dirty="0" err="1" smtClean="0"/>
              <a:t>selain</a:t>
            </a:r>
            <a:r>
              <a:rPr lang="en-US" dirty="0" smtClean="0"/>
              <a:t> </a:t>
            </a:r>
            <a:r>
              <a:rPr lang="en-US" dirty="0" err="1" smtClean="0"/>
              <a:t>fakta</a:t>
            </a:r>
            <a:r>
              <a:rPr lang="en-US" dirty="0" smtClean="0"/>
              <a:t> </a:t>
            </a:r>
            <a:r>
              <a:rPr lang="en-US" dirty="0" err="1" smtClean="0"/>
              <a:t>bahwa</a:t>
            </a:r>
            <a:r>
              <a:rPr lang="en-US" dirty="0" smtClean="0"/>
              <a:t> </a:t>
            </a:r>
            <a:r>
              <a:rPr lang="en-US" dirty="0" err="1" smtClean="0"/>
              <a:t>potensi</a:t>
            </a:r>
            <a:r>
              <a:rPr lang="en-US" dirty="0" smtClean="0"/>
              <a:t> ide yang </a:t>
            </a:r>
            <a:r>
              <a:rPr lang="en-US" dirty="0" err="1" smtClean="0"/>
              <a:t>sepenuhnya</a:t>
            </a:r>
            <a:r>
              <a:rPr lang="en-US" dirty="0" smtClean="0"/>
              <a:t>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terwujud</a:t>
            </a:r>
            <a:r>
              <a:rPr lang="en-US" dirty="0" smtClean="0"/>
              <a:t>, </a:t>
            </a:r>
            <a:r>
              <a:rPr lang="en-US" dirty="0" err="1" smtClean="0"/>
              <a:t>mereka</a:t>
            </a:r>
            <a:r>
              <a:rPr lang="en-US" dirty="0" smtClean="0"/>
              <a:t> yang </a:t>
            </a:r>
            <a:r>
              <a:rPr lang="en-US" dirty="0" err="1" smtClean="0"/>
              <a:t>merasa</a:t>
            </a:r>
            <a:r>
              <a:rPr lang="en-US" dirty="0" smtClean="0"/>
              <a:t> </a:t>
            </a:r>
            <a:r>
              <a:rPr lang="en-US" dirty="0" err="1" smtClean="0"/>
              <a:t>diabaikan</a:t>
            </a:r>
            <a:r>
              <a:rPr lang="en-US" dirty="0" smtClean="0"/>
              <a:t>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akan</a:t>
            </a:r>
            <a:r>
              <a:rPr lang="en-US" dirty="0" smtClean="0"/>
              <a:t> </a:t>
            </a:r>
            <a:r>
              <a:rPr lang="en-US" dirty="0" err="1" smtClean="0"/>
              <a:t>berkomitmen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kesimpulan</a:t>
            </a:r>
            <a:r>
              <a:rPr lang="en-US" dirty="0" smtClean="0"/>
              <a:t> yang </a:t>
            </a:r>
            <a:r>
              <a:rPr lang="en-US" dirty="0" err="1" smtClean="0"/>
              <a:t>dihasilkan</a:t>
            </a:r>
            <a:r>
              <a:rPr lang="en-US" dirty="0" smtClean="0"/>
              <a:t> di </a:t>
            </a:r>
            <a:r>
              <a:rPr lang="en-US" dirty="0" err="1" smtClean="0"/>
              <a:t>kemudian</a:t>
            </a:r>
            <a:r>
              <a:rPr lang="en-US" dirty="0" smtClean="0"/>
              <a:t> </a:t>
            </a:r>
            <a:r>
              <a:rPr lang="en-US" dirty="0" err="1" smtClean="0"/>
              <a:t>hari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Maksud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teknik</a:t>
            </a:r>
            <a:r>
              <a:rPr lang="en-US" dirty="0" smtClean="0"/>
              <a:t> </a:t>
            </a:r>
            <a:r>
              <a:rPr lang="en-US" dirty="0" err="1" smtClean="0"/>
              <a:t>kelompok</a:t>
            </a:r>
            <a:r>
              <a:rPr lang="en-US" dirty="0" smtClean="0"/>
              <a:t> nominal (NGT)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memungkinkan</a:t>
            </a:r>
            <a:r>
              <a:rPr lang="en-US" dirty="0" smtClean="0"/>
              <a:t> </a:t>
            </a:r>
            <a:r>
              <a:rPr lang="en-US" dirty="0" err="1" smtClean="0"/>
              <a:t>sesi</a:t>
            </a:r>
            <a:r>
              <a:rPr lang="en-US" dirty="0" smtClean="0"/>
              <a:t> </a:t>
            </a:r>
            <a:r>
              <a:rPr lang="en-US" dirty="0" err="1" smtClean="0"/>
              <a:t>curah</a:t>
            </a:r>
            <a:r>
              <a:rPr lang="en-US" dirty="0" smtClean="0"/>
              <a:t> </a:t>
            </a:r>
            <a:r>
              <a:rPr lang="en-US" dirty="0" err="1" smtClean="0"/>
              <a:t>pendapat</a:t>
            </a:r>
            <a:r>
              <a:rPr lang="en-US" dirty="0" smtClean="0"/>
              <a:t> di mana </a:t>
            </a:r>
            <a:r>
              <a:rPr lang="en-US" dirty="0" err="1" smtClean="0"/>
              <a:t>semua</a:t>
            </a:r>
            <a:r>
              <a:rPr lang="en-US" dirty="0" smtClean="0"/>
              <a:t> </a:t>
            </a:r>
            <a:r>
              <a:rPr lang="en-US" dirty="0" err="1" smtClean="0"/>
              <a:t>peserta</a:t>
            </a:r>
            <a:r>
              <a:rPr lang="en-US" dirty="0" smtClean="0"/>
              <a:t> </a:t>
            </a:r>
            <a:r>
              <a:rPr lang="en-US" dirty="0" err="1" smtClean="0"/>
              <a:t>memiliki</a:t>
            </a:r>
            <a:r>
              <a:rPr lang="en-US" dirty="0" smtClean="0"/>
              <a:t> </a:t>
            </a:r>
            <a:r>
              <a:rPr lang="en-US" dirty="0" err="1" smtClean="0"/>
              <a:t>suara</a:t>
            </a:r>
            <a:r>
              <a:rPr lang="en-US" dirty="0" smtClean="0"/>
              <a:t> yang </a:t>
            </a:r>
            <a:r>
              <a:rPr lang="en-US" dirty="0" err="1" smtClean="0"/>
              <a:t>sama</a:t>
            </a:r>
            <a:r>
              <a:rPr lang="en-US" dirty="0" smtClean="0"/>
              <a:t> </a:t>
            </a:r>
            <a:r>
              <a:rPr lang="en-US" dirty="0" err="1" smtClean="0"/>
              <a:t>ketika</a:t>
            </a:r>
            <a:r>
              <a:rPr lang="en-US" dirty="0" smtClean="0"/>
              <a:t> </a:t>
            </a:r>
            <a:r>
              <a:rPr lang="en-US" dirty="0" err="1" smtClean="0"/>
              <a:t>memilih</a:t>
            </a:r>
            <a:r>
              <a:rPr lang="en-US" dirty="0" smtClean="0"/>
              <a:t> </a:t>
            </a:r>
            <a:r>
              <a:rPr lang="en-US" dirty="0" err="1" smtClean="0"/>
              <a:t>solusi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C605BE-8694-453C-AC46-4063789D256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112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menggunakan</a:t>
            </a:r>
            <a:r>
              <a:rPr lang="en-US" dirty="0" smtClean="0"/>
              <a:t> NGT, </a:t>
            </a:r>
            <a:r>
              <a:rPr lang="en-US" dirty="0" err="1" smtClean="0"/>
              <a:t>langkah-langkah</a:t>
            </a:r>
            <a:r>
              <a:rPr lang="en-US" dirty="0" smtClean="0"/>
              <a:t> </a:t>
            </a:r>
            <a:r>
              <a:rPr lang="en-US" dirty="0" err="1" smtClean="0"/>
              <a:t>berikut</a:t>
            </a:r>
            <a:r>
              <a:rPr lang="en-US" dirty="0" smtClean="0"/>
              <a:t> </a:t>
            </a:r>
            <a:r>
              <a:rPr lang="en-US" dirty="0" err="1" smtClean="0"/>
              <a:t>ini</a:t>
            </a:r>
            <a:r>
              <a:rPr lang="en-US" dirty="0" smtClean="0"/>
              <a:t> </a:t>
            </a:r>
            <a:r>
              <a:rPr lang="en-US" dirty="0" err="1" smtClean="0"/>
              <a:t>direkomendasikan</a:t>
            </a:r>
            <a:r>
              <a:rPr lang="en-US" dirty="0" smtClean="0"/>
              <a:t>:</a:t>
            </a:r>
          </a:p>
          <a:p>
            <a:endParaRPr lang="en-US" dirty="0" smtClean="0"/>
          </a:p>
          <a:p>
            <a:r>
              <a:rPr lang="en-US" dirty="0" smtClean="0"/>
              <a:t>1. </a:t>
            </a:r>
            <a:r>
              <a:rPr lang="en-US" dirty="0" err="1" smtClean="0"/>
              <a:t>Seperti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brainwriting</a:t>
            </a:r>
            <a:r>
              <a:rPr lang="en-US" dirty="0" smtClean="0"/>
              <a:t>, </a:t>
            </a:r>
            <a:r>
              <a:rPr lang="en-US" dirty="0" err="1" smtClean="0"/>
              <a:t>langkah</a:t>
            </a:r>
            <a:r>
              <a:rPr lang="en-US" dirty="0" smtClean="0"/>
              <a:t> </a:t>
            </a:r>
            <a:r>
              <a:rPr lang="en-US" dirty="0" err="1" smtClean="0"/>
              <a:t>pertama</a:t>
            </a:r>
            <a:r>
              <a:rPr lang="en-US" dirty="0" smtClean="0"/>
              <a:t>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produksi</a:t>
            </a:r>
            <a:r>
              <a:rPr lang="en-US" dirty="0" smtClean="0"/>
              <a:t> ide </a:t>
            </a:r>
            <a:r>
              <a:rPr lang="en-US" dirty="0" err="1" smtClean="0"/>
              <a:t>tertulis</a:t>
            </a:r>
            <a:r>
              <a:rPr lang="en-US" dirty="0" smtClean="0"/>
              <a:t>, di mana </a:t>
            </a:r>
            <a:r>
              <a:rPr lang="en-US" dirty="0" err="1" smtClean="0"/>
              <a:t>setiap</a:t>
            </a:r>
            <a:r>
              <a:rPr lang="en-US" dirty="0" smtClean="0"/>
              <a:t> orang </a:t>
            </a:r>
            <a:r>
              <a:rPr lang="en-US" dirty="0" err="1" smtClean="0"/>
              <a:t>menghasilkan</a:t>
            </a:r>
            <a:r>
              <a:rPr lang="en-US" dirty="0" smtClean="0"/>
              <a:t> ide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menuliskannya</a:t>
            </a:r>
            <a:r>
              <a:rPr lang="en-US" dirty="0" smtClean="0"/>
              <a:t> di </a:t>
            </a:r>
            <a:r>
              <a:rPr lang="en-US" dirty="0" err="1" smtClean="0"/>
              <a:t>kartu</a:t>
            </a:r>
            <a:r>
              <a:rPr lang="en-US" dirty="0" smtClean="0"/>
              <a:t> ide, </a:t>
            </a:r>
            <a:r>
              <a:rPr lang="en-US" dirty="0" err="1" smtClean="0"/>
              <a:t>satu</a:t>
            </a:r>
            <a:r>
              <a:rPr lang="en-US" dirty="0" smtClean="0"/>
              <a:t> ide per </a:t>
            </a:r>
            <a:r>
              <a:rPr lang="en-US" dirty="0" err="1" smtClean="0"/>
              <a:t>kartu</a:t>
            </a:r>
            <a:r>
              <a:rPr lang="en-US" dirty="0" smtClean="0"/>
              <a:t>.</a:t>
            </a:r>
          </a:p>
          <a:p>
            <a:r>
              <a:rPr lang="en-US" dirty="0" smtClean="0"/>
              <a:t>2. </a:t>
            </a:r>
            <a:r>
              <a:rPr lang="en-US" dirty="0" err="1" smtClean="0"/>
              <a:t>Semua</a:t>
            </a:r>
            <a:r>
              <a:rPr lang="en-US" dirty="0" smtClean="0"/>
              <a:t> ide yang </a:t>
            </a:r>
            <a:r>
              <a:rPr lang="en-US" dirty="0" err="1" smtClean="0"/>
              <a:t>dihasilkan</a:t>
            </a:r>
            <a:r>
              <a:rPr lang="en-US" dirty="0" smtClean="0"/>
              <a:t> </a:t>
            </a:r>
            <a:r>
              <a:rPr lang="en-US" dirty="0" err="1" smtClean="0"/>
              <a:t>didaftarkan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flip chart </a:t>
            </a:r>
            <a:r>
              <a:rPr lang="en-US" dirty="0" err="1" smtClean="0"/>
              <a:t>dan</a:t>
            </a:r>
            <a:r>
              <a:rPr lang="en-US" dirty="0" smtClean="0"/>
              <a:t> ide </a:t>
            </a:r>
            <a:r>
              <a:rPr lang="en-US" dirty="0" err="1" smtClean="0"/>
              <a:t>tersebut</a:t>
            </a:r>
            <a:r>
              <a:rPr lang="en-US" dirty="0" smtClean="0"/>
              <a:t> </a:t>
            </a:r>
            <a:r>
              <a:rPr lang="en-US" dirty="0" err="1" smtClean="0"/>
              <a:t>dibahas</a:t>
            </a:r>
            <a:r>
              <a:rPr lang="en-US" dirty="0" smtClean="0"/>
              <a:t> </a:t>
            </a:r>
            <a:r>
              <a:rPr lang="en-US" dirty="0" err="1" smtClean="0"/>
              <a:t>secara</a:t>
            </a:r>
            <a:r>
              <a:rPr lang="en-US" dirty="0" smtClean="0"/>
              <a:t> </a:t>
            </a:r>
            <a:r>
              <a:rPr lang="en-US" dirty="0" err="1" smtClean="0"/>
              <a:t>singkat</a:t>
            </a:r>
            <a:r>
              <a:rPr lang="en-US" dirty="0" smtClean="0"/>
              <a:t>. </a:t>
            </a:r>
            <a:r>
              <a:rPr lang="en-US" dirty="0" err="1" smtClean="0"/>
              <a:t>Tujuannya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memperjelas</a:t>
            </a:r>
            <a:r>
              <a:rPr lang="en-US" dirty="0" smtClean="0"/>
              <a:t> </a:t>
            </a:r>
            <a:r>
              <a:rPr lang="en-US" dirty="0" err="1" smtClean="0"/>
              <a:t>isi</a:t>
            </a:r>
            <a:r>
              <a:rPr lang="en-US" dirty="0" smtClean="0"/>
              <a:t> </a:t>
            </a:r>
            <a:r>
              <a:rPr lang="en-US" dirty="0" err="1" smtClean="0"/>
              <a:t>setiap</a:t>
            </a:r>
            <a:r>
              <a:rPr lang="en-US" dirty="0" smtClean="0"/>
              <a:t> ide </a:t>
            </a:r>
            <a:r>
              <a:rPr lang="en-US" dirty="0" err="1" smtClean="0"/>
              <a:t>sekaligus</a:t>
            </a:r>
            <a:r>
              <a:rPr lang="en-US" dirty="0" smtClean="0"/>
              <a:t> </a:t>
            </a:r>
            <a:r>
              <a:rPr lang="en-US" dirty="0" err="1" smtClean="0"/>
              <a:t>menghilangkan</a:t>
            </a:r>
            <a:r>
              <a:rPr lang="en-US" dirty="0" smtClean="0"/>
              <a:t> ide </a:t>
            </a:r>
            <a:r>
              <a:rPr lang="en-US" dirty="0" err="1" smtClean="0"/>
              <a:t>serupa</a:t>
            </a:r>
            <a:r>
              <a:rPr lang="en-US" dirty="0" smtClean="0"/>
              <a:t>. Di </a:t>
            </a:r>
            <a:r>
              <a:rPr lang="en-US" dirty="0" err="1" smtClean="0"/>
              <a:t>akhir</a:t>
            </a:r>
            <a:r>
              <a:rPr lang="en-US" dirty="0" smtClean="0"/>
              <a:t> </a:t>
            </a:r>
            <a:r>
              <a:rPr lang="en-US" dirty="0" err="1" smtClean="0"/>
              <a:t>tahap</a:t>
            </a:r>
            <a:r>
              <a:rPr lang="en-US" dirty="0" smtClean="0"/>
              <a:t> </a:t>
            </a:r>
            <a:r>
              <a:rPr lang="en-US" dirty="0" err="1" smtClean="0"/>
              <a:t>ini</a:t>
            </a:r>
            <a:r>
              <a:rPr lang="en-US" dirty="0" smtClean="0"/>
              <a:t>, </a:t>
            </a:r>
            <a:r>
              <a:rPr lang="en-US" dirty="0" err="1" smtClean="0"/>
              <a:t>setiap</a:t>
            </a:r>
            <a:r>
              <a:rPr lang="en-US" dirty="0" smtClean="0"/>
              <a:t> ide </a:t>
            </a:r>
            <a:r>
              <a:rPr lang="en-US" dirty="0" err="1" smtClean="0"/>
              <a:t>diberi</a:t>
            </a:r>
            <a:r>
              <a:rPr lang="en-US" dirty="0" smtClean="0"/>
              <a:t> </a:t>
            </a:r>
            <a:r>
              <a:rPr lang="en-US" dirty="0" err="1" smtClean="0"/>
              <a:t>sebuah</a:t>
            </a:r>
            <a:r>
              <a:rPr lang="en-US" dirty="0" smtClean="0"/>
              <a:t> </a:t>
            </a:r>
            <a:r>
              <a:rPr lang="en-US" dirty="0" err="1" smtClean="0"/>
              <a:t>huruf</a:t>
            </a:r>
            <a:r>
              <a:rPr lang="en-US" dirty="0" smtClean="0"/>
              <a:t>, </a:t>
            </a:r>
            <a:r>
              <a:rPr lang="en-US" dirty="0" err="1" smtClean="0"/>
              <a:t>dimulai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"A."</a:t>
            </a:r>
          </a:p>
          <a:p>
            <a:r>
              <a:rPr lang="en-US" dirty="0" smtClean="0"/>
              <a:t>3. </a:t>
            </a:r>
            <a:r>
              <a:rPr lang="en-US" dirty="0" err="1" smtClean="0"/>
              <a:t>Langkah</a:t>
            </a:r>
            <a:r>
              <a:rPr lang="en-US" dirty="0" smtClean="0"/>
              <a:t> </a:t>
            </a:r>
            <a:r>
              <a:rPr lang="en-US" dirty="0" err="1" smtClean="0"/>
              <a:t>berikutnya</a:t>
            </a:r>
            <a:r>
              <a:rPr lang="en-US" dirty="0" smtClean="0"/>
              <a:t> </a:t>
            </a:r>
            <a:r>
              <a:rPr lang="en-US" dirty="0" err="1" smtClean="0"/>
              <a:t>sekali</a:t>
            </a:r>
            <a:r>
              <a:rPr lang="en-US" dirty="0" smtClean="0"/>
              <a:t> </a:t>
            </a:r>
            <a:r>
              <a:rPr lang="en-US" dirty="0" err="1" smtClean="0"/>
              <a:t>lagi</a:t>
            </a:r>
            <a:r>
              <a:rPr lang="en-US" dirty="0" smtClean="0"/>
              <a:t>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kegiatan</a:t>
            </a:r>
            <a:r>
              <a:rPr lang="en-US" dirty="0" smtClean="0"/>
              <a:t> </a:t>
            </a:r>
            <a:r>
              <a:rPr lang="en-US" dirty="0" err="1" smtClean="0"/>
              <a:t>individu</a:t>
            </a:r>
            <a:r>
              <a:rPr lang="en-US" dirty="0" smtClean="0"/>
              <a:t>, di mana </a:t>
            </a:r>
            <a:r>
              <a:rPr lang="en-US" dirty="0" err="1" smtClean="0"/>
              <a:t>peserta</a:t>
            </a:r>
            <a:r>
              <a:rPr lang="en-US" dirty="0" smtClean="0"/>
              <a:t> </a:t>
            </a:r>
            <a:r>
              <a:rPr lang="en-US" dirty="0" err="1" smtClean="0"/>
              <a:t>mengurutkan</a:t>
            </a:r>
            <a:r>
              <a:rPr lang="en-US" dirty="0" smtClean="0"/>
              <a:t> </a:t>
            </a:r>
            <a:r>
              <a:rPr lang="en-US" dirty="0" err="1" smtClean="0"/>
              <a:t>gagasan</a:t>
            </a:r>
            <a:r>
              <a:rPr lang="en-US" dirty="0" smtClean="0"/>
              <a:t>. Dari </a:t>
            </a:r>
            <a:r>
              <a:rPr lang="en-US" dirty="0" err="1" smtClean="0"/>
              <a:t>daftar</a:t>
            </a:r>
            <a:r>
              <a:rPr lang="en-US" dirty="0" smtClean="0"/>
              <a:t> </a:t>
            </a:r>
            <a:r>
              <a:rPr lang="en-US" dirty="0" err="1" smtClean="0"/>
              <a:t>lengkap</a:t>
            </a:r>
            <a:r>
              <a:rPr lang="en-US" dirty="0" smtClean="0"/>
              <a:t> ide, </a:t>
            </a:r>
            <a:r>
              <a:rPr lang="en-US" dirty="0" err="1" smtClean="0"/>
              <a:t>setiap</a:t>
            </a:r>
            <a:r>
              <a:rPr lang="en-US" dirty="0" smtClean="0"/>
              <a:t> </a:t>
            </a:r>
            <a:r>
              <a:rPr lang="en-US" dirty="0" err="1" smtClean="0"/>
              <a:t>peserta</a:t>
            </a:r>
            <a:r>
              <a:rPr lang="en-US" dirty="0" smtClean="0"/>
              <a:t> </a:t>
            </a:r>
            <a:r>
              <a:rPr lang="en-US" dirty="0" err="1" smtClean="0"/>
              <a:t>memilih</a:t>
            </a:r>
            <a:r>
              <a:rPr lang="en-US" dirty="0" smtClean="0"/>
              <a:t> </a:t>
            </a:r>
            <a:r>
              <a:rPr lang="en-US" dirty="0" err="1" smtClean="0"/>
              <a:t>hingga</a:t>
            </a:r>
            <a:r>
              <a:rPr lang="en-US" dirty="0" smtClean="0"/>
              <a:t> lima ide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menuliskannya</a:t>
            </a:r>
            <a:r>
              <a:rPr lang="en-US" dirty="0" smtClean="0"/>
              <a:t> di </a:t>
            </a:r>
            <a:r>
              <a:rPr lang="en-US" dirty="0" err="1" smtClean="0"/>
              <a:t>kartu</a:t>
            </a:r>
            <a:r>
              <a:rPr lang="en-US" dirty="0" smtClean="0"/>
              <a:t> </a:t>
            </a:r>
            <a:r>
              <a:rPr lang="en-US" dirty="0" err="1" smtClean="0"/>
              <a:t>peringkatnya</a:t>
            </a:r>
            <a:r>
              <a:rPr lang="en-US" dirty="0" smtClean="0"/>
              <a:t>. </a:t>
            </a:r>
            <a:r>
              <a:rPr lang="en-US" dirty="0" err="1" smtClean="0"/>
              <a:t>Setiap</a:t>
            </a:r>
            <a:r>
              <a:rPr lang="en-US" dirty="0" smtClean="0"/>
              <a:t> ide </a:t>
            </a:r>
            <a:r>
              <a:rPr lang="en-US" dirty="0" err="1" smtClean="0"/>
              <a:t>diidentifikasi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surat</a:t>
            </a:r>
            <a:r>
              <a:rPr lang="en-US" dirty="0" smtClean="0"/>
              <a:t> yang </a:t>
            </a:r>
            <a:r>
              <a:rPr lang="en-US" dirty="0" err="1" smtClean="0"/>
              <a:t>ditetapkan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daftar</a:t>
            </a:r>
            <a:r>
              <a:rPr lang="en-US" dirty="0" smtClean="0"/>
              <a:t> di flip chart. </a:t>
            </a:r>
            <a:r>
              <a:rPr lang="en-US" dirty="0" err="1" smtClean="0"/>
              <a:t>Saat</a:t>
            </a:r>
            <a:r>
              <a:rPr lang="en-US" dirty="0" smtClean="0"/>
              <a:t> </a:t>
            </a:r>
            <a:r>
              <a:rPr lang="en-US" dirty="0" err="1" smtClean="0"/>
              <a:t>memeringkat</a:t>
            </a:r>
            <a:r>
              <a:rPr lang="en-US" dirty="0" smtClean="0"/>
              <a:t> ide, </a:t>
            </a:r>
            <a:r>
              <a:rPr lang="en-US" dirty="0" err="1" smtClean="0"/>
              <a:t>peserta</a:t>
            </a:r>
            <a:r>
              <a:rPr lang="en-US" dirty="0" smtClean="0"/>
              <a:t> </a:t>
            </a:r>
            <a:r>
              <a:rPr lang="en-US" dirty="0" err="1" smtClean="0"/>
              <a:t>memberikan</a:t>
            </a:r>
            <a:r>
              <a:rPr lang="en-US" dirty="0" smtClean="0"/>
              <a:t> </a:t>
            </a:r>
            <a:r>
              <a:rPr lang="en-US" dirty="0" err="1" smtClean="0"/>
              <a:t>poin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ide — </a:t>
            </a:r>
            <a:r>
              <a:rPr lang="en-US" dirty="0" err="1" smtClean="0"/>
              <a:t>dari</a:t>
            </a:r>
            <a:r>
              <a:rPr lang="en-US" dirty="0" smtClean="0"/>
              <a:t> 5 </a:t>
            </a:r>
            <a:r>
              <a:rPr lang="en-US" dirty="0" err="1" smtClean="0"/>
              <a:t>untuk</a:t>
            </a:r>
            <a:r>
              <a:rPr lang="en-US" dirty="0" smtClean="0"/>
              <a:t> ide yang paling </a:t>
            </a:r>
            <a:r>
              <a:rPr lang="en-US" dirty="0" err="1" smtClean="0"/>
              <a:t>penting</a:t>
            </a:r>
            <a:r>
              <a:rPr lang="en-US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terbaik</a:t>
            </a:r>
            <a:r>
              <a:rPr lang="en-US" dirty="0" smtClean="0"/>
              <a:t> </a:t>
            </a:r>
            <a:r>
              <a:rPr lang="en-US" dirty="0" err="1" smtClean="0"/>
              <a:t>hingga</a:t>
            </a:r>
            <a:r>
              <a:rPr lang="en-US" dirty="0" smtClean="0"/>
              <a:t> 1 </a:t>
            </a:r>
            <a:r>
              <a:rPr lang="en-US" dirty="0" err="1" smtClean="0"/>
              <a:t>untuk</a:t>
            </a:r>
            <a:r>
              <a:rPr lang="en-US" dirty="0" smtClean="0"/>
              <a:t> yang paling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penting</a:t>
            </a:r>
            <a:r>
              <a:rPr lang="en-US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paling </a:t>
            </a:r>
            <a:r>
              <a:rPr lang="en-US" dirty="0" err="1" smtClean="0"/>
              <a:t>buruk</a:t>
            </a:r>
            <a:endParaRPr lang="en-US" dirty="0" smtClean="0"/>
          </a:p>
          <a:p>
            <a:r>
              <a:rPr lang="en-US" dirty="0" smtClean="0"/>
              <a:t>ide.</a:t>
            </a:r>
          </a:p>
          <a:p>
            <a:r>
              <a:rPr lang="en-US" dirty="0" smtClean="0"/>
              <a:t>4. </a:t>
            </a:r>
            <a:r>
              <a:rPr lang="en-US" dirty="0" err="1" smtClean="0"/>
              <a:t>Pemimpin</a:t>
            </a:r>
            <a:r>
              <a:rPr lang="en-US" dirty="0" smtClean="0"/>
              <a:t> </a:t>
            </a:r>
            <a:r>
              <a:rPr lang="en-US" dirty="0" err="1" smtClean="0"/>
              <a:t>sesi</a:t>
            </a:r>
            <a:r>
              <a:rPr lang="en-US" dirty="0" smtClean="0"/>
              <a:t> </a:t>
            </a:r>
            <a:r>
              <a:rPr lang="en-US" dirty="0" err="1" smtClean="0"/>
              <a:t>mengumpulkan</a:t>
            </a:r>
            <a:r>
              <a:rPr lang="en-US" dirty="0" smtClean="0"/>
              <a:t> </a:t>
            </a:r>
            <a:r>
              <a:rPr lang="en-US" dirty="0" err="1" smtClean="0"/>
              <a:t>kartu</a:t>
            </a:r>
            <a:r>
              <a:rPr lang="en-US" dirty="0" smtClean="0"/>
              <a:t> </a:t>
            </a:r>
            <a:r>
              <a:rPr lang="en-US" dirty="0" err="1" smtClean="0"/>
              <a:t>peringkat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menulis</a:t>
            </a:r>
            <a:r>
              <a:rPr lang="en-US" dirty="0" smtClean="0"/>
              <a:t> </a:t>
            </a:r>
            <a:r>
              <a:rPr lang="en-US" dirty="0" err="1" smtClean="0"/>
              <a:t>poin</a:t>
            </a:r>
            <a:r>
              <a:rPr lang="en-US" dirty="0" smtClean="0"/>
              <a:t> yang </a:t>
            </a:r>
            <a:r>
              <a:rPr lang="en-US" dirty="0" err="1" smtClean="0"/>
              <a:t>ditugaskan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flip chart.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setiap</a:t>
            </a:r>
            <a:r>
              <a:rPr lang="en-US" dirty="0" smtClean="0"/>
              <a:t> ide, </a:t>
            </a:r>
            <a:r>
              <a:rPr lang="en-US" dirty="0" err="1" smtClean="0"/>
              <a:t>poin</a:t>
            </a:r>
            <a:r>
              <a:rPr lang="en-US" dirty="0" smtClean="0"/>
              <a:t> </a:t>
            </a:r>
            <a:r>
              <a:rPr lang="en-US" dirty="0" err="1" smtClean="0"/>
              <a:t>dirangkum</a:t>
            </a:r>
            <a:r>
              <a:rPr lang="en-US" dirty="0" smtClean="0"/>
              <a:t> </a:t>
            </a:r>
            <a:r>
              <a:rPr lang="en-US" dirty="0" err="1" smtClean="0"/>
              <a:t>menjadi</a:t>
            </a:r>
            <a:r>
              <a:rPr lang="en-US" dirty="0" smtClean="0"/>
              <a:t> </a:t>
            </a:r>
            <a:r>
              <a:rPr lang="en-US" dirty="0" err="1" smtClean="0"/>
              <a:t>skor</a:t>
            </a:r>
            <a:r>
              <a:rPr lang="en-US" dirty="0" smtClean="0"/>
              <a:t> total. </a:t>
            </a:r>
            <a:r>
              <a:rPr lang="en-US" dirty="0" err="1" smtClean="0"/>
              <a:t>Gagasan</a:t>
            </a:r>
            <a:r>
              <a:rPr lang="en-US" dirty="0" smtClean="0"/>
              <a:t> yang </a:t>
            </a:r>
            <a:r>
              <a:rPr lang="en-US" dirty="0" err="1" smtClean="0"/>
              <a:t>mencapai</a:t>
            </a:r>
            <a:r>
              <a:rPr lang="en-US" dirty="0" smtClean="0"/>
              <a:t> </a:t>
            </a:r>
            <a:r>
              <a:rPr lang="en-US" dirty="0" err="1" smtClean="0"/>
              <a:t>skor</a:t>
            </a:r>
            <a:r>
              <a:rPr lang="en-US" dirty="0" smtClean="0"/>
              <a:t> total </a:t>
            </a:r>
            <a:r>
              <a:rPr lang="en-US" dirty="0" err="1" smtClean="0"/>
              <a:t>tertinggi</a:t>
            </a:r>
            <a:r>
              <a:rPr lang="en-US" dirty="0" smtClean="0"/>
              <a:t>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gagasan</a:t>
            </a:r>
            <a:r>
              <a:rPr lang="en-US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solusi</a:t>
            </a:r>
            <a:r>
              <a:rPr lang="en-US" dirty="0" smtClean="0"/>
              <a:t> yang </a:t>
            </a:r>
            <a:r>
              <a:rPr lang="en-US" dirty="0" err="1" smtClean="0"/>
              <a:t>diprioritaskan</a:t>
            </a:r>
            <a:r>
              <a:rPr lang="en-US" dirty="0" smtClean="0"/>
              <a:t> </a:t>
            </a:r>
            <a:r>
              <a:rPr lang="en-US" dirty="0" err="1" smtClean="0"/>
              <a:t>kelompok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C605BE-8694-453C-AC46-4063789D256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7039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Sebuah</a:t>
            </a:r>
            <a:r>
              <a:rPr lang="en-US" dirty="0" smtClean="0"/>
              <a:t> </a:t>
            </a:r>
            <a:r>
              <a:rPr lang="en-US" dirty="0" err="1" smtClean="0"/>
              <a:t>perusahaan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sekitar</a:t>
            </a:r>
            <a:r>
              <a:rPr lang="en-US" dirty="0" smtClean="0"/>
              <a:t> 400 </a:t>
            </a:r>
            <a:r>
              <a:rPr lang="en-US" dirty="0" err="1" smtClean="0"/>
              <a:t>karyawan</a:t>
            </a:r>
            <a:r>
              <a:rPr lang="en-US" dirty="0" smtClean="0"/>
              <a:t> </a:t>
            </a:r>
            <a:r>
              <a:rPr lang="en-US" dirty="0" err="1" smtClean="0"/>
              <a:t>mengalami</a:t>
            </a:r>
            <a:r>
              <a:rPr lang="en-US" dirty="0" smtClean="0"/>
              <a:t> </a:t>
            </a:r>
            <a:r>
              <a:rPr lang="en-US" dirty="0" err="1" smtClean="0"/>
              <a:t>keterlambatan</a:t>
            </a:r>
            <a:r>
              <a:rPr lang="en-US" dirty="0" smtClean="0"/>
              <a:t> </a:t>
            </a:r>
            <a:r>
              <a:rPr lang="en-US" dirty="0" err="1" smtClean="0"/>
              <a:t>besar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komunikasi</a:t>
            </a:r>
            <a:r>
              <a:rPr lang="en-US" dirty="0" smtClean="0"/>
              <a:t> internal </a:t>
            </a:r>
            <a:r>
              <a:rPr lang="en-US" dirty="0" err="1" smtClean="0"/>
              <a:t>antar</a:t>
            </a:r>
            <a:r>
              <a:rPr lang="en-US" dirty="0" smtClean="0"/>
              <a:t> </a:t>
            </a:r>
            <a:r>
              <a:rPr lang="en-US" dirty="0" err="1" smtClean="0"/>
              <a:t>individu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departemen</a:t>
            </a:r>
            <a:r>
              <a:rPr lang="en-US" dirty="0" smtClean="0"/>
              <a:t>. </a:t>
            </a:r>
            <a:r>
              <a:rPr lang="en-US" dirty="0" err="1" smtClean="0"/>
              <a:t>Sesi</a:t>
            </a:r>
            <a:r>
              <a:rPr lang="en-US" dirty="0" smtClean="0"/>
              <a:t> </a:t>
            </a:r>
            <a:r>
              <a:rPr lang="en-US" dirty="0" err="1" smtClean="0"/>
              <a:t>curah</a:t>
            </a:r>
            <a:r>
              <a:rPr lang="en-US" dirty="0" smtClean="0"/>
              <a:t> </a:t>
            </a:r>
            <a:r>
              <a:rPr lang="en-US" dirty="0" err="1" smtClean="0"/>
              <a:t>pendapat</a:t>
            </a:r>
            <a:r>
              <a:rPr lang="en-US" dirty="0" smtClean="0"/>
              <a:t> yang normal </a:t>
            </a:r>
            <a:r>
              <a:rPr lang="en-US" dirty="0" err="1" smtClean="0"/>
              <a:t>menghasilkan</a:t>
            </a:r>
            <a:r>
              <a:rPr lang="en-US" dirty="0" smtClean="0"/>
              <a:t> </a:t>
            </a:r>
            <a:r>
              <a:rPr lang="en-US" dirty="0" err="1" smtClean="0"/>
              <a:t>beberapa</a:t>
            </a:r>
            <a:r>
              <a:rPr lang="en-US" dirty="0" smtClean="0"/>
              <a:t> ide </a:t>
            </a:r>
            <a:r>
              <a:rPr lang="en-US" dirty="0" err="1" smtClean="0"/>
              <a:t>bagus</a:t>
            </a:r>
            <a:r>
              <a:rPr lang="en-US" dirty="0" smtClean="0"/>
              <a:t>, </a:t>
            </a:r>
            <a:r>
              <a:rPr lang="en-US" dirty="0" err="1" smtClean="0"/>
              <a:t>tetapi</a:t>
            </a:r>
            <a:r>
              <a:rPr lang="en-US" dirty="0" smtClean="0"/>
              <a:t> </a:t>
            </a:r>
            <a:r>
              <a:rPr lang="en-US" dirty="0" err="1" smtClean="0"/>
              <a:t>kebanyakan</a:t>
            </a:r>
            <a:r>
              <a:rPr lang="en-US" dirty="0" smtClean="0"/>
              <a:t> orang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meluncurkan</a:t>
            </a:r>
            <a:r>
              <a:rPr lang="en-US" dirty="0" smtClean="0"/>
              <a:t> ide </a:t>
            </a:r>
            <a:r>
              <a:rPr lang="en-US" dirty="0" err="1" smtClean="0"/>
              <a:t>apa</a:t>
            </a:r>
            <a:r>
              <a:rPr lang="en-US" dirty="0" smtClean="0"/>
              <a:t> pun. </a:t>
            </a:r>
            <a:r>
              <a:rPr lang="en-US" dirty="0" err="1" smtClean="0"/>
              <a:t>Oleh</a:t>
            </a:r>
            <a:r>
              <a:rPr lang="en-US" dirty="0" smtClean="0"/>
              <a:t> </a:t>
            </a:r>
            <a:r>
              <a:rPr lang="en-US" dirty="0" err="1" smtClean="0"/>
              <a:t>karena</a:t>
            </a:r>
            <a:r>
              <a:rPr lang="en-US" dirty="0" smtClean="0"/>
              <a:t> </a:t>
            </a:r>
            <a:r>
              <a:rPr lang="en-US" dirty="0" err="1" smtClean="0"/>
              <a:t>itu</a:t>
            </a:r>
            <a:r>
              <a:rPr lang="en-US" dirty="0" smtClean="0"/>
              <a:t>, NGT </a:t>
            </a:r>
            <a:r>
              <a:rPr lang="en-US" dirty="0" err="1" smtClean="0"/>
              <a:t>digunakan</a:t>
            </a:r>
            <a:r>
              <a:rPr lang="en-US" dirty="0" smtClean="0"/>
              <a:t> </a:t>
            </a:r>
            <a:r>
              <a:rPr lang="en-US" dirty="0" err="1" smtClean="0"/>
              <a:t>selanjutnya</a:t>
            </a:r>
            <a:r>
              <a:rPr lang="en-US" dirty="0" smtClean="0"/>
              <a:t>,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setelah</a:t>
            </a:r>
            <a:r>
              <a:rPr lang="en-US" dirty="0" smtClean="0"/>
              <a:t> ide-ide yang </a:t>
            </a:r>
            <a:r>
              <a:rPr lang="en-US" dirty="0" err="1" smtClean="0"/>
              <a:t>dihasilkan</a:t>
            </a:r>
            <a:r>
              <a:rPr lang="en-US" dirty="0" smtClean="0"/>
              <a:t> </a:t>
            </a:r>
            <a:r>
              <a:rPr lang="en-US" dirty="0" err="1" smtClean="0"/>
              <a:t>secara</a:t>
            </a:r>
            <a:r>
              <a:rPr lang="en-US" dirty="0" smtClean="0"/>
              <a:t> individual </a:t>
            </a:r>
            <a:r>
              <a:rPr lang="en-US" dirty="0" err="1" smtClean="0"/>
              <a:t>dikumpulkan</a:t>
            </a:r>
            <a:r>
              <a:rPr lang="en-US" dirty="0" smtClean="0"/>
              <a:t>, </a:t>
            </a:r>
            <a:r>
              <a:rPr lang="en-US" dirty="0" err="1" smtClean="0"/>
              <a:t>daftarnya</a:t>
            </a:r>
            <a:r>
              <a:rPr lang="en-US" dirty="0" smtClean="0"/>
              <a:t> </a:t>
            </a:r>
            <a:r>
              <a:rPr lang="en-US" dirty="0" err="1" smtClean="0"/>
              <a:t>terlihat</a:t>
            </a:r>
            <a:r>
              <a:rPr lang="en-US" dirty="0" smtClean="0"/>
              <a:t> </a:t>
            </a:r>
            <a:r>
              <a:rPr lang="en-US" dirty="0" err="1" smtClean="0"/>
              <a:t>seperti</a:t>
            </a:r>
            <a:r>
              <a:rPr lang="en-US" dirty="0" smtClean="0"/>
              <a:t> </a:t>
            </a:r>
            <a:r>
              <a:rPr lang="en-US" dirty="0" err="1" smtClean="0"/>
              <a:t>ini</a:t>
            </a:r>
            <a:r>
              <a:rPr lang="en-US" dirty="0" smtClean="0"/>
              <a:t>: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A. </a:t>
            </a:r>
            <a:r>
              <a:rPr lang="en-US" dirty="0" err="1" smtClean="0"/>
              <a:t>Memperpanjang</a:t>
            </a:r>
            <a:r>
              <a:rPr lang="en-US" dirty="0" smtClean="0"/>
              <a:t> </a:t>
            </a:r>
            <a:r>
              <a:rPr lang="en-US" dirty="0" err="1" smtClean="0"/>
              <a:t>penggunaan</a:t>
            </a:r>
            <a:r>
              <a:rPr lang="en-US" dirty="0" smtClean="0"/>
              <a:t> email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B. </a:t>
            </a:r>
            <a:r>
              <a:rPr lang="en-US" dirty="0" err="1" smtClean="0"/>
              <a:t>Siapapun</a:t>
            </a:r>
            <a:r>
              <a:rPr lang="en-US" dirty="0" smtClean="0"/>
              <a:t> yang </a:t>
            </a:r>
            <a:r>
              <a:rPr lang="en-US" dirty="0" err="1" smtClean="0"/>
              <a:t>menerima</a:t>
            </a:r>
            <a:r>
              <a:rPr lang="en-US" dirty="0" smtClean="0"/>
              <a:t> </a:t>
            </a:r>
            <a:r>
              <a:rPr lang="en-US" dirty="0" err="1" smtClean="0"/>
              <a:t>pertanyaan</a:t>
            </a:r>
            <a:r>
              <a:rPr lang="en-US" dirty="0" smtClean="0"/>
              <a:t> </a:t>
            </a:r>
            <a:r>
              <a:rPr lang="en-US" dirty="0" err="1" smtClean="0"/>
              <a:t>harus</a:t>
            </a:r>
            <a:r>
              <a:rPr lang="en-US" dirty="0" smtClean="0"/>
              <a:t> </a:t>
            </a:r>
            <a:r>
              <a:rPr lang="en-US" dirty="0" err="1" smtClean="0"/>
              <a:t>merespon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mengkonfirmasikan</a:t>
            </a:r>
            <a:r>
              <a:rPr lang="en-US" dirty="0" smtClean="0"/>
              <a:t> </a:t>
            </a:r>
            <a:r>
              <a:rPr lang="en-US" dirty="0" err="1" smtClean="0"/>
              <a:t>bahwa</a:t>
            </a:r>
            <a:r>
              <a:rPr lang="en-US" dirty="0" smtClean="0"/>
              <a:t> </a:t>
            </a:r>
            <a:r>
              <a:rPr lang="en-US" dirty="0" err="1" smtClean="0"/>
              <a:t>mereka</a:t>
            </a:r>
            <a:r>
              <a:rPr lang="en-US" dirty="0" smtClean="0"/>
              <a:t> </a:t>
            </a:r>
            <a:r>
              <a:rPr lang="en-US" dirty="0" err="1" smtClean="0"/>
              <a:t>telah</a:t>
            </a:r>
            <a:r>
              <a:rPr lang="en-US" dirty="0" smtClean="0"/>
              <a:t> </a:t>
            </a:r>
            <a:r>
              <a:rPr lang="en-US" dirty="0" err="1" smtClean="0"/>
              <a:t>menerima</a:t>
            </a:r>
            <a:r>
              <a:rPr lang="en-US" dirty="0" smtClean="0"/>
              <a:t> </a:t>
            </a:r>
            <a:r>
              <a:rPr lang="en-US" dirty="0" err="1" smtClean="0"/>
              <a:t>pertanyaan</a:t>
            </a:r>
            <a:r>
              <a:rPr lang="en-US" dirty="0" smtClean="0"/>
              <a:t> </a:t>
            </a:r>
            <a:r>
              <a:rPr lang="en-US" dirty="0" err="1" smtClean="0"/>
              <a:t>tersebut</a:t>
            </a:r>
            <a:endParaRPr lang="en-US" dirty="0" smtClean="0"/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C. </a:t>
            </a:r>
            <a:r>
              <a:rPr lang="en-US" dirty="0" err="1" smtClean="0"/>
              <a:t>Kembangkan</a:t>
            </a:r>
            <a:r>
              <a:rPr lang="en-US" dirty="0" smtClean="0"/>
              <a:t> </a:t>
            </a:r>
            <a:r>
              <a:rPr lang="en-US" dirty="0" err="1" smtClean="0"/>
              <a:t>rutinitas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memberi</a:t>
            </a:r>
            <a:r>
              <a:rPr lang="en-US" dirty="0" smtClean="0"/>
              <a:t> </a:t>
            </a:r>
            <a:r>
              <a:rPr lang="en-US" dirty="0" err="1" smtClean="0"/>
              <a:t>tahu</a:t>
            </a:r>
            <a:r>
              <a:rPr lang="en-US" dirty="0" smtClean="0"/>
              <a:t> </a:t>
            </a:r>
            <a:r>
              <a:rPr lang="en-US" dirty="0" err="1" smtClean="0"/>
              <a:t>semua</a:t>
            </a:r>
            <a:r>
              <a:rPr lang="en-US" dirty="0" smtClean="0"/>
              <a:t> orang </a:t>
            </a:r>
            <a:r>
              <a:rPr lang="en-US" dirty="0" err="1" smtClean="0"/>
              <a:t>saat</a:t>
            </a:r>
            <a:r>
              <a:rPr lang="en-US" dirty="0" smtClean="0"/>
              <a:t> </a:t>
            </a:r>
            <a:r>
              <a:rPr lang="en-US" dirty="0" err="1" smtClean="0"/>
              <a:t>karyawan</a:t>
            </a:r>
            <a:r>
              <a:rPr lang="en-US" dirty="0" smtClean="0"/>
              <a:t> </a:t>
            </a:r>
            <a:r>
              <a:rPr lang="en-US" dirty="0" err="1" smtClean="0"/>
              <a:t>pindah</a:t>
            </a:r>
            <a:r>
              <a:rPr lang="en-US" dirty="0" smtClean="0"/>
              <a:t> </a:t>
            </a:r>
            <a:r>
              <a:rPr lang="en-US" dirty="0" err="1" smtClean="0"/>
              <a:t>kantor</a:t>
            </a:r>
            <a:endParaRPr lang="en-US" dirty="0" smtClean="0"/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D. </a:t>
            </a:r>
            <a:r>
              <a:rPr lang="en-US" dirty="0" err="1" smtClean="0"/>
              <a:t>Menerapkan</a:t>
            </a:r>
            <a:r>
              <a:rPr lang="en-US" dirty="0" smtClean="0"/>
              <a:t> </a:t>
            </a:r>
            <a:r>
              <a:rPr lang="en-US" dirty="0" err="1" smtClean="0"/>
              <a:t>sistem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pesan</a:t>
            </a:r>
            <a:r>
              <a:rPr lang="en-US" dirty="0" smtClean="0"/>
              <a:t> </a:t>
            </a:r>
            <a:r>
              <a:rPr lang="en-US" dirty="0" err="1" smtClean="0"/>
              <a:t>telepon</a:t>
            </a:r>
            <a:r>
              <a:rPr lang="en-US" dirty="0" smtClean="0"/>
              <a:t> </a:t>
            </a:r>
            <a:r>
              <a:rPr lang="en-US" dirty="0" err="1" smtClean="0"/>
              <a:t>saat</a:t>
            </a:r>
            <a:r>
              <a:rPr lang="en-US" dirty="0" smtClean="0"/>
              <a:t> </a:t>
            </a:r>
            <a:r>
              <a:rPr lang="en-US" dirty="0" err="1" smtClean="0"/>
              <a:t>bepergian</a:t>
            </a:r>
            <a:endParaRPr lang="en-US" dirty="0" smtClean="0"/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E. </a:t>
            </a:r>
            <a:r>
              <a:rPr lang="en-US" dirty="0" err="1" smtClean="0"/>
              <a:t>Adakan</a:t>
            </a:r>
            <a:r>
              <a:rPr lang="en-US" dirty="0" smtClean="0"/>
              <a:t> </a:t>
            </a:r>
            <a:r>
              <a:rPr lang="en-US" dirty="0" err="1" smtClean="0"/>
              <a:t>pertemuan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pertemuan</a:t>
            </a:r>
            <a:r>
              <a:rPr lang="en-US" dirty="0" smtClean="0"/>
              <a:t> </a:t>
            </a:r>
            <a:r>
              <a:rPr lang="en-US" dirty="0" err="1" smtClean="0"/>
              <a:t>departemen</a:t>
            </a:r>
            <a:r>
              <a:rPr lang="en-US" dirty="0" smtClean="0"/>
              <a:t> </a:t>
            </a:r>
            <a:r>
              <a:rPr lang="en-US" dirty="0" err="1" smtClean="0"/>
              <a:t>mingguan</a:t>
            </a:r>
            <a:r>
              <a:rPr lang="en-US" dirty="0" smtClean="0"/>
              <a:t> </a:t>
            </a:r>
            <a:r>
              <a:rPr lang="en-US" dirty="0" err="1" smtClean="0"/>
              <a:t>lintas</a:t>
            </a:r>
            <a:r>
              <a:rPr lang="en-US" dirty="0" smtClean="0"/>
              <a:t> </a:t>
            </a:r>
            <a:r>
              <a:rPr lang="en-US" dirty="0" err="1" smtClean="0"/>
              <a:t>departemen</a:t>
            </a:r>
            <a:endParaRPr lang="en-US" dirty="0" smtClean="0"/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F. </a:t>
            </a:r>
            <a:r>
              <a:rPr lang="en-US" dirty="0" err="1" smtClean="0"/>
              <a:t>Mengurutkan</a:t>
            </a:r>
            <a:r>
              <a:rPr lang="en-US" dirty="0" smtClean="0"/>
              <a:t> </a:t>
            </a:r>
            <a:r>
              <a:rPr lang="en-US" dirty="0" err="1" smtClean="0"/>
              <a:t>surat</a:t>
            </a:r>
            <a:r>
              <a:rPr lang="en-US" dirty="0" smtClean="0"/>
              <a:t> </a:t>
            </a:r>
            <a:r>
              <a:rPr lang="en-US" dirty="0" err="1" smtClean="0"/>
              <a:t>secara</a:t>
            </a:r>
            <a:r>
              <a:rPr lang="en-US" dirty="0" smtClean="0"/>
              <a:t> </a:t>
            </a:r>
            <a:r>
              <a:rPr lang="en-US" dirty="0" err="1" smtClean="0"/>
              <a:t>otomatis</a:t>
            </a:r>
            <a:endParaRPr lang="en-US" dirty="0" smtClean="0"/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G. </a:t>
            </a:r>
            <a:r>
              <a:rPr lang="en-US" dirty="0" err="1" smtClean="0"/>
              <a:t>Membangun</a:t>
            </a:r>
            <a:r>
              <a:rPr lang="en-US" dirty="0" smtClean="0"/>
              <a:t> </a:t>
            </a:r>
            <a:r>
              <a:rPr lang="en-US" dirty="0" err="1" smtClean="0"/>
              <a:t>kembali</a:t>
            </a:r>
            <a:r>
              <a:rPr lang="en-US" dirty="0" smtClean="0"/>
              <a:t> area </a:t>
            </a:r>
            <a:r>
              <a:rPr lang="en-US" dirty="0" err="1" smtClean="0"/>
              <a:t>kantor</a:t>
            </a:r>
            <a:r>
              <a:rPr lang="en-US" dirty="0" smtClean="0"/>
              <a:t> </a:t>
            </a:r>
            <a:r>
              <a:rPr lang="en-US" dirty="0" err="1" smtClean="0"/>
              <a:t>menjadi</a:t>
            </a:r>
            <a:r>
              <a:rPr lang="en-US" dirty="0" smtClean="0"/>
              <a:t> </a:t>
            </a:r>
            <a:r>
              <a:rPr lang="en-US" dirty="0" err="1" smtClean="0"/>
              <a:t>kantor</a:t>
            </a:r>
            <a:r>
              <a:rPr lang="en-US" dirty="0" smtClean="0"/>
              <a:t> </a:t>
            </a:r>
            <a:r>
              <a:rPr lang="en-US" dirty="0" err="1" smtClean="0"/>
              <a:t>terbuka</a:t>
            </a:r>
            <a:endParaRPr lang="en-US" dirty="0" smtClean="0"/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H. </a:t>
            </a:r>
            <a:r>
              <a:rPr lang="en-US" dirty="0" err="1" smtClean="0"/>
              <a:t>Memiliki</a:t>
            </a:r>
            <a:r>
              <a:rPr lang="en-US" dirty="0" smtClean="0"/>
              <a:t> </a:t>
            </a:r>
            <a:r>
              <a:rPr lang="en-US" dirty="0" err="1" smtClean="0"/>
              <a:t>rotasi</a:t>
            </a:r>
            <a:r>
              <a:rPr lang="en-US" dirty="0" smtClean="0"/>
              <a:t> </a:t>
            </a:r>
            <a:r>
              <a:rPr lang="en-US" dirty="0" err="1" smtClean="0"/>
              <a:t>meja</a:t>
            </a:r>
            <a:r>
              <a:rPr lang="en-US" dirty="0" smtClean="0"/>
              <a:t> </a:t>
            </a:r>
            <a:r>
              <a:rPr lang="en-US" dirty="0" err="1" smtClean="0"/>
              <a:t>wajib</a:t>
            </a:r>
            <a:r>
              <a:rPr lang="en-US" dirty="0" smtClean="0"/>
              <a:t> </a:t>
            </a:r>
            <a:r>
              <a:rPr lang="en-US" dirty="0" err="1" smtClean="0"/>
              <a:t>selama</a:t>
            </a:r>
            <a:r>
              <a:rPr lang="en-US" dirty="0" smtClean="0"/>
              <a:t> </a:t>
            </a:r>
            <a:r>
              <a:rPr lang="en-US" dirty="0" err="1" smtClean="0"/>
              <a:t>istirahat</a:t>
            </a:r>
            <a:r>
              <a:rPr lang="en-US" dirty="0" smtClean="0"/>
              <a:t> </a:t>
            </a:r>
            <a:r>
              <a:rPr lang="en-US" dirty="0" err="1" smtClean="0"/>
              <a:t>makan</a:t>
            </a:r>
            <a:r>
              <a:rPr lang="en-US" dirty="0" smtClean="0"/>
              <a:t> </a:t>
            </a:r>
            <a:r>
              <a:rPr lang="en-US" dirty="0" err="1" smtClean="0"/>
              <a:t>siang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Kartu</a:t>
            </a:r>
            <a:r>
              <a:rPr lang="en-US" dirty="0" smtClean="0"/>
              <a:t> </a:t>
            </a:r>
            <a:r>
              <a:rPr lang="en-US" dirty="0" err="1" smtClean="0"/>
              <a:t>peringkat</a:t>
            </a:r>
            <a:r>
              <a:rPr lang="en-US" dirty="0" smtClean="0"/>
              <a:t> </a:t>
            </a:r>
            <a:r>
              <a:rPr lang="en-US" dirty="0" err="1" smtClean="0"/>
              <a:t>salah</a:t>
            </a:r>
            <a:r>
              <a:rPr lang="en-US" dirty="0" smtClean="0"/>
              <a:t> </a:t>
            </a:r>
            <a:r>
              <a:rPr lang="en-US" dirty="0" err="1" smtClean="0"/>
              <a:t>satu</a:t>
            </a:r>
            <a:r>
              <a:rPr lang="en-US" dirty="0" smtClean="0"/>
              <a:t> </a:t>
            </a:r>
            <a:r>
              <a:rPr lang="en-US" dirty="0" err="1" smtClean="0"/>
              <a:t>peserta</a:t>
            </a:r>
            <a:r>
              <a:rPr lang="en-US" dirty="0" smtClean="0"/>
              <a:t> </a:t>
            </a:r>
            <a:r>
              <a:rPr lang="en-US" dirty="0" err="1" smtClean="0"/>
              <a:t>ditunjukkan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Gambar</a:t>
            </a:r>
            <a:r>
              <a:rPr lang="en-US" dirty="0" smtClean="0"/>
              <a:t> 10.1,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daftar</a:t>
            </a:r>
            <a:r>
              <a:rPr lang="en-US" dirty="0" smtClean="0"/>
              <a:t> flipchart yang </a:t>
            </a:r>
            <a:r>
              <a:rPr lang="en-US" dirty="0" err="1" smtClean="0"/>
              <a:t>dihasilkan</a:t>
            </a:r>
            <a:r>
              <a:rPr lang="en-US" dirty="0" smtClean="0"/>
              <a:t> </a:t>
            </a:r>
            <a:r>
              <a:rPr lang="en-US" dirty="0" err="1" smtClean="0"/>
              <a:t>ditunjukkan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Gambar</a:t>
            </a:r>
            <a:r>
              <a:rPr lang="en-US" dirty="0" smtClean="0"/>
              <a:t> 10.2. </a:t>
            </a:r>
            <a:r>
              <a:rPr lang="en-US" dirty="0" err="1" smtClean="0"/>
              <a:t>Hasilnya</a:t>
            </a:r>
            <a:r>
              <a:rPr lang="en-US" dirty="0" smtClean="0"/>
              <a:t>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perusahaan</a:t>
            </a:r>
            <a:r>
              <a:rPr lang="en-US" dirty="0" smtClean="0"/>
              <a:t> </a:t>
            </a:r>
            <a:r>
              <a:rPr lang="en-US" dirty="0" err="1" smtClean="0"/>
              <a:t>memperluas</a:t>
            </a:r>
            <a:r>
              <a:rPr lang="en-US" dirty="0" smtClean="0"/>
              <a:t> </a:t>
            </a:r>
            <a:r>
              <a:rPr lang="en-US" dirty="0" err="1" smtClean="0"/>
              <a:t>sistem</a:t>
            </a:r>
            <a:r>
              <a:rPr lang="en-US" dirty="0" smtClean="0"/>
              <a:t> email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memberikan</a:t>
            </a:r>
            <a:r>
              <a:rPr lang="en-US" dirty="0" smtClean="0"/>
              <a:t> </a:t>
            </a:r>
            <a:r>
              <a:rPr lang="en-US" dirty="0" err="1" smtClean="0"/>
              <a:t>akses</a:t>
            </a:r>
            <a:r>
              <a:rPr lang="en-US" dirty="0" smtClean="0"/>
              <a:t> </a:t>
            </a:r>
            <a:r>
              <a:rPr lang="en-US" dirty="0" err="1" smtClean="0"/>
              <a:t>kepada</a:t>
            </a:r>
            <a:r>
              <a:rPr lang="en-US" dirty="0" smtClean="0"/>
              <a:t> </a:t>
            </a:r>
            <a:r>
              <a:rPr lang="en-US" dirty="0" err="1" smtClean="0"/>
              <a:t>semua</a:t>
            </a:r>
            <a:r>
              <a:rPr lang="en-US" dirty="0" smtClean="0"/>
              <a:t> orang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memberikan</a:t>
            </a:r>
            <a:r>
              <a:rPr lang="en-US" dirty="0" smtClean="0"/>
              <a:t> </a:t>
            </a:r>
            <a:r>
              <a:rPr lang="en-US" dirty="0" err="1" smtClean="0"/>
              <a:t>pelatihan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menggunakannya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C605BE-8694-453C-AC46-4063789D256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1746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Kartu</a:t>
            </a:r>
            <a:r>
              <a:rPr lang="en-US" dirty="0" smtClean="0"/>
              <a:t> </a:t>
            </a:r>
            <a:r>
              <a:rPr lang="en-US" dirty="0" err="1" smtClean="0"/>
              <a:t>peringkat</a:t>
            </a:r>
            <a:r>
              <a:rPr lang="en-US" dirty="0" smtClean="0"/>
              <a:t> </a:t>
            </a:r>
            <a:r>
              <a:rPr lang="en-US" dirty="0" err="1" smtClean="0"/>
              <a:t>salah</a:t>
            </a:r>
            <a:r>
              <a:rPr lang="en-US" dirty="0" smtClean="0"/>
              <a:t> </a:t>
            </a:r>
            <a:r>
              <a:rPr lang="en-US" dirty="0" err="1" smtClean="0"/>
              <a:t>satu</a:t>
            </a:r>
            <a:r>
              <a:rPr lang="en-US" dirty="0" smtClean="0"/>
              <a:t> </a:t>
            </a:r>
            <a:r>
              <a:rPr lang="en-US" dirty="0" err="1" smtClean="0"/>
              <a:t>peserta</a:t>
            </a:r>
            <a:r>
              <a:rPr lang="en-US" dirty="0" smtClean="0"/>
              <a:t> </a:t>
            </a:r>
            <a:r>
              <a:rPr lang="en-US" dirty="0" err="1" smtClean="0"/>
              <a:t>ditunjukkan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Gambar</a:t>
            </a:r>
            <a:r>
              <a:rPr lang="en-US" dirty="0" smtClean="0"/>
              <a:t> 10.1,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daftar</a:t>
            </a:r>
            <a:r>
              <a:rPr lang="en-US" dirty="0" smtClean="0"/>
              <a:t> flipchart yang </a:t>
            </a:r>
            <a:r>
              <a:rPr lang="en-US" dirty="0" err="1" smtClean="0"/>
              <a:t>dihasilkan</a:t>
            </a:r>
            <a:r>
              <a:rPr lang="en-US" dirty="0" smtClean="0"/>
              <a:t> </a:t>
            </a:r>
            <a:r>
              <a:rPr lang="en-US" dirty="0" err="1" smtClean="0"/>
              <a:t>ditunjukkan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Gambar</a:t>
            </a:r>
            <a:r>
              <a:rPr lang="en-US" dirty="0" smtClean="0"/>
              <a:t> 10.2. </a:t>
            </a:r>
            <a:r>
              <a:rPr lang="en-US" dirty="0" err="1" smtClean="0"/>
              <a:t>Hasilnya</a:t>
            </a:r>
            <a:r>
              <a:rPr lang="en-US" dirty="0" smtClean="0"/>
              <a:t>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perusahaan</a:t>
            </a:r>
            <a:r>
              <a:rPr lang="en-US" dirty="0" smtClean="0"/>
              <a:t> </a:t>
            </a:r>
            <a:r>
              <a:rPr lang="en-US" dirty="0" err="1" smtClean="0"/>
              <a:t>memperluas</a:t>
            </a:r>
            <a:r>
              <a:rPr lang="en-US" dirty="0" smtClean="0"/>
              <a:t> </a:t>
            </a:r>
            <a:r>
              <a:rPr lang="en-US" dirty="0" err="1" smtClean="0"/>
              <a:t>sistem</a:t>
            </a:r>
            <a:r>
              <a:rPr lang="en-US" dirty="0" smtClean="0"/>
              <a:t> email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memberikan</a:t>
            </a:r>
            <a:r>
              <a:rPr lang="en-US" dirty="0" smtClean="0"/>
              <a:t> </a:t>
            </a:r>
            <a:r>
              <a:rPr lang="en-US" dirty="0" err="1" smtClean="0"/>
              <a:t>akses</a:t>
            </a:r>
            <a:r>
              <a:rPr lang="en-US" dirty="0" smtClean="0"/>
              <a:t> </a:t>
            </a:r>
            <a:r>
              <a:rPr lang="en-US" dirty="0" err="1" smtClean="0"/>
              <a:t>kepada</a:t>
            </a:r>
            <a:r>
              <a:rPr lang="en-US" dirty="0" smtClean="0"/>
              <a:t> </a:t>
            </a:r>
            <a:r>
              <a:rPr lang="en-US" dirty="0" err="1" smtClean="0"/>
              <a:t>semua</a:t>
            </a:r>
            <a:r>
              <a:rPr lang="en-US" dirty="0" smtClean="0"/>
              <a:t> orang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memberikan</a:t>
            </a:r>
            <a:r>
              <a:rPr lang="en-US" dirty="0" smtClean="0"/>
              <a:t> </a:t>
            </a:r>
            <a:r>
              <a:rPr lang="en-US" dirty="0" err="1" smtClean="0"/>
              <a:t>pelatihan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menggunakannya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C605BE-8694-453C-AC46-4063789D256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4310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Kartu</a:t>
            </a:r>
            <a:r>
              <a:rPr lang="en-US" dirty="0" smtClean="0"/>
              <a:t> </a:t>
            </a:r>
            <a:r>
              <a:rPr lang="en-US" dirty="0" err="1" smtClean="0"/>
              <a:t>peringkat</a:t>
            </a:r>
            <a:r>
              <a:rPr lang="en-US" dirty="0" smtClean="0"/>
              <a:t> </a:t>
            </a:r>
            <a:r>
              <a:rPr lang="en-US" dirty="0" err="1" smtClean="0"/>
              <a:t>salah</a:t>
            </a:r>
            <a:r>
              <a:rPr lang="en-US" dirty="0" smtClean="0"/>
              <a:t> </a:t>
            </a:r>
            <a:r>
              <a:rPr lang="en-US" dirty="0" err="1" smtClean="0"/>
              <a:t>satu</a:t>
            </a:r>
            <a:r>
              <a:rPr lang="en-US" dirty="0" smtClean="0"/>
              <a:t> </a:t>
            </a:r>
            <a:r>
              <a:rPr lang="en-US" dirty="0" err="1" smtClean="0"/>
              <a:t>peserta</a:t>
            </a:r>
            <a:r>
              <a:rPr lang="en-US" dirty="0" smtClean="0"/>
              <a:t> </a:t>
            </a:r>
            <a:r>
              <a:rPr lang="en-US" dirty="0" err="1" smtClean="0"/>
              <a:t>ditunjukkan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Gambar</a:t>
            </a:r>
            <a:r>
              <a:rPr lang="en-US" dirty="0" smtClean="0"/>
              <a:t> 10.1,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daftar</a:t>
            </a:r>
            <a:r>
              <a:rPr lang="en-US" dirty="0" smtClean="0"/>
              <a:t> flipchart yang </a:t>
            </a:r>
            <a:r>
              <a:rPr lang="en-US" dirty="0" err="1" smtClean="0"/>
              <a:t>dihasilkan</a:t>
            </a:r>
            <a:r>
              <a:rPr lang="en-US" dirty="0" smtClean="0"/>
              <a:t> </a:t>
            </a:r>
            <a:r>
              <a:rPr lang="en-US" dirty="0" err="1" smtClean="0"/>
              <a:t>ditunjukkan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Gambar</a:t>
            </a:r>
            <a:r>
              <a:rPr lang="en-US" dirty="0" smtClean="0"/>
              <a:t> 10.2. </a:t>
            </a:r>
            <a:r>
              <a:rPr lang="en-US" dirty="0" err="1" smtClean="0"/>
              <a:t>Hasilnya</a:t>
            </a:r>
            <a:r>
              <a:rPr lang="en-US" dirty="0" smtClean="0"/>
              <a:t>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perusahaan</a:t>
            </a:r>
            <a:r>
              <a:rPr lang="en-US" dirty="0" smtClean="0"/>
              <a:t> </a:t>
            </a:r>
            <a:r>
              <a:rPr lang="en-US" dirty="0" err="1" smtClean="0"/>
              <a:t>memperluas</a:t>
            </a:r>
            <a:r>
              <a:rPr lang="en-US" dirty="0" smtClean="0"/>
              <a:t> </a:t>
            </a:r>
            <a:r>
              <a:rPr lang="en-US" dirty="0" err="1" smtClean="0"/>
              <a:t>sistem</a:t>
            </a:r>
            <a:r>
              <a:rPr lang="en-US" dirty="0" smtClean="0"/>
              <a:t> email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memberikan</a:t>
            </a:r>
            <a:r>
              <a:rPr lang="en-US" dirty="0" smtClean="0"/>
              <a:t> </a:t>
            </a:r>
            <a:r>
              <a:rPr lang="en-US" dirty="0" err="1" smtClean="0"/>
              <a:t>akses</a:t>
            </a:r>
            <a:r>
              <a:rPr lang="en-US" dirty="0" smtClean="0"/>
              <a:t> </a:t>
            </a:r>
            <a:r>
              <a:rPr lang="en-US" dirty="0" err="1" smtClean="0"/>
              <a:t>kepada</a:t>
            </a:r>
            <a:r>
              <a:rPr lang="en-US" dirty="0" smtClean="0"/>
              <a:t> </a:t>
            </a:r>
            <a:r>
              <a:rPr lang="en-US" dirty="0" err="1" smtClean="0"/>
              <a:t>semua</a:t>
            </a:r>
            <a:r>
              <a:rPr lang="en-US" dirty="0" smtClean="0"/>
              <a:t> orang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memberikan</a:t>
            </a:r>
            <a:r>
              <a:rPr lang="en-US" dirty="0" smtClean="0"/>
              <a:t> </a:t>
            </a:r>
            <a:r>
              <a:rPr lang="en-US" dirty="0" err="1" smtClean="0"/>
              <a:t>pelatihan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menggunakannya</a:t>
            </a:r>
            <a:r>
              <a:rPr lang="en-US" dirty="0" smtClean="0"/>
              <a:t>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Memperpanjang</a:t>
            </a:r>
            <a:r>
              <a:rPr lang="en-US" dirty="0" smtClean="0"/>
              <a:t> </a:t>
            </a:r>
            <a:r>
              <a:rPr lang="en-US" dirty="0" err="1" smtClean="0"/>
              <a:t>penggunaan</a:t>
            </a:r>
            <a:r>
              <a:rPr lang="en-US" dirty="0" smtClean="0"/>
              <a:t> email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C605BE-8694-453C-AC46-4063789D256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7633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C605BE-8694-453C-AC46-4063789D256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723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 algn="l" defTabSz="914400" rtl="0" eaLnBrk="1" fontAlgn="base" latinLnBrk="0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000" dirty="0" smtClean="0">
                <a:sym typeface="Wingdings" panose="05000000000000000000" pitchFamily="2" charset="2"/>
              </a:rPr>
              <a:t>Cause and effect : </a:t>
            </a:r>
            <a:r>
              <a:rPr lang="en-US" altLang="en-US" sz="2000" dirty="0" err="1" smtClean="0"/>
              <a:t>Tujuan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utama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adalah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untuk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mengidentifikasi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kemungkinan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penyebab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untuk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efek</a:t>
            </a:r>
            <a:r>
              <a:rPr lang="en-US" altLang="en-US" sz="2000" dirty="0" smtClean="0"/>
              <a:t> : fishbone</a:t>
            </a:r>
          </a:p>
          <a:p>
            <a:pPr marL="457200" marR="0" lvl="1" indent="0" algn="l" defTabSz="914400" rtl="0" eaLnBrk="1" fontAlgn="base" latinLnBrk="0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000" dirty="0" smtClean="0"/>
              <a:t>Root</a:t>
            </a:r>
            <a:r>
              <a:rPr lang="en-US" altLang="en-US" sz="2000" baseline="0" dirty="0" smtClean="0"/>
              <a:t> cause analysis : </a:t>
            </a:r>
            <a:r>
              <a:rPr lang="en-US" altLang="en-US" sz="2000" dirty="0" err="1" smtClean="0"/>
              <a:t>tujuannya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adalah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untuk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menemukan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akar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penyebab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sebenarnya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dari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suatu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masalah</a:t>
            </a:r>
            <a:r>
              <a:rPr lang="en-US" altLang="en-US" sz="2000" dirty="0" smtClean="0"/>
              <a:t> </a:t>
            </a:r>
          </a:p>
          <a:p>
            <a:pPr marL="457200" marR="0" lvl="1" indent="0" algn="l" defTabSz="914400" rtl="0" eaLnBrk="1" fontAlgn="base" latinLnBrk="0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000" dirty="0" smtClean="0"/>
              <a:t>Relation diagram : </a:t>
            </a:r>
            <a:r>
              <a:rPr lang="en-US" altLang="en-US" sz="2000" dirty="0" err="1" smtClean="0"/>
              <a:t>Alat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untuk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mengidentifikasi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hubungan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sebab-akibat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logis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dalam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masalah</a:t>
            </a:r>
            <a:r>
              <a:rPr lang="en-US" altLang="en-US" sz="2000" dirty="0" smtClean="0"/>
              <a:t> yang </a:t>
            </a:r>
            <a:r>
              <a:rPr lang="en-US" altLang="en-US" sz="2000" dirty="0" err="1" smtClean="0"/>
              <a:t>kompleks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dan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membingungkan</a:t>
            </a:r>
            <a:endParaRPr lang="en-US" altLang="en-US" sz="2000" dirty="0" smtClean="0"/>
          </a:p>
          <a:p>
            <a:pPr marL="457200" marR="0" lvl="1" indent="0" algn="l" defTabSz="914400" rtl="0" eaLnBrk="1" fontAlgn="base" latinLnBrk="0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2000" dirty="0" smtClean="0"/>
          </a:p>
          <a:p>
            <a:pPr marL="457200" marR="0" lvl="1" indent="0" algn="l" defTabSz="914400" rtl="0" eaLnBrk="1" fontAlgn="base" latinLnBrk="0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2000" dirty="0" smtClean="0"/>
          </a:p>
          <a:p>
            <a:pPr lvl="1" eaLnBrk="1" hangingPunct="1">
              <a:lnSpc>
                <a:spcPct val="90000"/>
              </a:lnSpc>
            </a:pPr>
            <a:endParaRPr lang="en-US" altLang="en-US" sz="20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ED0745-953C-4F04-990B-8C8352CF60C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16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 smtClean="0"/>
              <a:t>Menemukan</a:t>
            </a:r>
            <a:r>
              <a:rPr lang="en-US" dirty="0" smtClean="0"/>
              <a:t> </a:t>
            </a:r>
            <a:r>
              <a:rPr lang="en-US" dirty="0" err="1" smtClean="0"/>
              <a:t>solusi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masalah</a:t>
            </a:r>
            <a:r>
              <a:rPr lang="en-US" dirty="0" smtClean="0"/>
              <a:t> yang </a:t>
            </a:r>
            <a:r>
              <a:rPr lang="en-US" dirty="0" err="1" smtClean="0"/>
              <a:t>biasanya</a:t>
            </a:r>
            <a:r>
              <a:rPr lang="en-US" dirty="0" smtClean="0"/>
              <a:t> </a:t>
            </a:r>
            <a:r>
              <a:rPr lang="en-US" dirty="0" err="1" smtClean="0"/>
              <a:t>kita</a:t>
            </a:r>
            <a:r>
              <a:rPr lang="en-US" dirty="0" smtClean="0"/>
              <a:t> </a:t>
            </a:r>
            <a:r>
              <a:rPr lang="en-US" dirty="0" err="1" smtClean="0"/>
              <a:t>hadapi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proyek</a:t>
            </a:r>
            <a:r>
              <a:rPr lang="en-US" dirty="0" smtClean="0"/>
              <a:t> improvement </a:t>
            </a:r>
            <a:r>
              <a:rPr lang="en-US" dirty="0" err="1" smtClean="0"/>
              <a:t>untuk</a:t>
            </a:r>
            <a:r>
              <a:rPr lang="en-US" dirty="0" smtClean="0"/>
              <a:t>  </a:t>
            </a:r>
            <a:r>
              <a:rPr lang="en-US" altLang="en-US" dirty="0" err="1" smtClean="0"/>
              <a:t>menampung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kreativitas</a:t>
            </a:r>
            <a:r>
              <a:rPr lang="en-US" dirty="0" smtClean="0"/>
              <a:t>. </a:t>
            </a:r>
            <a:r>
              <a:rPr lang="en-US" dirty="0" err="1" smtClean="0"/>
              <a:t>Kebanyakan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kita</a:t>
            </a:r>
            <a:r>
              <a:rPr lang="en-US" dirty="0" smtClean="0"/>
              <a:t> </a:t>
            </a:r>
            <a:r>
              <a:rPr lang="en-US" dirty="0" err="1" smtClean="0"/>
              <a:t>jauh</a:t>
            </a:r>
            <a:r>
              <a:rPr lang="en-US" dirty="0" smtClean="0"/>
              <a:t> </a:t>
            </a:r>
            <a:r>
              <a:rPr lang="en-US" dirty="0" err="1" smtClean="0"/>
              <a:t>lebih</a:t>
            </a:r>
            <a:r>
              <a:rPr lang="en-US" dirty="0" smtClean="0"/>
              <a:t> </a:t>
            </a:r>
            <a:r>
              <a:rPr lang="en-US" dirty="0" err="1" smtClean="0"/>
              <a:t>baik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berpikir</a:t>
            </a:r>
            <a:r>
              <a:rPr lang="en-US" dirty="0" smtClean="0"/>
              <a:t> </a:t>
            </a:r>
            <a:r>
              <a:rPr lang="en-US" dirty="0" err="1" smtClean="0"/>
              <a:t>analitis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menemukan</a:t>
            </a:r>
            <a:r>
              <a:rPr lang="en-US" dirty="0" smtClean="0"/>
              <a:t> </a:t>
            </a:r>
            <a:r>
              <a:rPr lang="en-US" dirty="0" err="1" smtClean="0"/>
              <a:t>solusi</a:t>
            </a:r>
            <a:r>
              <a:rPr lang="en-US" dirty="0" smtClean="0"/>
              <a:t> yang </a:t>
            </a:r>
            <a:r>
              <a:rPr lang="en-US" dirty="0" err="1" smtClean="0"/>
              <a:t>tepat</a:t>
            </a:r>
            <a:r>
              <a:rPr lang="en-US" dirty="0" smtClean="0"/>
              <a:t>.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pekerjaan</a:t>
            </a:r>
            <a:r>
              <a:rPr lang="en-US" dirty="0" smtClean="0"/>
              <a:t> </a:t>
            </a:r>
            <a:r>
              <a:rPr lang="en-US" dirty="0" err="1" smtClean="0"/>
              <a:t>perbaikan</a:t>
            </a:r>
            <a:r>
              <a:rPr lang="en-US" dirty="0" smtClean="0"/>
              <a:t>, </a:t>
            </a:r>
            <a:r>
              <a:rPr lang="en-US" dirty="0" err="1" smtClean="0"/>
              <a:t>tujuannya</a:t>
            </a:r>
            <a:r>
              <a:rPr lang="en-US" dirty="0" smtClean="0"/>
              <a:t>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menemukan</a:t>
            </a:r>
            <a:r>
              <a:rPr lang="en-US" dirty="0" smtClean="0"/>
              <a:t> </a:t>
            </a:r>
            <a:r>
              <a:rPr lang="en-US" dirty="0" err="1" smtClean="0"/>
              <a:t>solusi</a:t>
            </a:r>
            <a:r>
              <a:rPr lang="en-US" dirty="0" smtClean="0"/>
              <a:t> </a:t>
            </a:r>
            <a:r>
              <a:rPr lang="en-US" dirty="0" err="1" smtClean="0"/>
              <a:t>sebanyak</a:t>
            </a:r>
            <a:r>
              <a:rPr lang="en-US" dirty="0" smtClean="0"/>
              <a:t> </a:t>
            </a:r>
            <a:r>
              <a:rPr lang="en-US" dirty="0" err="1" smtClean="0"/>
              <a:t>mungkin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kemudian</a:t>
            </a:r>
            <a:r>
              <a:rPr lang="en-US" dirty="0" smtClean="0"/>
              <a:t> </a:t>
            </a:r>
            <a:r>
              <a:rPr lang="en-US" dirty="0" err="1" smtClean="0"/>
              <a:t>melanjutkan</a:t>
            </a:r>
            <a:r>
              <a:rPr lang="en-US" dirty="0" smtClean="0"/>
              <a:t> </a:t>
            </a:r>
            <a:r>
              <a:rPr lang="en-US" dirty="0" err="1" smtClean="0"/>
              <a:t>hanya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solusi</a:t>
            </a:r>
            <a:r>
              <a:rPr lang="en-US" dirty="0" smtClean="0"/>
              <a:t> yang paling </a:t>
            </a:r>
            <a:r>
              <a:rPr lang="en-US" dirty="0" err="1" smtClean="0"/>
              <a:t>menjanjikan</a:t>
            </a:r>
            <a:r>
              <a:rPr lang="en-US" dirty="0" smtClean="0"/>
              <a:t>. Brainstorming </a:t>
            </a:r>
            <a:r>
              <a:rPr lang="en-US" dirty="0" err="1" smtClean="0"/>
              <a:t>mungkin</a:t>
            </a:r>
            <a:r>
              <a:rPr lang="en-US" dirty="0" smtClean="0"/>
              <a:t> </a:t>
            </a:r>
            <a:r>
              <a:rPr lang="en-US" dirty="0" err="1" smtClean="0"/>
              <a:t>merupakan</a:t>
            </a:r>
            <a:r>
              <a:rPr lang="en-US" dirty="0" smtClean="0"/>
              <a:t> </a:t>
            </a:r>
            <a:r>
              <a:rPr lang="en-US" dirty="0" err="1" smtClean="0"/>
              <a:t>pendekatan</a:t>
            </a:r>
            <a:r>
              <a:rPr lang="en-US" dirty="0" smtClean="0"/>
              <a:t> yang paling </a:t>
            </a:r>
            <a:r>
              <a:rPr lang="en-US" dirty="0" err="1" smtClean="0"/>
              <a:t>terkenal</a:t>
            </a:r>
            <a:r>
              <a:rPr lang="en-US" dirty="0" smtClean="0"/>
              <a:t>,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tujuan</a:t>
            </a:r>
            <a:r>
              <a:rPr lang="en-US" dirty="0" smtClean="0"/>
              <a:t> yang </a:t>
            </a:r>
            <a:r>
              <a:rPr lang="en-US" dirty="0" err="1" smtClean="0"/>
              <a:t>tepat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menciptakan</a:t>
            </a:r>
            <a:r>
              <a:rPr lang="en-US" dirty="0" smtClean="0"/>
              <a:t> ide </a:t>
            </a:r>
            <a:r>
              <a:rPr lang="en-US" dirty="0" err="1" smtClean="0"/>
              <a:t>sebanyak</a:t>
            </a:r>
            <a:r>
              <a:rPr lang="en-US" dirty="0" smtClean="0"/>
              <a:t> </a:t>
            </a:r>
            <a:r>
              <a:rPr lang="en-US" dirty="0" err="1" smtClean="0"/>
              <a:t>mungkin</a:t>
            </a:r>
            <a:r>
              <a:rPr lang="en-US" dirty="0" smtClean="0"/>
              <a:t>,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memiliki</a:t>
            </a:r>
            <a:r>
              <a:rPr lang="en-US" dirty="0" smtClean="0"/>
              <a:t> </a:t>
            </a:r>
            <a:r>
              <a:rPr lang="en-US" dirty="0" err="1" smtClean="0"/>
              <a:t>banyak</a:t>
            </a:r>
            <a:r>
              <a:rPr lang="en-US" dirty="0" smtClean="0"/>
              <a:t> </a:t>
            </a:r>
            <a:r>
              <a:rPr lang="en-US" dirty="0" err="1" smtClean="0"/>
              <a:t>manfaat</a:t>
            </a:r>
            <a:r>
              <a:rPr lang="en-US" dirty="0" smtClean="0"/>
              <a:t>: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 smtClean="0"/>
              <a:t>Merangsang</a:t>
            </a:r>
            <a:r>
              <a:rPr lang="en-US" dirty="0" smtClean="0"/>
              <a:t> </a:t>
            </a:r>
            <a:r>
              <a:rPr lang="en-US" dirty="0" err="1" smtClean="0"/>
              <a:t>kreativitas</a:t>
            </a:r>
            <a:endParaRPr lang="en-US" dirty="0" smtClean="0"/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smtClean="0"/>
              <a:t> </a:t>
            </a:r>
            <a:r>
              <a:rPr lang="en-US" dirty="0" err="1" smtClean="0"/>
              <a:t>Mendorong</a:t>
            </a:r>
            <a:r>
              <a:rPr lang="en-US" dirty="0" smtClean="0"/>
              <a:t> </a:t>
            </a:r>
            <a:r>
              <a:rPr lang="en-US" dirty="0" err="1" smtClean="0"/>
              <a:t>pemecahan</a:t>
            </a:r>
            <a:r>
              <a:rPr lang="en-US" dirty="0" smtClean="0"/>
              <a:t> </a:t>
            </a:r>
            <a:r>
              <a:rPr lang="en-US" dirty="0" err="1" smtClean="0"/>
              <a:t>masalah</a:t>
            </a:r>
            <a:r>
              <a:rPr lang="en-US" dirty="0" smtClean="0"/>
              <a:t> </a:t>
            </a:r>
            <a:r>
              <a:rPr lang="en-US" dirty="0" err="1" smtClean="0"/>
              <a:t>bersama</a:t>
            </a:r>
            <a:endParaRPr lang="en-US" dirty="0" smtClean="0"/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smtClean="0"/>
              <a:t> </a:t>
            </a:r>
            <a:r>
              <a:rPr lang="en-US" dirty="0" err="1" smtClean="0"/>
              <a:t>Memungkinkan</a:t>
            </a:r>
            <a:r>
              <a:rPr lang="en-US" dirty="0" smtClean="0"/>
              <a:t> </a:t>
            </a:r>
            <a:r>
              <a:rPr lang="en-US" dirty="0" err="1" smtClean="0"/>
              <a:t>peserta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mengembangkan</a:t>
            </a:r>
            <a:r>
              <a:rPr lang="en-US" dirty="0" smtClean="0"/>
              <a:t> ide </a:t>
            </a:r>
            <a:r>
              <a:rPr lang="en-US" dirty="0" err="1" smtClean="0"/>
              <a:t>satu</a:t>
            </a:r>
            <a:r>
              <a:rPr lang="en-US" dirty="0" smtClean="0"/>
              <a:t> </a:t>
            </a:r>
            <a:r>
              <a:rPr lang="en-US" dirty="0" err="1" smtClean="0"/>
              <a:t>sama</a:t>
            </a:r>
            <a:r>
              <a:rPr lang="en-US" dirty="0" smtClean="0"/>
              <a:t> lain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 smtClean="0"/>
              <a:t>Meminimalkan</a:t>
            </a:r>
            <a:r>
              <a:rPr lang="en-US" dirty="0" smtClean="0"/>
              <a:t> </a:t>
            </a:r>
            <a:r>
              <a:rPr lang="en-US" dirty="0" err="1" smtClean="0"/>
              <a:t>kecenderungan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mengevaluasi</a:t>
            </a:r>
            <a:r>
              <a:rPr lang="en-US" dirty="0" smtClean="0"/>
              <a:t> ide </a:t>
            </a:r>
            <a:r>
              <a:rPr lang="en-US" dirty="0" err="1" smtClean="0"/>
              <a:t>secara</a:t>
            </a:r>
            <a:r>
              <a:rPr lang="en-US" dirty="0" smtClean="0"/>
              <a:t> premature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 smtClean="0"/>
              <a:t>Menghargai</a:t>
            </a:r>
            <a:r>
              <a:rPr lang="en-US" dirty="0" smtClean="0"/>
              <a:t> </a:t>
            </a:r>
            <a:r>
              <a:rPr lang="en-US" dirty="0" err="1" smtClean="0"/>
              <a:t>pemikiran</a:t>
            </a:r>
            <a:r>
              <a:rPr lang="en-US" dirty="0" smtClean="0"/>
              <a:t> yang </a:t>
            </a:r>
            <a:r>
              <a:rPr lang="en-US" dirty="0" err="1" smtClean="0"/>
              <a:t>memperluas</a:t>
            </a:r>
            <a:r>
              <a:rPr lang="en-US" dirty="0" smtClean="0"/>
              <a:t> </a:t>
            </a:r>
            <a:r>
              <a:rPr lang="en-US" dirty="0" err="1" smtClean="0"/>
              <a:t>batasan</a:t>
            </a:r>
            <a:r>
              <a:rPr lang="en-US" dirty="0" smtClean="0"/>
              <a:t> </a:t>
            </a:r>
            <a:r>
              <a:rPr lang="en-US" dirty="0" err="1" smtClean="0"/>
              <a:t>tradisional</a:t>
            </a:r>
            <a:r>
              <a:rPr lang="en-US" dirty="0" smtClean="0"/>
              <a:t> </a:t>
            </a:r>
            <a:r>
              <a:rPr lang="en-US" dirty="0" err="1" smtClean="0"/>
              <a:t>ruang</a:t>
            </a:r>
            <a:r>
              <a:rPr lang="en-US" dirty="0" smtClean="0"/>
              <a:t> </a:t>
            </a:r>
            <a:r>
              <a:rPr lang="en-US" dirty="0" err="1" smtClean="0"/>
              <a:t>solusi</a:t>
            </a:r>
            <a:endParaRPr lang="en-US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.</a:t>
            </a: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A3AAC335-2E0C-493A-A2EC-8253385F257C}" type="slidenum">
              <a:rPr lang="en-US" altLang="en-US"/>
              <a:pPr algn="r"/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 smtClean="0"/>
              <a:t>Setidaknya</a:t>
            </a:r>
            <a:r>
              <a:rPr lang="en-US" dirty="0" smtClean="0"/>
              <a:t> </a:t>
            </a:r>
            <a:r>
              <a:rPr lang="en-US" dirty="0" err="1" smtClean="0"/>
              <a:t>ada</a:t>
            </a:r>
            <a:r>
              <a:rPr lang="en-US" dirty="0" smtClean="0"/>
              <a:t> </a:t>
            </a:r>
            <a:r>
              <a:rPr lang="en-US" dirty="0" err="1" smtClean="0"/>
              <a:t>dua</a:t>
            </a:r>
            <a:r>
              <a:rPr lang="en-US" dirty="0" smtClean="0"/>
              <a:t> </a:t>
            </a:r>
            <a:r>
              <a:rPr lang="en-US" dirty="0" err="1" smtClean="0"/>
              <a:t>cara</a:t>
            </a:r>
            <a:r>
              <a:rPr lang="en-US" dirty="0" smtClean="0"/>
              <a:t> </a:t>
            </a:r>
            <a:r>
              <a:rPr lang="en-US" dirty="0" err="1" smtClean="0"/>
              <a:t>berbeda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altLang="en-US" sz="1200" dirty="0" smtClean="0"/>
              <a:t>brainstorming </a:t>
            </a:r>
            <a:r>
              <a:rPr lang="en-US" dirty="0" smtClean="0"/>
              <a:t>: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smtClean="0"/>
              <a:t>Brainstorming </a:t>
            </a:r>
            <a:r>
              <a:rPr lang="en-US" dirty="0" err="1" smtClean="0"/>
              <a:t>terstruktur</a:t>
            </a:r>
            <a:r>
              <a:rPr lang="en-US" dirty="0" smtClean="0"/>
              <a:t>, di mana </a:t>
            </a:r>
            <a:r>
              <a:rPr lang="en-US" dirty="0" err="1" smtClean="0"/>
              <a:t>setiap</a:t>
            </a:r>
            <a:r>
              <a:rPr lang="en-US" dirty="0" smtClean="0"/>
              <a:t> </a:t>
            </a:r>
            <a:r>
              <a:rPr lang="en-US" dirty="0" err="1" smtClean="0"/>
              <a:t>peserta</a:t>
            </a:r>
            <a:r>
              <a:rPr lang="en-US" dirty="0" smtClean="0"/>
              <a:t> </a:t>
            </a:r>
            <a:r>
              <a:rPr lang="en-US" dirty="0" err="1" smtClean="0"/>
              <a:t>secara</a:t>
            </a:r>
            <a:r>
              <a:rPr lang="en-US" dirty="0" smtClean="0"/>
              <a:t> </a:t>
            </a:r>
            <a:r>
              <a:rPr lang="en-US" dirty="0" err="1" smtClean="0"/>
              <a:t>bergiliran</a:t>
            </a:r>
            <a:r>
              <a:rPr lang="en-US" dirty="0" smtClean="0"/>
              <a:t> </a:t>
            </a:r>
            <a:r>
              <a:rPr lang="en-US" dirty="0" err="1" smtClean="0"/>
              <a:t>meluncurkan</a:t>
            </a:r>
            <a:r>
              <a:rPr lang="en-US" dirty="0" smtClean="0"/>
              <a:t> </a:t>
            </a:r>
            <a:r>
              <a:rPr lang="en-US" dirty="0" err="1" smtClean="0"/>
              <a:t>satu</a:t>
            </a:r>
            <a:r>
              <a:rPr lang="en-US" dirty="0" smtClean="0"/>
              <a:t> ide. </a:t>
            </a:r>
            <a:r>
              <a:rPr lang="en-US" dirty="0" err="1" smtClean="0"/>
              <a:t>Pendekatan</a:t>
            </a:r>
            <a:r>
              <a:rPr lang="en-US" dirty="0" smtClean="0"/>
              <a:t> </a:t>
            </a:r>
            <a:r>
              <a:rPr lang="en-US" dirty="0" err="1" smtClean="0"/>
              <a:t>ini</a:t>
            </a:r>
            <a:r>
              <a:rPr lang="en-US" dirty="0" smtClean="0"/>
              <a:t> </a:t>
            </a:r>
            <a:r>
              <a:rPr lang="en-US" dirty="0" err="1" smtClean="0"/>
              <a:t>lebih</a:t>
            </a:r>
            <a:r>
              <a:rPr lang="en-US" dirty="0" smtClean="0"/>
              <a:t> </a:t>
            </a:r>
            <a:r>
              <a:rPr lang="en-US" dirty="0" err="1" smtClean="0"/>
              <a:t>terstruktur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memastikan</a:t>
            </a:r>
            <a:r>
              <a:rPr lang="en-US" dirty="0" smtClean="0"/>
              <a:t> </a:t>
            </a:r>
            <a:r>
              <a:rPr lang="en-US" dirty="0" err="1" smtClean="0"/>
              <a:t>partisipasi</a:t>
            </a:r>
            <a:r>
              <a:rPr lang="en-US" dirty="0" smtClean="0"/>
              <a:t> yang </a:t>
            </a:r>
            <a:r>
              <a:rPr lang="en-US" dirty="0" err="1" smtClean="0"/>
              <a:t>setara</a:t>
            </a:r>
            <a:r>
              <a:rPr lang="en-US" dirty="0" smtClean="0"/>
              <a:t>, </a:t>
            </a:r>
            <a:r>
              <a:rPr lang="en-US" dirty="0" err="1" smtClean="0"/>
              <a:t>tetapi</a:t>
            </a:r>
            <a:r>
              <a:rPr lang="en-US" dirty="0" smtClean="0"/>
              <a:t> </a:t>
            </a:r>
            <a:r>
              <a:rPr lang="en-US" dirty="0" err="1" smtClean="0"/>
              <a:t>kurang</a:t>
            </a:r>
            <a:r>
              <a:rPr lang="en-US" dirty="0" smtClean="0"/>
              <a:t> </a:t>
            </a:r>
            <a:r>
              <a:rPr lang="en-US" dirty="0" err="1" smtClean="0"/>
              <a:t>spontan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sampai</a:t>
            </a:r>
            <a:r>
              <a:rPr lang="en-US" dirty="0" smtClean="0"/>
              <a:t> </a:t>
            </a:r>
            <a:r>
              <a:rPr lang="en-US" dirty="0" err="1" smtClean="0"/>
              <a:t>batas</a:t>
            </a:r>
            <a:r>
              <a:rPr lang="en-US" dirty="0" smtClean="0"/>
              <a:t> </a:t>
            </a:r>
            <a:r>
              <a:rPr lang="en-US" dirty="0" err="1" smtClean="0"/>
              <a:t>tertentu</a:t>
            </a:r>
            <a:r>
              <a:rPr lang="en-US" dirty="0" smtClean="0"/>
              <a:t> </a:t>
            </a:r>
            <a:r>
              <a:rPr lang="en-US" dirty="0" err="1" smtClean="0"/>
              <a:t>membatasi</a:t>
            </a:r>
            <a:r>
              <a:rPr lang="en-US" dirty="0" smtClean="0"/>
              <a:t> </a:t>
            </a:r>
            <a:r>
              <a:rPr lang="en-US" dirty="0" err="1" smtClean="0"/>
              <a:t>kemungkinan</a:t>
            </a:r>
            <a:r>
              <a:rPr lang="en-US" dirty="0" smtClean="0"/>
              <a:t> </a:t>
            </a:r>
            <a:r>
              <a:rPr lang="en-US" dirty="0" err="1" smtClean="0"/>
              <a:t>membangun</a:t>
            </a:r>
            <a:r>
              <a:rPr lang="en-US" dirty="0" smtClean="0"/>
              <a:t> ide </a:t>
            </a:r>
            <a:r>
              <a:rPr lang="en-US" dirty="0" err="1" smtClean="0"/>
              <a:t>satu</a:t>
            </a:r>
            <a:r>
              <a:rPr lang="en-US" dirty="0" smtClean="0"/>
              <a:t> </a:t>
            </a:r>
            <a:r>
              <a:rPr lang="en-US" dirty="0" err="1" smtClean="0"/>
              <a:t>sama</a:t>
            </a:r>
            <a:r>
              <a:rPr lang="en-US" dirty="0" smtClean="0"/>
              <a:t> lain.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smtClean="0"/>
              <a:t>Brainstorming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terstruktur</a:t>
            </a:r>
            <a:r>
              <a:rPr lang="en-US" dirty="0" smtClean="0"/>
              <a:t>, di mana </a:t>
            </a:r>
            <a:r>
              <a:rPr lang="en-US" dirty="0" err="1" smtClean="0"/>
              <a:t>setiap</a:t>
            </a:r>
            <a:r>
              <a:rPr lang="en-US" dirty="0" smtClean="0"/>
              <a:t> orang 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bebas</a:t>
            </a:r>
            <a:r>
              <a:rPr lang="en-US" dirty="0" smtClean="0"/>
              <a:t> </a:t>
            </a:r>
            <a:r>
              <a:rPr lang="en-US" dirty="0" err="1" smtClean="0"/>
              <a:t>meluncurkan</a:t>
            </a:r>
            <a:r>
              <a:rPr lang="en-US" dirty="0" smtClean="0"/>
              <a:t> ide </a:t>
            </a:r>
            <a:r>
              <a:rPr lang="en-US" dirty="0" err="1" smtClean="0"/>
              <a:t>setiap</a:t>
            </a:r>
            <a:r>
              <a:rPr lang="en-US" dirty="0" smtClean="0"/>
              <a:t> </a:t>
            </a:r>
            <a:r>
              <a:rPr lang="en-US" dirty="0" err="1" smtClean="0"/>
              <a:t>saat</a:t>
            </a:r>
            <a:r>
              <a:rPr lang="en-US" dirty="0" smtClean="0"/>
              <a:t>. </a:t>
            </a:r>
            <a:r>
              <a:rPr lang="en-US" dirty="0" err="1" smtClean="0"/>
              <a:t>Pendekatan</a:t>
            </a:r>
            <a:r>
              <a:rPr lang="en-US" dirty="0" smtClean="0"/>
              <a:t> </a:t>
            </a:r>
            <a:r>
              <a:rPr lang="en-US" dirty="0" err="1" smtClean="0"/>
              <a:t>ini</a:t>
            </a:r>
            <a:r>
              <a:rPr lang="en-US" dirty="0" smtClean="0"/>
              <a:t> </a:t>
            </a:r>
            <a:r>
              <a:rPr lang="en-US" dirty="0" err="1" smtClean="0"/>
              <a:t>sangat</a:t>
            </a:r>
            <a:r>
              <a:rPr lang="en-US" dirty="0" smtClean="0"/>
              <a:t> </a:t>
            </a:r>
            <a:r>
              <a:rPr lang="en-US" dirty="0" err="1" smtClean="0"/>
              <a:t>spontan</a:t>
            </a:r>
            <a:r>
              <a:rPr lang="en-US" dirty="0" smtClean="0"/>
              <a:t>, </a:t>
            </a:r>
            <a:r>
              <a:rPr lang="en-US" dirty="0" err="1" smtClean="0"/>
              <a:t>tetapi</a:t>
            </a:r>
            <a:r>
              <a:rPr lang="en-US" dirty="0" smtClean="0"/>
              <a:t> </a:t>
            </a:r>
            <a:r>
              <a:rPr lang="en-US" dirty="0" err="1" smtClean="0"/>
              <a:t>seringkali</a:t>
            </a:r>
            <a:r>
              <a:rPr lang="en-US" dirty="0" smtClean="0"/>
              <a:t> </a:t>
            </a:r>
            <a:r>
              <a:rPr lang="en-US" dirty="0" err="1" smtClean="0"/>
              <a:t>lebih</a:t>
            </a:r>
            <a:r>
              <a:rPr lang="en-US" dirty="0" smtClean="0"/>
              <a:t> </a:t>
            </a:r>
            <a:r>
              <a:rPr lang="en-US" dirty="0" err="1" smtClean="0"/>
              <a:t>membingungkan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menyebabkan</a:t>
            </a:r>
            <a:r>
              <a:rPr lang="en-US" dirty="0" smtClean="0"/>
              <a:t> </a:t>
            </a:r>
            <a:r>
              <a:rPr lang="en-US" dirty="0" err="1" smtClean="0"/>
              <a:t>satu</a:t>
            </a:r>
            <a:r>
              <a:rPr lang="en-US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beberapa</a:t>
            </a:r>
            <a:r>
              <a:rPr lang="en-US" dirty="0" smtClean="0"/>
              <a:t> orang </a:t>
            </a:r>
            <a:r>
              <a:rPr lang="en-US" dirty="0" err="1" smtClean="0"/>
              <a:t>mendominasi</a:t>
            </a:r>
            <a:r>
              <a:rPr lang="en-US" dirty="0" smtClean="0"/>
              <a:t> </a:t>
            </a:r>
            <a:r>
              <a:rPr lang="en-US" dirty="0" err="1" smtClean="0"/>
              <a:t>aktivitas</a:t>
            </a:r>
            <a:endParaRPr lang="en-US" dirty="0" smtClean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2DADA74E-BCD3-49CF-BDE6-F9413183C23E}" type="slidenum">
              <a:rPr lang="en-US" altLang="en-US"/>
              <a:pPr algn="r"/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kedua</a:t>
            </a:r>
            <a:r>
              <a:rPr lang="en-US" dirty="0" smtClean="0"/>
              <a:t> </a:t>
            </a:r>
            <a:r>
              <a:rPr lang="en-US" dirty="0" err="1" smtClean="0"/>
              <a:t>cara</a:t>
            </a:r>
            <a:r>
              <a:rPr lang="en-US" dirty="0" smtClean="0"/>
              <a:t> </a:t>
            </a:r>
            <a:r>
              <a:rPr lang="en-US" dirty="0" err="1" smtClean="0"/>
              <a:t>tersebut</a:t>
            </a:r>
            <a:r>
              <a:rPr lang="en-US" dirty="0" smtClean="0"/>
              <a:t>, </a:t>
            </a:r>
            <a:r>
              <a:rPr lang="en-US" dirty="0" err="1" smtClean="0"/>
              <a:t>prosedurnya</a:t>
            </a:r>
            <a:r>
              <a:rPr lang="en-US" dirty="0" smtClean="0"/>
              <a:t>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sebagai</a:t>
            </a:r>
            <a:r>
              <a:rPr lang="en-US" dirty="0" smtClean="0"/>
              <a:t> </a:t>
            </a:r>
            <a:r>
              <a:rPr lang="en-US" dirty="0" err="1" smtClean="0"/>
              <a:t>berikut</a:t>
            </a:r>
            <a:r>
              <a:rPr lang="en-US" dirty="0" smtClean="0"/>
              <a:t>: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dirty="0" err="1" smtClean="0"/>
              <a:t>Definisikan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jelas</a:t>
            </a:r>
            <a:r>
              <a:rPr lang="en-US" dirty="0" smtClean="0"/>
              <a:t> </a:t>
            </a:r>
            <a:r>
              <a:rPr lang="en-US" dirty="0" err="1" smtClean="0"/>
              <a:t>topik</a:t>
            </a:r>
            <a:r>
              <a:rPr lang="en-US" dirty="0" smtClean="0"/>
              <a:t> brainstorming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tulislah</a:t>
            </a:r>
            <a:r>
              <a:rPr lang="en-US" dirty="0" smtClean="0"/>
              <a:t> di </a:t>
            </a:r>
            <a:r>
              <a:rPr lang="en-US" dirty="0" err="1" smtClean="0"/>
              <a:t>atas</a:t>
            </a:r>
            <a:r>
              <a:rPr lang="en-US" dirty="0" smtClean="0"/>
              <a:t> </a:t>
            </a:r>
            <a:r>
              <a:rPr lang="en-US" dirty="0" err="1" smtClean="0"/>
              <a:t>papan</a:t>
            </a:r>
            <a:r>
              <a:rPr lang="en-US" dirty="0" smtClean="0"/>
              <a:t> </a:t>
            </a:r>
            <a:r>
              <a:rPr lang="en-US" dirty="0" err="1" smtClean="0"/>
              <a:t>tulis</a:t>
            </a:r>
            <a:r>
              <a:rPr lang="en-US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flip chart.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dirty="0" smtClean="0"/>
              <a:t> </a:t>
            </a:r>
            <a:r>
              <a:rPr lang="en-US" dirty="0" err="1" smtClean="0"/>
              <a:t>Biarkan</a:t>
            </a:r>
            <a:r>
              <a:rPr lang="en-US" dirty="0" smtClean="0"/>
              <a:t> </a:t>
            </a:r>
            <a:r>
              <a:rPr lang="en-US" dirty="0" err="1" smtClean="0"/>
              <a:t>peserta</a:t>
            </a:r>
            <a:r>
              <a:rPr lang="en-US" dirty="0" smtClean="0"/>
              <a:t> </a:t>
            </a:r>
            <a:r>
              <a:rPr lang="en-US" dirty="0" err="1" smtClean="0"/>
              <a:t>meluncurkan</a:t>
            </a:r>
            <a:r>
              <a:rPr lang="en-US" dirty="0" smtClean="0"/>
              <a:t> ide </a:t>
            </a:r>
            <a:r>
              <a:rPr lang="en-US" dirty="0" err="1" smtClean="0"/>
              <a:t>sesuai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pendekatan</a:t>
            </a:r>
            <a:r>
              <a:rPr lang="en-US" dirty="0" smtClean="0"/>
              <a:t> yang </a:t>
            </a:r>
            <a:r>
              <a:rPr lang="en-US" dirty="0" err="1" smtClean="0"/>
              <a:t>digunakan</a:t>
            </a:r>
            <a:r>
              <a:rPr lang="en-US" dirty="0" smtClean="0"/>
              <a:t>, </a:t>
            </a:r>
            <a:r>
              <a:rPr lang="en-US" dirty="0" err="1" smtClean="0"/>
              <a:t>terstruktur</a:t>
            </a:r>
            <a:r>
              <a:rPr lang="en-US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terstruktur</a:t>
            </a:r>
            <a:r>
              <a:rPr lang="en-US" dirty="0" smtClean="0"/>
              <a:t>. </a:t>
            </a:r>
            <a:r>
              <a:rPr lang="en-US" dirty="0" err="1" smtClean="0"/>
              <a:t>Dorong</a:t>
            </a:r>
            <a:r>
              <a:rPr lang="en-US" dirty="0" smtClean="0"/>
              <a:t> </a:t>
            </a:r>
            <a:r>
              <a:rPr lang="en-US" dirty="0" err="1" smtClean="0"/>
              <a:t>semua</a:t>
            </a:r>
            <a:r>
              <a:rPr lang="en-US" dirty="0" smtClean="0"/>
              <a:t> orang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meluncurkan</a:t>
            </a:r>
            <a:r>
              <a:rPr lang="en-US" dirty="0" smtClean="0"/>
              <a:t> ide,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peduli</a:t>
            </a:r>
            <a:r>
              <a:rPr lang="en-US" dirty="0" smtClean="0"/>
              <a:t> </a:t>
            </a:r>
            <a:r>
              <a:rPr lang="en-US" dirty="0" err="1" smtClean="0"/>
              <a:t>betapa</a:t>
            </a:r>
            <a:r>
              <a:rPr lang="en-US" dirty="0" smtClean="0"/>
              <a:t> </a:t>
            </a:r>
            <a:r>
              <a:rPr lang="en-US" dirty="0" err="1" smtClean="0"/>
              <a:t>konyolnya</a:t>
            </a:r>
            <a:r>
              <a:rPr lang="en-US" dirty="0" smtClean="0"/>
              <a:t> ide </a:t>
            </a:r>
            <a:r>
              <a:rPr lang="en-US" dirty="0" err="1" smtClean="0"/>
              <a:t>itu</a:t>
            </a:r>
            <a:r>
              <a:rPr lang="en-US" dirty="0" smtClean="0"/>
              <a:t>.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dirty="0" err="1" smtClean="0"/>
              <a:t>Tuliskan</a:t>
            </a:r>
            <a:r>
              <a:rPr lang="en-US" dirty="0" smtClean="0"/>
              <a:t> </a:t>
            </a:r>
            <a:r>
              <a:rPr lang="en-US" dirty="0" err="1" smtClean="0"/>
              <a:t>setiap</a:t>
            </a:r>
            <a:r>
              <a:rPr lang="en-US" dirty="0" smtClean="0"/>
              <a:t> ide yang </a:t>
            </a:r>
            <a:r>
              <a:rPr lang="en-US" dirty="0" err="1" smtClean="0"/>
              <a:t>diluncurkan</a:t>
            </a:r>
            <a:r>
              <a:rPr lang="en-US" dirty="0" smtClean="0"/>
              <a:t>, </a:t>
            </a:r>
            <a:r>
              <a:rPr lang="en-US" dirty="0" err="1" smtClean="0"/>
              <a:t>sebaiknya</a:t>
            </a:r>
            <a:r>
              <a:rPr lang="en-US" dirty="0" smtClean="0"/>
              <a:t> </a:t>
            </a:r>
            <a:r>
              <a:rPr lang="en-US" dirty="0" err="1" smtClean="0"/>
              <a:t>menggunakan</a:t>
            </a:r>
            <a:r>
              <a:rPr lang="en-US" dirty="0" smtClean="0"/>
              <a:t> kata-kata yang </a:t>
            </a:r>
            <a:r>
              <a:rPr lang="en-US" dirty="0" err="1" smtClean="0"/>
              <a:t>sama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proposisi</a:t>
            </a:r>
            <a:r>
              <a:rPr lang="en-US" dirty="0" smtClean="0"/>
              <a:t> </a:t>
            </a:r>
            <a:r>
              <a:rPr lang="en-US" dirty="0" err="1" smtClean="0"/>
              <a:t>asli</a:t>
            </a:r>
            <a:r>
              <a:rPr lang="en-US" dirty="0" smtClean="0"/>
              <a:t>.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dirty="0" err="1" smtClean="0"/>
              <a:t>Jangan</a:t>
            </a:r>
            <a:r>
              <a:rPr lang="en-US" dirty="0" smtClean="0"/>
              <a:t> </a:t>
            </a:r>
            <a:r>
              <a:rPr lang="en-US" dirty="0" err="1" smtClean="0"/>
              <a:t>biarkan</a:t>
            </a:r>
            <a:r>
              <a:rPr lang="en-US" dirty="0" smtClean="0"/>
              <a:t> </a:t>
            </a:r>
            <a:r>
              <a:rPr lang="en-US" dirty="0" err="1" smtClean="0"/>
              <a:t>peserta</a:t>
            </a:r>
            <a:r>
              <a:rPr lang="en-US" dirty="0" smtClean="0"/>
              <a:t> </a:t>
            </a:r>
            <a:r>
              <a:rPr lang="en-US" dirty="0" err="1" smtClean="0"/>
              <a:t>berdiskusi</a:t>
            </a:r>
            <a:r>
              <a:rPr lang="en-US" dirty="0" smtClean="0"/>
              <a:t>, </a:t>
            </a:r>
            <a:r>
              <a:rPr lang="en-US" dirty="0" err="1" smtClean="0"/>
              <a:t>mengkritik</a:t>
            </a:r>
            <a:r>
              <a:rPr lang="en-US" dirty="0" smtClean="0"/>
              <a:t>,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mengevaluasi</a:t>
            </a:r>
            <a:r>
              <a:rPr lang="en-US" dirty="0" smtClean="0"/>
              <a:t> ide </a:t>
            </a:r>
            <a:r>
              <a:rPr lang="en-US" dirty="0" err="1" smtClean="0"/>
              <a:t>selama</a:t>
            </a:r>
            <a:r>
              <a:rPr lang="en-US" dirty="0" smtClean="0"/>
              <a:t> brainstorming. </a:t>
            </a:r>
            <a:r>
              <a:rPr lang="en-US" dirty="0" err="1" smtClean="0"/>
              <a:t>Jika</a:t>
            </a:r>
            <a:r>
              <a:rPr lang="en-US" dirty="0" smtClean="0"/>
              <a:t> </a:t>
            </a:r>
            <a:r>
              <a:rPr lang="en-US" dirty="0" err="1" smtClean="0"/>
              <a:t>sebuah</a:t>
            </a:r>
            <a:r>
              <a:rPr lang="en-US" dirty="0" smtClean="0"/>
              <a:t> ide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cukup</a:t>
            </a:r>
            <a:r>
              <a:rPr lang="en-US" dirty="0" smtClean="0"/>
              <a:t> </a:t>
            </a:r>
            <a:r>
              <a:rPr lang="en-US" dirty="0" err="1" smtClean="0"/>
              <a:t>jelas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memberi</a:t>
            </a:r>
            <a:r>
              <a:rPr lang="en-US" dirty="0" smtClean="0"/>
              <a:t> </a:t>
            </a:r>
            <a:r>
              <a:rPr lang="en-US" dirty="0" err="1" smtClean="0"/>
              <a:t>makna</a:t>
            </a:r>
            <a:r>
              <a:rPr lang="en-US" dirty="0" smtClean="0"/>
              <a:t>, </a:t>
            </a:r>
            <a:r>
              <a:rPr lang="en-US" dirty="0" err="1" smtClean="0"/>
              <a:t>penjelasan</a:t>
            </a:r>
            <a:r>
              <a:rPr lang="en-US" dirty="0" smtClean="0"/>
              <a:t> </a:t>
            </a:r>
            <a:r>
              <a:rPr lang="en-US" dirty="0" err="1" smtClean="0"/>
              <a:t>lebih</a:t>
            </a:r>
            <a:r>
              <a:rPr lang="en-US" dirty="0" smtClean="0"/>
              <a:t> </a:t>
            </a:r>
            <a:r>
              <a:rPr lang="en-US" dirty="0" err="1" smtClean="0"/>
              <a:t>lanjut</a:t>
            </a:r>
            <a:r>
              <a:rPr lang="en-US" dirty="0" smtClean="0"/>
              <a:t> 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diminta</a:t>
            </a:r>
            <a:r>
              <a:rPr lang="en-US" dirty="0" smtClean="0"/>
              <a:t>.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altLang="en-US" sz="1200" dirty="0" err="1" smtClean="0"/>
              <a:t>Biarkan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satu</a:t>
            </a:r>
            <a:r>
              <a:rPr lang="en-US" altLang="en-US" sz="1200" dirty="0" smtClean="0"/>
              <a:t> jam </a:t>
            </a:r>
            <a:r>
              <a:rPr lang="en-US" altLang="en-US" sz="1200" dirty="0" err="1" smtClean="0"/>
              <a:t>istirahat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atau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satu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periode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ketika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aliran</a:t>
            </a:r>
            <a:r>
              <a:rPr lang="en-US" altLang="en-US" sz="1200" dirty="0" smtClean="0"/>
              <a:t> ide </a:t>
            </a:r>
            <a:r>
              <a:rPr lang="en-US" altLang="en-US" sz="1200" dirty="0" err="1" smtClean="0"/>
              <a:t>stagnan</a:t>
            </a:r>
            <a:r>
              <a:rPr lang="en-US" altLang="en-US" sz="1200" dirty="0" smtClean="0"/>
              <a:t> 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dirty="0" err="1" smtClean="0"/>
              <a:t>terakhir</a:t>
            </a:r>
            <a:r>
              <a:rPr lang="en-US" dirty="0" smtClean="0"/>
              <a:t>, </a:t>
            </a:r>
            <a:r>
              <a:rPr lang="en-US" dirty="0" err="1" smtClean="0"/>
              <a:t>evaluasi</a:t>
            </a:r>
            <a:r>
              <a:rPr lang="en-US" dirty="0" smtClean="0"/>
              <a:t> ide. </a:t>
            </a:r>
            <a:r>
              <a:rPr lang="en-US" dirty="0" err="1" smtClean="0"/>
              <a:t>Mulailah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memilih</a:t>
            </a:r>
            <a:r>
              <a:rPr lang="en-US" dirty="0" smtClean="0"/>
              <a:t> ide yang </a:t>
            </a:r>
            <a:r>
              <a:rPr lang="en-US" dirty="0" err="1" smtClean="0"/>
              <a:t>jelas</a:t>
            </a:r>
            <a:r>
              <a:rPr lang="en-US" dirty="0" smtClean="0"/>
              <a:t> </a:t>
            </a:r>
            <a:r>
              <a:rPr lang="en-US" dirty="0" err="1" smtClean="0"/>
              <a:t>bagus</a:t>
            </a:r>
            <a:r>
              <a:rPr lang="en-US" dirty="0" smtClean="0"/>
              <a:t>, "</a:t>
            </a:r>
            <a:r>
              <a:rPr lang="en-US" dirty="0" err="1" smtClean="0"/>
              <a:t>bintang</a:t>
            </a:r>
            <a:r>
              <a:rPr lang="en-US" dirty="0" smtClean="0"/>
              <a:t>". Ide-ide </a:t>
            </a:r>
            <a:r>
              <a:rPr lang="en-US" dirty="0" err="1" smtClean="0"/>
              <a:t>lainnya</a:t>
            </a:r>
            <a:r>
              <a:rPr lang="en-US" dirty="0" smtClean="0"/>
              <a:t> 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dipilah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kelompok-kelompok</a:t>
            </a:r>
            <a:r>
              <a:rPr lang="en-US" dirty="0" smtClean="0"/>
              <a:t>, </a:t>
            </a:r>
            <a:r>
              <a:rPr lang="en-US" dirty="0" err="1" smtClean="0"/>
              <a:t>baik</a:t>
            </a:r>
            <a:r>
              <a:rPr lang="en-US" dirty="0" smtClean="0"/>
              <a:t> </a:t>
            </a:r>
            <a:r>
              <a:rPr lang="en-US" dirty="0" err="1" smtClean="0"/>
              <a:t>berdasarkan</a:t>
            </a:r>
            <a:r>
              <a:rPr lang="en-US" dirty="0" smtClean="0"/>
              <a:t> </a:t>
            </a:r>
            <a:r>
              <a:rPr lang="en-US" dirty="0" err="1" smtClean="0"/>
              <a:t>tema</a:t>
            </a:r>
            <a:r>
              <a:rPr lang="en-US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mengurangi</a:t>
            </a:r>
            <a:r>
              <a:rPr lang="en-US" dirty="0" smtClean="0"/>
              <a:t> </a:t>
            </a:r>
            <a:r>
              <a:rPr lang="en-US" dirty="0" err="1" smtClean="0"/>
              <a:t>potensi</a:t>
            </a:r>
            <a:r>
              <a:rPr lang="en-US" dirty="0" smtClean="0"/>
              <a:t>.</a:t>
            </a:r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E5F8E2DF-F760-41C6-8209-091B1928B4E4}" type="slidenum">
              <a:rPr lang="en-US" altLang="en-US"/>
              <a:pPr algn="r"/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dirty="0" err="1" smtClean="0"/>
              <a:t>Aturan</a:t>
            </a:r>
            <a:r>
              <a:rPr lang="en-US" altLang="en-US" dirty="0" smtClean="0"/>
              <a:t> yang </a:t>
            </a:r>
            <a:r>
              <a:rPr lang="en-US" altLang="en-US" dirty="0" err="1" smtClean="0"/>
              <a:t>ditetapkan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untuk</a:t>
            </a:r>
            <a:r>
              <a:rPr lang="en-US" altLang="en-US" dirty="0" smtClean="0"/>
              <a:t> brainstorming</a:t>
            </a:r>
          </a:p>
          <a:p>
            <a:pPr>
              <a:spcBef>
                <a:spcPct val="0"/>
              </a:spcBef>
            </a:pPr>
            <a:r>
              <a:rPr lang="en-US" altLang="en-US" dirty="0" err="1" smtClean="0"/>
              <a:t>Daftar</a:t>
            </a:r>
            <a:r>
              <a:rPr lang="en-US" altLang="en-US" dirty="0" smtClean="0"/>
              <a:t> ide yang </a:t>
            </a:r>
            <a:r>
              <a:rPr lang="en-US" altLang="en-US" dirty="0" err="1" smtClean="0"/>
              <a:t>terkonsolidasi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sekarang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akan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membentuk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titik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awal</a:t>
            </a:r>
            <a:r>
              <a:rPr lang="en-US" altLang="en-US" dirty="0" smtClean="0"/>
              <a:t> yang </a:t>
            </a:r>
            <a:r>
              <a:rPr lang="en-US" altLang="en-US" dirty="0" err="1" smtClean="0"/>
              <a:t>sesuai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untuk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memilih</a:t>
            </a:r>
            <a:r>
              <a:rPr lang="en-US" altLang="en-US" dirty="0" smtClean="0"/>
              <a:t> ide </a:t>
            </a:r>
            <a:r>
              <a:rPr lang="en-US" altLang="en-US" dirty="0" err="1" smtClean="0"/>
              <a:t>perbaikan</a:t>
            </a:r>
            <a:r>
              <a:rPr lang="en-US" altLang="en-US" dirty="0" smtClean="0"/>
              <a:t> yang </a:t>
            </a:r>
            <a:r>
              <a:rPr lang="en-US" altLang="en-US" dirty="0" err="1" smtClean="0"/>
              <a:t>akan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dilanjutkan</a:t>
            </a:r>
            <a:r>
              <a:rPr lang="en-US" altLang="en-US" dirty="0" smtClean="0"/>
              <a:t>. </a:t>
            </a:r>
          </a:p>
          <a:p>
            <a:pPr>
              <a:spcBef>
                <a:spcPct val="0"/>
              </a:spcBef>
            </a:pPr>
            <a:r>
              <a:rPr lang="en-US" altLang="en-US" dirty="0" err="1" smtClean="0"/>
              <a:t>Ingat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juga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aturan</a:t>
            </a:r>
            <a:r>
              <a:rPr lang="en-US" altLang="en-US" dirty="0" smtClean="0"/>
              <a:t> yang </a:t>
            </a:r>
            <a:r>
              <a:rPr lang="en-US" altLang="en-US" dirty="0" err="1" smtClean="0"/>
              <a:t>ditetapkan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untuk</a:t>
            </a:r>
            <a:r>
              <a:rPr lang="en-US" altLang="en-US" dirty="0" smtClean="0"/>
              <a:t> brainstorming:</a:t>
            </a:r>
          </a:p>
          <a:p>
            <a:pPr>
              <a:spcBef>
                <a:spcPct val="0"/>
              </a:spcBef>
            </a:pPr>
            <a:r>
              <a:rPr lang="en-US" altLang="en-US" dirty="0" err="1" smtClean="0"/>
              <a:t>Tidak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ada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kritik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atau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diskusi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tentang</a:t>
            </a:r>
            <a:r>
              <a:rPr lang="en-US" altLang="en-US" dirty="0" smtClean="0"/>
              <a:t> ide yang </a:t>
            </a:r>
            <a:r>
              <a:rPr lang="en-US" altLang="en-US" dirty="0" err="1" smtClean="0"/>
              <a:t>diizinkan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selama</a:t>
            </a:r>
            <a:r>
              <a:rPr lang="en-US" altLang="en-US" dirty="0" smtClean="0"/>
              <a:t> brainstorming</a:t>
            </a:r>
          </a:p>
          <a:p>
            <a:pPr>
              <a:spcBef>
                <a:spcPct val="0"/>
              </a:spcBef>
            </a:pPr>
            <a:r>
              <a:rPr lang="en-US" altLang="en-US" dirty="0" smtClean="0"/>
              <a:t>.</a:t>
            </a:r>
            <a:r>
              <a:rPr lang="en-US" altLang="en-US" dirty="0" err="1" smtClean="0"/>
              <a:t>Tertawalah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dengan</a:t>
            </a:r>
            <a:r>
              <a:rPr lang="en-US" altLang="en-US" dirty="0" smtClean="0"/>
              <a:t> ide-ide </a:t>
            </a:r>
            <a:r>
              <a:rPr lang="en-US" altLang="en-US" dirty="0" err="1" smtClean="0"/>
              <a:t>gila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bukan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pada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mereka</a:t>
            </a:r>
            <a:r>
              <a:rPr lang="en-US" altLang="en-US" dirty="0" smtClean="0"/>
              <a:t>.</a:t>
            </a:r>
          </a:p>
          <a:p>
            <a:pPr>
              <a:spcBef>
                <a:spcPct val="0"/>
              </a:spcBef>
            </a:pPr>
            <a:r>
              <a:rPr lang="en-US" altLang="en-US" dirty="0" err="1" smtClean="0"/>
              <a:t>Bersikaplah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longgar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spontan</a:t>
            </a:r>
            <a:r>
              <a:rPr lang="en-US" altLang="en-US" dirty="0" smtClean="0"/>
              <a:t>; </a:t>
            </a:r>
            <a:r>
              <a:rPr lang="en-US" altLang="en-US" dirty="0" err="1" smtClean="0"/>
              <a:t>tidak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ada</a:t>
            </a:r>
            <a:r>
              <a:rPr lang="en-US" altLang="en-US" dirty="0" smtClean="0"/>
              <a:t> ide </a:t>
            </a:r>
            <a:r>
              <a:rPr lang="en-US" altLang="en-US" dirty="0" err="1" smtClean="0"/>
              <a:t>bodoh</a:t>
            </a:r>
            <a:r>
              <a:rPr lang="en-US" altLang="en-US" dirty="0" smtClean="0"/>
              <a:t>.</a:t>
            </a:r>
          </a:p>
          <a:p>
            <a:pPr>
              <a:spcBef>
                <a:spcPct val="0"/>
              </a:spcBef>
            </a:pPr>
            <a:r>
              <a:rPr lang="en-US" altLang="en-US" dirty="0" err="1" smtClean="0"/>
              <a:t>Simpan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semua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ide.Gabungkan</a:t>
            </a:r>
            <a:r>
              <a:rPr lang="en-US" altLang="en-US" dirty="0" smtClean="0"/>
              <a:t> ide. Ide-ide </a:t>
            </a:r>
            <a:r>
              <a:rPr lang="en-US" altLang="en-US" dirty="0" err="1" smtClean="0"/>
              <a:t>itu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bukan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milik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saya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atau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milik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Anda</a:t>
            </a:r>
            <a:r>
              <a:rPr lang="en-US" altLang="en-US" dirty="0" smtClean="0"/>
              <a:t>; </a:t>
            </a:r>
            <a:r>
              <a:rPr lang="en-US" altLang="en-US" dirty="0" err="1" smtClean="0"/>
              <a:t>mereka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adalah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milik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kelompok</a:t>
            </a:r>
            <a:r>
              <a:rPr lang="en-US" altLang="en-US" dirty="0" smtClean="0"/>
              <a:t>.</a:t>
            </a:r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AE44603D-D4FD-4DD2-840E-0361D618704F}" type="slidenum">
              <a:rPr lang="en-US" altLang="en-US"/>
              <a:pPr algn="r"/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dirty="0" err="1" smtClean="0"/>
              <a:t>Karyawan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tempat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penitipan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anak</a:t>
            </a:r>
            <a:r>
              <a:rPr lang="en-US" altLang="en-US" dirty="0" smtClean="0"/>
              <a:t> yang </a:t>
            </a:r>
            <a:r>
              <a:rPr lang="en-US" altLang="en-US" dirty="0" err="1" smtClean="0"/>
              <a:t>bekerja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dengan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kelas</a:t>
            </a:r>
            <a:r>
              <a:rPr lang="en-US" altLang="en-US" dirty="0" smtClean="0"/>
              <a:t> yang </a:t>
            </a:r>
            <a:r>
              <a:rPr lang="en-US" altLang="en-US" dirty="0" err="1" smtClean="0"/>
              <a:t>terdiri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dari</a:t>
            </a:r>
            <a:r>
              <a:rPr lang="en-US" altLang="en-US" dirty="0" smtClean="0"/>
              <a:t> 30 </a:t>
            </a:r>
            <a:r>
              <a:rPr lang="en-US" altLang="en-US" dirty="0" err="1" smtClean="0"/>
              <a:t>anak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berusia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satu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sampai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empat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tahun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menerima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keluhan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dari</a:t>
            </a:r>
            <a:r>
              <a:rPr lang="en-US" altLang="en-US" dirty="0" smtClean="0"/>
              <a:t> orang </a:t>
            </a:r>
            <a:r>
              <a:rPr lang="en-US" altLang="en-US" dirty="0" err="1" smtClean="0"/>
              <a:t>tua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bahwa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anak-anak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mereka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berbicara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tentang</a:t>
            </a:r>
            <a:r>
              <a:rPr lang="en-US" altLang="en-US" dirty="0" smtClean="0"/>
              <a:t> episode </a:t>
            </a:r>
            <a:r>
              <a:rPr lang="en-US" altLang="en-US" dirty="0" err="1" smtClean="0"/>
              <a:t>pelecehan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perundungan</a:t>
            </a:r>
            <a:r>
              <a:rPr lang="en-US" altLang="en-US" dirty="0" smtClean="0"/>
              <a:t>. Para </a:t>
            </a:r>
            <a:r>
              <a:rPr lang="en-US" altLang="en-US" dirty="0" err="1" smtClean="0"/>
              <a:t>karyawan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juga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memperhatikan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bahwa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beberapa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anak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mengolok-olok</a:t>
            </a:r>
            <a:r>
              <a:rPr lang="en-US" altLang="en-US" dirty="0" smtClean="0"/>
              <a:t> orang lain, </a:t>
            </a:r>
            <a:r>
              <a:rPr lang="en-US" altLang="en-US" dirty="0" err="1" smtClean="0"/>
              <a:t>tetapi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mereka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tidak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menganggapnya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serius</a:t>
            </a:r>
            <a:r>
              <a:rPr lang="en-US" altLang="en-US" dirty="0" smtClean="0"/>
              <a:t>. </a:t>
            </a:r>
            <a:r>
              <a:rPr lang="en-US" altLang="en-US" dirty="0" err="1" smtClean="0"/>
              <a:t>Mengetahui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bahwa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beberapa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anak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bereaksi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keras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penitipan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anak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tersebut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menghadirkan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seorang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ahli</a:t>
            </a:r>
            <a:r>
              <a:rPr lang="en-US" altLang="en-US" dirty="0" smtClean="0"/>
              <a:t> anti </a:t>
            </a:r>
            <a:r>
              <a:rPr lang="en-US" altLang="en-US" dirty="0" err="1" smtClean="0"/>
              <a:t>bullying.Dia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menyarankan</a:t>
            </a:r>
            <a:r>
              <a:rPr lang="en-US" altLang="en-US" dirty="0" smtClean="0"/>
              <a:t> agar </a:t>
            </a:r>
            <a:r>
              <a:rPr lang="en-US" altLang="en-US" dirty="0" err="1" smtClean="0"/>
              <a:t>anak-anak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diajari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cara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bertukar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pikiran.Anak-anak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sangat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antusias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mengikuti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pelatihan</a:t>
            </a:r>
            <a:r>
              <a:rPr lang="en-US" altLang="en-US" dirty="0" smtClean="0"/>
              <a:t>. </a:t>
            </a:r>
            <a:r>
              <a:rPr lang="en-US" altLang="en-US" dirty="0" err="1" smtClean="0"/>
              <a:t>Dia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menggunakan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contoh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seperti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permainan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untuk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dimainkan</a:t>
            </a:r>
            <a:r>
              <a:rPr lang="en-US" altLang="en-US" dirty="0" smtClean="0"/>
              <a:t> di </a:t>
            </a:r>
            <a:r>
              <a:rPr lang="en-US" altLang="en-US" dirty="0" err="1" smtClean="0"/>
              <a:t>pesta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ulang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tahun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makanan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ringan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serta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makanan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sehat</a:t>
            </a:r>
            <a:r>
              <a:rPr lang="en-US" altLang="en-US" dirty="0" smtClean="0"/>
              <a:t>. </a:t>
            </a:r>
            <a:r>
              <a:rPr lang="en-US" altLang="en-US" dirty="0" err="1" smtClean="0"/>
              <a:t>Kemudian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dia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meminta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anak-anak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untuk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bertukar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pikiran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tentang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cara-cara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mencapai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suasana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kelas</a:t>
            </a:r>
            <a:r>
              <a:rPr lang="en-US" altLang="en-US" dirty="0" smtClean="0"/>
              <a:t> yang </a:t>
            </a:r>
            <a:r>
              <a:rPr lang="en-US" altLang="en-US" dirty="0" err="1" smtClean="0"/>
              <a:t>baik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menghindari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membuat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siapa</a:t>
            </a:r>
            <a:r>
              <a:rPr lang="en-US" altLang="en-US" dirty="0" smtClean="0"/>
              <a:t> pun </a:t>
            </a:r>
            <a:r>
              <a:rPr lang="en-US" altLang="en-US" dirty="0" err="1" smtClean="0"/>
              <a:t>merasa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sedih</a:t>
            </a:r>
            <a:r>
              <a:rPr lang="en-US" altLang="en-US" dirty="0" smtClean="0"/>
              <a:t>. </a:t>
            </a:r>
            <a:r>
              <a:rPr lang="en-US" altLang="en-US" dirty="0" err="1" smtClean="0"/>
              <a:t>Anak-anak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datang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dengan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lebih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dari</a:t>
            </a:r>
            <a:r>
              <a:rPr lang="en-US" altLang="en-US" dirty="0" smtClean="0"/>
              <a:t> 40 </a:t>
            </a:r>
            <a:r>
              <a:rPr lang="en-US" altLang="en-US" dirty="0" err="1" smtClean="0"/>
              <a:t>gagasan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banyak</a:t>
            </a:r>
            <a:r>
              <a:rPr lang="en-US" altLang="en-US" dirty="0" smtClean="0"/>
              <a:t> di </a:t>
            </a:r>
            <a:r>
              <a:rPr lang="en-US" altLang="en-US" dirty="0" err="1" smtClean="0"/>
              <a:t>antaranya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sangat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bagus</a:t>
            </a:r>
            <a:r>
              <a:rPr lang="en-US" altLang="en-US" dirty="0" smtClean="0"/>
              <a:t>; </a:t>
            </a:r>
          </a:p>
          <a:p>
            <a:pPr>
              <a:spcBef>
                <a:spcPct val="0"/>
              </a:spcBef>
            </a:pPr>
            <a:endParaRPr lang="en-US" altLang="en-US" dirty="0" smtClean="0"/>
          </a:p>
          <a:p>
            <a:pPr>
              <a:spcBef>
                <a:spcPct val="0"/>
              </a:spcBef>
            </a:pPr>
            <a:r>
              <a:rPr lang="en-US" altLang="en-US" dirty="0" err="1" smtClean="0"/>
              <a:t>sebagai</a:t>
            </a:r>
            <a:r>
              <a:rPr lang="en-US" altLang="en-US" dirty="0" smtClean="0"/>
              <a:t> contoh:1. </a:t>
            </a:r>
            <a:r>
              <a:rPr lang="en-US" altLang="en-US" dirty="0" err="1" smtClean="0"/>
              <a:t>Buat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pasangan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sobat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dari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satu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anak</a:t>
            </a:r>
            <a:r>
              <a:rPr lang="en-US" altLang="en-US" dirty="0" smtClean="0"/>
              <a:t> yang </a:t>
            </a:r>
            <a:r>
              <a:rPr lang="en-US" altLang="en-US" dirty="0" err="1" smtClean="0"/>
              <a:t>lebih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tua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satu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anak</a:t>
            </a:r>
            <a:r>
              <a:rPr lang="en-US" altLang="en-US" dirty="0" smtClean="0"/>
              <a:t> yang </a:t>
            </a:r>
            <a:r>
              <a:rPr lang="en-US" altLang="en-US" dirty="0" err="1" smtClean="0"/>
              <a:t>lebih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kecil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dan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biarkan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ini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putar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setiap</a:t>
            </a:r>
            <a:r>
              <a:rPr lang="en-US" altLang="en-US" dirty="0" smtClean="0"/>
              <a:t> minggu2. </a:t>
            </a:r>
            <a:r>
              <a:rPr lang="en-US" altLang="en-US" dirty="0" err="1" smtClean="0"/>
              <a:t>Bergantian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memutuskan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permainan</a:t>
            </a:r>
            <a:r>
              <a:rPr lang="en-US" altLang="en-US" dirty="0" smtClean="0"/>
              <a:t> mana yang </a:t>
            </a:r>
            <a:r>
              <a:rPr lang="en-US" altLang="en-US" dirty="0" err="1" smtClean="0"/>
              <a:t>akan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dimainkan</a:t>
            </a:r>
            <a:r>
              <a:rPr lang="en-US" altLang="en-US" dirty="0" smtClean="0"/>
              <a:t>, di </a:t>
            </a:r>
            <a:r>
              <a:rPr lang="en-US" altLang="en-US" dirty="0" err="1" smtClean="0"/>
              <a:t>dalam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dan</a:t>
            </a:r>
            <a:r>
              <a:rPr lang="en-US" altLang="en-US" dirty="0" smtClean="0"/>
              <a:t> di </a:t>
            </a:r>
            <a:r>
              <a:rPr lang="en-US" altLang="en-US" dirty="0" err="1" smtClean="0"/>
              <a:t>luar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ruangan</a:t>
            </a:r>
            <a:endParaRPr lang="en-US" altLang="en-US" dirty="0" smtClean="0"/>
          </a:p>
          <a:p>
            <a:pPr>
              <a:spcBef>
                <a:spcPct val="0"/>
              </a:spcBef>
            </a:pPr>
            <a:r>
              <a:rPr lang="en-US" altLang="en-US" dirty="0" err="1" smtClean="0"/>
              <a:t>Tidak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ada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makanan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penutup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pada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waktu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makan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siang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untuk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siapa</a:t>
            </a:r>
            <a:r>
              <a:rPr lang="en-US" altLang="en-US" dirty="0" smtClean="0"/>
              <a:t> pun yang </a:t>
            </a:r>
            <a:r>
              <a:rPr lang="en-US" altLang="en-US" dirty="0" err="1" smtClean="0"/>
              <a:t>tertangkap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basah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menggoda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atau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menggertak</a:t>
            </a:r>
            <a:r>
              <a:rPr lang="en-US" altLang="en-US" dirty="0" smtClean="0"/>
              <a:t>.</a:t>
            </a:r>
          </a:p>
          <a:p>
            <a:pPr>
              <a:spcBef>
                <a:spcPct val="0"/>
              </a:spcBef>
            </a:pPr>
            <a:r>
              <a:rPr lang="en-US" altLang="en-US" dirty="0" err="1" smtClean="0"/>
              <a:t>Secara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keseluruhan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beberapa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gagasan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diterapkan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tampaknya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menciptakan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iklim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lingkungan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bermain</a:t>
            </a:r>
            <a:r>
              <a:rPr lang="en-US" altLang="en-US" dirty="0" smtClean="0"/>
              <a:t> yang </a:t>
            </a:r>
            <a:r>
              <a:rPr lang="en-US" altLang="en-US" dirty="0" err="1" smtClean="0"/>
              <a:t>jauh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lebih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baik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untuk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semua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anak</a:t>
            </a:r>
            <a:r>
              <a:rPr lang="en-US" altLang="en-US" dirty="0" smtClean="0"/>
              <a:t>.</a:t>
            </a: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CDF3E4F9-9FEA-4CDE-B04C-C003620EF939}" type="slidenum">
              <a:rPr lang="en-US" altLang="en-US"/>
              <a:pPr algn="r"/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Brainwriting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metode</a:t>
            </a:r>
            <a:r>
              <a:rPr lang="en-US" dirty="0" smtClean="0"/>
              <a:t> slip Crawford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dua</a:t>
            </a:r>
            <a:r>
              <a:rPr lang="en-US" dirty="0" smtClean="0"/>
              <a:t> </a:t>
            </a:r>
            <a:r>
              <a:rPr lang="en-US" dirty="0" err="1" smtClean="0"/>
              <a:t>metode</a:t>
            </a:r>
            <a:r>
              <a:rPr lang="en-US" dirty="0" smtClean="0"/>
              <a:t> brainstorming </a:t>
            </a:r>
            <a:r>
              <a:rPr lang="en-US" dirty="0" err="1" smtClean="0"/>
              <a:t>secara</a:t>
            </a:r>
            <a:r>
              <a:rPr lang="en-US" dirty="0" smtClean="0"/>
              <a:t> </a:t>
            </a:r>
            <a:r>
              <a:rPr lang="en-US" dirty="0" err="1" smtClean="0"/>
              <a:t>tertulis</a:t>
            </a:r>
            <a:r>
              <a:rPr lang="en-US" dirty="0" smtClean="0"/>
              <a:t>. </a:t>
            </a:r>
            <a:r>
              <a:rPr lang="en-US" dirty="0" err="1" smtClean="0"/>
              <a:t>Keuntungan</a:t>
            </a:r>
            <a:r>
              <a:rPr lang="en-US" dirty="0" smtClean="0"/>
              <a:t> </a:t>
            </a:r>
            <a:r>
              <a:rPr lang="en-US" dirty="0" err="1" smtClean="0"/>
              <a:t>menghasilkan</a:t>
            </a:r>
            <a:r>
              <a:rPr lang="en-US" dirty="0" smtClean="0"/>
              <a:t> ide </a:t>
            </a:r>
            <a:r>
              <a:rPr lang="en-US" dirty="0" err="1" smtClean="0"/>
              <a:t>melalui</a:t>
            </a:r>
            <a:r>
              <a:rPr lang="en-US" dirty="0" smtClean="0"/>
              <a:t> </a:t>
            </a:r>
            <a:r>
              <a:rPr lang="en-US" dirty="0" err="1" smtClean="0"/>
              <a:t>tulisan</a:t>
            </a:r>
            <a:r>
              <a:rPr lang="en-US" dirty="0" smtClean="0"/>
              <a:t>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lebih</a:t>
            </a:r>
            <a:r>
              <a:rPr lang="en-US" dirty="0" smtClean="0"/>
              <a:t> </a:t>
            </a:r>
            <a:r>
              <a:rPr lang="en-US" dirty="0" err="1" smtClean="0"/>
              <a:t>mudah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mendeskripsikan</a:t>
            </a:r>
            <a:r>
              <a:rPr lang="en-US" dirty="0" smtClean="0"/>
              <a:t> ide yang </a:t>
            </a:r>
            <a:r>
              <a:rPr lang="en-US" dirty="0" err="1" smtClean="0"/>
              <a:t>lebih</a:t>
            </a:r>
            <a:r>
              <a:rPr lang="en-US" dirty="0" smtClean="0"/>
              <a:t> </a:t>
            </a:r>
            <a:r>
              <a:rPr lang="en-US" dirty="0" err="1" smtClean="0"/>
              <a:t>rinci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koheren</a:t>
            </a:r>
            <a:r>
              <a:rPr lang="en-US" dirty="0" smtClean="0"/>
              <a:t>, yang </a:t>
            </a:r>
            <a:r>
              <a:rPr lang="en-US" dirty="0" err="1" smtClean="0"/>
              <a:t>seringkali</a:t>
            </a:r>
            <a:r>
              <a:rPr lang="en-US" dirty="0" smtClean="0"/>
              <a:t> </a:t>
            </a:r>
            <a:r>
              <a:rPr lang="en-US" dirty="0" err="1" smtClean="0"/>
              <a:t>mengarah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pengembangan</a:t>
            </a:r>
            <a:r>
              <a:rPr lang="en-US" dirty="0" smtClean="0"/>
              <a:t> </a:t>
            </a:r>
            <a:r>
              <a:rPr lang="en-US" dirty="0" err="1" smtClean="0"/>
              <a:t>solusi</a:t>
            </a:r>
            <a:r>
              <a:rPr lang="en-US" dirty="0" smtClean="0"/>
              <a:t> yang </a:t>
            </a:r>
            <a:r>
              <a:rPr lang="en-US" dirty="0" err="1" smtClean="0"/>
              <a:t>sama</a:t>
            </a:r>
            <a:r>
              <a:rPr lang="en-US" dirty="0" smtClean="0"/>
              <a:t> </a:t>
            </a:r>
            <a:r>
              <a:rPr lang="en-US" dirty="0" err="1" smtClean="0"/>
              <a:t>koherennya</a:t>
            </a:r>
            <a:r>
              <a:rPr lang="en-US" dirty="0" smtClean="0"/>
              <a:t>. </a:t>
            </a:r>
            <a:r>
              <a:rPr lang="en-US" dirty="0" err="1" smtClean="0"/>
              <a:t>Sementara</a:t>
            </a:r>
            <a:r>
              <a:rPr lang="en-US" dirty="0" smtClean="0"/>
              <a:t> </a:t>
            </a:r>
            <a:r>
              <a:rPr lang="en-US" dirty="0" err="1" smtClean="0"/>
              <a:t>brainwriting</a:t>
            </a:r>
            <a:r>
              <a:rPr lang="en-US" dirty="0" smtClean="0"/>
              <a:t> </a:t>
            </a:r>
            <a:r>
              <a:rPr lang="en-US" dirty="0" err="1" smtClean="0"/>
              <a:t>hampir</a:t>
            </a:r>
            <a:r>
              <a:rPr lang="en-US" dirty="0" smtClean="0"/>
              <a:t> </a:t>
            </a:r>
            <a:r>
              <a:rPr lang="en-US" dirty="0" err="1" smtClean="0"/>
              <a:t>semata-mata</a:t>
            </a:r>
            <a:r>
              <a:rPr lang="en-US" dirty="0" smtClean="0"/>
              <a:t> </a:t>
            </a:r>
            <a:r>
              <a:rPr lang="en-US" dirty="0" err="1" smtClean="0"/>
              <a:t>merupakan</a:t>
            </a:r>
            <a:r>
              <a:rPr lang="en-US" dirty="0" smtClean="0"/>
              <a:t> </a:t>
            </a:r>
            <a:r>
              <a:rPr lang="en-US" dirty="0" err="1" smtClean="0"/>
              <a:t>adaptasi</a:t>
            </a:r>
            <a:r>
              <a:rPr lang="en-US" dirty="0" smtClean="0"/>
              <a:t> </a:t>
            </a:r>
            <a:r>
              <a:rPr lang="en-US" dirty="0" err="1" smtClean="0"/>
              <a:t>tertulis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brainstorming, </a:t>
            </a:r>
            <a:r>
              <a:rPr lang="en-US" dirty="0" err="1" smtClean="0"/>
              <a:t>metode</a:t>
            </a:r>
            <a:r>
              <a:rPr lang="en-US" dirty="0" smtClean="0"/>
              <a:t> slip Crawford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teknik</a:t>
            </a:r>
            <a:r>
              <a:rPr lang="en-US" dirty="0" smtClean="0"/>
              <a:t> yang </a:t>
            </a:r>
            <a:r>
              <a:rPr lang="en-US" dirty="0" err="1" smtClean="0"/>
              <a:t>melindungi</a:t>
            </a:r>
            <a:r>
              <a:rPr lang="en-US" dirty="0" smtClean="0"/>
              <a:t> </a:t>
            </a:r>
            <a:r>
              <a:rPr lang="en-US" dirty="0" err="1" smtClean="0"/>
              <a:t>anonimitas</a:t>
            </a:r>
            <a:r>
              <a:rPr lang="en-US" dirty="0" smtClean="0"/>
              <a:t> </a:t>
            </a:r>
            <a:r>
              <a:rPr lang="en-US" dirty="0" err="1" smtClean="0"/>
              <a:t>peserta</a:t>
            </a:r>
            <a:r>
              <a:rPr lang="en-US" dirty="0" smtClean="0"/>
              <a:t>. </a:t>
            </a:r>
            <a:r>
              <a:rPr lang="en-US" dirty="0" err="1" smtClean="0"/>
              <a:t>Oleh</a:t>
            </a:r>
            <a:r>
              <a:rPr lang="en-US" dirty="0" smtClean="0"/>
              <a:t> </a:t>
            </a:r>
            <a:r>
              <a:rPr lang="en-US" dirty="0" err="1" smtClean="0"/>
              <a:t>karena</a:t>
            </a:r>
            <a:r>
              <a:rPr lang="en-US" dirty="0" smtClean="0"/>
              <a:t> </a:t>
            </a:r>
            <a:r>
              <a:rPr lang="en-US" dirty="0" err="1" smtClean="0"/>
              <a:t>itu</a:t>
            </a:r>
            <a:r>
              <a:rPr lang="en-US" dirty="0" smtClean="0"/>
              <a:t>, </a:t>
            </a:r>
            <a:r>
              <a:rPr lang="en-US" dirty="0" err="1" smtClean="0"/>
              <a:t>pendekatan</a:t>
            </a:r>
            <a:r>
              <a:rPr lang="en-US" dirty="0" smtClean="0"/>
              <a:t> </a:t>
            </a:r>
            <a:r>
              <a:rPr lang="en-US" dirty="0" err="1" smtClean="0"/>
              <a:t>kedua</a:t>
            </a:r>
            <a:r>
              <a:rPr lang="en-US" dirty="0" smtClean="0"/>
              <a:t> </a:t>
            </a:r>
            <a:r>
              <a:rPr lang="en-US" dirty="0" err="1" smtClean="0"/>
              <a:t>ini</a:t>
            </a:r>
            <a:r>
              <a:rPr lang="en-US" dirty="0" smtClean="0"/>
              <a:t> </a:t>
            </a:r>
            <a:r>
              <a:rPr lang="en-US" dirty="0" err="1" smtClean="0"/>
              <a:t>sering</a:t>
            </a:r>
            <a:r>
              <a:rPr lang="en-US" dirty="0" smtClean="0"/>
              <a:t> </a:t>
            </a:r>
            <a:r>
              <a:rPr lang="en-US" dirty="0" err="1" smtClean="0"/>
              <a:t>digunakan</a:t>
            </a:r>
            <a:r>
              <a:rPr lang="en-US" dirty="0" smtClean="0"/>
              <a:t> </a:t>
            </a:r>
            <a:r>
              <a:rPr lang="en-US" dirty="0" err="1" smtClean="0"/>
              <a:t>ketika</a:t>
            </a:r>
            <a:r>
              <a:rPr lang="en-US" dirty="0" smtClean="0"/>
              <a:t> </a:t>
            </a:r>
            <a:r>
              <a:rPr lang="en-US" dirty="0" err="1" smtClean="0"/>
              <a:t>kelompok</a:t>
            </a:r>
            <a:r>
              <a:rPr lang="en-US" dirty="0" smtClean="0"/>
              <a:t> </a:t>
            </a:r>
            <a:r>
              <a:rPr lang="en-US" dirty="0" err="1" smtClean="0"/>
              <a:t>mengalami</a:t>
            </a:r>
            <a:r>
              <a:rPr lang="en-US" dirty="0" smtClean="0"/>
              <a:t> </a:t>
            </a:r>
            <a:r>
              <a:rPr lang="en-US" dirty="0" err="1" smtClean="0"/>
              <a:t>konflik</a:t>
            </a:r>
            <a:r>
              <a:rPr lang="en-US" dirty="0" smtClean="0"/>
              <a:t> yang </a:t>
            </a:r>
            <a:r>
              <a:rPr lang="en-US" dirty="0" err="1" smtClean="0"/>
              <a:t>menghambat</a:t>
            </a:r>
            <a:r>
              <a:rPr lang="en-US" dirty="0" smtClean="0"/>
              <a:t> </a:t>
            </a:r>
            <a:r>
              <a:rPr lang="en-US" dirty="0" err="1" smtClean="0"/>
              <a:t>kreativitas</a:t>
            </a:r>
            <a:r>
              <a:rPr lang="en-US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ketika</a:t>
            </a:r>
            <a:r>
              <a:rPr lang="en-US" dirty="0" smtClean="0"/>
              <a:t> </a:t>
            </a:r>
            <a:r>
              <a:rPr lang="en-US" dirty="0" err="1" smtClean="0"/>
              <a:t>sejumlah</a:t>
            </a:r>
            <a:r>
              <a:rPr lang="en-US" dirty="0" smtClean="0"/>
              <a:t> </a:t>
            </a:r>
            <a:r>
              <a:rPr lang="en-US" dirty="0" err="1" smtClean="0"/>
              <a:t>besar</a:t>
            </a:r>
            <a:r>
              <a:rPr lang="en-US" dirty="0" smtClean="0"/>
              <a:t> </a:t>
            </a:r>
            <a:r>
              <a:rPr lang="en-US" dirty="0" err="1" smtClean="0"/>
              <a:t>informasi</a:t>
            </a:r>
            <a:r>
              <a:rPr lang="en-US" dirty="0" smtClean="0"/>
              <a:t> </a:t>
            </a:r>
            <a:r>
              <a:rPr lang="en-US" dirty="0" err="1" smtClean="0"/>
              <a:t>diharapkan</a:t>
            </a:r>
            <a:r>
              <a:rPr lang="en-US" dirty="0" smtClean="0"/>
              <a:t> </a:t>
            </a:r>
            <a:r>
              <a:rPr lang="en-US" dirty="0" err="1" smtClean="0"/>
              <a:t>muncul</a:t>
            </a:r>
            <a:r>
              <a:rPr lang="en-US" dirty="0" smtClean="0"/>
              <a:t> </a:t>
            </a:r>
            <a:r>
              <a:rPr lang="en-US" dirty="0" err="1" smtClean="0"/>
              <a:t>melalui</a:t>
            </a:r>
            <a:r>
              <a:rPr lang="en-US" dirty="0" smtClean="0"/>
              <a:t> </a:t>
            </a:r>
            <a:r>
              <a:rPr lang="en-US" dirty="0" err="1" smtClean="0"/>
              <a:t>sesi</a:t>
            </a:r>
            <a:r>
              <a:rPr lang="en-US" dirty="0" smtClean="0"/>
              <a:t> </a:t>
            </a:r>
            <a:r>
              <a:rPr lang="en-US" dirty="0" err="1" smtClean="0"/>
              <a:t>pembuatan</a:t>
            </a:r>
            <a:r>
              <a:rPr lang="en-US" dirty="0" smtClean="0"/>
              <a:t> ide (Swanson, 1995).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C605BE-8694-453C-AC46-4063789D256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691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Prosedur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brainwriting</a:t>
            </a:r>
            <a:r>
              <a:rPr lang="en-US" dirty="0" smtClean="0"/>
              <a:t>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sebagai</a:t>
            </a:r>
            <a:r>
              <a:rPr lang="en-US" dirty="0" smtClean="0"/>
              <a:t> </a:t>
            </a:r>
            <a:r>
              <a:rPr lang="en-US" dirty="0" err="1" smtClean="0"/>
              <a:t>berikut</a:t>
            </a:r>
            <a:r>
              <a:rPr lang="en-US" dirty="0" smtClean="0"/>
              <a:t>:</a:t>
            </a:r>
          </a:p>
          <a:p>
            <a:r>
              <a:rPr lang="en-US" dirty="0" smtClean="0"/>
              <a:t>1. </a:t>
            </a:r>
            <a:r>
              <a:rPr lang="en-US" dirty="0" err="1" smtClean="0"/>
              <a:t>Terkait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brainstorming, </a:t>
            </a:r>
            <a:r>
              <a:rPr lang="en-US" dirty="0" err="1" smtClean="0"/>
              <a:t>mulailah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mendefinisikan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jelas</a:t>
            </a:r>
            <a:r>
              <a:rPr lang="en-US" dirty="0" smtClean="0"/>
              <a:t> </a:t>
            </a:r>
            <a:r>
              <a:rPr lang="en-US" dirty="0" err="1" smtClean="0"/>
              <a:t>topik</a:t>
            </a:r>
            <a:r>
              <a:rPr lang="en-US" dirty="0" smtClean="0"/>
              <a:t> target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pembuatan</a:t>
            </a:r>
            <a:r>
              <a:rPr lang="en-US" dirty="0" smtClean="0"/>
              <a:t> ide. </a:t>
            </a:r>
            <a:r>
              <a:rPr lang="en-US" dirty="0" err="1" smtClean="0"/>
              <a:t>Topik</a:t>
            </a:r>
            <a:r>
              <a:rPr lang="en-US" dirty="0" smtClean="0"/>
              <a:t> 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ditulis</a:t>
            </a:r>
            <a:r>
              <a:rPr lang="en-US" dirty="0" smtClean="0"/>
              <a:t> di </a:t>
            </a:r>
            <a:r>
              <a:rPr lang="en-US" dirty="0" err="1" smtClean="0"/>
              <a:t>papan</a:t>
            </a:r>
            <a:r>
              <a:rPr lang="en-US" dirty="0" smtClean="0"/>
              <a:t> </a:t>
            </a:r>
            <a:r>
              <a:rPr lang="en-US" dirty="0" err="1" smtClean="0"/>
              <a:t>tulis</a:t>
            </a:r>
            <a:r>
              <a:rPr lang="en-US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kartu</a:t>
            </a:r>
            <a:r>
              <a:rPr lang="en-US" dirty="0" smtClean="0"/>
              <a:t> </a:t>
            </a:r>
            <a:r>
              <a:rPr lang="en-US" dirty="0" err="1" smtClean="0"/>
              <a:t>individu</a:t>
            </a:r>
            <a:r>
              <a:rPr lang="en-US" dirty="0" smtClean="0"/>
              <a:t> </a:t>
            </a:r>
            <a:r>
              <a:rPr lang="en-US" dirty="0" err="1" smtClean="0"/>
              <a:t>peserta</a:t>
            </a:r>
            <a:r>
              <a:rPr lang="en-US" dirty="0" smtClean="0"/>
              <a:t> </a:t>
            </a:r>
            <a:r>
              <a:rPr lang="en-US" dirty="0" err="1" smtClean="0"/>
              <a:t>jika</a:t>
            </a:r>
            <a:r>
              <a:rPr lang="en-US" dirty="0" smtClean="0"/>
              <a:t> </a:t>
            </a:r>
            <a:r>
              <a:rPr lang="en-US" dirty="0" err="1" smtClean="0"/>
              <a:t>metode</a:t>
            </a:r>
            <a:r>
              <a:rPr lang="en-US" dirty="0" smtClean="0"/>
              <a:t> </a:t>
            </a:r>
            <a:r>
              <a:rPr lang="en-US" dirty="0" err="1" smtClean="0"/>
              <a:t>kartu</a:t>
            </a:r>
            <a:r>
              <a:rPr lang="en-US" dirty="0" smtClean="0"/>
              <a:t> </a:t>
            </a:r>
            <a:r>
              <a:rPr lang="en-US" dirty="0" err="1" smtClean="0"/>
              <a:t>digunakan</a:t>
            </a:r>
            <a:r>
              <a:rPr lang="en-US" dirty="0" smtClean="0"/>
              <a:t>.</a:t>
            </a:r>
          </a:p>
          <a:p>
            <a:r>
              <a:rPr lang="en-US" dirty="0" smtClean="0"/>
              <a:t>2. </a:t>
            </a:r>
            <a:r>
              <a:rPr lang="en-US" dirty="0" err="1" smtClean="0"/>
              <a:t>Peserta</a:t>
            </a:r>
            <a:r>
              <a:rPr lang="en-US" dirty="0" smtClean="0"/>
              <a:t> </a:t>
            </a:r>
            <a:r>
              <a:rPr lang="en-US" dirty="0" err="1" smtClean="0"/>
              <a:t>kemudian</a:t>
            </a:r>
            <a:r>
              <a:rPr lang="en-US" dirty="0" smtClean="0"/>
              <a:t> </a:t>
            </a:r>
            <a:r>
              <a:rPr lang="en-US" dirty="0" err="1" smtClean="0"/>
              <a:t>menuliskan</a:t>
            </a:r>
            <a:r>
              <a:rPr lang="en-US" dirty="0" smtClean="0"/>
              <a:t> ide-</a:t>
            </a:r>
            <a:r>
              <a:rPr lang="en-US" dirty="0" err="1" smtClean="0"/>
              <a:t>idenya</a:t>
            </a:r>
            <a:r>
              <a:rPr lang="en-US" dirty="0" smtClean="0"/>
              <a:t>, </a:t>
            </a:r>
            <a:r>
              <a:rPr lang="en-US" dirty="0" err="1" smtClean="0"/>
              <a:t>baik</a:t>
            </a:r>
            <a:r>
              <a:rPr lang="en-US" dirty="0" smtClean="0"/>
              <a:t> di </a:t>
            </a:r>
            <a:r>
              <a:rPr lang="en-US" dirty="0" err="1" smtClean="0"/>
              <a:t>kartu</a:t>
            </a:r>
            <a:r>
              <a:rPr lang="en-US" dirty="0" smtClean="0"/>
              <a:t> </a:t>
            </a:r>
            <a:r>
              <a:rPr lang="en-US" dirty="0" err="1" smtClean="0"/>
              <a:t>maupun</a:t>
            </a:r>
            <a:r>
              <a:rPr lang="en-US" dirty="0" smtClean="0"/>
              <a:t> di </a:t>
            </a:r>
            <a:r>
              <a:rPr lang="en-US" dirty="0" err="1" smtClean="0"/>
              <a:t>papan</a:t>
            </a:r>
            <a:r>
              <a:rPr lang="en-US" dirty="0" smtClean="0"/>
              <a:t> </a:t>
            </a:r>
            <a:r>
              <a:rPr lang="en-US" dirty="0" err="1" smtClean="0"/>
              <a:t>tulis</a:t>
            </a:r>
            <a:r>
              <a:rPr lang="en-US" dirty="0" smtClean="0"/>
              <a:t>. </a:t>
            </a:r>
            <a:r>
              <a:rPr lang="en-US" dirty="0" err="1" smtClean="0"/>
              <a:t>Formulasi</a:t>
            </a:r>
            <a:r>
              <a:rPr lang="en-US" dirty="0" smtClean="0"/>
              <a:t> yang </a:t>
            </a:r>
            <a:r>
              <a:rPr lang="en-US" dirty="0" err="1" smtClean="0"/>
              <a:t>tepat</a:t>
            </a:r>
            <a:r>
              <a:rPr lang="en-US" dirty="0" smtClean="0"/>
              <a:t> </a:t>
            </a:r>
            <a:r>
              <a:rPr lang="en-US" dirty="0" err="1" smtClean="0"/>
              <a:t>didorong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memungkinkan</a:t>
            </a:r>
            <a:r>
              <a:rPr lang="en-US" dirty="0" smtClean="0"/>
              <a:t> </a:t>
            </a:r>
            <a:r>
              <a:rPr lang="en-US" dirty="0" err="1" smtClean="0"/>
              <a:t>pemahaman</a:t>
            </a:r>
            <a:r>
              <a:rPr lang="en-US" dirty="0" smtClean="0"/>
              <a:t> </a:t>
            </a:r>
            <a:r>
              <a:rPr lang="en-US" dirty="0" err="1" smtClean="0"/>
              <a:t>tanpa</a:t>
            </a:r>
            <a:r>
              <a:rPr lang="en-US" dirty="0" smtClean="0"/>
              <a:t> </a:t>
            </a:r>
            <a:r>
              <a:rPr lang="en-US" dirty="0" err="1" smtClean="0"/>
              <a:t>penjelasan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pemiliknya</a:t>
            </a:r>
            <a:r>
              <a:rPr lang="en-US" dirty="0" smtClean="0"/>
              <a:t>.</a:t>
            </a:r>
          </a:p>
          <a:p>
            <a:r>
              <a:rPr lang="en-US" dirty="0" smtClean="0"/>
              <a:t>3. </a:t>
            </a:r>
            <a:r>
              <a:rPr lang="en-US" dirty="0" err="1" smtClean="0"/>
              <a:t>Peserta</a:t>
            </a:r>
            <a:r>
              <a:rPr lang="en-US" dirty="0" smtClean="0"/>
              <a:t> </a:t>
            </a:r>
            <a:r>
              <a:rPr lang="en-US" dirty="0" err="1" smtClean="0"/>
              <a:t>diperbolehkan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menambahkan</a:t>
            </a:r>
            <a:r>
              <a:rPr lang="en-US" dirty="0" smtClean="0"/>
              <a:t> ide orang lain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mendapatkan</a:t>
            </a:r>
            <a:r>
              <a:rPr lang="en-US" dirty="0" smtClean="0"/>
              <a:t> </a:t>
            </a:r>
            <a:r>
              <a:rPr lang="en-US" dirty="0" err="1" smtClean="0"/>
              <a:t>efek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penggabungan</a:t>
            </a:r>
            <a:r>
              <a:rPr lang="en-US" dirty="0" smtClean="0"/>
              <a:t> ide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mengembangkannya</a:t>
            </a:r>
            <a:r>
              <a:rPr lang="en-US" dirty="0" smtClean="0"/>
              <a:t> </a:t>
            </a:r>
            <a:r>
              <a:rPr lang="en-US" dirty="0" err="1" smtClean="0"/>
              <a:t>lebih</a:t>
            </a:r>
            <a:r>
              <a:rPr lang="en-US" dirty="0" smtClean="0"/>
              <a:t> </a:t>
            </a:r>
            <a:r>
              <a:rPr lang="en-US" dirty="0" err="1" smtClean="0"/>
              <a:t>lanjut</a:t>
            </a:r>
            <a:r>
              <a:rPr lang="en-US" dirty="0" smtClean="0"/>
              <a:t>.</a:t>
            </a:r>
          </a:p>
          <a:p>
            <a:r>
              <a:rPr lang="en-US" dirty="0" smtClean="0"/>
              <a:t>4. Di </a:t>
            </a:r>
            <a:r>
              <a:rPr lang="en-US" dirty="0" err="1" smtClean="0"/>
              <a:t>akhir</a:t>
            </a:r>
            <a:r>
              <a:rPr lang="en-US" dirty="0" smtClean="0"/>
              <a:t>, ide-ide </a:t>
            </a:r>
            <a:r>
              <a:rPr lang="en-US" dirty="0" err="1" smtClean="0"/>
              <a:t>didiskusikan</a:t>
            </a:r>
            <a:r>
              <a:rPr lang="en-US" dirty="0" smtClean="0"/>
              <a:t> </a:t>
            </a:r>
            <a:r>
              <a:rPr lang="en-US" dirty="0" err="1" smtClean="0"/>
              <a:t>secara</a:t>
            </a:r>
            <a:r>
              <a:rPr lang="en-US" dirty="0" smtClean="0"/>
              <a:t> verbal </a:t>
            </a:r>
            <a:r>
              <a:rPr lang="en-US" dirty="0" err="1" smtClean="0"/>
              <a:t>oleh</a:t>
            </a:r>
            <a:r>
              <a:rPr lang="en-US" dirty="0" smtClean="0"/>
              <a:t> </a:t>
            </a:r>
            <a:r>
              <a:rPr lang="en-US" dirty="0" err="1" smtClean="0"/>
              <a:t>kelompok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lebih</a:t>
            </a:r>
            <a:r>
              <a:rPr lang="en-US" dirty="0" smtClean="0"/>
              <a:t> </a:t>
            </a:r>
            <a:r>
              <a:rPr lang="en-US" dirty="0" err="1" smtClean="0"/>
              <a:t>disukai</a:t>
            </a:r>
            <a:r>
              <a:rPr lang="en-US" dirty="0" smtClean="0"/>
              <a:t> </a:t>
            </a:r>
            <a:r>
              <a:rPr lang="en-US" dirty="0" err="1" smtClean="0"/>
              <a:t>juga</a:t>
            </a:r>
            <a:r>
              <a:rPr lang="en-US" dirty="0" smtClean="0"/>
              <a:t> </a:t>
            </a:r>
            <a:r>
              <a:rPr lang="en-US" dirty="0" err="1" smtClean="0"/>
              <a:t>diurutkan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kelas-kelas</a:t>
            </a:r>
            <a:r>
              <a:rPr lang="en-US" dirty="0" smtClean="0"/>
              <a:t> ide.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Metode</a:t>
            </a:r>
            <a:r>
              <a:rPr lang="en-US" dirty="0" smtClean="0"/>
              <a:t> slip Crawford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varian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metode</a:t>
            </a:r>
            <a:r>
              <a:rPr lang="en-US" dirty="0" smtClean="0"/>
              <a:t> </a:t>
            </a:r>
            <a:r>
              <a:rPr lang="en-US" dirty="0" err="1" smtClean="0"/>
              <a:t>kartu</a:t>
            </a:r>
            <a:r>
              <a:rPr lang="en-US" dirty="0" smtClean="0"/>
              <a:t> </a:t>
            </a:r>
            <a:r>
              <a:rPr lang="en-US" dirty="0" err="1" smtClean="0"/>
              <a:t>brainwriting</a:t>
            </a:r>
            <a:r>
              <a:rPr lang="en-US" dirty="0" smtClean="0"/>
              <a:t> di mana </a:t>
            </a:r>
            <a:r>
              <a:rPr lang="en-US" dirty="0" err="1" smtClean="0"/>
              <a:t>kartu</a:t>
            </a:r>
            <a:r>
              <a:rPr lang="en-US" dirty="0" smtClean="0"/>
              <a:t>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diedarkan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memperluas</a:t>
            </a:r>
            <a:r>
              <a:rPr lang="en-US" dirty="0" smtClean="0"/>
              <a:t> ide orang lain.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ada</a:t>
            </a:r>
            <a:r>
              <a:rPr lang="en-US" dirty="0" smtClean="0"/>
              <a:t> </a:t>
            </a:r>
            <a:r>
              <a:rPr lang="en-US" dirty="0" err="1" smtClean="0"/>
              <a:t>metode</a:t>
            </a:r>
            <a:r>
              <a:rPr lang="en-US" dirty="0" smtClean="0"/>
              <a:t> yang </a:t>
            </a:r>
            <a:r>
              <a:rPr lang="en-US" dirty="0" err="1" smtClean="0"/>
              <a:t>merupakan</a:t>
            </a:r>
            <a:r>
              <a:rPr lang="en-US" dirty="0" smtClean="0"/>
              <a:t> </a:t>
            </a:r>
            <a:r>
              <a:rPr lang="en-US" dirty="0" err="1" smtClean="0"/>
              <a:t>evaluasi</a:t>
            </a:r>
            <a:r>
              <a:rPr lang="en-US" dirty="0" smtClean="0"/>
              <a:t> </a:t>
            </a:r>
            <a:r>
              <a:rPr lang="en-US" dirty="0" err="1" smtClean="0"/>
              <a:t>terbuka</a:t>
            </a:r>
            <a:r>
              <a:rPr lang="en-US" dirty="0" smtClean="0"/>
              <a:t> </a:t>
            </a:r>
            <a:r>
              <a:rPr lang="en-US" dirty="0" err="1" smtClean="0"/>
              <a:t>atas</a:t>
            </a:r>
            <a:r>
              <a:rPr lang="en-US" dirty="0" smtClean="0"/>
              <a:t> ide-ide yang </a:t>
            </a:r>
            <a:r>
              <a:rPr lang="en-US" dirty="0" err="1" smtClean="0"/>
              <a:t>dilakukan</a:t>
            </a:r>
            <a:r>
              <a:rPr lang="en-US" dirty="0" smtClean="0"/>
              <a:t>, yang </a:t>
            </a:r>
            <a:r>
              <a:rPr lang="en-US" dirty="0" err="1" smtClean="0"/>
              <a:t>selanjutnya</a:t>
            </a:r>
            <a:r>
              <a:rPr lang="en-US" dirty="0" smtClean="0"/>
              <a:t> </a:t>
            </a:r>
            <a:r>
              <a:rPr lang="en-US" dirty="0" err="1" smtClean="0"/>
              <a:t>meningkatkan</a:t>
            </a:r>
            <a:r>
              <a:rPr lang="en-US" dirty="0" smtClean="0"/>
              <a:t> </a:t>
            </a:r>
            <a:r>
              <a:rPr lang="en-US" dirty="0" err="1" smtClean="0"/>
              <a:t>kebutuhan</a:t>
            </a:r>
            <a:r>
              <a:rPr lang="en-US" dirty="0" smtClean="0"/>
              <a:t> </a:t>
            </a:r>
            <a:r>
              <a:rPr lang="en-US" dirty="0" err="1" smtClean="0"/>
              <a:t>perumusan</a:t>
            </a:r>
            <a:r>
              <a:rPr lang="en-US" dirty="0" smtClean="0"/>
              <a:t> ide yang </a:t>
            </a:r>
            <a:r>
              <a:rPr lang="en-US" dirty="0" err="1" smtClean="0"/>
              <a:t>akurat</a:t>
            </a:r>
            <a:r>
              <a:rPr lang="en-US" dirty="0" smtClean="0"/>
              <a:t>. </a:t>
            </a:r>
            <a:r>
              <a:rPr lang="en-US" dirty="0" err="1" smtClean="0"/>
              <a:t>Penyortiran</a:t>
            </a:r>
            <a:r>
              <a:rPr lang="en-US" dirty="0" smtClean="0"/>
              <a:t> ide </a:t>
            </a:r>
            <a:r>
              <a:rPr lang="en-US" dirty="0" err="1" smtClean="0"/>
              <a:t>dilakukan</a:t>
            </a:r>
            <a:r>
              <a:rPr lang="en-US" dirty="0" smtClean="0"/>
              <a:t> </a:t>
            </a:r>
            <a:r>
              <a:rPr lang="en-US" dirty="0" err="1" smtClean="0"/>
              <a:t>oleh</a:t>
            </a:r>
            <a:r>
              <a:rPr lang="en-US" dirty="0" smtClean="0"/>
              <a:t> </a:t>
            </a:r>
            <a:r>
              <a:rPr lang="en-US" dirty="0" err="1" smtClean="0"/>
              <a:t>satu</a:t>
            </a:r>
            <a:r>
              <a:rPr lang="en-US" dirty="0" smtClean="0"/>
              <a:t> orang, </a:t>
            </a:r>
            <a:r>
              <a:rPr lang="en-US" dirty="0" err="1" smtClean="0"/>
              <a:t>sering</a:t>
            </a:r>
            <a:r>
              <a:rPr lang="en-US" dirty="0" smtClean="0"/>
              <a:t> kali </a:t>
            </a:r>
            <a:r>
              <a:rPr lang="en-US" dirty="0" err="1" smtClean="0"/>
              <a:t>dibantu</a:t>
            </a:r>
            <a:r>
              <a:rPr lang="en-US" dirty="0" smtClean="0"/>
              <a:t> </a:t>
            </a:r>
            <a:r>
              <a:rPr lang="en-US" dirty="0" err="1" smtClean="0"/>
              <a:t>oleh</a:t>
            </a:r>
            <a:r>
              <a:rPr lang="en-US" dirty="0" smtClean="0"/>
              <a:t> </a:t>
            </a:r>
            <a:r>
              <a:rPr lang="en-US" dirty="0" err="1" smtClean="0"/>
              <a:t>perangkat</a:t>
            </a:r>
            <a:r>
              <a:rPr lang="en-US" dirty="0" smtClean="0"/>
              <a:t> </a:t>
            </a:r>
            <a:r>
              <a:rPr lang="en-US" dirty="0" err="1" smtClean="0"/>
              <a:t>lunak</a:t>
            </a:r>
            <a:r>
              <a:rPr lang="en-US" dirty="0" smtClean="0"/>
              <a:t> </a:t>
            </a:r>
            <a:r>
              <a:rPr lang="en-US" dirty="0" err="1" smtClean="0"/>
              <a:t>komputer</a:t>
            </a:r>
            <a:r>
              <a:rPr lang="en-US" dirty="0" smtClean="0"/>
              <a:t> yang </a:t>
            </a:r>
            <a:r>
              <a:rPr lang="en-US" dirty="0" err="1" smtClean="0"/>
              <a:t>dirancang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tujuan</a:t>
            </a:r>
            <a:r>
              <a:rPr lang="en-US" dirty="0" smtClean="0"/>
              <a:t> </a:t>
            </a:r>
            <a:r>
              <a:rPr lang="en-US" dirty="0" err="1" smtClean="0"/>
              <a:t>ini</a:t>
            </a:r>
            <a:r>
              <a:rPr lang="en-US" dirty="0" smtClean="0"/>
              <a:t> (</a:t>
            </a:r>
            <a:r>
              <a:rPr lang="en-US" dirty="0" err="1" smtClean="0"/>
              <a:t>beberapa</a:t>
            </a:r>
            <a:r>
              <a:rPr lang="en-US" dirty="0" smtClean="0"/>
              <a:t> di </a:t>
            </a:r>
            <a:r>
              <a:rPr lang="en-US" dirty="0" err="1" smtClean="0"/>
              <a:t>antaranya</a:t>
            </a:r>
            <a:r>
              <a:rPr lang="en-US" dirty="0" smtClean="0"/>
              <a:t> </a:t>
            </a:r>
            <a:r>
              <a:rPr lang="en-US" dirty="0" err="1" smtClean="0"/>
              <a:t>ditawarkan</a:t>
            </a:r>
            <a:r>
              <a:rPr lang="en-US" dirty="0" smtClean="0"/>
              <a:t> di </a:t>
            </a:r>
            <a:r>
              <a:rPr lang="en-US" dirty="0" err="1" smtClean="0"/>
              <a:t>pasaran</a:t>
            </a:r>
            <a:r>
              <a:rPr lang="en-US" dirty="0" smtClean="0"/>
              <a:t>). </a:t>
            </a:r>
            <a:r>
              <a:rPr lang="en-US" dirty="0" err="1" smtClean="0"/>
              <a:t>Dokumen</a:t>
            </a:r>
            <a:r>
              <a:rPr lang="en-US" dirty="0" smtClean="0"/>
              <a:t> </a:t>
            </a:r>
            <a:r>
              <a:rPr lang="en-US" dirty="0" err="1" smtClean="0"/>
              <a:t>akhir</a:t>
            </a:r>
            <a:r>
              <a:rPr lang="en-US" dirty="0" smtClean="0"/>
              <a:t> </a:t>
            </a:r>
            <a:r>
              <a:rPr lang="en-US" dirty="0" err="1" smtClean="0"/>
              <a:t>merangkum</a:t>
            </a:r>
            <a:r>
              <a:rPr lang="en-US" dirty="0" smtClean="0"/>
              <a:t> </a:t>
            </a:r>
            <a:r>
              <a:rPr lang="en-US" dirty="0" err="1" smtClean="0"/>
              <a:t>semua</a:t>
            </a:r>
            <a:r>
              <a:rPr lang="en-US" dirty="0" smtClean="0"/>
              <a:t> ide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digunakan</a:t>
            </a:r>
            <a:r>
              <a:rPr lang="en-US" dirty="0" smtClean="0"/>
              <a:t> </a:t>
            </a:r>
            <a:r>
              <a:rPr lang="en-US" dirty="0" err="1" smtClean="0"/>
              <a:t>secara</a:t>
            </a:r>
            <a:r>
              <a:rPr lang="en-US" dirty="0" smtClean="0"/>
              <a:t> </a:t>
            </a:r>
            <a:r>
              <a:rPr lang="en-US" dirty="0" err="1" smtClean="0"/>
              <a:t>terbuka</a:t>
            </a:r>
            <a:r>
              <a:rPr lang="en-US" dirty="0" smtClean="0"/>
              <a:t> di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kelompok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memutuskan</a:t>
            </a:r>
            <a:r>
              <a:rPr lang="en-US" dirty="0" smtClean="0"/>
              <a:t> ide mana yang </a:t>
            </a:r>
            <a:r>
              <a:rPr lang="en-US" dirty="0" err="1" smtClean="0"/>
              <a:t>akan</a:t>
            </a:r>
            <a:r>
              <a:rPr lang="en-US" dirty="0" smtClean="0"/>
              <a:t> </a:t>
            </a:r>
            <a:r>
              <a:rPr lang="en-US" dirty="0" err="1" smtClean="0"/>
              <a:t>digunakan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pekerjaan</a:t>
            </a:r>
            <a:r>
              <a:rPr lang="en-US" dirty="0" smtClean="0"/>
              <a:t> </a:t>
            </a:r>
            <a:r>
              <a:rPr lang="en-US" dirty="0" err="1" smtClean="0"/>
              <a:t>perbaikan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C605BE-8694-453C-AC46-4063789D256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931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Sebuah</a:t>
            </a:r>
            <a:r>
              <a:rPr lang="en-US" dirty="0" smtClean="0"/>
              <a:t> </a:t>
            </a:r>
            <a:r>
              <a:rPr lang="en-US" dirty="0" err="1" smtClean="0"/>
              <a:t>kandang</a:t>
            </a:r>
            <a:r>
              <a:rPr lang="en-US" dirty="0" smtClean="0"/>
              <a:t> </a:t>
            </a:r>
            <a:r>
              <a:rPr lang="en-US" dirty="0" err="1" smtClean="0"/>
              <a:t>memiliki</a:t>
            </a:r>
            <a:r>
              <a:rPr lang="en-US" dirty="0" smtClean="0"/>
              <a:t> </a:t>
            </a:r>
            <a:r>
              <a:rPr lang="en-US" dirty="0" err="1" smtClean="0"/>
              <a:t>sekolah</a:t>
            </a:r>
            <a:r>
              <a:rPr lang="en-US" dirty="0" smtClean="0"/>
              <a:t> </a:t>
            </a:r>
            <a:r>
              <a:rPr lang="en-US" dirty="0" err="1" smtClean="0"/>
              <a:t>berkuda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klub</a:t>
            </a:r>
            <a:r>
              <a:rPr lang="en-US" dirty="0" smtClean="0"/>
              <a:t> </a:t>
            </a:r>
            <a:r>
              <a:rPr lang="en-US" dirty="0" err="1" smtClean="0"/>
              <a:t>berkuda</a:t>
            </a:r>
            <a:r>
              <a:rPr lang="en-US" dirty="0" smtClean="0"/>
              <a:t>,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pemilik</a:t>
            </a:r>
            <a:r>
              <a:rPr lang="en-US" dirty="0" smtClean="0"/>
              <a:t> </a:t>
            </a:r>
            <a:r>
              <a:rPr lang="en-US" dirty="0" err="1" smtClean="0"/>
              <a:t>kuda</a:t>
            </a:r>
            <a:r>
              <a:rPr lang="en-US" dirty="0" smtClean="0"/>
              <a:t> </a:t>
            </a:r>
            <a:r>
              <a:rPr lang="en-US" dirty="0" err="1" smtClean="0"/>
              <a:t>pribadi</a:t>
            </a:r>
            <a:r>
              <a:rPr lang="en-US" dirty="0" smtClean="0"/>
              <a:t> </a:t>
            </a:r>
            <a:r>
              <a:rPr lang="en-US" dirty="0" err="1" smtClean="0"/>
              <a:t>juga</a:t>
            </a:r>
            <a:r>
              <a:rPr lang="en-US" dirty="0" smtClean="0"/>
              <a:t> </a:t>
            </a:r>
            <a:r>
              <a:rPr lang="en-US" dirty="0" err="1" smtClean="0"/>
              <a:t>memelihara</a:t>
            </a:r>
            <a:r>
              <a:rPr lang="en-US" dirty="0" smtClean="0"/>
              <a:t> </a:t>
            </a:r>
            <a:r>
              <a:rPr lang="en-US" dirty="0" err="1" smtClean="0"/>
              <a:t>kuda</a:t>
            </a:r>
            <a:r>
              <a:rPr lang="en-US" dirty="0" smtClean="0"/>
              <a:t> </a:t>
            </a:r>
            <a:r>
              <a:rPr lang="en-US" dirty="0" err="1" smtClean="0"/>
              <a:t>mereka</a:t>
            </a:r>
            <a:r>
              <a:rPr lang="en-US" dirty="0" smtClean="0"/>
              <a:t> di </a:t>
            </a:r>
            <a:r>
              <a:rPr lang="en-US" dirty="0" err="1" smtClean="0"/>
              <a:t>sana</a:t>
            </a:r>
            <a:r>
              <a:rPr lang="en-US" dirty="0" smtClean="0"/>
              <a:t>. </a:t>
            </a:r>
            <a:r>
              <a:rPr lang="en-US" dirty="0" err="1" smtClean="0"/>
              <a:t>Selama</a:t>
            </a:r>
            <a:r>
              <a:rPr lang="en-US" dirty="0" smtClean="0"/>
              <a:t> </a:t>
            </a:r>
            <a:r>
              <a:rPr lang="en-US" dirty="0" err="1" smtClean="0"/>
              <a:t>bertahun-tahun</a:t>
            </a:r>
            <a:r>
              <a:rPr lang="en-US" dirty="0" smtClean="0"/>
              <a:t> </a:t>
            </a:r>
            <a:r>
              <a:rPr lang="en-US" dirty="0" err="1" smtClean="0"/>
              <a:t>ada</a:t>
            </a:r>
            <a:r>
              <a:rPr lang="en-US" dirty="0" smtClean="0"/>
              <a:t> </a:t>
            </a:r>
            <a:r>
              <a:rPr lang="en-US" dirty="0" err="1" smtClean="0"/>
              <a:t>keluhan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bentrokan</a:t>
            </a:r>
            <a:r>
              <a:rPr lang="en-US" dirty="0" smtClean="0"/>
              <a:t> </a:t>
            </a:r>
            <a:r>
              <a:rPr lang="en-US" dirty="0" err="1" smtClean="0"/>
              <a:t>antara</a:t>
            </a:r>
            <a:r>
              <a:rPr lang="en-US" dirty="0" smtClean="0"/>
              <a:t> </a:t>
            </a:r>
            <a:r>
              <a:rPr lang="en-US" dirty="0" err="1" smtClean="0"/>
              <a:t>kelompok</a:t>
            </a:r>
            <a:r>
              <a:rPr lang="en-US" dirty="0" smtClean="0"/>
              <a:t> </a:t>
            </a:r>
            <a:r>
              <a:rPr lang="en-US" dirty="0" err="1" smtClean="0"/>
              <a:t>pengguna</a:t>
            </a:r>
            <a:r>
              <a:rPr lang="en-US" dirty="0" smtClean="0"/>
              <a:t> yang </a:t>
            </a:r>
            <a:r>
              <a:rPr lang="en-US" dirty="0" err="1" smtClean="0"/>
              <a:t>berbeda</a:t>
            </a:r>
            <a:r>
              <a:rPr lang="en-US" dirty="0" smtClean="0"/>
              <a:t>. </a:t>
            </a:r>
            <a:r>
              <a:rPr lang="en-US" dirty="0" err="1" smtClean="0"/>
              <a:t>Anggota</a:t>
            </a:r>
            <a:r>
              <a:rPr lang="en-US" dirty="0" smtClean="0"/>
              <a:t> </a:t>
            </a:r>
            <a:r>
              <a:rPr lang="en-US" dirty="0" err="1" smtClean="0"/>
              <a:t>klub</a:t>
            </a:r>
            <a:r>
              <a:rPr lang="en-US" dirty="0" smtClean="0"/>
              <a:t> </a:t>
            </a:r>
            <a:r>
              <a:rPr lang="en-US" dirty="0" err="1" smtClean="0"/>
              <a:t>kuda</a:t>
            </a:r>
            <a:r>
              <a:rPr lang="en-US" dirty="0" smtClean="0"/>
              <a:t> </a:t>
            </a:r>
            <a:r>
              <a:rPr lang="en-US" dirty="0" err="1" smtClean="0"/>
              <a:t>marah</a:t>
            </a:r>
            <a:r>
              <a:rPr lang="en-US" dirty="0" smtClean="0"/>
              <a:t> </a:t>
            </a:r>
            <a:r>
              <a:rPr lang="en-US" dirty="0" err="1" smtClean="0"/>
              <a:t>kepada</a:t>
            </a:r>
            <a:r>
              <a:rPr lang="en-US" dirty="0" smtClean="0"/>
              <a:t> </a:t>
            </a:r>
            <a:r>
              <a:rPr lang="en-US" dirty="0" err="1" smtClean="0"/>
              <a:t>sekolah</a:t>
            </a:r>
            <a:r>
              <a:rPr lang="en-US" dirty="0" smtClean="0"/>
              <a:t> </a:t>
            </a:r>
            <a:r>
              <a:rPr lang="en-US" dirty="0" err="1" smtClean="0"/>
              <a:t>berkuda</a:t>
            </a:r>
            <a:r>
              <a:rPr lang="en-US" dirty="0" smtClean="0"/>
              <a:t> </a:t>
            </a:r>
            <a:r>
              <a:rPr lang="en-US" dirty="0" err="1" smtClean="0"/>
              <a:t>karena</a:t>
            </a:r>
            <a:r>
              <a:rPr lang="en-US" dirty="0" smtClean="0"/>
              <a:t> </a:t>
            </a:r>
            <a:r>
              <a:rPr lang="en-US" dirty="0" err="1" smtClean="0"/>
              <a:t>terus</a:t>
            </a:r>
            <a:r>
              <a:rPr lang="en-US" dirty="0" smtClean="0"/>
              <a:t> </a:t>
            </a:r>
            <a:r>
              <a:rPr lang="en-US" dirty="0" err="1" smtClean="0"/>
              <a:t>menempati</a:t>
            </a:r>
            <a:r>
              <a:rPr lang="en-US" dirty="0" smtClean="0"/>
              <a:t> aula </a:t>
            </a:r>
            <a:r>
              <a:rPr lang="en-US" dirty="0" err="1" smtClean="0"/>
              <a:t>dan</a:t>
            </a:r>
            <a:r>
              <a:rPr lang="en-US" dirty="0" smtClean="0"/>
              <a:t> paddock </a:t>
            </a:r>
            <a:r>
              <a:rPr lang="en-US" dirty="0" err="1" smtClean="0"/>
              <a:t>berkuda</a:t>
            </a:r>
            <a:r>
              <a:rPr lang="en-US" dirty="0" smtClean="0"/>
              <a:t>, </a:t>
            </a:r>
            <a:r>
              <a:rPr lang="en-US" dirty="0" err="1" smtClean="0"/>
              <a:t>pemilik</a:t>
            </a:r>
            <a:r>
              <a:rPr lang="en-US" dirty="0" smtClean="0"/>
              <a:t> </a:t>
            </a:r>
            <a:r>
              <a:rPr lang="en-US" dirty="0" err="1" smtClean="0"/>
              <a:t>kuda</a:t>
            </a:r>
            <a:r>
              <a:rPr lang="en-US" dirty="0" smtClean="0"/>
              <a:t> </a:t>
            </a:r>
            <a:r>
              <a:rPr lang="en-US" dirty="0" err="1" smtClean="0"/>
              <a:t>mengklaim</a:t>
            </a:r>
            <a:r>
              <a:rPr lang="en-US" dirty="0" smtClean="0"/>
              <a:t> </a:t>
            </a:r>
            <a:r>
              <a:rPr lang="en-US" dirty="0" err="1" smtClean="0"/>
              <a:t>siswa</a:t>
            </a:r>
            <a:r>
              <a:rPr lang="en-US" dirty="0" smtClean="0"/>
              <a:t> </a:t>
            </a:r>
            <a:r>
              <a:rPr lang="en-US" dirty="0" err="1" smtClean="0"/>
              <a:t>sekolah</a:t>
            </a:r>
            <a:r>
              <a:rPr lang="en-US" dirty="0" smtClean="0"/>
              <a:t> </a:t>
            </a:r>
            <a:r>
              <a:rPr lang="en-US" dirty="0" err="1" smtClean="0"/>
              <a:t>berkuda</a:t>
            </a:r>
            <a:r>
              <a:rPr lang="en-US" dirty="0" smtClean="0"/>
              <a:t> </a:t>
            </a:r>
            <a:r>
              <a:rPr lang="en-US" dirty="0" err="1" smtClean="0"/>
              <a:t>meminjam</a:t>
            </a:r>
            <a:r>
              <a:rPr lang="en-US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mencuri</a:t>
            </a:r>
            <a:r>
              <a:rPr lang="en-US" dirty="0" smtClean="0"/>
              <a:t> </a:t>
            </a:r>
            <a:r>
              <a:rPr lang="en-US" dirty="0" err="1" smtClean="0"/>
              <a:t>peralatan</a:t>
            </a:r>
            <a:r>
              <a:rPr lang="en-US" dirty="0" smtClean="0"/>
              <a:t> </a:t>
            </a:r>
            <a:r>
              <a:rPr lang="en-US" dirty="0" err="1" smtClean="0"/>
              <a:t>mereka</a:t>
            </a:r>
            <a:r>
              <a:rPr lang="en-US" dirty="0" smtClean="0"/>
              <a:t>,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semua</a:t>
            </a:r>
            <a:r>
              <a:rPr lang="en-US" dirty="0" smtClean="0"/>
              <a:t> orang </a:t>
            </a:r>
            <a:r>
              <a:rPr lang="en-US" dirty="0" err="1" smtClean="0"/>
              <a:t>menyalahkan</a:t>
            </a:r>
            <a:r>
              <a:rPr lang="en-US" dirty="0" smtClean="0"/>
              <a:t> yang lain </a:t>
            </a:r>
            <a:r>
              <a:rPr lang="en-US" dirty="0" err="1" smtClean="0"/>
              <a:t>karena</a:t>
            </a:r>
            <a:r>
              <a:rPr lang="en-US" dirty="0" smtClean="0"/>
              <a:t>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membersihkan</a:t>
            </a:r>
            <a:r>
              <a:rPr lang="en-US" dirty="0" smtClean="0"/>
              <a:t> </a:t>
            </a:r>
            <a:r>
              <a:rPr lang="en-US" dirty="0" err="1" smtClean="0"/>
              <a:t>diri</a:t>
            </a:r>
            <a:r>
              <a:rPr lang="en-US" dirty="0" smtClean="0"/>
              <a:t> </a:t>
            </a:r>
            <a:r>
              <a:rPr lang="en-US" dirty="0" err="1" smtClean="0"/>
              <a:t>mereka</a:t>
            </a:r>
            <a:r>
              <a:rPr lang="en-US" dirty="0" smtClean="0"/>
              <a:t> </a:t>
            </a:r>
            <a:r>
              <a:rPr lang="en-US" dirty="0" err="1" smtClean="0"/>
              <a:t>sendiri</a:t>
            </a:r>
            <a:r>
              <a:rPr lang="en-US" dirty="0" smtClean="0"/>
              <a:t>. </a:t>
            </a:r>
            <a:r>
              <a:rPr lang="en-US" dirty="0" err="1" smtClean="0"/>
              <a:t>Setelah</a:t>
            </a:r>
            <a:r>
              <a:rPr lang="en-US" dirty="0" smtClean="0"/>
              <a:t> </a:t>
            </a:r>
            <a:r>
              <a:rPr lang="en-US" dirty="0" err="1" smtClean="0"/>
              <a:t>hilangnya</a:t>
            </a:r>
            <a:r>
              <a:rPr lang="en-US" dirty="0" smtClean="0"/>
              <a:t> </a:t>
            </a:r>
            <a:r>
              <a:rPr lang="en-US" dirty="0" err="1" smtClean="0"/>
              <a:t>pelana</a:t>
            </a:r>
            <a:r>
              <a:rPr lang="en-US" dirty="0" smtClean="0"/>
              <a:t> </a:t>
            </a:r>
            <a:r>
              <a:rPr lang="en-US" dirty="0" err="1" smtClean="0"/>
              <a:t>mahal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ruang</a:t>
            </a:r>
            <a:r>
              <a:rPr lang="en-US" dirty="0" smtClean="0"/>
              <a:t> </a:t>
            </a:r>
            <a:r>
              <a:rPr lang="en-US" dirty="0" err="1" smtClean="0"/>
              <a:t>paku</a:t>
            </a:r>
            <a:r>
              <a:rPr lang="en-US" dirty="0" smtClean="0"/>
              <a:t> yang </a:t>
            </a:r>
            <a:r>
              <a:rPr lang="en-US" dirty="0" err="1" smtClean="0"/>
              <a:t>digunakan</a:t>
            </a:r>
            <a:r>
              <a:rPr lang="en-US" dirty="0" smtClean="0"/>
              <a:t> </a:t>
            </a:r>
            <a:r>
              <a:rPr lang="en-US" dirty="0" err="1" smtClean="0"/>
              <a:t>oleh</a:t>
            </a:r>
            <a:r>
              <a:rPr lang="en-US" dirty="0" smtClean="0"/>
              <a:t> </a:t>
            </a:r>
            <a:r>
              <a:rPr lang="en-US" dirty="0" err="1" smtClean="0"/>
              <a:t>pemilik</a:t>
            </a:r>
            <a:r>
              <a:rPr lang="en-US" dirty="0" smtClean="0"/>
              <a:t> </a:t>
            </a:r>
            <a:r>
              <a:rPr lang="en-US" dirty="0" err="1" smtClean="0"/>
              <a:t>kuda</a:t>
            </a:r>
            <a:r>
              <a:rPr lang="en-US" dirty="0" smtClean="0"/>
              <a:t>, </a:t>
            </a:r>
            <a:r>
              <a:rPr lang="en-US" dirty="0" err="1" smtClean="0"/>
              <a:t>situasinya</a:t>
            </a:r>
            <a:r>
              <a:rPr lang="en-US" dirty="0" smtClean="0"/>
              <a:t> </a:t>
            </a:r>
            <a:r>
              <a:rPr lang="en-US" dirty="0" err="1" smtClean="0"/>
              <a:t>hampir</a:t>
            </a:r>
            <a:r>
              <a:rPr lang="en-US" dirty="0" smtClean="0"/>
              <a:t> </a:t>
            </a:r>
            <a:r>
              <a:rPr lang="en-US" dirty="0" err="1" smtClean="0"/>
              <a:t>meledak</a:t>
            </a:r>
            <a:r>
              <a:rPr lang="en-US" dirty="0" smtClean="0"/>
              <a:t>. </a:t>
            </a:r>
            <a:r>
              <a:rPr lang="en-US" dirty="0" err="1" smtClean="0"/>
              <a:t>Pemilik</a:t>
            </a:r>
            <a:r>
              <a:rPr lang="en-US" dirty="0" smtClean="0"/>
              <a:t> </a:t>
            </a:r>
            <a:r>
              <a:rPr lang="en-US" dirty="0" err="1" smtClean="0"/>
              <a:t>kandang</a:t>
            </a:r>
            <a:r>
              <a:rPr lang="en-US" dirty="0" smtClean="0"/>
              <a:t> </a:t>
            </a:r>
            <a:r>
              <a:rPr lang="en-US" dirty="0" err="1" smtClean="0"/>
              <a:t>memutuskan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melakukan</a:t>
            </a:r>
            <a:r>
              <a:rPr lang="en-US" dirty="0" smtClean="0"/>
              <a:t> </a:t>
            </a:r>
            <a:r>
              <a:rPr lang="en-US" dirty="0" err="1" smtClean="0"/>
              <a:t>sesuatu</a:t>
            </a:r>
            <a:r>
              <a:rPr lang="en-US" dirty="0" smtClean="0"/>
              <a:t>, </a:t>
            </a:r>
            <a:r>
              <a:rPr lang="en-US" dirty="0" err="1" smtClean="0"/>
              <a:t>tetapi</a:t>
            </a:r>
            <a:r>
              <a:rPr lang="en-US" dirty="0" smtClean="0"/>
              <a:t> </a:t>
            </a:r>
            <a:r>
              <a:rPr lang="en-US" dirty="0" err="1" smtClean="0"/>
              <a:t>dia</a:t>
            </a:r>
            <a:r>
              <a:rPr lang="en-US" dirty="0" smtClean="0"/>
              <a:t> </a:t>
            </a:r>
            <a:r>
              <a:rPr lang="en-US" dirty="0" err="1" smtClean="0"/>
              <a:t>pikir</a:t>
            </a:r>
            <a:r>
              <a:rPr lang="en-US" dirty="0" smtClean="0"/>
              <a:t> brainstorming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akan</a:t>
            </a:r>
            <a:r>
              <a:rPr lang="en-US" dirty="0" smtClean="0"/>
              <a:t> </a:t>
            </a:r>
            <a:r>
              <a:rPr lang="en-US" dirty="0" err="1" smtClean="0"/>
              <a:t>berhasil</a:t>
            </a:r>
            <a:endParaRPr lang="en-US" dirty="0" smtClean="0"/>
          </a:p>
          <a:p>
            <a:r>
              <a:rPr lang="en-US" dirty="0" err="1" smtClean="0"/>
              <a:t>produktif</a:t>
            </a:r>
            <a:r>
              <a:rPr lang="en-US" dirty="0" smtClean="0"/>
              <a:t> </a:t>
            </a:r>
            <a:r>
              <a:rPr lang="en-US" dirty="0" err="1" smtClean="0"/>
              <a:t>mengingat</a:t>
            </a:r>
            <a:r>
              <a:rPr lang="en-US" dirty="0" smtClean="0"/>
              <a:t> </a:t>
            </a:r>
            <a:r>
              <a:rPr lang="en-US" dirty="0" err="1" smtClean="0"/>
              <a:t>ketegangan</a:t>
            </a:r>
            <a:r>
              <a:rPr lang="en-US" dirty="0" smtClean="0"/>
              <a:t> di </a:t>
            </a:r>
            <a:r>
              <a:rPr lang="en-US" dirty="0" err="1" smtClean="0"/>
              <a:t>antara</a:t>
            </a:r>
            <a:r>
              <a:rPr lang="en-US" dirty="0" smtClean="0"/>
              <a:t> </a:t>
            </a:r>
            <a:r>
              <a:rPr lang="en-US" dirty="0" err="1" smtClean="0"/>
              <a:t>kelompok</a:t>
            </a:r>
            <a:r>
              <a:rPr lang="en-US" dirty="0" smtClean="0"/>
              <a:t>. </a:t>
            </a:r>
            <a:r>
              <a:rPr lang="en-US" dirty="0" err="1" smtClean="0"/>
              <a:t>Dia</a:t>
            </a:r>
            <a:r>
              <a:rPr lang="en-US" dirty="0" smtClean="0"/>
              <a:t> </a:t>
            </a:r>
            <a:r>
              <a:rPr lang="en-US" dirty="0" err="1" smtClean="0"/>
              <a:t>membagikan</a:t>
            </a:r>
            <a:r>
              <a:rPr lang="en-US" dirty="0" smtClean="0"/>
              <a:t> </a:t>
            </a:r>
            <a:r>
              <a:rPr lang="en-US" dirty="0" err="1" smtClean="0"/>
              <a:t>kartu</a:t>
            </a:r>
            <a:r>
              <a:rPr lang="en-US" dirty="0" smtClean="0"/>
              <a:t> saran </a:t>
            </a:r>
            <a:r>
              <a:rPr lang="en-US" dirty="0" err="1" smtClean="0"/>
              <a:t>kepada</a:t>
            </a:r>
            <a:r>
              <a:rPr lang="en-US" dirty="0" smtClean="0"/>
              <a:t> </a:t>
            </a:r>
            <a:r>
              <a:rPr lang="en-US" dirty="0" err="1" smtClean="0"/>
              <a:t>semua</a:t>
            </a:r>
            <a:r>
              <a:rPr lang="en-US" dirty="0" smtClean="0"/>
              <a:t> </a:t>
            </a:r>
            <a:r>
              <a:rPr lang="en-US" dirty="0" err="1" smtClean="0"/>
              <a:t>pengguna</a:t>
            </a:r>
            <a:r>
              <a:rPr lang="en-US" dirty="0" smtClean="0"/>
              <a:t> </a:t>
            </a:r>
            <a:r>
              <a:rPr lang="en-US" dirty="0" err="1" smtClean="0"/>
              <a:t>istal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meminta</a:t>
            </a:r>
            <a:r>
              <a:rPr lang="en-US" dirty="0" smtClean="0"/>
              <a:t> </a:t>
            </a:r>
            <a:r>
              <a:rPr lang="en-US" dirty="0" err="1" smtClean="0"/>
              <a:t>mereka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menuliskan</a:t>
            </a:r>
            <a:r>
              <a:rPr lang="en-US" dirty="0" smtClean="0"/>
              <a:t> ide-ide </a:t>
            </a:r>
            <a:r>
              <a:rPr lang="en-US" dirty="0" err="1" smtClean="0"/>
              <a:t>positif</a:t>
            </a:r>
            <a:r>
              <a:rPr lang="en-US" dirty="0" smtClean="0"/>
              <a:t> </a:t>
            </a:r>
            <a:r>
              <a:rPr lang="en-US" dirty="0" err="1" smtClean="0"/>
              <a:t>sebanyak</a:t>
            </a:r>
            <a:r>
              <a:rPr lang="en-US" dirty="0" smtClean="0"/>
              <a:t> </a:t>
            </a:r>
            <a:r>
              <a:rPr lang="en-US" dirty="0" err="1" smtClean="0"/>
              <a:t>mungkin</a:t>
            </a:r>
            <a:r>
              <a:rPr lang="en-US" dirty="0" smtClean="0"/>
              <a:t> yang 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membantu</a:t>
            </a:r>
            <a:r>
              <a:rPr lang="en-US" dirty="0" smtClean="0"/>
              <a:t> </a:t>
            </a:r>
            <a:r>
              <a:rPr lang="en-US" dirty="0" err="1" smtClean="0"/>
              <a:t>membuat</a:t>
            </a:r>
            <a:r>
              <a:rPr lang="en-US" dirty="0" smtClean="0"/>
              <a:t> </a:t>
            </a:r>
            <a:r>
              <a:rPr lang="en-US" dirty="0" err="1" smtClean="0"/>
              <a:t>tempat</a:t>
            </a:r>
            <a:r>
              <a:rPr lang="en-US" dirty="0" smtClean="0"/>
              <a:t> </a:t>
            </a:r>
            <a:r>
              <a:rPr lang="en-US" dirty="0" err="1" smtClean="0"/>
              <a:t>itu</a:t>
            </a:r>
            <a:r>
              <a:rPr lang="en-US" dirty="0" smtClean="0"/>
              <a:t> </a:t>
            </a:r>
            <a:r>
              <a:rPr lang="en-US" dirty="0" err="1" smtClean="0"/>
              <a:t>lebih</a:t>
            </a:r>
            <a:r>
              <a:rPr lang="en-US" dirty="0" smtClean="0"/>
              <a:t> </a:t>
            </a:r>
            <a:r>
              <a:rPr lang="en-US" dirty="0" err="1" smtClean="0"/>
              <a:t>harmonis</a:t>
            </a:r>
            <a:r>
              <a:rPr lang="en-US" dirty="0" smtClean="0"/>
              <a:t>. </a:t>
            </a:r>
            <a:r>
              <a:rPr lang="en-US" dirty="0" err="1" smtClean="0"/>
              <a:t>Setelah</a:t>
            </a:r>
            <a:r>
              <a:rPr lang="en-US" dirty="0" smtClean="0"/>
              <a:t> </a:t>
            </a:r>
            <a:r>
              <a:rPr lang="en-US" dirty="0" err="1" smtClean="0"/>
              <a:t>menerima</a:t>
            </a:r>
            <a:r>
              <a:rPr lang="en-US" dirty="0" smtClean="0"/>
              <a:t> </a:t>
            </a:r>
            <a:r>
              <a:rPr lang="en-US" dirty="0" err="1" smtClean="0"/>
              <a:t>sekitar</a:t>
            </a:r>
            <a:r>
              <a:rPr lang="en-US" dirty="0" smtClean="0"/>
              <a:t> 20 </a:t>
            </a:r>
            <a:r>
              <a:rPr lang="en-US" dirty="0" err="1" smtClean="0"/>
              <a:t>kartu</a:t>
            </a:r>
            <a:r>
              <a:rPr lang="en-US" dirty="0" smtClean="0"/>
              <a:t> </a:t>
            </a:r>
            <a:r>
              <a:rPr lang="en-US" dirty="0" err="1" smtClean="0"/>
              <a:t>gagasan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ketiga</a:t>
            </a:r>
            <a:r>
              <a:rPr lang="en-US" dirty="0" smtClean="0"/>
              <a:t> </a:t>
            </a:r>
            <a:r>
              <a:rPr lang="en-US" dirty="0" err="1" smtClean="0"/>
              <a:t>kelompok</a:t>
            </a:r>
            <a:r>
              <a:rPr lang="en-US" dirty="0" smtClean="0"/>
              <a:t> </a:t>
            </a:r>
            <a:r>
              <a:rPr lang="en-US" dirty="0" err="1" smtClean="0"/>
              <a:t>pengguna</a:t>
            </a:r>
            <a:r>
              <a:rPr lang="en-US" dirty="0" smtClean="0"/>
              <a:t>, </a:t>
            </a:r>
            <a:r>
              <a:rPr lang="en-US" dirty="0" err="1" smtClean="0"/>
              <a:t>dia</a:t>
            </a:r>
            <a:r>
              <a:rPr lang="en-US" dirty="0" smtClean="0"/>
              <a:t> duduk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meninjau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menyortir</a:t>
            </a:r>
            <a:r>
              <a:rPr lang="en-US" dirty="0" smtClean="0"/>
              <a:t> </a:t>
            </a:r>
            <a:r>
              <a:rPr lang="en-US" dirty="0" err="1" smtClean="0"/>
              <a:t>gagasan</a:t>
            </a:r>
            <a:r>
              <a:rPr lang="en-US" dirty="0" smtClean="0"/>
              <a:t>. </a:t>
            </a:r>
            <a:r>
              <a:rPr lang="en-US" dirty="0" err="1" smtClean="0"/>
              <a:t>Beberapa</a:t>
            </a:r>
            <a:r>
              <a:rPr lang="en-US" dirty="0" smtClean="0"/>
              <a:t> </a:t>
            </a:r>
            <a:r>
              <a:rPr lang="en-US" dirty="0" err="1" smtClean="0"/>
              <a:t>jelas</a:t>
            </a:r>
            <a:r>
              <a:rPr lang="en-US" dirty="0" smtClean="0"/>
              <a:t>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menerima</a:t>
            </a:r>
            <a:r>
              <a:rPr lang="en-US" dirty="0" smtClean="0"/>
              <a:t> </a:t>
            </a:r>
            <a:r>
              <a:rPr lang="en-US" dirty="0" err="1" smtClean="0"/>
              <a:t>permintaannya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ide-ide </a:t>
            </a:r>
            <a:r>
              <a:rPr lang="en-US" dirty="0" err="1" smtClean="0"/>
              <a:t>positif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menyarankan</a:t>
            </a:r>
            <a:r>
              <a:rPr lang="en-US" dirty="0" smtClean="0"/>
              <a:t> </a:t>
            </a:r>
            <a:r>
              <a:rPr lang="en-US" dirty="0" err="1" smtClean="0"/>
              <a:t>dia</a:t>
            </a:r>
            <a:r>
              <a:rPr lang="en-US" dirty="0" smtClean="0"/>
              <a:t> </a:t>
            </a:r>
            <a:r>
              <a:rPr lang="en-US" dirty="0" err="1" smtClean="0"/>
              <a:t>mengusir</a:t>
            </a:r>
            <a:r>
              <a:rPr lang="en-US" dirty="0" smtClean="0"/>
              <a:t> orang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kandang</a:t>
            </a:r>
            <a:r>
              <a:rPr lang="en-US" dirty="0" smtClean="0"/>
              <a:t>, </a:t>
            </a:r>
            <a:r>
              <a:rPr lang="en-US" dirty="0" err="1" smtClean="0"/>
              <a:t>menutup</a:t>
            </a:r>
            <a:r>
              <a:rPr lang="en-US" dirty="0" smtClean="0"/>
              <a:t> </a:t>
            </a:r>
            <a:r>
              <a:rPr lang="en-US" dirty="0" err="1" smtClean="0"/>
              <a:t>sekolah</a:t>
            </a:r>
            <a:r>
              <a:rPr lang="en-US" dirty="0" smtClean="0"/>
              <a:t> </a:t>
            </a:r>
            <a:r>
              <a:rPr lang="en-US" dirty="0" err="1" smtClean="0"/>
              <a:t>berkuda</a:t>
            </a:r>
            <a:r>
              <a:rPr lang="en-US" dirty="0" smtClean="0"/>
              <a:t>,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lebih</a:t>
            </a:r>
            <a:r>
              <a:rPr lang="en-US" dirty="0" smtClean="0"/>
              <a:t> </a:t>
            </a:r>
            <a:r>
              <a:rPr lang="en-US" dirty="0" err="1" smtClean="0"/>
              <a:t>buruk</a:t>
            </a:r>
            <a:r>
              <a:rPr lang="en-US" dirty="0" smtClean="0"/>
              <a:t> </a:t>
            </a:r>
            <a:r>
              <a:rPr lang="en-US" dirty="0" err="1" smtClean="0"/>
              <a:t>lagi</a:t>
            </a:r>
            <a:r>
              <a:rPr lang="en-US" dirty="0" smtClean="0"/>
              <a:t>. </a:t>
            </a:r>
            <a:r>
              <a:rPr lang="en-US" dirty="0" err="1" smtClean="0"/>
              <a:t>Namun</a:t>
            </a:r>
            <a:r>
              <a:rPr lang="en-US" dirty="0" smtClean="0"/>
              <a:t>, </a:t>
            </a:r>
            <a:r>
              <a:rPr lang="en-US" dirty="0" err="1" smtClean="0"/>
              <a:t>banyak</a:t>
            </a:r>
            <a:r>
              <a:rPr lang="en-US" dirty="0" smtClean="0"/>
              <a:t> ide yang </a:t>
            </a:r>
            <a:r>
              <a:rPr lang="en-US" dirty="0" err="1" smtClean="0"/>
              <a:t>benar-benar</a:t>
            </a:r>
            <a:r>
              <a:rPr lang="en-US" dirty="0" smtClean="0"/>
              <a:t> </a:t>
            </a:r>
            <a:r>
              <a:rPr lang="en-US" dirty="0" err="1" smtClean="0"/>
              <a:t>konstruktif</a:t>
            </a:r>
            <a:r>
              <a:rPr lang="en-US" dirty="0" smtClean="0"/>
              <a:t>,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dia</a:t>
            </a:r>
            <a:r>
              <a:rPr lang="en-US" dirty="0" smtClean="0"/>
              <a:t> </a:t>
            </a:r>
            <a:r>
              <a:rPr lang="en-US" dirty="0" err="1" smtClean="0"/>
              <a:t>akhirnya</a:t>
            </a:r>
            <a:r>
              <a:rPr lang="en-US" dirty="0" smtClean="0"/>
              <a:t> </a:t>
            </a:r>
            <a:r>
              <a:rPr lang="en-US" dirty="0" err="1" smtClean="0"/>
              <a:t>memberikan</a:t>
            </a:r>
            <a:r>
              <a:rPr lang="en-US" dirty="0" smtClean="0"/>
              <a:t> </a:t>
            </a:r>
            <a:r>
              <a:rPr lang="en-US" dirty="0" err="1" smtClean="0"/>
              <a:t>beberapa</a:t>
            </a:r>
            <a:r>
              <a:rPr lang="en-US" dirty="0" smtClean="0"/>
              <a:t> saran yang </a:t>
            </a:r>
            <a:r>
              <a:rPr lang="en-US" dirty="0" err="1" smtClean="0"/>
              <a:t>menurutnya</a:t>
            </a:r>
            <a:r>
              <a:rPr lang="en-US" dirty="0" smtClean="0"/>
              <a:t> 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diterapkan</a:t>
            </a:r>
            <a:r>
              <a:rPr lang="en-US" dirty="0" smtClean="0"/>
              <a:t>:</a:t>
            </a:r>
          </a:p>
          <a:p>
            <a:r>
              <a:rPr lang="en-US" dirty="0" smtClean="0"/>
              <a:t>1. </a:t>
            </a:r>
            <a:r>
              <a:rPr lang="en-US" dirty="0" err="1" smtClean="0"/>
              <a:t>Biarkan</a:t>
            </a:r>
            <a:r>
              <a:rPr lang="en-US" dirty="0" smtClean="0"/>
              <a:t> </a:t>
            </a:r>
            <a:r>
              <a:rPr lang="en-US" dirty="0" err="1" smtClean="0"/>
              <a:t>sekolah</a:t>
            </a:r>
            <a:r>
              <a:rPr lang="en-US" dirty="0" smtClean="0"/>
              <a:t> </a:t>
            </a:r>
            <a:r>
              <a:rPr lang="en-US" dirty="0" err="1" smtClean="0"/>
              <a:t>berkuda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klub</a:t>
            </a:r>
            <a:r>
              <a:rPr lang="en-US" dirty="0" smtClean="0"/>
              <a:t> </a:t>
            </a:r>
            <a:r>
              <a:rPr lang="en-US" dirty="0" err="1" smtClean="0"/>
              <a:t>berkuda</a:t>
            </a:r>
            <a:r>
              <a:rPr lang="en-US" dirty="0" smtClean="0"/>
              <a:t> </a:t>
            </a:r>
            <a:r>
              <a:rPr lang="en-US" dirty="0" err="1" smtClean="0"/>
              <a:t>bergantian</a:t>
            </a:r>
            <a:r>
              <a:rPr lang="en-US" dirty="0" smtClean="0"/>
              <a:t> </a:t>
            </a:r>
            <a:r>
              <a:rPr lang="en-US" dirty="0" err="1" smtClean="0"/>
              <a:t>antara</a:t>
            </a:r>
            <a:r>
              <a:rPr lang="en-US" dirty="0" smtClean="0"/>
              <a:t> </a:t>
            </a:r>
            <a:r>
              <a:rPr lang="en-US" dirty="0" err="1" smtClean="0"/>
              <a:t>semes</a:t>
            </a:r>
            <a:r>
              <a:rPr lang="en-US" dirty="0" smtClean="0"/>
              <a:t>-</a:t>
            </a:r>
          </a:p>
          <a:p>
            <a:r>
              <a:rPr lang="en-US" dirty="0" err="1" smtClean="0"/>
              <a:t>ters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memilih</a:t>
            </a:r>
            <a:r>
              <a:rPr lang="en-US" dirty="0" smtClean="0"/>
              <a:t> jam paddock </a:t>
            </a:r>
            <a:r>
              <a:rPr lang="en-US" dirty="0" err="1" smtClean="0"/>
              <a:t>dan</a:t>
            </a:r>
            <a:r>
              <a:rPr lang="en-US" dirty="0" smtClean="0"/>
              <a:t> riding hall.</a:t>
            </a:r>
          </a:p>
          <a:p>
            <a:r>
              <a:rPr lang="en-US" dirty="0" smtClean="0"/>
              <a:t>2. </a:t>
            </a:r>
            <a:r>
              <a:rPr lang="en-US" dirty="0" err="1" smtClean="0"/>
              <a:t>Minta</a:t>
            </a:r>
            <a:r>
              <a:rPr lang="en-US" dirty="0" smtClean="0"/>
              <a:t> </a:t>
            </a:r>
            <a:r>
              <a:rPr lang="en-US" dirty="0" err="1" smtClean="0"/>
              <a:t>izin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petani</a:t>
            </a:r>
            <a:r>
              <a:rPr lang="en-US" dirty="0" smtClean="0"/>
              <a:t> </a:t>
            </a:r>
            <a:r>
              <a:rPr lang="en-US" dirty="0" err="1" smtClean="0"/>
              <a:t>tetangga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menggunakan</a:t>
            </a:r>
            <a:r>
              <a:rPr lang="en-US" dirty="0" smtClean="0"/>
              <a:t> </a:t>
            </a:r>
            <a:r>
              <a:rPr lang="en-US" dirty="0" err="1" smtClean="0"/>
              <a:t>salah</a:t>
            </a:r>
            <a:r>
              <a:rPr lang="en-US" dirty="0" smtClean="0"/>
              <a:t> </a:t>
            </a:r>
            <a:r>
              <a:rPr lang="en-US" dirty="0" err="1" smtClean="0"/>
              <a:t>satu</a:t>
            </a:r>
            <a:r>
              <a:rPr lang="en-US" dirty="0" smtClean="0"/>
              <a:t> </a:t>
            </a:r>
            <a:r>
              <a:rPr lang="en-US" dirty="0" err="1" smtClean="0"/>
              <a:t>ladangnya</a:t>
            </a:r>
            <a:r>
              <a:rPr lang="en-US" dirty="0" smtClean="0"/>
              <a:t> </a:t>
            </a:r>
            <a:r>
              <a:rPr lang="en-US" dirty="0" err="1" smtClean="0"/>
              <a:t>sebagai</a:t>
            </a:r>
            <a:r>
              <a:rPr lang="en-US" dirty="0" smtClean="0"/>
              <a:t> </a:t>
            </a:r>
            <a:r>
              <a:rPr lang="en-US" dirty="0" err="1" smtClean="0"/>
              <a:t>alternatif</a:t>
            </a:r>
            <a:r>
              <a:rPr lang="en-US" dirty="0" smtClean="0"/>
              <a:t> </a:t>
            </a:r>
            <a:r>
              <a:rPr lang="en-US" dirty="0" err="1" smtClean="0"/>
              <a:t>tempat</a:t>
            </a:r>
            <a:r>
              <a:rPr lang="en-US" dirty="0" smtClean="0"/>
              <a:t> </a:t>
            </a:r>
            <a:r>
              <a:rPr lang="en-US" dirty="0" err="1" smtClean="0"/>
              <a:t>berkuda</a:t>
            </a:r>
            <a:r>
              <a:rPr lang="en-US" dirty="0" smtClean="0"/>
              <a:t>.</a:t>
            </a:r>
          </a:p>
          <a:p>
            <a:r>
              <a:rPr lang="en-US" dirty="0" smtClean="0"/>
              <a:t>3. </a:t>
            </a:r>
            <a:r>
              <a:rPr lang="en-US" dirty="0" err="1" smtClean="0"/>
              <a:t>Bawa</a:t>
            </a:r>
            <a:r>
              <a:rPr lang="en-US" dirty="0" smtClean="0"/>
              <a:t> </a:t>
            </a:r>
            <a:r>
              <a:rPr lang="en-US" dirty="0" err="1" smtClean="0"/>
              <a:t>siswa</a:t>
            </a:r>
            <a:r>
              <a:rPr lang="en-US" dirty="0" smtClean="0"/>
              <a:t> </a:t>
            </a:r>
            <a:r>
              <a:rPr lang="en-US" dirty="0" err="1" smtClean="0"/>
              <a:t>sekolah</a:t>
            </a:r>
            <a:r>
              <a:rPr lang="en-US" dirty="0" smtClean="0"/>
              <a:t> </a:t>
            </a:r>
            <a:r>
              <a:rPr lang="en-US" dirty="0" err="1" smtClean="0"/>
              <a:t>berkuda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hutan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trekking </a:t>
            </a:r>
            <a:r>
              <a:rPr lang="en-US" dirty="0" err="1" smtClean="0"/>
              <a:t>sekarang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endParaRPr lang="en-US" dirty="0" smtClean="0"/>
          </a:p>
          <a:p>
            <a:r>
              <a:rPr lang="en-US" dirty="0" err="1" smtClean="0"/>
              <a:t>kemudian</a:t>
            </a:r>
            <a:r>
              <a:rPr lang="en-US" dirty="0" smtClean="0"/>
              <a:t>.</a:t>
            </a:r>
          </a:p>
          <a:p>
            <a:r>
              <a:rPr lang="en-US" dirty="0" smtClean="0"/>
              <a:t>4. </a:t>
            </a:r>
            <a:r>
              <a:rPr lang="en-US" dirty="0" err="1" smtClean="0"/>
              <a:t>Pastikan</a:t>
            </a:r>
            <a:r>
              <a:rPr lang="en-US" dirty="0" smtClean="0"/>
              <a:t> </a:t>
            </a:r>
            <a:r>
              <a:rPr lang="en-US" dirty="0" err="1" smtClean="0"/>
              <a:t>perlengkapan</a:t>
            </a:r>
            <a:r>
              <a:rPr lang="en-US" dirty="0" smtClean="0"/>
              <a:t> </a:t>
            </a:r>
            <a:r>
              <a:rPr lang="en-US" dirty="0" err="1" smtClean="0"/>
              <a:t>sekolah</a:t>
            </a:r>
            <a:r>
              <a:rPr lang="en-US" dirty="0" smtClean="0"/>
              <a:t> </a:t>
            </a:r>
            <a:r>
              <a:rPr lang="en-US" dirty="0" err="1" smtClean="0"/>
              <a:t>berkuda</a:t>
            </a:r>
            <a:r>
              <a:rPr lang="en-US" dirty="0" smtClean="0"/>
              <a:t> </a:t>
            </a:r>
            <a:r>
              <a:rPr lang="en-US" dirty="0" err="1" smtClean="0"/>
              <a:t>selalu</a:t>
            </a:r>
            <a:r>
              <a:rPr lang="en-US" dirty="0" smtClean="0"/>
              <a:t> </a:t>
            </a:r>
            <a:r>
              <a:rPr lang="en-US" dirty="0" err="1" smtClean="0"/>
              <a:t>rapi</a:t>
            </a:r>
            <a:r>
              <a:rPr lang="en-US" dirty="0" smtClean="0"/>
              <a:t>,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dihindari</a:t>
            </a:r>
            <a:endParaRPr lang="en-US" dirty="0" smtClean="0"/>
          </a:p>
          <a:p>
            <a:r>
              <a:rPr lang="en-US" dirty="0" err="1" smtClean="0"/>
              <a:t>meminta</a:t>
            </a:r>
            <a:r>
              <a:rPr lang="en-US" dirty="0" smtClean="0"/>
              <a:t> </a:t>
            </a:r>
            <a:r>
              <a:rPr lang="en-US" dirty="0" err="1" smtClean="0"/>
              <a:t>siswa</a:t>
            </a:r>
            <a:r>
              <a:rPr lang="en-US" dirty="0" smtClean="0"/>
              <a:t> </a:t>
            </a:r>
            <a:r>
              <a:rPr lang="en-US" dirty="0" err="1" smtClean="0"/>
              <a:t>mencari</a:t>
            </a:r>
            <a:r>
              <a:rPr lang="en-US" dirty="0" smtClean="0"/>
              <a:t> </a:t>
            </a:r>
            <a:r>
              <a:rPr lang="en-US" dirty="0" err="1" smtClean="0"/>
              <a:t>peralatan</a:t>
            </a:r>
            <a:r>
              <a:rPr lang="en-US" dirty="0" smtClean="0"/>
              <a:t> </a:t>
            </a:r>
            <a:r>
              <a:rPr lang="en-US" dirty="0" err="1" smtClean="0"/>
              <a:t>pengganti</a:t>
            </a:r>
            <a:r>
              <a:rPr lang="en-US" dirty="0" smtClean="0"/>
              <a:t> di </a:t>
            </a:r>
            <a:r>
              <a:rPr lang="en-US" dirty="0" err="1" smtClean="0"/>
              <a:t>tempat</a:t>
            </a:r>
            <a:r>
              <a:rPr lang="en-US" dirty="0" smtClean="0"/>
              <a:t> lain di</a:t>
            </a:r>
          </a:p>
          <a:p>
            <a:r>
              <a:rPr lang="en-US" dirty="0" err="1" smtClean="0"/>
              <a:t>kandang</a:t>
            </a:r>
            <a:r>
              <a:rPr lang="en-US" dirty="0" smtClean="0"/>
              <a:t> </a:t>
            </a:r>
            <a:r>
              <a:rPr lang="en-US" dirty="0" err="1" smtClean="0"/>
              <a:t>kuda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Meskipun</a:t>
            </a:r>
            <a:r>
              <a:rPr lang="en-US" dirty="0" smtClean="0"/>
              <a:t> </a:t>
            </a:r>
            <a:r>
              <a:rPr lang="en-US" dirty="0" err="1" smtClean="0"/>
              <a:t>beberapa</a:t>
            </a:r>
            <a:r>
              <a:rPr lang="en-US" dirty="0" smtClean="0"/>
              <a:t> orang </a:t>
            </a:r>
            <a:r>
              <a:rPr lang="en-US" dirty="0" err="1" smtClean="0"/>
              <a:t>meninggalkan</a:t>
            </a:r>
            <a:r>
              <a:rPr lang="en-US" dirty="0" smtClean="0"/>
              <a:t> </a:t>
            </a:r>
            <a:r>
              <a:rPr lang="en-US" dirty="0" err="1" smtClean="0"/>
              <a:t>kandang</a:t>
            </a:r>
            <a:r>
              <a:rPr lang="en-US" dirty="0" smtClean="0"/>
              <a:t>, </a:t>
            </a:r>
            <a:r>
              <a:rPr lang="en-US" dirty="0" err="1" smtClean="0"/>
              <a:t>perubahan</a:t>
            </a:r>
            <a:r>
              <a:rPr lang="en-US" dirty="0" smtClean="0"/>
              <a:t> yang </a:t>
            </a:r>
            <a:r>
              <a:rPr lang="en-US" dirty="0" err="1" smtClean="0"/>
              <a:t>diterapkan</a:t>
            </a:r>
            <a:r>
              <a:rPr lang="en-US" dirty="0" smtClean="0"/>
              <a:t> </a:t>
            </a:r>
            <a:r>
              <a:rPr lang="en-US" dirty="0" err="1" smtClean="0"/>
              <a:t>memperbaiki</a:t>
            </a:r>
            <a:r>
              <a:rPr lang="en-US" dirty="0" smtClean="0"/>
              <a:t> </a:t>
            </a:r>
            <a:r>
              <a:rPr lang="en-US" dirty="0" err="1" smtClean="0"/>
              <a:t>situasi</a:t>
            </a:r>
            <a:r>
              <a:rPr lang="en-US" dirty="0" smtClean="0"/>
              <a:t> </a:t>
            </a:r>
            <a:r>
              <a:rPr lang="en-US" dirty="0" err="1" smtClean="0"/>
              <a:t>secara</a:t>
            </a:r>
            <a:r>
              <a:rPr lang="en-US" dirty="0" smtClean="0"/>
              <a:t> </a:t>
            </a:r>
            <a:r>
              <a:rPr lang="en-US" dirty="0" err="1" smtClean="0"/>
              <a:t>signifikan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C605BE-8694-453C-AC46-4063789D256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392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 userDrawn="1"/>
        </p:nvGrpSpPr>
        <p:grpSpPr bwMode="auto">
          <a:xfrm>
            <a:off x="228600" y="2889250"/>
            <a:ext cx="8610600" cy="201613"/>
            <a:chOff x="144" y="1820"/>
            <a:chExt cx="5424" cy="127"/>
          </a:xfrm>
        </p:grpSpPr>
        <p:sp>
          <p:nvSpPr>
            <p:cNvPr id="5" name="Rectangle 8"/>
            <p:cNvSpPr>
              <a:spLocks noChangeArrowheads="1"/>
            </p:cNvSpPr>
            <p:nvPr userDrawn="1"/>
          </p:nvSpPr>
          <p:spPr bwMode="auto">
            <a:xfrm>
              <a:off x="144" y="1820"/>
              <a:ext cx="1808" cy="127"/>
            </a:xfrm>
            <a:prstGeom prst="rect">
              <a:avLst/>
            </a:pr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/>
            </a:p>
          </p:txBody>
        </p:sp>
        <p:sp>
          <p:nvSpPr>
            <p:cNvPr id="6" name="Rectangle 9"/>
            <p:cNvSpPr>
              <a:spLocks noChangeArrowheads="1"/>
            </p:cNvSpPr>
            <p:nvPr userDrawn="1"/>
          </p:nvSpPr>
          <p:spPr bwMode="auto">
            <a:xfrm>
              <a:off x="1952" y="1820"/>
              <a:ext cx="1808" cy="127"/>
            </a:xfrm>
            <a:prstGeom prst="rect">
              <a:avLst/>
            </a:prstGeom>
            <a:solidFill>
              <a:srgbClr val="CC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/>
            </a:p>
          </p:txBody>
        </p:sp>
        <p:sp>
          <p:nvSpPr>
            <p:cNvPr id="7" name="Rectangle 10"/>
            <p:cNvSpPr>
              <a:spLocks noChangeArrowheads="1"/>
            </p:cNvSpPr>
            <p:nvPr userDrawn="1"/>
          </p:nvSpPr>
          <p:spPr bwMode="auto">
            <a:xfrm>
              <a:off x="3760" y="1820"/>
              <a:ext cx="1808" cy="1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/>
            </a:p>
          </p:txBody>
        </p:sp>
      </p:grpSp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85800"/>
            <a:ext cx="7772400" cy="2127250"/>
          </a:xfrm>
        </p:spPr>
        <p:txBody>
          <a:bodyPr/>
          <a:lstStyle>
            <a:lvl1pPr algn="ctr">
              <a:defRPr sz="58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70250"/>
            <a:ext cx="6400800" cy="22098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0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1E4F2AC-89A8-454C-BE3B-D52008256B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4933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5F2C7-5886-4149-992D-5C32B921B6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3679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0"/>
            <a:ext cx="2057400" cy="6054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0"/>
            <a:ext cx="6019800" cy="60547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8D23BD-83FA-4B1B-B706-E858048A8E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9576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F9057-6F56-4EA7-BD51-70C73E73BD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7487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F9A07-ED24-48D2-B344-262B8DA688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3362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38200"/>
            <a:ext cx="4038600" cy="5292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38200"/>
            <a:ext cx="4038600" cy="5292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65A2AC-3D14-4575-9EAC-1FE86A9CA1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7867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32448A-2861-4ECA-BB9A-953DA21CE6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3747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A6C5A0-9B04-4D44-A772-EE89DAE79A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1183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43D7AB-73F8-4A4D-86E9-F507E1494E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0224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0F5DBD-B058-4B43-A071-8885B82B1F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8691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374EF-4F51-43E7-87E4-668074AF58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1839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BEF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76200"/>
            <a:ext cx="8229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838200"/>
            <a:ext cx="8229600" cy="529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 b="0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b="0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0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E84E3DA7-3676-4994-8FC7-568EC30F64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457200" y="609600"/>
            <a:ext cx="80772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032" name="Group 8"/>
          <p:cNvGrpSpPr>
            <a:grpSpLocks/>
          </p:cNvGrpSpPr>
          <p:nvPr userDrawn="1"/>
        </p:nvGrpSpPr>
        <p:grpSpPr bwMode="auto">
          <a:xfrm rot="-5400000">
            <a:off x="-3314700" y="3314700"/>
            <a:ext cx="6858000" cy="228600"/>
            <a:chOff x="144" y="1820"/>
            <a:chExt cx="5424" cy="127"/>
          </a:xfrm>
        </p:grpSpPr>
        <p:sp>
          <p:nvSpPr>
            <p:cNvPr id="1033" name="Rectangle 9"/>
            <p:cNvSpPr>
              <a:spLocks noChangeArrowheads="1"/>
            </p:cNvSpPr>
            <p:nvPr/>
          </p:nvSpPr>
          <p:spPr bwMode="auto">
            <a:xfrm>
              <a:off x="145" y="1819"/>
              <a:ext cx="1808" cy="127"/>
            </a:xfrm>
            <a:prstGeom prst="rect">
              <a:avLst/>
            </a:pr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/>
            </a:p>
          </p:txBody>
        </p:sp>
        <p:sp>
          <p:nvSpPr>
            <p:cNvPr id="1034" name="Rectangle 10"/>
            <p:cNvSpPr>
              <a:spLocks noChangeArrowheads="1"/>
            </p:cNvSpPr>
            <p:nvPr/>
          </p:nvSpPr>
          <p:spPr bwMode="auto">
            <a:xfrm>
              <a:off x="1952" y="1820"/>
              <a:ext cx="1808" cy="127"/>
            </a:xfrm>
            <a:prstGeom prst="rect">
              <a:avLst/>
            </a:prstGeom>
            <a:solidFill>
              <a:srgbClr val="CC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/>
            </a:p>
          </p:txBody>
        </p:sp>
        <p:sp>
          <p:nvSpPr>
            <p:cNvPr id="1035" name="Rectangle 11"/>
            <p:cNvSpPr>
              <a:spLocks noChangeArrowheads="1"/>
            </p:cNvSpPr>
            <p:nvPr/>
          </p:nvSpPr>
          <p:spPr bwMode="auto">
            <a:xfrm>
              <a:off x="3760" y="1820"/>
              <a:ext cx="1808" cy="1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7171" grpId="0" build="p">
        <p:tmplLst>
          <p:tmpl lvl="1">
            <p:tnLst>
              <p:par>
                <p:cTn presetID="9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717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717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717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717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717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p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p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anose="05000000000000000000" pitchFamily="2" charset="2"/>
        <a:buChar char="§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1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6.m4a"/><Relationship Id="rId7" Type="http://schemas.openxmlformats.org/officeDocument/2006/relationships/image" Target="../media/image1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6.m4a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3" Type="http://schemas.microsoft.com/office/2007/relationships/media" Target="../media/media18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audio" Target="../media/media19.m4a"/><Relationship Id="rId5" Type="http://schemas.microsoft.com/office/2007/relationships/media" Target="../media/media19.m4a"/><Relationship Id="rId4" Type="http://schemas.openxmlformats.org/officeDocument/2006/relationships/audio" Target="../media/media18.m4a"/><Relationship Id="rId9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7" Type="http://schemas.openxmlformats.org/officeDocument/2006/relationships/image" Target="../media/image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5.4 Tools for Idea Generation and Consensus Solutions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3270250"/>
            <a:ext cx="7086600" cy="22098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Brainstorming</a:t>
            </a:r>
          </a:p>
          <a:p>
            <a:pPr eaLnBrk="1" hangingPunct="1"/>
            <a:r>
              <a:rPr lang="en-US" altLang="en-US" dirty="0" err="1" smtClean="0"/>
              <a:t>Brainwriting</a:t>
            </a:r>
            <a:r>
              <a:rPr lang="en-US" altLang="en-US" dirty="0" smtClean="0"/>
              <a:t>/Crawford Slip Method</a:t>
            </a:r>
          </a:p>
          <a:p>
            <a:pPr eaLnBrk="1" hangingPunct="1"/>
            <a:r>
              <a:rPr lang="en-US" altLang="en-US" dirty="0" smtClean="0"/>
              <a:t>Nominal Group Technique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66800" y="6221268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66800" y="5175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0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Brainwriting Procedure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Mulailah dengan topik yang jelas </a:t>
            </a:r>
          </a:p>
          <a:p>
            <a:pPr eaLnBrk="1" hangingPunct="1"/>
            <a:r>
              <a:rPr lang="en-US" altLang="en-US" smtClean="0"/>
              <a:t>Menuliskan ide-ide </a:t>
            </a:r>
          </a:p>
          <a:p>
            <a:pPr eaLnBrk="1" hangingPunct="1"/>
            <a:r>
              <a:rPr lang="en-US" altLang="en-US" smtClean="0"/>
              <a:t>Peserta diperbolehkan untuk menambah ide-ide orang lain  </a:t>
            </a:r>
          </a:p>
          <a:p>
            <a:pPr eaLnBrk="1" hangingPunct="1"/>
            <a:r>
              <a:rPr lang="en-US" altLang="en-US" smtClean="0">
                <a:sym typeface="Wingdings" panose="05000000000000000000" pitchFamily="2" charset="2"/>
              </a:rPr>
              <a:t>Pada akhirnya, ide-ide secara lisan dibahas oleh kelompok  sebaiknya juga diurutkan ke dalam kelas ide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4400" y="58261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Studi</a:t>
            </a:r>
            <a:r>
              <a:rPr lang="en-US" dirty="0" smtClean="0"/>
              <a:t> </a:t>
            </a:r>
            <a:r>
              <a:rPr lang="en-US" dirty="0" err="1" smtClean="0"/>
              <a:t>Kasus</a:t>
            </a:r>
            <a:r>
              <a:rPr lang="en-US" dirty="0" smtClean="0"/>
              <a:t> </a:t>
            </a:r>
            <a:r>
              <a:rPr lang="en-US" altLang="en-US" dirty="0" err="1"/>
              <a:t>Brainwriting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err="1" smtClean="0"/>
              <a:t>Sebuah</a:t>
            </a:r>
            <a:r>
              <a:rPr lang="en-US" sz="2400" dirty="0" smtClean="0"/>
              <a:t> </a:t>
            </a:r>
            <a:r>
              <a:rPr lang="en-US" sz="2400" dirty="0" err="1" smtClean="0"/>
              <a:t>perusahaan</a:t>
            </a:r>
            <a:r>
              <a:rPr lang="en-US" sz="2400" dirty="0" smtClean="0"/>
              <a:t> </a:t>
            </a:r>
            <a:r>
              <a:rPr lang="en-US" sz="2400" dirty="0" err="1" smtClean="0"/>
              <a:t>memiliki</a:t>
            </a:r>
            <a:r>
              <a:rPr lang="en-US" sz="2400" dirty="0" smtClean="0"/>
              <a:t> </a:t>
            </a:r>
            <a:r>
              <a:rPr lang="en-US" sz="2400" dirty="0" err="1"/>
              <a:t>sekolah</a:t>
            </a:r>
            <a:r>
              <a:rPr lang="en-US" sz="2400" dirty="0"/>
              <a:t> </a:t>
            </a:r>
            <a:r>
              <a:rPr lang="en-US" sz="2400" dirty="0" err="1"/>
              <a:t>berkuda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klub</a:t>
            </a:r>
            <a:r>
              <a:rPr lang="en-US" sz="2400" dirty="0"/>
              <a:t> </a:t>
            </a:r>
            <a:r>
              <a:rPr lang="en-US" sz="2400" dirty="0" err="1"/>
              <a:t>berkuda</a:t>
            </a:r>
            <a:r>
              <a:rPr lang="en-US" sz="2400" dirty="0"/>
              <a:t>,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pemilik</a:t>
            </a:r>
            <a:r>
              <a:rPr lang="en-US" sz="2400" dirty="0"/>
              <a:t> </a:t>
            </a:r>
            <a:r>
              <a:rPr lang="en-US" sz="2400" dirty="0" err="1"/>
              <a:t>kuda</a:t>
            </a:r>
            <a:r>
              <a:rPr lang="en-US" sz="2400" dirty="0"/>
              <a:t> </a:t>
            </a:r>
            <a:r>
              <a:rPr lang="en-US" sz="2400" dirty="0" err="1"/>
              <a:t>pribadi</a:t>
            </a:r>
            <a:r>
              <a:rPr lang="en-US" sz="2400" dirty="0"/>
              <a:t> </a:t>
            </a:r>
            <a:r>
              <a:rPr lang="en-US" sz="2400" dirty="0" err="1"/>
              <a:t>juga</a:t>
            </a:r>
            <a:r>
              <a:rPr lang="en-US" sz="2400" dirty="0"/>
              <a:t> </a:t>
            </a:r>
            <a:r>
              <a:rPr lang="en-US" sz="2400" dirty="0" err="1"/>
              <a:t>memelihara</a:t>
            </a:r>
            <a:r>
              <a:rPr lang="en-US" sz="2400" dirty="0"/>
              <a:t> </a:t>
            </a:r>
            <a:r>
              <a:rPr lang="en-US" sz="2400" dirty="0" err="1"/>
              <a:t>kuda</a:t>
            </a:r>
            <a:r>
              <a:rPr lang="en-US" sz="2400" dirty="0"/>
              <a:t> </a:t>
            </a:r>
            <a:r>
              <a:rPr lang="en-US" sz="2400" dirty="0" err="1"/>
              <a:t>mereka</a:t>
            </a:r>
            <a:r>
              <a:rPr lang="en-US" sz="2400" dirty="0"/>
              <a:t> di </a:t>
            </a:r>
            <a:r>
              <a:rPr lang="en-US" sz="2400" dirty="0" err="1"/>
              <a:t>sana</a:t>
            </a:r>
            <a:r>
              <a:rPr lang="en-US" sz="2400" dirty="0"/>
              <a:t>. </a:t>
            </a:r>
            <a:endParaRPr lang="en-US" sz="2400" dirty="0" smtClean="0"/>
          </a:p>
          <a:p>
            <a:r>
              <a:rPr lang="en-US" sz="2400" dirty="0" err="1" smtClean="0"/>
              <a:t>Selama</a:t>
            </a:r>
            <a:r>
              <a:rPr lang="en-US" sz="2400" dirty="0" smtClean="0"/>
              <a:t> </a:t>
            </a:r>
            <a:r>
              <a:rPr lang="en-US" sz="2400" dirty="0" err="1"/>
              <a:t>bertahun-tahun</a:t>
            </a:r>
            <a:r>
              <a:rPr lang="en-US" sz="2400" dirty="0"/>
              <a:t> </a:t>
            </a:r>
            <a:r>
              <a:rPr lang="en-US" sz="2400" dirty="0" err="1"/>
              <a:t>ada</a:t>
            </a:r>
            <a:r>
              <a:rPr lang="en-US" sz="2400" dirty="0"/>
              <a:t> </a:t>
            </a:r>
            <a:r>
              <a:rPr lang="en-US" sz="2400" dirty="0" err="1"/>
              <a:t>keluhan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bentrokan</a:t>
            </a:r>
            <a:r>
              <a:rPr lang="en-US" sz="2400" dirty="0"/>
              <a:t> </a:t>
            </a:r>
            <a:r>
              <a:rPr lang="en-US" sz="2400" dirty="0" err="1"/>
              <a:t>antara</a:t>
            </a:r>
            <a:r>
              <a:rPr lang="en-US" sz="2400" dirty="0"/>
              <a:t> </a:t>
            </a:r>
            <a:r>
              <a:rPr lang="en-US" sz="2400" dirty="0" err="1"/>
              <a:t>kelompok</a:t>
            </a:r>
            <a:r>
              <a:rPr lang="en-US" sz="2400" dirty="0"/>
              <a:t> </a:t>
            </a:r>
            <a:r>
              <a:rPr lang="en-US" sz="2400" dirty="0" err="1"/>
              <a:t>pengguna</a:t>
            </a:r>
            <a:r>
              <a:rPr lang="en-US" sz="2400" dirty="0"/>
              <a:t> yang </a:t>
            </a:r>
            <a:r>
              <a:rPr lang="en-US" sz="2400" dirty="0" err="1"/>
              <a:t>berbeda</a:t>
            </a:r>
            <a:r>
              <a:rPr lang="en-US" sz="2400" dirty="0"/>
              <a:t>. </a:t>
            </a:r>
            <a:r>
              <a:rPr lang="en-US" sz="2400" dirty="0" err="1"/>
              <a:t>Anggota</a:t>
            </a:r>
            <a:r>
              <a:rPr lang="en-US" sz="2400" dirty="0"/>
              <a:t> </a:t>
            </a:r>
            <a:r>
              <a:rPr lang="en-US" sz="2400" dirty="0" err="1"/>
              <a:t>klub</a:t>
            </a:r>
            <a:r>
              <a:rPr lang="en-US" sz="2400" dirty="0"/>
              <a:t> </a:t>
            </a:r>
            <a:r>
              <a:rPr lang="en-US" sz="2400" dirty="0" err="1"/>
              <a:t>kuda</a:t>
            </a:r>
            <a:r>
              <a:rPr lang="en-US" sz="2400" dirty="0"/>
              <a:t> </a:t>
            </a:r>
            <a:r>
              <a:rPr lang="en-US" sz="2400" dirty="0" err="1"/>
              <a:t>marah</a:t>
            </a:r>
            <a:r>
              <a:rPr lang="en-US" sz="2400" dirty="0"/>
              <a:t> </a:t>
            </a:r>
            <a:r>
              <a:rPr lang="en-US" sz="2400" dirty="0" err="1"/>
              <a:t>kepada</a:t>
            </a:r>
            <a:r>
              <a:rPr lang="en-US" sz="2400" dirty="0"/>
              <a:t> </a:t>
            </a:r>
            <a:r>
              <a:rPr lang="en-US" sz="2400" dirty="0" err="1"/>
              <a:t>sekolah</a:t>
            </a:r>
            <a:r>
              <a:rPr lang="en-US" sz="2400" dirty="0"/>
              <a:t> </a:t>
            </a:r>
            <a:r>
              <a:rPr lang="en-US" sz="2400" dirty="0" err="1"/>
              <a:t>berkuda</a:t>
            </a:r>
            <a:r>
              <a:rPr lang="en-US" sz="2400" dirty="0"/>
              <a:t> </a:t>
            </a:r>
            <a:r>
              <a:rPr lang="en-US" sz="2400" dirty="0" err="1"/>
              <a:t>karena</a:t>
            </a:r>
            <a:r>
              <a:rPr lang="en-US" sz="2400" dirty="0"/>
              <a:t> </a:t>
            </a:r>
            <a:r>
              <a:rPr lang="en-US" sz="2400" dirty="0" err="1"/>
              <a:t>terus</a:t>
            </a:r>
            <a:r>
              <a:rPr lang="en-US" sz="2400" dirty="0"/>
              <a:t> </a:t>
            </a:r>
            <a:r>
              <a:rPr lang="en-US" sz="2400" dirty="0" err="1"/>
              <a:t>menempati</a:t>
            </a:r>
            <a:r>
              <a:rPr lang="en-US" sz="2400" dirty="0"/>
              <a:t> aula </a:t>
            </a:r>
            <a:r>
              <a:rPr lang="en-US" sz="2400" dirty="0" err="1"/>
              <a:t>dan</a:t>
            </a:r>
            <a:r>
              <a:rPr lang="en-US" sz="2400" dirty="0"/>
              <a:t> paddock </a:t>
            </a:r>
            <a:r>
              <a:rPr lang="en-US" sz="2400" dirty="0" err="1"/>
              <a:t>berkuda</a:t>
            </a:r>
            <a:r>
              <a:rPr lang="en-US" sz="2400" dirty="0"/>
              <a:t>, </a:t>
            </a:r>
            <a:r>
              <a:rPr lang="en-US" sz="2400" dirty="0" err="1"/>
              <a:t>pemilik</a:t>
            </a:r>
            <a:r>
              <a:rPr lang="en-US" sz="2400" dirty="0"/>
              <a:t> </a:t>
            </a:r>
            <a:r>
              <a:rPr lang="en-US" sz="2400" dirty="0" err="1"/>
              <a:t>kuda</a:t>
            </a:r>
            <a:r>
              <a:rPr lang="en-US" sz="2400" dirty="0"/>
              <a:t> </a:t>
            </a:r>
            <a:r>
              <a:rPr lang="en-US" sz="2400" dirty="0" err="1"/>
              <a:t>mengklaim</a:t>
            </a:r>
            <a:r>
              <a:rPr lang="en-US" sz="2400" dirty="0"/>
              <a:t> </a:t>
            </a:r>
            <a:r>
              <a:rPr lang="en-US" sz="2400" dirty="0" err="1"/>
              <a:t>siswa</a:t>
            </a:r>
            <a:r>
              <a:rPr lang="en-US" sz="2400" dirty="0"/>
              <a:t> </a:t>
            </a:r>
            <a:r>
              <a:rPr lang="en-US" sz="2400" dirty="0" err="1"/>
              <a:t>sekolah</a:t>
            </a:r>
            <a:r>
              <a:rPr lang="en-US" sz="2400" dirty="0"/>
              <a:t> </a:t>
            </a:r>
            <a:r>
              <a:rPr lang="en-US" sz="2400" dirty="0" err="1"/>
              <a:t>berkuda</a:t>
            </a:r>
            <a:r>
              <a:rPr lang="en-US" sz="2400" dirty="0"/>
              <a:t> </a:t>
            </a:r>
            <a:r>
              <a:rPr lang="en-US" sz="2400" dirty="0" err="1"/>
              <a:t>meminjam</a:t>
            </a:r>
            <a:r>
              <a:rPr lang="en-US" sz="2400" dirty="0"/>
              <a:t>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dirty="0" err="1"/>
              <a:t>mencuri</a:t>
            </a:r>
            <a:r>
              <a:rPr lang="en-US" sz="2400" dirty="0"/>
              <a:t> </a:t>
            </a:r>
            <a:r>
              <a:rPr lang="en-US" sz="2400" dirty="0" err="1"/>
              <a:t>peralatan</a:t>
            </a:r>
            <a:r>
              <a:rPr lang="en-US" sz="2400" dirty="0"/>
              <a:t> </a:t>
            </a:r>
            <a:r>
              <a:rPr lang="en-US" sz="2400" dirty="0" err="1"/>
              <a:t>mereka</a:t>
            </a:r>
            <a:r>
              <a:rPr lang="en-US" sz="2400" dirty="0"/>
              <a:t>,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semua</a:t>
            </a:r>
            <a:r>
              <a:rPr lang="en-US" sz="2400" dirty="0"/>
              <a:t> orang </a:t>
            </a:r>
            <a:r>
              <a:rPr lang="en-US" sz="2400" dirty="0" err="1"/>
              <a:t>menyalahkan</a:t>
            </a:r>
            <a:r>
              <a:rPr lang="en-US" sz="2400" dirty="0"/>
              <a:t> yang lain </a:t>
            </a:r>
            <a:r>
              <a:rPr lang="en-US" sz="2400" dirty="0" err="1"/>
              <a:t>karena</a:t>
            </a:r>
            <a:r>
              <a:rPr lang="en-US" sz="2400" dirty="0"/>
              <a:t> </a:t>
            </a: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membersihkan</a:t>
            </a:r>
            <a:r>
              <a:rPr lang="en-US" sz="2400" dirty="0"/>
              <a:t> </a:t>
            </a:r>
            <a:r>
              <a:rPr lang="en-US" sz="2400" dirty="0" err="1"/>
              <a:t>diri</a:t>
            </a:r>
            <a:r>
              <a:rPr lang="en-US" sz="2400" dirty="0"/>
              <a:t> </a:t>
            </a:r>
            <a:r>
              <a:rPr lang="en-US" sz="2400" dirty="0" err="1"/>
              <a:t>mereka</a:t>
            </a:r>
            <a:r>
              <a:rPr lang="en-US" sz="2400" dirty="0"/>
              <a:t> </a:t>
            </a:r>
            <a:r>
              <a:rPr lang="en-US" sz="2400" dirty="0" err="1"/>
              <a:t>sendiri</a:t>
            </a:r>
            <a:r>
              <a:rPr lang="en-US" sz="2400" dirty="0"/>
              <a:t>. </a:t>
            </a:r>
            <a:endParaRPr lang="en-US" sz="2400" dirty="0" smtClean="0"/>
          </a:p>
          <a:p>
            <a:r>
              <a:rPr lang="en-US" sz="2400" dirty="0" err="1" smtClean="0"/>
              <a:t>Dia</a:t>
            </a:r>
            <a:r>
              <a:rPr lang="en-US" sz="2400" dirty="0" smtClean="0"/>
              <a:t> </a:t>
            </a:r>
            <a:r>
              <a:rPr lang="en-US" sz="2400" dirty="0" err="1"/>
              <a:t>pikir</a:t>
            </a:r>
            <a:r>
              <a:rPr lang="en-US" sz="2400" dirty="0"/>
              <a:t> brainstorming </a:t>
            </a: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akan</a:t>
            </a:r>
            <a:r>
              <a:rPr lang="en-US" sz="2400" dirty="0"/>
              <a:t> </a:t>
            </a:r>
            <a:r>
              <a:rPr lang="en-US" sz="2400" dirty="0" err="1" smtClean="0"/>
              <a:t>berhasil</a:t>
            </a:r>
            <a:r>
              <a:rPr lang="en-US" sz="2400" dirty="0" smtClean="0"/>
              <a:t> </a:t>
            </a:r>
            <a:r>
              <a:rPr lang="en-US" sz="2400" dirty="0" err="1" smtClean="0"/>
              <a:t>produktif</a:t>
            </a:r>
            <a:r>
              <a:rPr lang="en-US" sz="2400" dirty="0" smtClean="0"/>
              <a:t> </a:t>
            </a:r>
            <a:r>
              <a:rPr lang="en-US" sz="2400" dirty="0" err="1"/>
              <a:t>mengingat</a:t>
            </a:r>
            <a:r>
              <a:rPr lang="en-US" sz="2400" dirty="0"/>
              <a:t> </a:t>
            </a:r>
            <a:r>
              <a:rPr lang="en-US" sz="2400" dirty="0" err="1"/>
              <a:t>ketegangan</a:t>
            </a:r>
            <a:r>
              <a:rPr lang="en-US" sz="2400" dirty="0"/>
              <a:t> di </a:t>
            </a:r>
            <a:r>
              <a:rPr lang="en-US" sz="2400" dirty="0" err="1"/>
              <a:t>antara</a:t>
            </a:r>
            <a:r>
              <a:rPr lang="en-US" sz="2400" dirty="0"/>
              <a:t> </a:t>
            </a:r>
            <a:r>
              <a:rPr lang="en-US" sz="2400" dirty="0" err="1"/>
              <a:t>kelompok</a:t>
            </a:r>
            <a:r>
              <a:rPr lang="en-US" sz="2400" dirty="0"/>
              <a:t>. </a:t>
            </a:r>
            <a:endParaRPr lang="en-US" sz="24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00100" y="5826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40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9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 err="1" smtClean="0"/>
              <a:t>beberapa</a:t>
            </a:r>
            <a:r>
              <a:rPr lang="en-US" sz="2400" dirty="0" smtClean="0"/>
              <a:t> </a:t>
            </a:r>
            <a:r>
              <a:rPr lang="en-US" sz="2400" dirty="0"/>
              <a:t>saran yang </a:t>
            </a:r>
            <a:r>
              <a:rPr lang="en-US" sz="2400" dirty="0" err="1"/>
              <a:t>menurutnya</a:t>
            </a:r>
            <a:r>
              <a:rPr lang="en-US" sz="2400" dirty="0"/>
              <a:t>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diterapkan</a:t>
            </a:r>
            <a:r>
              <a:rPr lang="en-US" sz="2400" dirty="0"/>
              <a:t>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err="1" smtClean="0"/>
              <a:t>Biarkan</a:t>
            </a:r>
            <a:r>
              <a:rPr lang="en-US" sz="2400" dirty="0" smtClean="0"/>
              <a:t> </a:t>
            </a:r>
            <a:r>
              <a:rPr lang="en-US" sz="2400" dirty="0" err="1"/>
              <a:t>sekolah</a:t>
            </a:r>
            <a:r>
              <a:rPr lang="en-US" sz="2400" dirty="0"/>
              <a:t> </a:t>
            </a:r>
            <a:r>
              <a:rPr lang="en-US" sz="2400" dirty="0" err="1"/>
              <a:t>berkuda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klub</a:t>
            </a:r>
            <a:r>
              <a:rPr lang="en-US" sz="2400" dirty="0"/>
              <a:t> </a:t>
            </a:r>
            <a:r>
              <a:rPr lang="en-US" sz="2400" dirty="0" err="1"/>
              <a:t>berkuda</a:t>
            </a:r>
            <a:r>
              <a:rPr lang="en-US" sz="2400" dirty="0"/>
              <a:t> </a:t>
            </a:r>
            <a:r>
              <a:rPr lang="en-US" sz="2400" dirty="0" err="1"/>
              <a:t>bergantian</a:t>
            </a:r>
            <a:r>
              <a:rPr lang="en-US" sz="2400" dirty="0"/>
              <a:t> </a:t>
            </a:r>
            <a:r>
              <a:rPr lang="en-US" sz="2400" dirty="0" err="1"/>
              <a:t>antara</a:t>
            </a:r>
            <a:r>
              <a:rPr lang="en-US" sz="2400" dirty="0"/>
              <a:t> </a:t>
            </a:r>
            <a:r>
              <a:rPr lang="en-US" sz="2400" dirty="0" smtClean="0"/>
              <a:t>semesters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memilih</a:t>
            </a:r>
            <a:r>
              <a:rPr lang="en-US" sz="2400" dirty="0"/>
              <a:t> jam paddock </a:t>
            </a:r>
            <a:r>
              <a:rPr lang="en-US" sz="2400" dirty="0" err="1"/>
              <a:t>dan</a:t>
            </a:r>
            <a:r>
              <a:rPr lang="en-US" sz="2400" dirty="0"/>
              <a:t> riding </a:t>
            </a:r>
            <a:r>
              <a:rPr lang="en-US" sz="2400" dirty="0" smtClean="0"/>
              <a:t>hall.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err="1" smtClean="0"/>
              <a:t>Minta</a:t>
            </a:r>
            <a:r>
              <a:rPr lang="en-US" sz="2400" dirty="0" smtClean="0"/>
              <a:t> </a:t>
            </a:r>
            <a:r>
              <a:rPr lang="en-US" sz="2400" dirty="0" err="1"/>
              <a:t>izin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petani</a:t>
            </a:r>
            <a:r>
              <a:rPr lang="en-US" sz="2400" dirty="0"/>
              <a:t> </a:t>
            </a:r>
            <a:r>
              <a:rPr lang="en-US" sz="2400" dirty="0" err="1"/>
              <a:t>tetangga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menggunakan</a:t>
            </a:r>
            <a:r>
              <a:rPr lang="en-US" sz="2400" dirty="0"/>
              <a:t> </a:t>
            </a:r>
            <a:r>
              <a:rPr lang="en-US" sz="2400" dirty="0" err="1"/>
              <a:t>salah</a:t>
            </a:r>
            <a:r>
              <a:rPr lang="en-US" sz="2400" dirty="0"/>
              <a:t> </a:t>
            </a:r>
            <a:r>
              <a:rPr lang="en-US" sz="2400" dirty="0" err="1"/>
              <a:t>satu</a:t>
            </a:r>
            <a:r>
              <a:rPr lang="en-US" sz="2400" dirty="0"/>
              <a:t> </a:t>
            </a:r>
            <a:r>
              <a:rPr lang="en-US" sz="2400" dirty="0" err="1"/>
              <a:t>ladangnya</a:t>
            </a:r>
            <a:r>
              <a:rPr lang="en-US" sz="2400" dirty="0"/>
              <a:t> </a:t>
            </a:r>
            <a:r>
              <a:rPr lang="en-US" sz="2400" dirty="0" err="1"/>
              <a:t>sebagai</a:t>
            </a:r>
            <a:r>
              <a:rPr lang="en-US" sz="2400" dirty="0"/>
              <a:t> </a:t>
            </a:r>
            <a:r>
              <a:rPr lang="en-US" sz="2400" dirty="0" err="1"/>
              <a:t>alternatif</a:t>
            </a:r>
            <a:r>
              <a:rPr lang="en-US" sz="2400" dirty="0"/>
              <a:t> </a:t>
            </a:r>
            <a:r>
              <a:rPr lang="en-US" sz="2400" dirty="0" err="1"/>
              <a:t>tempat</a:t>
            </a:r>
            <a:r>
              <a:rPr lang="en-US" sz="2400" dirty="0"/>
              <a:t> </a:t>
            </a:r>
            <a:r>
              <a:rPr lang="en-US" sz="2400" dirty="0" err="1" smtClean="0"/>
              <a:t>berkuda</a:t>
            </a:r>
            <a:r>
              <a:rPr lang="en-US" sz="2400" dirty="0" smtClean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err="1" smtClean="0"/>
              <a:t>Bawa</a:t>
            </a:r>
            <a:r>
              <a:rPr lang="en-US" sz="2400" dirty="0" smtClean="0"/>
              <a:t> </a:t>
            </a:r>
            <a:r>
              <a:rPr lang="en-US" sz="2400" dirty="0" err="1"/>
              <a:t>siswa</a:t>
            </a:r>
            <a:r>
              <a:rPr lang="en-US" sz="2400" dirty="0"/>
              <a:t> </a:t>
            </a:r>
            <a:r>
              <a:rPr lang="en-US" sz="2400" dirty="0" err="1"/>
              <a:t>sekolah</a:t>
            </a:r>
            <a:r>
              <a:rPr lang="en-US" sz="2400" dirty="0"/>
              <a:t> </a:t>
            </a:r>
            <a:r>
              <a:rPr lang="en-US" sz="2400" dirty="0" err="1"/>
              <a:t>berkuda</a:t>
            </a:r>
            <a:r>
              <a:rPr lang="en-US" sz="2400" dirty="0"/>
              <a:t> </a:t>
            </a:r>
            <a:r>
              <a:rPr lang="en-US" sz="2400" dirty="0" err="1"/>
              <a:t>ke</a:t>
            </a:r>
            <a:r>
              <a:rPr lang="en-US" sz="2400" dirty="0"/>
              <a:t> </a:t>
            </a:r>
            <a:r>
              <a:rPr lang="en-US" sz="2400" dirty="0" err="1"/>
              <a:t>hutan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trekking </a:t>
            </a:r>
            <a:r>
              <a:rPr lang="en-US" sz="2400" dirty="0" err="1"/>
              <a:t>sekarang</a:t>
            </a:r>
            <a:r>
              <a:rPr lang="en-US" sz="2400" dirty="0"/>
              <a:t>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kemudian</a:t>
            </a:r>
            <a:r>
              <a:rPr lang="en-US" sz="2400" dirty="0" smtClean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err="1" smtClean="0"/>
              <a:t>Pastikan</a:t>
            </a:r>
            <a:r>
              <a:rPr lang="en-US" sz="2400" dirty="0" smtClean="0"/>
              <a:t> </a:t>
            </a:r>
            <a:r>
              <a:rPr lang="en-US" sz="2400" dirty="0" err="1"/>
              <a:t>perlengkapan</a:t>
            </a:r>
            <a:r>
              <a:rPr lang="en-US" sz="2400" dirty="0"/>
              <a:t> </a:t>
            </a:r>
            <a:r>
              <a:rPr lang="en-US" sz="2400" dirty="0" err="1"/>
              <a:t>sekolah</a:t>
            </a:r>
            <a:r>
              <a:rPr lang="en-US" sz="2400" dirty="0"/>
              <a:t> </a:t>
            </a:r>
            <a:r>
              <a:rPr lang="en-US" sz="2400" dirty="0" err="1"/>
              <a:t>berkuda</a:t>
            </a:r>
            <a:r>
              <a:rPr lang="en-US" sz="2400" dirty="0"/>
              <a:t> </a:t>
            </a:r>
            <a:r>
              <a:rPr lang="en-US" sz="2400" dirty="0" err="1"/>
              <a:t>selalu</a:t>
            </a:r>
            <a:r>
              <a:rPr lang="en-US" sz="2400" dirty="0"/>
              <a:t> </a:t>
            </a:r>
            <a:r>
              <a:rPr lang="en-US" sz="2400" dirty="0" err="1"/>
              <a:t>rapi</a:t>
            </a:r>
            <a:r>
              <a:rPr lang="en-US" sz="2400" dirty="0"/>
              <a:t>, </a:t>
            </a:r>
            <a:r>
              <a:rPr lang="en-US" sz="2400" dirty="0" err="1" smtClean="0"/>
              <a:t>meminta</a:t>
            </a:r>
            <a:r>
              <a:rPr lang="en-US" sz="2400" dirty="0" smtClean="0"/>
              <a:t> </a:t>
            </a:r>
            <a:r>
              <a:rPr lang="en-US" sz="2400" dirty="0" err="1"/>
              <a:t>siswa</a:t>
            </a:r>
            <a:r>
              <a:rPr lang="en-US" sz="2400" dirty="0"/>
              <a:t> </a:t>
            </a:r>
            <a:r>
              <a:rPr lang="en-US" sz="2400" dirty="0" err="1"/>
              <a:t>mencari</a:t>
            </a:r>
            <a:r>
              <a:rPr lang="en-US" sz="2400" dirty="0"/>
              <a:t> </a:t>
            </a:r>
            <a:r>
              <a:rPr lang="en-US" sz="2400" dirty="0" err="1"/>
              <a:t>peralatan</a:t>
            </a:r>
            <a:r>
              <a:rPr lang="en-US" sz="2400" dirty="0"/>
              <a:t> </a:t>
            </a:r>
            <a:r>
              <a:rPr lang="en-US" sz="2400" dirty="0" err="1"/>
              <a:t>pengganti</a:t>
            </a:r>
            <a:r>
              <a:rPr lang="en-US" sz="2400" dirty="0"/>
              <a:t> di </a:t>
            </a:r>
            <a:r>
              <a:rPr lang="en-US" sz="2400" dirty="0" err="1"/>
              <a:t>tempat</a:t>
            </a:r>
            <a:r>
              <a:rPr lang="en-US" sz="2400" dirty="0"/>
              <a:t> lain </a:t>
            </a:r>
            <a:r>
              <a:rPr lang="en-US" sz="2400" dirty="0" smtClean="0"/>
              <a:t>di </a:t>
            </a:r>
            <a:r>
              <a:rPr lang="en-US" sz="2400" dirty="0" err="1" smtClean="0"/>
              <a:t>kandang</a:t>
            </a:r>
            <a:r>
              <a:rPr lang="en-US" sz="2400" dirty="0" smtClean="0"/>
              <a:t> </a:t>
            </a:r>
            <a:r>
              <a:rPr lang="en-US" sz="2400" dirty="0" err="1"/>
              <a:t>kuda</a:t>
            </a:r>
            <a:r>
              <a:rPr lang="en-US" sz="2400" dirty="0"/>
              <a:t>.</a:t>
            </a:r>
          </a:p>
          <a:p>
            <a:endParaRPr lang="en-US" sz="2400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47800" y="5826125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47800" y="480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76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5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 smtClean="0"/>
              <a:t>3. Nominal Group Technique	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Metode untuk mencapai konsensus dalam suatu kelompok, dengan cara mengumpulkan ide-ide dari tiap peserta, yang kemudian memberikan voting dan ranking terhadap ide-ide yang mereka pilih.</a:t>
            </a:r>
          </a:p>
          <a:p>
            <a:pPr eaLnBrk="1" hangingPunct="1"/>
            <a:r>
              <a:rPr lang="en-US" altLang="en-US" smtClean="0"/>
              <a:t>Ide yang dipilih adalah yang paling banyak skor-nya, yang berarti merupakan konsensus bersama.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3000" y="6092825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28700" y="5105400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28700" y="41560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17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5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NGT procedure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dirty="0" smtClean="0"/>
              <a:t>Each person generates idea and writes on idea cards (1 idea on each card)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 smtClean="0"/>
              <a:t>All ideas are registered on a flip chart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 smtClean="0"/>
              <a:t>Ideas are briefly discussed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 smtClean="0"/>
              <a:t>Each idea is assigned a letter from A onward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 smtClean="0"/>
              <a:t>Participants rank the ideas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 smtClean="0"/>
              <a:t>Each participant can select up to five ideas that are written on the ranking card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 smtClean="0"/>
              <a:t>Assign points to the ideas </a:t>
            </a:r>
            <a:r>
              <a:rPr lang="en-US" altLang="en-US" sz="2000" dirty="0" smtClean="0">
                <a:sym typeface="Wingdings" panose="05000000000000000000" pitchFamily="2" charset="2"/>
              </a:rPr>
              <a:t> 5 most important/best ideas and 1 for the least important/good idea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 smtClean="0">
                <a:sym typeface="Wingdings" panose="05000000000000000000" pitchFamily="2" charset="2"/>
              </a:rPr>
              <a:t>Session leader collects the ranking cards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 smtClean="0">
                <a:sym typeface="Wingdings" panose="05000000000000000000" pitchFamily="2" charset="2"/>
              </a:rPr>
              <a:t>Writes down the assigned points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 smtClean="0">
                <a:sym typeface="Wingdings" panose="05000000000000000000" pitchFamily="2" charset="2"/>
              </a:rPr>
              <a:t>Summarizes total score for each idea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 smtClean="0">
                <a:sym typeface="Wingdings" panose="05000000000000000000" pitchFamily="2" charset="2"/>
              </a:rPr>
              <a:t>Idea achieving the highest total score is the group’s prioritized idea or solution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000" dirty="0" smtClean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66800" y="59023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3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Studi</a:t>
            </a:r>
            <a:r>
              <a:rPr lang="en-US" dirty="0" smtClean="0"/>
              <a:t> </a:t>
            </a:r>
            <a:r>
              <a:rPr lang="en-US" dirty="0" err="1" smtClean="0"/>
              <a:t>Kasus</a:t>
            </a:r>
            <a:r>
              <a:rPr lang="en-US" dirty="0" smtClean="0"/>
              <a:t> NGT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err="1"/>
              <a:t>Sebuah</a:t>
            </a:r>
            <a:r>
              <a:rPr lang="en-US" sz="2000" dirty="0"/>
              <a:t> </a:t>
            </a:r>
            <a:r>
              <a:rPr lang="en-US" sz="2000" dirty="0" err="1"/>
              <a:t>perusahaan</a:t>
            </a:r>
            <a:r>
              <a:rPr lang="en-US" sz="2000" dirty="0"/>
              <a:t>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sekitar</a:t>
            </a:r>
            <a:r>
              <a:rPr lang="en-US" sz="2000" dirty="0"/>
              <a:t> 400 </a:t>
            </a:r>
            <a:r>
              <a:rPr lang="en-US" sz="2000" dirty="0" err="1"/>
              <a:t>karyawan</a:t>
            </a:r>
            <a:r>
              <a:rPr lang="en-US" sz="2000" dirty="0"/>
              <a:t> </a:t>
            </a:r>
            <a:r>
              <a:rPr lang="en-US" sz="2000" dirty="0" err="1"/>
              <a:t>mengalami</a:t>
            </a:r>
            <a:r>
              <a:rPr lang="en-US" sz="2000" dirty="0"/>
              <a:t> </a:t>
            </a:r>
            <a:r>
              <a:rPr lang="en-US" sz="2000" dirty="0" err="1"/>
              <a:t>keterlambatan</a:t>
            </a:r>
            <a:r>
              <a:rPr lang="en-US" sz="2000" dirty="0"/>
              <a:t> </a:t>
            </a:r>
            <a:r>
              <a:rPr lang="en-US" sz="2000" dirty="0" err="1"/>
              <a:t>besar</a:t>
            </a:r>
            <a:r>
              <a:rPr lang="en-US" sz="2000" dirty="0"/>
              <a:t> </a:t>
            </a:r>
            <a:r>
              <a:rPr lang="en-US" sz="2000" dirty="0" err="1"/>
              <a:t>dalam</a:t>
            </a:r>
            <a:r>
              <a:rPr lang="en-US" sz="2000" dirty="0"/>
              <a:t> </a:t>
            </a:r>
            <a:r>
              <a:rPr lang="en-US" sz="2000" dirty="0" err="1"/>
              <a:t>komunikasi</a:t>
            </a:r>
            <a:r>
              <a:rPr lang="en-US" sz="2000" dirty="0"/>
              <a:t> internal </a:t>
            </a:r>
            <a:r>
              <a:rPr lang="en-US" sz="2000" dirty="0" err="1"/>
              <a:t>antar</a:t>
            </a:r>
            <a:r>
              <a:rPr lang="en-US" sz="2000" dirty="0"/>
              <a:t> </a:t>
            </a:r>
            <a:r>
              <a:rPr lang="en-US" sz="2000" dirty="0" err="1"/>
              <a:t>individu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departemen</a:t>
            </a:r>
            <a:r>
              <a:rPr lang="en-US" sz="2000" dirty="0"/>
              <a:t>. </a:t>
            </a:r>
            <a:endParaRPr lang="en-US" sz="2000" dirty="0" smtClean="0"/>
          </a:p>
          <a:p>
            <a:r>
              <a:rPr lang="en-US" sz="2000" dirty="0" err="1" smtClean="0"/>
              <a:t>Sesi</a:t>
            </a:r>
            <a:r>
              <a:rPr lang="en-US" sz="2000" dirty="0" smtClean="0"/>
              <a:t> </a:t>
            </a:r>
            <a:r>
              <a:rPr lang="en-US" sz="2000" dirty="0" err="1"/>
              <a:t>curah</a:t>
            </a:r>
            <a:r>
              <a:rPr lang="en-US" sz="2000" dirty="0"/>
              <a:t> </a:t>
            </a:r>
            <a:r>
              <a:rPr lang="en-US" sz="2000" dirty="0" err="1"/>
              <a:t>pendapat</a:t>
            </a:r>
            <a:r>
              <a:rPr lang="en-US" sz="2000" dirty="0"/>
              <a:t> yang normal </a:t>
            </a:r>
            <a:r>
              <a:rPr lang="en-US" sz="2000" dirty="0" err="1"/>
              <a:t>menghasilkan</a:t>
            </a:r>
            <a:r>
              <a:rPr lang="en-US" sz="2000" dirty="0"/>
              <a:t> </a:t>
            </a:r>
            <a:r>
              <a:rPr lang="en-US" sz="2000" dirty="0" err="1"/>
              <a:t>beberapa</a:t>
            </a:r>
            <a:r>
              <a:rPr lang="en-US" sz="2000" dirty="0"/>
              <a:t> ide </a:t>
            </a:r>
            <a:r>
              <a:rPr lang="en-US" sz="2000" dirty="0" err="1"/>
              <a:t>bagus</a:t>
            </a:r>
            <a:r>
              <a:rPr lang="en-US" sz="2000" dirty="0"/>
              <a:t>, </a:t>
            </a:r>
            <a:r>
              <a:rPr lang="en-US" sz="2000" dirty="0" err="1"/>
              <a:t>tetapi</a:t>
            </a:r>
            <a:r>
              <a:rPr lang="en-US" sz="2000" dirty="0"/>
              <a:t> </a:t>
            </a:r>
            <a:r>
              <a:rPr lang="en-US" sz="2000" dirty="0" err="1"/>
              <a:t>kebanyakan</a:t>
            </a:r>
            <a:r>
              <a:rPr lang="en-US" sz="2000" dirty="0"/>
              <a:t> orang </a:t>
            </a:r>
            <a:r>
              <a:rPr lang="en-US" sz="2000" dirty="0" err="1"/>
              <a:t>tidak</a:t>
            </a:r>
            <a:r>
              <a:rPr lang="en-US" sz="2000" dirty="0"/>
              <a:t> </a:t>
            </a:r>
            <a:r>
              <a:rPr lang="en-US" sz="2000" dirty="0" err="1"/>
              <a:t>meluncurkan</a:t>
            </a:r>
            <a:r>
              <a:rPr lang="en-US" sz="2000" dirty="0"/>
              <a:t> ide </a:t>
            </a:r>
            <a:r>
              <a:rPr lang="en-US" sz="2000" dirty="0" err="1"/>
              <a:t>apa</a:t>
            </a:r>
            <a:r>
              <a:rPr lang="en-US" sz="2000" dirty="0"/>
              <a:t> pun. </a:t>
            </a:r>
            <a:r>
              <a:rPr lang="en-US" sz="2000" dirty="0" err="1" smtClean="0"/>
              <a:t>Oleh</a:t>
            </a:r>
            <a:r>
              <a:rPr lang="en-US" sz="2000" dirty="0" smtClean="0"/>
              <a:t> </a:t>
            </a:r>
            <a:r>
              <a:rPr lang="en-US" sz="2000" dirty="0" err="1"/>
              <a:t>karena</a:t>
            </a:r>
            <a:r>
              <a:rPr lang="en-US" sz="2000" dirty="0"/>
              <a:t> </a:t>
            </a:r>
            <a:r>
              <a:rPr lang="en-US" sz="2000" dirty="0" err="1"/>
              <a:t>itu</a:t>
            </a:r>
            <a:r>
              <a:rPr lang="en-US" sz="2000" dirty="0"/>
              <a:t>, NGT </a:t>
            </a:r>
            <a:r>
              <a:rPr lang="en-US" sz="2000" dirty="0" err="1"/>
              <a:t>digunakan</a:t>
            </a:r>
            <a:r>
              <a:rPr lang="en-US" sz="2000" dirty="0"/>
              <a:t> </a:t>
            </a:r>
            <a:endParaRPr lang="en-US" sz="2000" dirty="0" smtClean="0"/>
          </a:p>
          <a:p>
            <a:pPr marL="741363" indent="-457200">
              <a:buFont typeface="+mj-lt"/>
              <a:buAutoNum type="arabicPeriod"/>
            </a:pPr>
            <a:r>
              <a:rPr lang="en-US" sz="1800" dirty="0" err="1" smtClean="0"/>
              <a:t>Memperpanjang</a:t>
            </a:r>
            <a:r>
              <a:rPr lang="en-US" sz="1800" dirty="0" smtClean="0"/>
              <a:t> </a:t>
            </a:r>
            <a:r>
              <a:rPr lang="en-US" sz="1800" dirty="0" err="1"/>
              <a:t>penggunaan</a:t>
            </a:r>
            <a:r>
              <a:rPr lang="en-US" sz="1800" dirty="0"/>
              <a:t> </a:t>
            </a:r>
            <a:r>
              <a:rPr lang="en-US" sz="1800" dirty="0" smtClean="0"/>
              <a:t>email</a:t>
            </a:r>
          </a:p>
          <a:p>
            <a:pPr marL="741363" indent="-457200">
              <a:buFont typeface="+mj-lt"/>
              <a:buAutoNum type="arabicPeriod"/>
            </a:pPr>
            <a:r>
              <a:rPr lang="en-US" sz="1800" dirty="0" err="1" smtClean="0"/>
              <a:t>Siapapun</a:t>
            </a:r>
            <a:r>
              <a:rPr lang="en-US" sz="1800" dirty="0" smtClean="0"/>
              <a:t> </a:t>
            </a:r>
            <a:r>
              <a:rPr lang="en-US" sz="1800" dirty="0"/>
              <a:t>yang </a:t>
            </a:r>
            <a:r>
              <a:rPr lang="en-US" sz="1800" dirty="0" err="1"/>
              <a:t>menerima</a:t>
            </a:r>
            <a:r>
              <a:rPr lang="en-US" sz="1800" dirty="0"/>
              <a:t> </a:t>
            </a:r>
            <a:r>
              <a:rPr lang="en-US" sz="1800" dirty="0" err="1"/>
              <a:t>pertanyaan</a:t>
            </a:r>
            <a:r>
              <a:rPr lang="en-US" sz="1800" dirty="0"/>
              <a:t> </a:t>
            </a:r>
            <a:r>
              <a:rPr lang="en-US" sz="1800" dirty="0" err="1"/>
              <a:t>harus</a:t>
            </a:r>
            <a:r>
              <a:rPr lang="en-US" sz="1800" dirty="0"/>
              <a:t> </a:t>
            </a:r>
            <a:r>
              <a:rPr lang="en-US" sz="1800" dirty="0" err="1"/>
              <a:t>merespon</a:t>
            </a:r>
            <a:r>
              <a:rPr lang="en-US" sz="1800" dirty="0"/>
              <a:t> </a:t>
            </a:r>
            <a:r>
              <a:rPr lang="en-US" sz="1800" dirty="0" err="1"/>
              <a:t>dengan</a:t>
            </a:r>
            <a:r>
              <a:rPr lang="en-US" sz="1800" dirty="0"/>
              <a:t> </a:t>
            </a:r>
            <a:r>
              <a:rPr lang="en-US" sz="1800" dirty="0" err="1"/>
              <a:t>mengkonfirmasikan</a:t>
            </a:r>
            <a:r>
              <a:rPr lang="en-US" sz="1800" dirty="0"/>
              <a:t> </a:t>
            </a:r>
            <a:r>
              <a:rPr lang="en-US" sz="1800" dirty="0" err="1"/>
              <a:t>bahwa</a:t>
            </a:r>
            <a:r>
              <a:rPr lang="en-US" sz="1800" dirty="0"/>
              <a:t> </a:t>
            </a:r>
            <a:r>
              <a:rPr lang="en-US" sz="1800" dirty="0" err="1"/>
              <a:t>mereka</a:t>
            </a:r>
            <a:r>
              <a:rPr lang="en-US" sz="1800" dirty="0"/>
              <a:t> </a:t>
            </a:r>
            <a:r>
              <a:rPr lang="en-US" sz="1800" dirty="0" err="1"/>
              <a:t>telah</a:t>
            </a:r>
            <a:r>
              <a:rPr lang="en-US" sz="1800" dirty="0"/>
              <a:t> </a:t>
            </a:r>
            <a:r>
              <a:rPr lang="en-US" sz="1800" dirty="0" err="1"/>
              <a:t>menerima</a:t>
            </a:r>
            <a:r>
              <a:rPr lang="en-US" sz="1800" dirty="0"/>
              <a:t> </a:t>
            </a:r>
            <a:r>
              <a:rPr lang="en-US" sz="1800" dirty="0" err="1"/>
              <a:t>pertanyaan</a:t>
            </a:r>
            <a:r>
              <a:rPr lang="en-US" sz="1800" dirty="0"/>
              <a:t> </a:t>
            </a:r>
            <a:r>
              <a:rPr lang="en-US" sz="1800" dirty="0" err="1" smtClean="0"/>
              <a:t>tersebut</a:t>
            </a:r>
            <a:endParaRPr lang="en-US" sz="1800" dirty="0" smtClean="0"/>
          </a:p>
          <a:p>
            <a:pPr marL="741363" indent="-457200">
              <a:buFont typeface="+mj-lt"/>
              <a:buAutoNum type="arabicPeriod"/>
            </a:pPr>
            <a:r>
              <a:rPr lang="en-US" sz="1800" dirty="0" err="1" smtClean="0"/>
              <a:t>Kembangkan</a:t>
            </a:r>
            <a:r>
              <a:rPr lang="en-US" sz="1800" dirty="0" smtClean="0"/>
              <a:t> </a:t>
            </a:r>
            <a:r>
              <a:rPr lang="en-US" sz="1800" dirty="0" err="1"/>
              <a:t>rutinitas</a:t>
            </a:r>
            <a:r>
              <a:rPr lang="en-US" sz="1800" dirty="0"/>
              <a:t> </a:t>
            </a:r>
            <a:r>
              <a:rPr lang="en-US" sz="1800" dirty="0" err="1"/>
              <a:t>untuk</a:t>
            </a:r>
            <a:r>
              <a:rPr lang="en-US" sz="1800" dirty="0"/>
              <a:t> </a:t>
            </a:r>
            <a:r>
              <a:rPr lang="en-US" sz="1800" dirty="0" err="1"/>
              <a:t>memberi</a:t>
            </a:r>
            <a:r>
              <a:rPr lang="en-US" sz="1800" dirty="0"/>
              <a:t> </a:t>
            </a:r>
            <a:r>
              <a:rPr lang="en-US" sz="1800" dirty="0" err="1"/>
              <a:t>tahu</a:t>
            </a:r>
            <a:r>
              <a:rPr lang="en-US" sz="1800" dirty="0"/>
              <a:t> </a:t>
            </a:r>
            <a:r>
              <a:rPr lang="en-US" sz="1800" dirty="0" err="1"/>
              <a:t>semua</a:t>
            </a:r>
            <a:r>
              <a:rPr lang="en-US" sz="1800" dirty="0"/>
              <a:t> orang </a:t>
            </a:r>
            <a:r>
              <a:rPr lang="en-US" sz="1800" dirty="0" err="1"/>
              <a:t>saat</a:t>
            </a:r>
            <a:r>
              <a:rPr lang="en-US" sz="1800" dirty="0"/>
              <a:t> </a:t>
            </a:r>
            <a:r>
              <a:rPr lang="en-US" sz="1800" dirty="0" err="1"/>
              <a:t>karyawan</a:t>
            </a:r>
            <a:r>
              <a:rPr lang="en-US" sz="1800" dirty="0"/>
              <a:t> </a:t>
            </a:r>
            <a:r>
              <a:rPr lang="en-US" sz="1800" dirty="0" err="1"/>
              <a:t>pindah</a:t>
            </a:r>
            <a:r>
              <a:rPr lang="en-US" sz="1800" dirty="0"/>
              <a:t> </a:t>
            </a:r>
            <a:r>
              <a:rPr lang="en-US" sz="1800" dirty="0" err="1" smtClean="0"/>
              <a:t>kantor</a:t>
            </a:r>
            <a:endParaRPr lang="en-US" sz="1800" dirty="0" smtClean="0"/>
          </a:p>
          <a:p>
            <a:pPr marL="741363" indent="-457200">
              <a:buFont typeface="+mj-lt"/>
              <a:buAutoNum type="arabicPeriod"/>
            </a:pPr>
            <a:r>
              <a:rPr lang="en-US" sz="1800" dirty="0" err="1" smtClean="0"/>
              <a:t>Menerapkan</a:t>
            </a:r>
            <a:r>
              <a:rPr lang="en-US" sz="1800" dirty="0" smtClean="0"/>
              <a:t> </a:t>
            </a:r>
            <a:r>
              <a:rPr lang="en-US" sz="1800" dirty="0" err="1"/>
              <a:t>sistem</a:t>
            </a:r>
            <a:r>
              <a:rPr lang="en-US" sz="1800" dirty="0"/>
              <a:t> </a:t>
            </a:r>
            <a:r>
              <a:rPr lang="en-US" sz="1800" dirty="0" err="1"/>
              <a:t>untuk</a:t>
            </a:r>
            <a:r>
              <a:rPr lang="en-US" sz="1800" dirty="0"/>
              <a:t> </a:t>
            </a:r>
            <a:r>
              <a:rPr lang="en-US" sz="1800" dirty="0" err="1"/>
              <a:t>pesan</a:t>
            </a:r>
            <a:r>
              <a:rPr lang="en-US" sz="1800" dirty="0"/>
              <a:t> </a:t>
            </a:r>
            <a:r>
              <a:rPr lang="en-US" sz="1800" dirty="0" err="1"/>
              <a:t>telepon</a:t>
            </a:r>
            <a:r>
              <a:rPr lang="en-US" sz="1800" dirty="0"/>
              <a:t> </a:t>
            </a:r>
            <a:r>
              <a:rPr lang="en-US" sz="1800" dirty="0" err="1"/>
              <a:t>saat</a:t>
            </a:r>
            <a:r>
              <a:rPr lang="en-US" sz="1800" dirty="0"/>
              <a:t> </a:t>
            </a:r>
            <a:r>
              <a:rPr lang="en-US" sz="1800" dirty="0" err="1" smtClean="0"/>
              <a:t>bepergian</a:t>
            </a:r>
            <a:endParaRPr lang="en-US" sz="1800" dirty="0"/>
          </a:p>
          <a:p>
            <a:pPr marL="741363" indent="-457200">
              <a:buFont typeface="+mj-lt"/>
              <a:buAutoNum type="arabicPeriod"/>
            </a:pPr>
            <a:r>
              <a:rPr lang="en-US" sz="1800" dirty="0" err="1" smtClean="0"/>
              <a:t>Adakan</a:t>
            </a:r>
            <a:r>
              <a:rPr lang="en-US" sz="1800" dirty="0" smtClean="0"/>
              <a:t> </a:t>
            </a:r>
            <a:r>
              <a:rPr lang="en-US" sz="1800" dirty="0" err="1"/>
              <a:t>pertemuan</a:t>
            </a:r>
            <a:r>
              <a:rPr lang="en-US" sz="1800" dirty="0"/>
              <a:t> </a:t>
            </a:r>
            <a:r>
              <a:rPr lang="en-US" sz="1800" dirty="0" err="1"/>
              <a:t>dan</a:t>
            </a:r>
            <a:r>
              <a:rPr lang="en-US" sz="1800" dirty="0"/>
              <a:t> </a:t>
            </a:r>
            <a:r>
              <a:rPr lang="en-US" sz="1800" dirty="0" err="1"/>
              <a:t>pertemuan</a:t>
            </a:r>
            <a:r>
              <a:rPr lang="en-US" sz="1800" dirty="0"/>
              <a:t> </a:t>
            </a:r>
            <a:r>
              <a:rPr lang="en-US" sz="1800" dirty="0" err="1"/>
              <a:t>departemen</a:t>
            </a:r>
            <a:r>
              <a:rPr lang="en-US" sz="1800" dirty="0"/>
              <a:t> </a:t>
            </a:r>
            <a:r>
              <a:rPr lang="en-US" sz="1800" dirty="0" err="1"/>
              <a:t>mingguan</a:t>
            </a:r>
            <a:r>
              <a:rPr lang="en-US" sz="1800" dirty="0"/>
              <a:t> </a:t>
            </a:r>
            <a:r>
              <a:rPr lang="en-US" sz="1800" dirty="0" err="1"/>
              <a:t>lintas</a:t>
            </a:r>
            <a:r>
              <a:rPr lang="en-US" sz="1800" dirty="0"/>
              <a:t> </a:t>
            </a:r>
            <a:r>
              <a:rPr lang="en-US" sz="1800" dirty="0" err="1" smtClean="0"/>
              <a:t>departemen</a:t>
            </a:r>
            <a:endParaRPr lang="en-US" sz="1800" dirty="0" smtClean="0"/>
          </a:p>
          <a:p>
            <a:pPr marL="741363" indent="-457200">
              <a:buFont typeface="+mj-lt"/>
              <a:buAutoNum type="arabicPeriod"/>
            </a:pPr>
            <a:r>
              <a:rPr lang="en-US" sz="1800" dirty="0" err="1" smtClean="0"/>
              <a:t>Mengurutkan</a:t>
            </a:r>
            <a:r>
              <a:rPr lang="en-US" sz="1800" dirty="0" smtClean="0"/>
              <a:t> </a:t>
            </a:r>
            <a:r>
              <a:rPr lang="en-US" sz="1800" dirty="0" err="1"/>
              <a:t>surat</a:t>
            </a:r>
            <a:r>
              <a:rPr lang="en-US" sz="1800" dirty="0"/>
              <a:t> </a:t>
            </a:r>
            <a:r>
              <a:rPr lang="en-US" sz="1800" dirty="0" err="1"/>
              <a:t>secara</a:t>
            </a:r>
            <a:r>
              <a:rPr lang="en-US" sz="1800" dirty="0"/>
              <a:t> </a:t>
            </a:r>
            <a:r>
              <a:rPr lang="en-US" sz="1800" dirty="0" err="1" smtClean="0"/>
              <a:t>otomatis</a:t>
            </a:r>
            <a:endParaRPr lang="en-US" sz="1800" dirty="0" smtClean="0"/>
          </a:p>
          <a:p>
            <a:pPr marL="741363" indent="-457200">
              <a:buFont typeface="+mj-lt"/>
              <a:buAutoNum type="arabicPeriod"/>
            </a:pPr>
            <a:r>
              <a:rPr lang="en-US" sz="1800" dirty="0" err="1" smtClean="0"/>
              <a:t>Membangun</a:t>
            </a:r>
            <a:r>
              <a:rPr lang="en-US" sz="1800" dirty="0" smtClean="0"/>
              <a:t> </a:t>
            </a:r>
            <a:r>
              <a:rPr lang="en-US" sz="1800" dirty="0" err="1"/>
              <a:t>kembali</a:t>
            </a:r>
            <a:r>
              <a:rPr lang="en-US" sz="1800" dirty="0"/>
              <a:t> area </a:t>
            </a:r>
            <a:r>
              <a:rPr lang="en-US" sz="1800" dirty="0" err="1"/>
              <a:t>kantor</a:t>
            </a:r>
            <a:r>
              <a:rPr lang="en-US" sz="1800" dirty="0"/>
              <a:t> </a:t>
            </a:r>
            <a:r>
              <a:rPr lang="en-US" sz="1800" dirty="0" err="1"/>
              <a:t>menjadi</a:t>
            </a:r>
            <a:r>
              <a:rPr lang="en-US" sz="1800" dirty="0"/>
              <a:t> </a:t>
            </a:r>
            <a:r>
              <a:rPr lang="en-US" sz="1800" dirty="0" err="1"/>
              <a:t>kantor</a:t>
            </a:r>
            <a:r>
              <a:rPr lang="en-US" sz="1800" dirty="0"/>
              <a:t> </a:t>
            </a:r>
            <a:r>
              <a:rPr lang="en-US" sz="1800" dirty="0" err="1" smtClean="0"/>
              <a:t>terbuka</a:t>
            </a:r>
            <a:endParaRPr lang="en-US" sz="1800" dirty="0" smtClean="0"/>
          </a:p>
          <a:p>
            <a:pPr marL="741363" indent="-457200">
              <a:buFont typeface="+mj-lt"/>
              <a:buAutoNum type="arabicPeriod"/>
            </a:pPr>
            <a:r>
              <a:rPr lang="en-US" sz="1800" dirty="0" err="1" smtClean="0"/>
              <a:t>Memiliki</a:t>
            </a:r>
            <a:r>
              <a:rPr lang="en-US" sz="1800" dirty="0" smtClean="0"/>
              <a:t> </a:t>
            </a:r>
            <a:r>
              <a:rPr lang="en-US" sz="1800" dirty="0" err="1"/>
              <a:t>rotasi</a:t>
            </a:r>
            <a:r>
              <a:rPr lang="en-US" sz="1800" dirty="0"/>
              <a:t> </a:t>
            </a:r>
            <a:r>
              <a:rPr lang="en-US" sz="1800" dirty="0" err="1"/>
              <a:t>meja</a:t>
            </a:r>
            <a:r>
              <a:rPr lang="en-US" sz="1800" dirty="0"/>
              <a:t> </a:t>
            </a:r>
            <a:r>
              <a:rPr lang="en-US" sz="1800" dirty="0" err="1"/>
              <a:t>wajib</a:t>
            </a:r>
            <a:r>
              <a:rPr lang="en-US" sz="1800" dirty="0"/>
              <a:t> </a:t>
            </a:r>
            <a:r>
              <a:rPr lang="en-US" sz="1800" dirty="0" err="1"/>
              <a:t>selama</a:t>
            </a:r>
            <a:r>
              <a:rPr lang="en-US" sz="1800" dirty="0"/>
              <a:t> </a:t>
            </a:r>
            <a:r>
              <a:rPr lang="en-US" sz="1800" dirty="0" err="1"/>
              <a:t>istirahat</a:t>
            </a:r>
            <a:r>
              <a:rPr lang="en-US" sz="1800" dirty="0"/>
              <a:t> </a:t>
            </a:r>
            <a:r>
              <a:rPr lang="en-US" sz="1800" dirty="0" err="1"/>
              <a:t>makan</a:t>
            </a:r>
            <a:r>
              <a:rPr lang="en-US" sz="1800" dirty="0"/>
              <a:t> </a:t>
            </a:r>
            <a:r>
              <a:rPr lang="en-US" sz="1800" dirty="0" err="1"/>
              <a:t>siang</a:t>
            </a:r>
            <a:endParaRPr lang="en-US" sz="18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2000" y="61309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80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6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35359" t="47917" r="37701" b="19792"/>
          <a:stretch/>
        </p:blipFill>
        <p:spPr>
          <a:xfrm>
            <a:off x="2209800" y="1905000"/>
            <a:ext cx="4635910" cy="31242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14400" y="571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44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31259" t="34375" r="33016" b="19792"/>
          <a:stretch/>
        </p:blipFill>
        <p:spPr>
          <a:xfrm>
            <a:off x="1752600" y="1524000"/>
            <a:ext cx="5410200" cy="3902439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09600" y="6172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39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3000" dirty="0" err="1" smtClean="0">
                <a:solidFill>
                  <a:schemeClr val="tx1"/>
                </a:solidFill>
              </a:rPr>
              <a:t>Tugas</a:t>
            </a:r>
            <a:r>
              <a:rPr lang="en-US" altLang="en-US" sz="3000" dirty="0" smtClean="0">
                <a:solidFill>
                  <a:schemeClr val="tx1"/>
                </a:solidFill>
              </a:rPr>
              <a:t> </a:t>
            </a:r>
            <a:r>
              <a:rPr lang="en-US" altLang="en-US" sz="3000" dirty="0" err="1" smtClean="0">
                <a:solidFill>
                  <a:schemeClr val="tx1"/>
                </a:solidFill>
              </a:rPr>
              <a:t>Mandiri</a:t>
            </a:r>
            <a:r>
              <a:rPr lang="en-US" altLang="en-US" sz="3000" dirty="0" smtClean="0">
                <a:solidFill>
                  <a:schemeClr val="tx1"/>
                </a:solidFill>
              </a:rPr>
              <a:t> </a:t>
            </a:r>
            <a:r>
              <a:rPr lang="en-US" altLang="en-US" sz="3000" dirty="0" smtClean="0">
                <a:solidFill>
                  <a:schemeClr val="tx1"/>
                </a:solidFill>
              </a:rPr>
              <a:t>6</a:t>
            </a:r>
            <a:endParaRPr lang="en-US" altLang="en-US" sz="3000" dirty="0" smtClean="0">
              <a:solidFill>
                <a:schemeClr val="tx1"/>
              </a:solidFill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09800"/>
            <a:ext cx="8229600" cy="3921125"/>
          </a:xfrm>
        </p:spPr>
        <p:txBody>
          <a:bodyPr/>
          <a:lstStyle/>
          <a:p>
            <a:pPr marL="514350" indent="-514350" eaLnBrk="1" hangingPunct="1">
              <a:buFont typeface="Wingdings" panose="05000000000000000000" pitchFamily="2" charset="2"/>
              <a:buAutoNum type="arabicPeriod"/>
            </a:pPr>
            <a:r>
              <a:rPr lang="en-US" altLang="en-US" dirty="0" err="1" smtClean="0"/>
              <a:t>Berdasarkan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Penelitian</a:t>
            </a:r>
            <a:r>
              <a:rPr lang="en-US" altLang="en-US" dirty="0" smtClean="0"/>
              <a:t> ‘</a:t>
            </a:r>
            <a:r>
              <a:rPr lang="en-US" altLang="en-US" i="1" dirty="0" err="1" smtClean="0"/>
              <a:t>Analisis</a:t>
            </a:r>
            <a:r>
              <a:rPr lang="en-US" altLang="en-US" i="1" dirty="0" smtClean="0"/>
              <a:t> Proses </a:t>
            </a:r>
            <a:r>
              <a:rPr lang="en-US" altLang="en-US" i="1" dirty="0" err="1" smtClean="0"/>
              <a:t>Bisnis</a:t>
            </a:r>
            <a:r>
              <a:rPr lang="en-US" altLang="en-US" i="1" dirty="0" smtClean="0"/>
              <a:t> </a:t>
            </a:r>
            <a:r>
              <a:rPr lang="en-US" altLang="en-US" i="1" dirty="0" err="1" smtClean="0"/>
              <a:t>Pada</a:t>
            </a:r>
            <a:r>
              <a:rPr lang="en-US" altLang="en-US" i="1" dirty="0" smtClean="0"/>
              <a:t> </a:t>
            </a:r>
            <a:r>
              <a:rPr lang="en-US" altLang="en-US" i="1" dirty="0" err="1" smtClean="0"/>
              <a:t>Percetakan</a:t>
            </a:r>
            <a:r>
              <a:rPr lang="en-US" altLang="en-US" i="1" dirty="0" smtClean="0"/>
              <a:t> </a:t>
            </a:r>
            <a:r>
              <a:rPr lang="en-US" altLang="en-US" i="1" dirty="0" err="1" smtClean="0"/>
              <a:t>Bhinneka</a:t>
            </a:r>
            <a:r>
              <a:rPr lang="en-US" altLang="en-US" i="1" dirty="0" smtClean="0"/>
              <a:t> </a:t>
            </a:r>
            <a:r>
              <a:rPr lang="en-US" altLang="en-US" i="1" dirty="0" err="1" smtClean="0"/>
              <a:t>Riyant</a:t>
            </a:r>
            <a:r>
              <a:rPr lang="en-US" altLang="en-US" i="1" dirty="0" smtClean="0"/>
              <a:t>’</a:t>
            </a:r>
            <a:r>
              <a:rPr lang="en-US" altLang="en-US" dirty="0" smtClean="0"/>
              <a:t> </a:t>
            </a:r>
          </a:p>
          <a:p>
            <a:pPr marL="514350" indent="-514350" eaLnBrk="1" hangingPunct="1">
              <a:buFont typeface="Wingdings" panose="05000000000000000000" pitchFamily="2" charset="2"/>
              <a:buAutoNum type="arabicPeriod"/>
            </a:pPr>
            <a:r>
              <a:rPr lang="en-US" altLang="en-US" dirty="0" err="1" smtClean="0"/>
              <a:t>Analisislah</a:t>
            </a:r>
            <a:r>
              <a:rPr lang="en-US" altLang="en-US" dirty="0" smtClean="0"/>
              <a:t> tools yang </a:t>
            </a:r>
            <a:r>
              <a:rPr lang="en-US" altLang="en-US" dirty="0" err="1" smtClean="0"/>
              <a:t>digunakan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pada</a:t>
            </a:r>
            <a:r>
              <a:rPr lang="en-US" altLang="en-US" dirty="0" smtClean="0"/>
              <a:t> </a:t>
            </a:r>
            <a:r>
              <a:rPr lang="en-US" altLang="en-US" dirty="0" smtClean="0"/>
              <a:t>idea generation </a:t>
            </a:r>
            <a:r>
              <a:rPr lang="en-US" altLang="en-US" dirty="0" err="1" smtClean="0"/>
              <a:t>pada</a:t>
            </a:r>
            <a:r>
              <a:rPr lang="en-US" altLang="en-US" dirty="0" smtClean="0"/>
              <a:t> </a:t>
            </a:r>
            <a:r>
              <a:rPr lang="en-US" altLang="en-US" dirty="0" err="1"/>
              <a:t>Percetakan</a:t>
            </a:r>
            <a:r>
              <a:rPr lang="en-US" altLang="en-US" dirty="0"/>
              <a:t> </a:t>
            </a:r>
            <a:r>
              <a:rPr lang="en-US" altLang="en-US" dirty="0" err="1"/>
              <a:t>Bhinneka</a:t>
            </a:r>
            <a:r>
              <a:rPr lang="en-US" altLang="en-US" dirty="0"/>
              <a:t> </a:t>
            </a:r>
            <a:r>
              <a:rPr lang="en-US" altLang="en-US" dirty="0" err="1" smtClean="0"/>
              <a:t>Riyant</a:t>
            </a:r>
            <a:r>
              <a:rPr lang="en-US" altLang="en-US" dirty="0"/>
              <a:t>.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4400" y="61174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1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457200" y="2743200"/>
            <a:ext cx="8229600" cy="3387725"/>
          </a:xfrm>
        </p:spPr>
        <p:txBody>
          <a:bodyPr/>
          <a:lstStyle/>
          <a:p>
            <a:pPr marL="0" indent="0" algn="ctr">
              <a:buFont typeface="Wingdings" panose="05000000000000000000" pitchFamily="2" charset="2"/>
              <a:buNone/>
            </a:pPr>
            <a:r>
              <a:rPr lang="en-US" altLang="en-US" smtClean="0"/>
              <a:t>TERIMAKASIH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en-US" altLang="en-US" smtClean="0"/>
              <a:t>WASSALAMUALAIKUM WR WB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4400" y="61488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140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 smtClean="0"/>
              <a:t>1. Brainstorming	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 err="1" smtClean="0"/>
              <a:t>Menemukan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solusi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untuk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menampung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kreativitas</a:t>
            </a:r>
            <a:r>
              <a:rPr lang="en-US" altLang="en-US" dirty="0" smtClean="0"/>
              <a:t>! </a:t>
            </a:r>
            <a:endParaRPr lang="en-US" alt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 err="1" smtClean="0"/>
              <a:t>Tujuannya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adalah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untuk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menemukan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banyak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solusi</a:t>
            </a:r>
            <a:r>
              <a:rPr lang="en-US" altLang="en-US" sz="2400" dirty="0" smtClean="0"/>
              <a:t> yang </a:t>
            </a:r>
            <a:r>
              <a:rPr lang="en-US" altLang="en-US" sz="2400" dirty="0" err="1" smtClean="0"/>
              <a:t>mungkin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dan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lanjutkan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dengan</a:t>
            </a:r>
            <a:r>
              <a:rPr lang="en-US" altLang="en-US" sz="2400" dirty="0" smtClean="0"/>
              <a:t> yang paling </a:t>
            </a:r>
            <a:r>
              <a:rPr lang="en-US" altLang="en-US" sz="2400" dirty="0" err="1" smtClean="0"/>
              <a:t>menjanjikan</a:t>
            </a:r>
            <a:r>
              <a:rPr lang="en-US" altLang="en-US" sz="2400" dirty="0" smtClean="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 smtClean="0"/>
              <a:t>Brainstorming </a:t>
            </a:r>
            <a:r>
              <a:rPr lang="en-US" altLang="en-US" sz="2400" dirty="0" err="1" smtClean="0"/>
              <a:t>adalah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teknik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untuk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menciptakan</a:t>
            </a:r>
            <a:r>
              <a:rPr lang="en-US" altLang="en-US" sz="2400" dirty="0" smtClean="0"/>
              <a:t> ide yang </a:t>
            </a:r>
            <a:r>
              <a:rPr lang="en-US" altLang="en-US" sz="2400" dirty="0" err="1" smtClean="0"/>
              <a:t>memiliki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manfaat</a:t>
            </a:r>
            <a:r>
              <a:rPr lang="en-US" altLang="en-US" sz="2400" dirty="0" smtClean="0"/>
              <a:t> :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 err="1" smtClean="0"/>
              <a:t>Merancang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kreativitas</a:t>
            </a:r>
            <a:endParaRPr lang="en-US" altLang="en-US" sz="2000" dirty="0" smtClean="0"/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 err="1" smtClean="0"/>
              <a:t>Mendorong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bersama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dalam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pemecahan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masalah</a:t>
            </a:r>
            <a:r>
              <a:rPr lang="en-US" altLang="en-US" sz="2000" dirty="0" smtClean="0"/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 err="1" smtClean="0"/>
              <a:t>Memungkinkan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peserta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untuk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membangun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satu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lagi</a:t>
            </a:r>
            <a:r>
              <a:rPr lang="en-US" altLang="en-US" sz="2000" dirty="0" smtClean="0"/>
              <a:t> ide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 err="1" smtClean="0"/>
              <a:t>Meminimalkan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kecenderungan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untuk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mengevaluasi</a:t>
            </a:r>
            <a:r>
              <a:rPr lang="en-US" altLang="en-US" sz="2000" dirty="0" smtClean="0"/>
              <a:t> ide-ide </a:t>
            </a:r>
            <a:r>
              <a:rPr lang="en-US" altLang="en-US" sz="2000" dirty="0" err="1" smtClean="0"/>
              <a:t>prematur</a:t>
            </a:r>
            <a:endParaRPr lang="en-US" altLang="en-US" sz="2000" dirty="0" smtClean="0"/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 err="1" smtClean="0"/>
              <a:t>Menghargai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pikiran</a:t>
            </a:r>
            <a:r>
              <a:rPr lang="en-US" altLang="en-US" sz="2000" dirty="0" smtClean="0"/>
              <a:t> orang lain </a:t>
            </a:r>
            <a:r>
              <a:rPr lang="en-US" altLang="en-US" sz="2000" dirty="0" err="1" smtClean="0"/>
              <a:t>dengan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tidak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adanya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tanggapan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dan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kritikan</a:t>
            </a:r>
            <a:endParaRPr lang="en-US" altLang="en-US" sz="2000" dirty="0" smtClean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19200" y="58261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 smtClean="0"/>
              <a:t>Ways to brainstorm		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400" dirty="0" smtClean="0"/>
              <a:t>Structured Brainstorming</a:t>
            </a:r>
          </a:p>
          <a:p>
            <a:pPr lvl="1" eaLnBrk="1" hangingPunct="1"/>
            <a:r>
              <a:rPr lang="en-US" altLang="en-US" sz="2000" dirty="0" err="1" smtClean="0"/>
              <a:t>Peserta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perorangan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pada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gilirannya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meluncurkan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satu</a:t>
            </a:r>
            <a:r>
              <a:rPr lang="en-US" altLang="en-US" sz="2000" dirty="0" smtClean="0"/>
              <a:t> ide </a:t>
            </a:r>
          </a:p>
          <a:p>
            <a:pPr lvl="1" eaLnBrk="1" hangingPunct="1"/>
            <a:r>
              <a:rPr lang="en-US" altLang="en-US" sz="2000" dirty="0" err="1" smtClean="0"/>
              <a:t>Memastikan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partisipasi</a:t>
            </a:r>
            <a:r>
              <a:rPr lang="en-US" altLang="en-US" sz="2000" dirty="0" smtClean="0"/>
              <a:t> yang </a:t>
            </a:r>
            <a:r>
              <a:rPr lang="en-US" altLang="en-US" sz="2000" dirty="0" err="1" smtClean="0"/>
              <a:t>sama</a:t>
            </a:r>
            <a:r>
              <a:rPr lang="en-US" altLang="en-US" sz="2000" dirty="0" smtClean="0"/>
              <a:t> </a:t>
            </a:r>
          </a:p>
          <a:p>
            <a:pPr lvl="1" eaLnBrk="1" hangingPunct="1"/>
            <a:r>
              <a:rPr lang="en-US" altLang="en-US" sz="2000" dirty="0" err="1" smtClean="0"/>
              <a:t>Kurang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spontan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dan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sampai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batas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tertentu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membatasi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kemungkinan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untuk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membangun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satu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lagi</a:t>
            </a:r>
            <a:r>
              <a:rPr lang="en-US" altLang="en-US" sz="2000" dirty="0" smtClean="0"/>
              <a:t> ide </a:t>
            </a:r>
          </a:p>
          <a:p>
            <a:pPr eaLnBrk="1" hangingPunct="1"/>
            <a:r>
              <a:rPr lang="en-US" altLang="en-US" sz="2400" dirty="0" smtClean="0"/>
              <a:t>Unstructured brainstorming</a:t>
            </a:r>
          </a:p>
          <a:p>
            <a:pPr lvl="1" eaLnBrk="1" hangingPunct="1"/>
            <a:r>
              <a:rPr lang="en-US" altLang="en-US" sz="2000" dirty="0" err="1" smtClean="0"/>
              <a:t>Setiap</a:t>
            </a:r>
            <a:r>
              <a:rPr lang="en-US" altLang="en-US" sz="2000" dirty="0" smtClean="0"/>
              <a:t> orang </a:t>
            </a:r>
            <a:r>
              <a:rPr lang="en-US" altLang="en-US" sz="2000" dirty="0" err="1" smtClean="0"/>
              <a:t>dapat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dengan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bebas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menjalankan</a:t>
            </a:r>
            <a:r>
              <a:rPr lang="en-US" altLang="en-US" sz="2000" dirty="0" smtClean="0"/>
              <a:t> ide-ide </a:t>
            </a:r>
            <a:r>
              <a:rPr lang="en-US" altLang="en-US" sz="2000" dirty="0" err="1" smtClean="0"/>
              <a:t>sepanjang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waktu</a:t>
            </a:r>
            <a:endParaRPr lang="en-US" altLang="en-US" sz="2000" dirty="0" smtClean="0"/>
          </a:p>
          <a:p>
            <a:pPr lvl="1" eaLnBrk="1" hangingPunct="1"/>
            <a:r>
              <a:rPr lang="en-US" altLang="en-US" sz="2000" dirty="0" err="1" smtClean="0"/>
              <a:t>Sangat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Spontan</a:t>
            </a:r>
            <a:endParaRPr lang="en-US" altLang="en-US" sz="2000" dirty="0" smtClean="0"/>
          </a:p>
          <a:p>
            <a:pPr lvl="1" eaLnBrk="1" hangingPunct="1"/>
            <a:r>
              <a:rPr lang="en-US" altLang="en-US" sz="2000" dirty="0" err="1" smtClean="0"/>
              <a:t>Sering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Lebih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Membingungkan</a:t>
            </a:r>
            <a:endParaRPr lang="en-US" altLang="en-US" sz="2000" dirty="0" smtClean="0"/>
          </a:p>
          <a:p>
            <a:pPr lvl="1" eaLnBrk="1" hangingPunct="1"/>
            <a:r>
              <a:rPr lang="en-US" altLang="en-US" sz="2000" dirty="0" err="1" smtClean="0"/>
              <a:t>Dapat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menyebabkan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satu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atau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beberapa</a:t>
            </a:r>
            <a:r>
              <a:rPr lang="en-US" altLang="en-US" sz="2000" dirty="0" smtClean="0"/>
              <a:t> orang </a:t>
            </a:r>
            <a:r>
              <a:rPr lang="en-US" altLang="en-US" sz="2000" dirty="0" err="1" smtClean="0"/>
              <a:t>berakhir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mendominasi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aktivitas</a:t>
            </a:r>
            <a:endParaRPr lang="en-US" altLang="en-US" sz="2000" dirty="0" smtClean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19200" y="6123998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19200" y="5334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Brainstorming Procedure 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 err="1" smtClean="0"/>
              <a:t>Tentukan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topik</a:t>
            </a:r>
            <a:r>
              <a:rPr lang="en-US" altLang="en-US" dirty="0" smtClean="0"/>
              <a:t> brainstorming </a:t>
            </a:r>
            <a:endParaRPr lang="en-US" alt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en-US" altLang="en-US" dirty="0" err="1" smtClean="0"/>
              <a:t>Peluncuran</a:t>
            </a:r>
            <a:r>
              <a:rPr lang="en-US" altLang="en-US" dirty="0" smtClean="0"/>
              <a:t> ide </a:t>
            </a:r>
            <a:r>
              <a:rPr lang="en-US" altLang="en-US" dirty="0" err="1" smtClean="0"/>
              <a:t>menurut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pendekatan</a:t>
            </a:r>
            <a:r>
              <a:rPr lang="en-US" altLang="en-US" dirty="0" smtClean="0"/>
              <a:t> </a:t>
            </a:r>
            <a:endParaRPr lang="en-US" alt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en-US" altLang="en-US" dirty="0" err="1" smtClean="0"/>
              <a:t>Menuliskan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setiap</a:t>
            </a:r>
            <a:r>
              <a:rPr lang="en-US" altLang="en-US" dirty="0" smtClean="0"/>
              <a:t> ide (</a:t>
            </a:r>
            <a:r>
              <a:rPr lang="en-US" altLang="en-US" dirty="0" err="1" smtClean="0"/>
              <a:t>cukup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jelas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latar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belakangnya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rasional</a:t>
            </a:r>
            <a:r>
              <a:rPr lang="en-US" altLang="en-US" dirty="0" smtClean="0"/>
              <a:t>)</a:t>
            </a:r>
            <a:endParaRPr lang="en-US" alt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 err="1" smtClean="0"/>
              <a:t>Tidak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diizinkan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untuk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membahas</a:t>
            </a:r>
            <a:r>
              <a:rPr lang="en-US" altLang="en-US" sz="2400" dirty="0" smtClean="0"/>
              <a:t>, </a:t>
            </a:r>
            <a:r>
              <a:rPr lang="en-US" altLang="en-US" sz="2400" dirty="0" err="1" smtClean="0"/>
              <a:t>mengkritik</a:t>
            </a:r>
            <a:r>
              <a:rPr lang="en-US" altLang="en-US" sz="2400" dirty="0" smtClean="0"/>
              <a:t>, </a:t>
            </a:r>
            <a:r>
              <a:rPr lang="en-US" altLang="en-US" sz="2400" dirty="0" err="1" smtClean="0"/>
              <a:t>atau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mengevaluasi</a:t>
            </a:r>
            <a:r>
              <a:rPr lang="en-US" altLang="en-US" sz="2400" dirty="0" smtClean="0"/>
              <a:t> ide-ide </a:t>
            </a:r>
            <a:r>
              <a:rPr lang="en-US" altLang="en-US" sz="2400" dirty="0" err="1" smtClean="0"/>
              <a:t>selama</a:t>
            </a:r>
            <a:r>
              <a:rPr lang="en-US" altLang="en-US" sz="2400" dirty="0" smtClean="0"/>
              <a:t> brainstorming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 err="1" smtClean="0"/>
              <a:t>Jika</a:t>
            </a:r>
            <a:r>
              <a:rPr lang="en-US" altLang="en-US" sz="2000" dirty="0" smtClean="0"/>
              <a:t> ide </a:t>
            </a:r>
            <a:r>
              <a:rPr lang="en-US" altLang="en-US" sz="2000" dirty="0" err="1" smtClean="0"/>
              <a:t>ini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tidak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cukup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jelas</a:t>
            </a:r>
            <a:r>
              <a:rPr lang="en-US" altLang="en-US" sz="2000" dirty="0" smtClean="0"/>
              <a:t>, </a:t>
            </a:r>
            <a:r>
              <a:rPr lang="en-US" altLang="en-US" sz="2000" dirty="0" err="1" smtClean="0"/>
              <a:t>penjelasan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lebih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lanjut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dapat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diminta</a:t>
            </a:r>
            <a:r>
              <a:rPr lang="en-US" altLang="en-US" sz="2000" dirty="0" smtClean="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 err="1" smtClean="0"/>
              <a:t>Biarkan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satu</a:t>
            </a:r>
            <a:r>
              <a:rPr lang="en-US" altLang="en-US" sz="2400" dirty="0" smtClean="0"/>
              <a:t> jam </a:t>
            </a:r>
            <a:r>
              <a:rPr lang="en-US" altLang="en-US" sz="2400" dirty="0" err="1" smtClean="0"/>
              <a:t>istirahat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atau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satu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periode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ketika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aliran</a:t>
            </a:r>
            <a:r>
              <a:rPr lang="en-US" altLang="en-US" sz="2400" dirty="0" smtClean="0"/>
              <a:t> ide </a:t>
            </a:r>
            <a:r>
              <a:rPr lang="en-US" altLang="en-US" sz="2400" dirty="0" err="1" smtClean="0"/>
              <a:t>stagnan</a:t>
            </a:r>
            <a:r>
              <a:rPr lang="en-US" altLang="en-US" sz="2400" dirty="0" smtClean="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 err="1" smtClean="0"/>
              <a:t>Solusi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dievaluasi</a:t>
            </a:r>
            <a:r>
              <a:rPr lang="en-US" altLang="en-US" sz="2400" dirty="0" smtClean="0"/>
              <a:t> </a:t>
            </a:r>
            <a:r>
              <a:rPr lang="en-US" altLang="en-US" sz="2400" dirty="0" smtClean="0">
                <a:sym typeface="Wingdings" panose="05000000000000000000" pitchFamily="2" charset="2"/>
              </a:rPr>
              <a:t> </a:t>
            </a:r>
            <a:r>
              <a:rPr lang="en-US" altLang="en-US" sz="2400" dirty="0" err="1" smtClean="0">
                <a:sym typeface="Wingdings" panose="05000000000000000000" pitchFamily="2" charset="2"/>
              </a:rPr>
              <a:t>mulai</a:t>
            </a:r>
            <a:r>
              <a:rPr lang="en-US" altLang="en-US" sz="2400" dirty="0" smtClean="0">
                <a:sym typeface="Wingdings" panose="05000000000000000000" pitchFamily="2" charset="2"/>
              </a:rPr>
              <a:t> </a:t>
            </a:r>
            <a:r>
              <a:rPr lang="en-US" altLang="en-US" sz="2400" dirty="0" err="1" smtClean="0">
                <a:sym typeface="Wingdings" panose="05000000000000000000" pitchFamily="2" charset="2"/>
              </a:rPr>
              <a:t>memetik</a:t>
            </a:r>
            <a:r>
              <a:rPr lang="en-US" altLang="en-US" sz="2400" dirty="0" smtClean="0">
                <a:sym typeface="Wingdings" panose="05000000000000000000" pitchFamily="2" charset="2"/>
              </a:rPr>
              <a:t> ide-ide yang </a:t>
            </a:r>
            <a:r>
              <a:rPr lang="en-US" altLang="en-US" sz="2400" dirty="0" err="1" smtClean="0">
                <a:sym typeface="Wingdings" panose="05000000000000000000" pitchFamily="2" charset="2"/>
              </a:rPr>
              <a:t>jelas</a:t>
            </a:r>
            <a:r>
              <a:rPr lang="en-US" altLang="en-US" sz="2400" dirty="0" smtClean="0">
                <a:sym typeface="Wingdings" panose="05000000000000000000" pitchFamily="2" charset="2"/>
              </a:rPr>
              <a:t> </a:t>
            </a:r>
            <a:r>
              <a:rPr lang="en-US" altLang="en-US" sz="2400" dirty="0" err="1" smtClean="0">
                <a:sym typeface="Wingdings" panose="05000000000000000000" pitchFamily="2" charset="2"/>
              </a:rPr>
              <a:t>dan</a:t>
            </a:r>
            <a:r>
              <a:rPr lang="en-US" altLang="en-US" sz="2400" dirty="0" smtClean="0">
                <a:sym typeface="Wingdings" panose="05000000000000000000" pitchFamily="2" charset="2"/>
              </a:rPr>
              <a:t> </a:t>
            </a:r>
            <a:r>
              <a:rPr lang="en-US" altLang="en-US" sz="2400" dirty="0" err="1" smtClean="0">
                <a:sym typeface="Wingdings" panose="05000000000000000000" pitchFamily="2" charset="2"/>
              </a:rPr>
              <a:t>baik</a:t>
            </a:r>
            <a:endParaRPr lang="en-US" altLang="en-US" sz="2400" dirty="0" smtClean="0">
              <a:sym typeface="Wingdings" panose="05000000000000000000" pitchFamily="2" charset="2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90600" y="58261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4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 smtClean="0"/>
              <a:t>Established rules for brainstorming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Tidak ada kritik atau diskusi ide diperbolehkan selama brainstorming </a:t>
            </a:r>
          </a:p>
          <a:p>
            <a:pPr eaLnBrk="1" hangingPunct="1"/>
            <a:r>
              <a:rPr lang="en-US" altLang="en-US" smtClean="0"/>
              <a:t>Tertawa dengan ide-ide gila, bukan pada mereka </a:t>
            </a:r>
          </a:p>
          <a:p>
            <a:pPr eaLnBrk="1" hangingPunct="1"/>
            <a:r>
              <a:rPr lang="en-US" altLang="en-US" smtClean="0"/>
              <a:t>Longgar dan spontan, tidak ada ide bodoh </a:t>
            </a:r>
          </a:p>
          <a:p>
            <a:pPr eaLnBrk="1" hangingPunct="1"/>
            <a:r>
              <a:rPr lang="en-US" altLang="en-US" smtClean="0"/>
              <a:t>Menggabungkan ide-ide gagasan </a:t>
            </a:r>
            <a:r>
              <a:rPr lang="en-US" altLang="en-US" smtClean="0">
                <a:sym typeface="Wingdings" panose="05000000000000000000" pitchFamily="2" charset="2"/>
              </a:rPr>
              <a:t> bukan milikku atau milikmu, mereka adalah kelompok</a:t>
            </a:r>
            <a:endParaRPr lang="en-US" altLang="en-US" smtClean="0"/>
          </a:p>
          <a:p>
            <a:pPr eaLnBrk="1" hangingPunct="1"/>
            <a:endParaRPr lang="en-US" altLang="en-US" smtClean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4400" y="612399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 smtClean="0"/>
              <a:t>Contoh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Kasus</a:t>
            </a:r>
            <a:endParaRPr lang="en-US" altLang="en-US" dirty="0" smtClean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err="1"/>
              <a:t>Karyawan</a:t>
            </a:r>
            <a:r>
              <a:rPr lang="en-US" altLang="en-US" dirty="0"/>
              <a:t> </a:t>
            </a:r>
            <a:r>
              <a:rPr lang="en-US" altLang="en-US" dirty="0" err="1"/>
              <a:t>tempat</a:t>
            </a:r>
            <a:r>
              <a:rPr lang="en-US" altLang="en-US" dirty="0"/>
              <a:t> </a:t>
            </a:r>
            <a:r>
              <a:rPr lang="en-US" altLang="en-US" dirty="0" err="1"/>
              <a:t>penitipan</a:t>
            </a:r>
            <a:r>
              <a:rPr lang="en-US" altLang="en-US" dirty="0"/>
              <a:t> </a:t>
            </a:r>
            <a:r>
              <a:rPr lang="en-US" altLang="en-US" dirty="0" err="1"/>
              <a:t>anak</a:t>
            </a:r>
            <a:r>
              <a:rPr lang="en-US" altLang="en-US" dirty="0"/>
              <a:t> yang </a:t>
            </a:r>
            <a:r>
              <a:rPr lang="en-US" altLang="en-US" dirty="0" err="1"/>
              <a:t>bekerja</a:t>
            </a:r>
            <a:r>
              <a:rPr lang="en-US" altLang="en-US" dirty="0"/>
              <a:t> </a:t>
            </a:r>
            <a:r>
              <a:rPr lang="en-US" altLang="en-US" dirty="0" err="1" smtClean="0"/>
              <a:t>terdiri</a:t>
            </a:r>
            <a:r>
              <a:rPr lang="en-US" altLang="en-US" dirty="0" smtClean="0"/>
              <a:t> </a:t>
            </a:r>
            <a:r>
              <a:rPr lang="en-US" altLang="en-US" dirty="0" err="1"/>
              <a:t>dari</a:t>
            </a:r>
            <a:r>
              <a:rPr lang="en-US" altLang="en-US" dirty="0"/>
              <a:t> 30 </a:t>
            </a:r>
            <a:r>
              <a:rPr lang="en-US" altLang="en-US" dirty="0" err="1"/>
              <a:t>anak</a:t>
            </a:r>
            <a:r>
              <a:rPr lang="en-US" altLang="en-US" dirty="0"/>
              <a:t>, </a:t>
            </a:r>
            <a:r>
              <a:rPr lang="en-US" altLang="en-US" dirty="0" err="1"/>
              <a:t>berusia</a:t>
            </a:r>
            <a:r>
              <a:rPr lang="en-US" altLang="en-US" dirty="0"/>
              <a:t> </a:t>
            </a:r>
            <a:r>
              <a:rPr lang="en-US" altLang="en-US" dirty="0" smtClean="0"/>
              <a:t>1-4 </a:t>
            </a:r>
            <a:r>
              <a:rPr lang="en-US" altLang="en-US" dirty="0" err="1"/>
              <a:t>tahun</a:t>
            </a:r>
            <a:r>
              <a:rPr lang="en-US" altLang="en-US" dirty="0"/>
              <a:t>, </a:t>
            </a:r>
            <a:r>
              <a:rPr lang="en-US" altLang="en-US" dirty="0" err="1"/>
              <a:t>menerima</a:t>
            </a:r>
            <a:r>
              <a:rPr lang="en-US" altLang="en-US" dirty="0"/>
              <a:t> </a:t>
            </a:r>
            <a:r>
              <a:rPr lang="en-US" altLang="en-US" dirty="0" err="1"/>
              <a:t>keluhan</a:t>
            </a:r>
            <a:r>
              <a:rPr lang="en-US" altLang="en-US" dirty="0"/>
              <a:t> </a:t>
            </a:r>
            <a:r>
              <a:rPr lang="en-US" altLang="en-US" dirty="0" err="1"/>
              <a:t>dari</a:t>
            </a:r>
            <a:r>
              <a:rPr lang="en-US" altLang="en-US" dirty="0"/>
              <a:t> orang </a:t>
            </a:r>
            <a:r>
              <a:rPr lang="en-US" altLang="en-US" dirty="0" err="1"/>
              <a:t>tua</a:t>
            </a:r>
            <a:r>
              <a:rPr lang="en-US" altLang="en-US" dirty="0"/>
              <a:t> </a:t>
            </a:r>
            <a:r>
              <a:rPr lang="en-US" altLang="en-US" dirty="0" err="1"/>
              <a:t>bahwa</a:t>
            </a:r>
            <a:r>
              <a:rPr lang="en-US" altLang="en-US" dirty="0"/>
              <a:t> </a:t>
            </a:r>
            <a:r>
              <a:rPr lang="en-US" altLang="en-US" dirty="0" err="1"/>
              <a:t>anak-anak</a:t>
            </a:r>
            <a:r>
              <a:rPr lang="en-US" altLang="en-US" dirty="0"/>
              <a:t> </a:t>
            </a:r>
            <a:r>
              <a:rPr lang="en-US" altLang="en-US" dirty="0" err="1"/>
              <a:t>mereka</a:t>
            </a:r>
            <a:r>
              <a:rPr lang="en-US" altLang="en-US" dirty="0"/>
              <a:t> </a:t>
            </a:r>
            <a:r>
              <a:rPr lang="en-US" altLang="en-US" dirty="0" err="1"/>
              <a:t>berbicara</a:t>
            </a:r>
            <a:r>
              <a:rPr lang="en-US" altLang="en-US" dirty="0"/>
              <a:t> </a:t>
            </a:r>
            <a:r>
              <a:rPr lang="en-US" altLang="en-US" dirty="0" err="1"/>
              <a:t>tentang</a:t>
            </a:r>
            <a:r>
              <a:rPr lang="en-US" altLang="en-US" dirty="0"/>
              <a:t> </a:t>
            </a:r>
            <a:r>
              <a:rPr lang="en-US" altLang="en-US" dirty="0" err="1" smtClean="0"/>
              <a:t>bulying</a:t>
            </a:r>
            <a:r>
              <a:rPr lang="en-US" altLang="en-US" dirty="0" smtClean="0"/>
              <a:t>. </a:t>
            </a:r>
          </a:p>
          <a:p>
            <a:r>
              <a:rPr lang="en-US" altLang="en-US" dirty="0" err="1" smtClean="0"/>
              <a:t>Mengetahui</a:t>
            </a:r>
            <a:r>
              <a:rPr lang="en-US" altLang="en-US" dirty="0" smtClean="0"/>
              <a:t> </a:t>
            </a:r>
            <a:r>
              <a:rPr lang="en-US" altLang="en-US" dirty="0" err="1"/>
              <a:t>bahwa</a:t>
            </a:r>
            <a:r>
              <a:rPr lang="en-US" altLang="en-US" dirty="0"/>
              <a:t> </a:t>
            </a:r>
            <a:r>
              <a:rPr lang="en-US" altLang="en-US" dirty="0" err="1"/>
              <a:t>beberapa</a:t>
            </a:r>
            <a:r>
              <a:rPr lang="en-US" altLang="en-US" dirty="0"/>
              <a:t> </a:t>
            </a:r>
            <a:r>
              <a:rPr lang="en-US" altLang="en-US" dirty="0" err="1"/>
              <a:t>anak</a:t>
            </a:r>
            <a:r>
              <a:rPr lang="en-US" altLang="en-US" dirty="0"/>
              <a:t> </a:t>
            </a:r>
            <a:r>
              <a:rPr lang="en-US" altLang="en-US" dirty="0" err="1"/>
              <a:t>bereaksi</a:t>
            </a:r>
            <a:r>
              <a:rPr lang="en-US" altLang="en-US" dirty="0"/>
              <a:t> </a:t>
            </a:r>
            <a:r>
              <a:rPr lang="en-US" altLang="en-US" dirty="0" err="1"/>
              <a:t>keras</a:t>
            </a:r>
            <a:r>
              <a:rPr lang="en-US" altLang="en-US" dirty="0"/>
              <a:t>, </a:t>
            </a:r>
            <a:r>
              <a:rPr lang="en-US" altLang="en-US" dirty="0" err="1"/>
              <a:t>penitipan</a:t>
            </a:r>
            <a:r>
              <a:rPr lang="en-US" altLang="en-US" dirty="0"/>
              <a:t> </a:t>
            </a:r>
            <a:r>
              <a:rPr lang="en-US" altLang="en-US" dirty="0" err="1"/>
              <a:t>anak</a:t>
            </a:r>
            <a:r>
              <a:rPr lang="en-US" altLang="en-US" dirty="0"/>
              <a:t> </a:t>
            </a:r>
            <a:r>
              <a:rPr lang="en-US" altLang="en-US" dirty="0" err="1"/>
              <a:t>tersebut</a:t>
            </a:r>
            <a:r>
              <a:rPr lang="en-US" altLang="en-US" dirty="0"/>
              <a:t> </a:t>
            </a:r>
            <a:r>
              <a:rPr lang="en-US" altLang="en-US" dirty="0" err="1"/>
              <a:t>menghadirkan</a:t>
            </a:r>
            <a:r>
              <a:rPr lang="en-US" altLang="en-US" dirty="0"/>
              <a:t> </a:t>
            </a:r>
            <a:r>
              <a:rPr lang="en-US" altLang="en-US" dirty="0" err="1"/>
              <a:t>seorang</a:t>
            </a:r>
            <a:r>
              <a:rPr lang="en-US" altLang="en-US" dirty="0"/>
              <a:t> </a:t>
            </a:r>
            <a:r>
              <a:rPr lang="en-US" altLang="en-US" dirty="0" err="1"/>
              <a:t>ahli</a:t>
            </a:r>
            <a:r>
              <a:rPr lang="en-US" altLang="en-US" dirty="0"/>
              <a:t> anti bullying</a:t>
            </a:r>
            <a:r>
              <a:rPr lang="en-US" altLang="en-US" dirty="0" smtClean="0"/>
              <a:t>.</a:t>
            </a:r>
          </a:p>
          <a:p>
            <a:r>
              <a:rPr lang="en-US" altLang="en-US" dirty="0" err="1" smtClean="0"/>
              <a:t>Dia</a:t>
            </a:r>
            <a:r>
              <a:rPr lang="en-US" altLang="en-US" dirty="0" smtClean="0"/>
              <a:t> </a:t>
            </a:r>
            <a:r>
              <a:rPr lang="en-US" altLang="en-US" dirty="0" err="1"/>
              <a:t>menyarankan</a:t>
            </a:r>
            <a:r>
              <a:rPr lang="en-US" altLang="en-US" dirty="0"/>
              <a:t> agar </a:t>
            </a:r>
            <a:r>
              <a:rPr lang="en-US" altLang="en-US" dirty="0" err="1"/>
              <a:t>anak-anak</a:t>
            </a:r>
            <a:r>
              <a:rPr lang="en-US" altLang="en-US" dirty="0"/>
              <a:t> </a:t>
            </a:r>
            <a:r>
              <a:rPr lang="en-US" altLang="en-US" dirty="0" err="1"/>
              <a:t>diajari</a:t>
            </a:r>
            <a:r>
              <a:rPr lang="en-US" altLang="en-US" dirty="0"/>
              <a:t> </a:t>
            </a:r>
            <a:r>
              <a:rPr lang="en-US" altLang="en-US" dirty="0" err="1"/>
              <a:t>cara</a:t>
            </a:r>
            <a:r>
              <a:rPr lang="en-US" altLang="en-US" dirty="0"/>
              <a:t> </a:t>
            </a:r>
            <a:r>
              <a:rPr lang="en-US" altLang="en-US" dirty="0" smtClean="0"/>
              <a:t>brainstorming.</a:t>
            </a:r>
          </a:p>
          <a:p>
            <a:r>
              <a:rPr lang="en-US" altLang="en-US" dirty="0" err="1" smtClean="0"/>
              <a:t>Dia</a:t>
            </a:r>
            <a:r>
              <a:rPr lang="en-US" altLang="en-US" dirty="0" smtClean="0"/>
              <a:t> </a:t>
            </a:r>
            <a:r>
              <a:rPr lang="en-US" altLang="en-US" dirty="0" err="1"/>
              <a:t>menggunakan</a:t>
            </a:r>
            <a:r>
              <a:rPr lang="en-US" altLang="en-US" dirty="0"/>
              <a:t> </a:t>
            </a:r>
            <a:r>
              <a:rPr lang="en-US" altLang="en-US" dirty="0" err="1"/>
              <a:t>contoh</a:t>
            </a:r>
            <a:r>
              <a:rPr lang="en-US" altLang="en-US" dirty="0"/>
              <a:t> </a:t>
            </a:r>
            <a:r>
              <a:rPr lang="en-US" altLang="en-US" dirty="0" err="1"/>
              <a:t>seperti</a:t>
            </a:r>
            <a:r>
              <a:rPr lang="en-US" altLang="en-US" dirty="0"/>
              <a:t> </a:t>
            </a:r>
            <a:r>
              <a:rPr lang="en-US" altLang="en-US" dirty="0" err="1"/>
              <a:t>permainan</a:t>
            </a:r>
            <a:r>
              <a:rPr lang="en-US" altLang="en-US" dirty="0"/>
              <a:t> </a:t>
            </a:r>
            <a:r>
              <a:rPr lang="en-US" altLang="en-US" dirty="0" err="1"/>
              <a:t>untuk</a:t>
            </a:r>
            <a:r>
              <a:rPr lang="en-US" altLang="en-US" dirty="0"/>
              <a:t> </a:t>
            </a:r>
            <a:r>
              <a:rPr lang="en-US" altLang="en-US" dirty="0" err="1"/>
              <a:t>dimainkan</a:t>
            </a:r>
            <a:r>
              <a:rPr lang="en-US" altLang="en-US" dirty="0"/>
              <a:t> di </a:t>
            </a:r>
            <a:r>
              <a:rPr lang="en-US" altLang="en-US" dirty="0" err="1"/>
              <a:t>pesta</a:t>
            </a:r>
            <a:r>
              <a:rPr lang="en-US" altLang="en-US" dirty="0"/>
              <a:t> </a:t>
            </a:r>
            <a:r>
              <a:rPr lang="en-US" altLang="en-US" dirty="0" err="1"/>
              <a:t>ulang</a:t>
            </a:r>
            <a:r>
              <a:rPr lang="en-US" altLang="en-US" dirty="0"/>
              <a:t> </a:t>
            </a:r>
            <a:r>
              <a:rPr lang="en-US" altLang="en-US" dirty="0" err="1"/>
              <a:t>tahun</a:t>
            </a:r>
            <a:r>
              <a:rPr lang="en-US" altLang="en-US" dirty="0"/>
              <a:t> </a:t>
            </a:r>
            <a:r>
              <a:rPr lang="en-US" altLang="en-US" dirty="0" err="1"/>
              <a:t>dan</a:t>
            </a:r>
            <a:r>
              <a:rPr lang="en-US" altLang="en-US" dirty="0"/>
              <a:t> </a:t>
            </a:r>
            <a:r>
              <a:rPr lang="en-US" altLang="en-US" dirty="0" err="1"/>
              <a:t>makanan</a:t>
            </a:r>
            <a:r>
              <a:rPr lang="en-US" altLang="en-US" dirty="0"/>
              <a:t> </a:t>
            </a:r>
            <a:r>
              <a:rPr lang="en-US" altLang="en-US" dirty="0" err="1"/>
              <a:t>ringan</a:t>
            </a:r>
            <a:r>
              <a:rPr lang="en-US" altLang="en-US" dirty="0"/>
              <a:t> </a:t>
            </a:r>
            <a:r>
              <a:rPr lang="en-US" altLang="en-US" dirty="0" err="1"/>
              <a:t>serta</a:t>
            </a:r>
            <a:r>
              <a:rPr lang="en-US" altLang="en-US" dirty="0"/>
              <a:t> </a:t>
            </a:r>
            <a:r>
              <a:rPr lang="en-US" altLang="en-US" dirty="0" err="1"/>
              <a:t>makanan</a:t>
            </a:r>
            <a:r>
              <a:rPr lang="en-US" altLang="en-US" dirty="0"/>
              <a:t> </a:t>
            </a:r>
            <a:r>
              <a:rPr lang="en-US" altLang="en-US" dirty="0" err="1"/>
              <a:t>sehat</a:t>
            </a:r>
            <a:r>
              <a:rPr lang="en-US" altLang="en-US" dirty="0"/>
              <a:t>. </a:t>
            </a:r>
            <a:endParaRPr lang="en-US" altLang="en-US" dirty="0" smtClean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43000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74675"/>
            <a:ext cx="8915400" cy="5292725"/>
          </a:xfrm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en-US" altLang="en-US" dirty="0" err="1" smtClean="0"/>
              <a:t>Sebagai</a:t>
            </a:r>
            <a:r>
              <a:rPr lang="en-US" altLang="en-US" dirty="0" smtClean="0"/>
              <a:t> </a:t>
            </a:r>
            <a:r>
              <a:rPr lang="en-US" altLang="en-US" dirty="0" err="1"/>
              <a:t>contoh</a:t>
            </a:r>
            <a:r>
              <a:rPr lang="en-US" altLang="en-US" dirty="0" smtClean="0"/>
              <a:t>:</a:t>
            </a:r>
          </a:p>
          <a:p>
            <a:pPr marL="514350" indent="-514350">
              <a:spcBef>
                <a:spcPct val="0"/>
              </a:spcBef>
              <a:buFont typeface="+mj-lt"/>
              <a:buAutoNum type="arabicPeriod"/>
            </a:pPr>
            <a:r>
              <a:rPr lang="en-US" altLang="en-US" dirty="0" err="1" smtClean="0"/>
              <a:t>Buat</a:t>
            </a:r>
            <a:r>
              <a:rPr lang="en-US" altLang="en-US" dirty="0" smtClean="0"/>
              <a:t> </a:t>
            </a:r>
            <a:r>
              <a:rPr lang="en-US" altLang="en-US" dirty="0" err="1"/>
              <a:t>pasangan</a:t>
            </a:r>
            <a:r>
              <a:rPr lang="en-US" altLang="en-US" dirty="0"/>
              <a:t> </a:t>
            </a:r>
            <a:r>
              <a:rPr lang="en-US" altLang="en-US" dirty="0" err="1"/>
              <a:t>sobat</a:t>
            </a:r>
            <a:r>
              <a:rPr lang="en-US" altLang="en-US" dirty="0"/>
              <a:t> </a:t>
            </a:r>
            <a:r>
              <a:rPr lang="en-US" altLang="en-US" dirty="0" err="1"/>
              <a:t>dari</a:t>
            </a:r>
            <a:r>
              <a:rPr lang="en-US" altLang="en-US" dirty="0"/>
              <a:t> </a:t>
            </a:r>
            <a:r>
              <a:rPr lang="en-US" altLang="en-US" dirty="0" err="1"/>
              <a:t>satu</a:t>
            </a:r>
            <a:r>
              <a:rPr lang="en-US" altLang="en-US" dirty="0"/>
              <a:t> </a:t>
            </a:r>
            <a:r>
              <a:rPr lang="en-US" altLang="en-US" dirty="0" err="1"/>
              <a:t>anak</a:t>
            </a:r>
            <a:r>
              <a:rPr lang="en-US" altLang="en-US" dirty="0"/>
              <a:t> yang </a:t>
            </a:r>
            <a:r>
              <a:rPr lang="en-US" altLang="en-US" dirty="0" err="1"/>
              <a:t>lebih</a:t>
            </a:r>
            <a:r>
              <a:rPr lang="en-US" altLang="en-US" dirty="0"/>
              <a:t> </a:t>
            </a:r>
            <a:r>
              <a:rPr lang="en-US" altLang="en-US" dirty="0" err="1"/>
              <a:t>tua</a:t>
            </a:r>
            <a:r>
              <a:rPr lang="en-US" altLang="en-US" dirty="0"/>
              <a:t> </a:t>
            </a:r>
            <a:r>
              <a:rPr lang="en-US" altLang="en-US" dirty="0" err="1"/>
              <a:t>dan</a:t>
            </a:r>
            <a:r>
              <a:rPr lang="en-US" altLang="en-US" dirty="0"/>
              <a:t> </a:t>
            </a:r>
            <a:r>
              <a:rPr lang="en-US" altLang="en-US" dirty="0" err="1"/>
              <a:t>satu</a:t>
            </a:r>
            <a:r>
              <a:rPr lang="en-US" altLang="en-US" dirty="0"/>
              <a:t> </a:t>
            </a:r>
            <a:r>
              <a:rPr lang="en-US" altLang="en-US" dirty="0" err="1"/>
              <a:t>anak</a:t>
            </a:r>
            <a:r>
              <a:rPr lang="en-US" altLang="en-US" dirty="0"/>
              <a:t> yang </a:t>
            </a:r>
            <a:r>
              <a:rPr lang="en-US" altLang="en-US" dirty="0" err="1"/>
              <a:t>lebih</a:t>
            </a:r>
            <a:r>
              <a:rPr lang="en-US" altLang="en-US" dirty="0"/>
              <a:t> </a:t>
            </a:r>
            <a:r>
              <a:rPr lang="en-US" altLang="en-US" dirty="0" err="1"/>
              <a:t>kecil</a:t>
            </a:r>
            <a:r>
              <a:rPr lang="en-US" altLang="en-US" dirty="0"/>
              <a:t>, </a:t>
            </a:r>
            <a:r>
              <a:rPr lang="en-US" altLang="en-US" dirty="0" err="1"/>
              <a:t>dan</a:t>
            </a:r>
            <a:r>
              <a:rPr lang="en-US" altLang="en-US" dirty="0"/>
              <a:t> </a:t>
            </a:r>
            <a:r>
              <a:rPr lang="en-US" altLang="en-US" dirty="0" err="1"/>
              <a:t>biarkan</a:t>
            </a:r>
            <a:r>
              <a:rPr lang="en-US" altLang="en-US" dirty="0"/>
              <a:t> </a:t>
            </a:r>
            <a:r>
              <a:rPr lang="en-US" altLang="en-US" dirty="0" err="1"/>
              <a:t>ini</a:t>
            </a:r>
            <a:r>
              <a:rPr lang="en-US" altLang="en-US" dirty="0"/>
              <a:t> </a:t>
            </a:r>
            <a:r>
              <a:rPr lang="en-US" altLang="en-US" dirty="0" err="1"/>
              <a:t>putar</a:t>
            </a:r>
            <a:r>
              <a:rPr lang="en-US" altLang="en-US" dirty="0"/>
              <a:t> </a:t>
            </a:r>
            <a:r>
              <a:rPr lang="en-US" altLang="en-US" dirty="0" err="1"/>
              <a:t>setiap</a:t>
            </a:r>
            <a:r>
              <a:rPr lang="en-US" altLang="en-US" dirty="0"/>
              <a:t> </a:t>
            </a:r>
            <a:r>
              <a:rPr lang="en-US" altLang="en-US" dirty="0" err="1" smtClean="0"/>
              <a:t>minggu</a:t>
            </a:r>
            <a:endParaRPr lang="en-US" altLang="en-US" dirty="0" smtClean="0"/>
          </a:p>
          <a:p>
            <a:pPr marL="514350" indent="-514350">
              <a:spcBef>
                <a:spcPct val="0"/>
              </a:spcBef>
              <a:buFont typeface="+mj-lt"/>
              <a:buAutoNum type="arabicPeriod"/>
            </a:pPr>
            <a:r>
              <a:rPr lang="en-US" altLang="en-US" dirty="0" err="1" smtClean="0"/>
              <a:t>Bergantian</a:t>
            </a:r>
            <a:r>
              <a:rPr lang="en-US" altLang="en-US" dirty="0" smtClean="0"/>
              <a:t> </a:t>
            </a:r>
            <a:r>
              <a:rPr lang="en-US" altLang="en-US" dirty="0" err="1"/>
              <a:t>memutuskan</a:t>
            </a:r>
            <a:r>
              <a:rPr lang="en-US" altLang="en-US" dirty="0"/>
              <a:t> </a:t>
            </a:r>
            <a:r>
              <a:rPr lang="en-US" altLang="en-US" dirty="0" err="1"/>
              <a:t>permainan</a:t>
            </a:r>
            <a:r>
              <a:rPr lang="en-US" altLang="en-US" dirty="0"/>
              <a:t> mana yang </a:t>
            </a:r>
            <a:r>
              <a:rPr lang="en-US" altLang="en-US" dirty="0" err="1"/>
              <a:t>akan</a:t>
            </a:r>
            <a:r>
              <a:rPr lang="en-US" altLang="en-US" dirty="0"/>
              <a:t> </a:t>
            </a:r>
            <a:r>
              <a:rPr lang="en-US" altLang="en-US" dirty="0" err="1"/>
              <a:t>dimainkan</a:t>
            </a:r>
            <a:r>
              <a:rPr lang="en-US" altLang="en-US" dirty="0"/>
              <a:t>, di </a:t>
            </a:r>
            <a:r>
              <a:rPr lang="en-US" altLang="en-US" dirty="0" err="1"/>
              <a:t>dalam</a:t>
            </a:r>
            <a:r>
              <a:rPr lang="en-US" altLang="en-US" dirty="0"/>
              <a:t> </a:t>
            </a:r>
            <a:r>
              <a:rPr lang="en-US" altLang="en-US" dirty="0" err="1"/>
              <a:t>dan</a:t>
            </a:r>
            <a:r>
              <a:rPr lang="en-US" altLang="en-US" dirty="0"/>
              <a:t> di </a:t>
            </a:r>
            <a:r>
              <a:rPr lang="en-US" altLang="en-US" dirty="0" err="1"/>
              <a:t>luar</a:t>
            </a:r>
            <a:r>
              <a:rPr lang="en-US" altLang="en-US" dirty="0"/>
              <a:t> </a:t>
            </a:r>
            <a:r>
              <a:rPr lang="en-US" altLang="en-US" dirty="0" err="1" smtClean="0"/>
              <a:t>ruangan</a:t>
            </a:r>
            <a:endParaRPr lang="en-US" altLang="en-US" dirty="0" smtClean="0"/>
          </a:p>
          <a:p>
            <a:pPr marL="514350" indent="-514350">
              <a:spcBef>
                <a:spcPct val="0"/>
              </a:spcBef>
              <a:buFont typeface="+mj-lt"/>
              <a:buAutoNum type="arabicPeriod"/>
            </a:pPr>
            <a:r>
              <a:rPr lang="en-US" altLang="en-US" dirty="0" err="1" smtClean="0"/>
              <a:t>Tidak</a:t>
            </a:r>
            <a:r>
              <a:rPr lang="en-US" altLang="en-US" dirty="0" smtClean="0"/>
              <a:t> </a:t>
            </a:r>
            <a:r>
              <a:rPr lang="en-US" altLang="en-US" dirty="0" err="1"/>
              <a:t>ada</a:t>
            </a:r>
            <a:r>
              <a:rPr lang="en-US" altLang="en-US" dirty="0"/>
              <a:t> </a:t>
            </a:r>
            <a:r>
              <a:rPr lang="en-US" altLang="en-US" dirty="0" err="1"/>
              <a:t>makanan</a:t>
            </a:r>
            <a:r>
              <a:rPr lang="en-US" altLang="en-US" dirty="0"/>
              <a:t> </a:t>
            </a:r>
            <a:r>
              <a:rPr lang="en-US" altLang="en-US" dirty="0" err="1"/>
              <a:t>penutup</a:t>
            </a:r>
            <a:r>
              <a:rPr lang="en-US" altLang="en-US" dirty="0"/>
              <a:t> </a:t>
            </a:r>
            <a:r>
              <a:rPr lang="en-US" altLang="en-US" dirty="0" err="1"/>
              <a:t>pada</a:t>
            </a:r>
            <a:r>
              <a:rPr lang="en-US" altLang="en-US" dirty="0"/>
              <a:t> </a:t>
            </a:r>
            <a:r>
              <a:rPr lang="en-US" altLang="en-US" dirty="0" err="1"/>
              <a:t>waktu</a:t>
            </a:r>
            <a:r>
              <a:rPr lang="en-US" altLang="en-US" dirty="0"/>
              <a:t> </a:t>
            </a:r>
            <a:r>
              <a:rPr lang="en-US" altLang="en-US" dirty="0" err="1"/>
              <a:t>makan</a:t>
            </a:r>
            <a:r>
              <a:rPr lang="en-US" altLang="en-US" dirty="0"/>
              <a:t> </a:t>
            </a:r>
            <a:r>
              <a:rPr lang="en-US" altLang="en-US" dirty="0" err="1"/>
              <a:t>siang</a:t>
            </a:r>
            <a:r>
              <a:rPr lang="en-US" altLang="en-US" dirty="0"/>
              <a:t> </a:t>
            </a:r>
            <a:r>
              <a:rPr lang="en-US" altLang="en-US" dirty="0" err="1"/>
              <a:t>untuk</a:t>
            </a:r>
            <a:r>
              <a:rPr lang="en-US" altLang="en-US" dirty="0"/>
              <a:t> </a:t>
            </a:r>
            <a:r>
              <a:rPr lang="en-US" altLang="en-US" dirty="0" err="1"/>
              <a:t>siapa</a:t>
            </a:r>
            <a:r>
              <a:rPr lang="en-US" altLang="en-US" dirty="0"/>
              <a:t> pun yang </a:t>
            </a:r>
            <a:r>
              <a:rPr lang="en-US" altLang="en-US" dirty="0" err="1"/>
              <a:t>tertangkap</a:t>
            </a:r>
            <a:r>
              <a:rPr lang="en-US" altLang="en-US" dirty="0"/>
              <a:t> </a:t>
            </a:r>
            <a:r>
              <a:rPr lang="en-US" altLang="en-US" dirty="0" err="1"/>
              <a:t>basah</a:t>
            </a:r>
            <a:r>
              <a:rPr lang="en-US" altLang="en-US" dirty="0"/>
              <a:t> </a:t>
            </a:r>
            <a:r>
              <a:rPr lang="en-US" altLang="en-US" dirty="0" err="1"/>
              <a:t>menggoda</a:t>
            </a:r>
            <a:r>
              <a:rPr lang="en-US" altLang="en-US" dirty="0"/>
              <a:t> </a:t>
            </a:r>
            <a:r>
              <a:rPr lang="en-US" altLang="en-US" dirty="0" err="1"/>
              <a:t>atau</a:t>
            </a:r>
            <a:r>
              <a:rPr lang="en-US" altLang="en-US" dirty="0"/>
              <a:t> </a:t>
            </a:r>
            <a:r>
              <a:rPr lang="en-US" altLang="en-US" dirty="0" err="1" smtClean="0"/>
              <a:t>menggertak</a:t>
            </a:r>
            <a:r>
              <a:rPr lang="en-US" altLang="en-US" dirty="0" smtClean="0"/>
              <a:t>.</a:t>
            </a:r>
          </a:p>
          <a:p>
            <a:pPr marL="514350" indent="-514350">
              <a:spcBef>
                <a:spcPct val="0"/>
              </a:spcBef>
              <a:buFont typeface="+mj-lt"/>
              <a:buAutoNum type="arabicPeriod"/>
            </a:pPr>
            <a:r>
              <a:rPr lang="en-US" altLang="en-US" dirty="0" err="1" smtClean="0"/>
              <a:t>Secara</a:t>
            </a:r>
            <a:r>
              <a:rPr lang="en-US" altLang="en-US" dirty="0" smtClean="0"/>
              <a:t> </a:t>
            </a:r>
            <a:r>
              <a:rPr lang="en-US" altLang="en-US" dirty="0" err="1"/>
              <a:t>keseluruhan</a:t>
            </a:r>
            <a:r>
              <a:rPr lang="en-US" altLang="en-US" dirty="0"/>
              <a:t>, </a:t>
            </a:r>
            <a:r>
              <a:rPr lang="en-US" altLang="en-US" dirty="0" err="1"/>
              <a:t>beberapa</a:t>
            </a:r>
            <a:r>
              <a:rPr lang="en-US" altLang="en-US" dirty="0"/>
              <a:t> </a:t>
            </a:r>
            <a:r>
              <a:rPr lang="en-US" altLang="en-US" dirty="0" err="1"/>
              <a:t>gagasan</a:t>
            </a:r>
            <a:r>
              <a:rPr lang="en-US" altLang="en-US" dirty="0"/>
              <a:t> </a:t>
            </a:r>
            <a:r>
              <a:rPr lang="en-US" altLang="en-US" dirty="0" err="1"/>
              <a:t>diterapkan</a:t>
            </a:r>
            <a:r>
              <a:rPr lang="en-US" altLang="en-US" dirty="0"/>
              <a:t> </a:t>
            </a:r>
            <a:r>
              <a:rPr lang="en-US" altLang="en-US" dirty="0" err="1"/>
              <a:t>dan</a:t>
            </a:r>
            <a:r>
              <a:rPr lang="en-US" altLang="en-US" dirty="0"/>
              <a:t> </a:t>
            </a:r>
            <a:r>
              <a:rPr lang="en-US" altLang="en-US" dirty="0" err="1"/>
              <a:t>tampaknya</a:t>
            </a:r>
            <a:r>
              <a:rPr lang="en-US" altLang="en-US" dirty="0"/>
              <a:t> </a:t>
            </a:r>
            <a:r>
              <a:rPr lang="en-US" altLang="en-US" dirty="0" err="1"/>
              <a:t>menciptakan</a:t>
            </a:r>
            <a:r>
              <a:rPr lang="en-US" altLang="en-US" dirty="0"/>
              <a:t> </a:t>
            </a:r>
            <a:r>
              <a:rPr lang="en-US" altLang="en-US" dirty="0" err="1"/>
              <a:t>iklim</a:t>
            </a:r>
            <a:r>
              <a:rPr lang="en-US" altLang="en-US" dirty="0"/>
              <a:t> </a:t>
            </a:r>
            <a:r>
              <a:rPr lang="en-US" altLang="en-US" dirty="0" err="1"/>
              <a:t>dan</a:t>
            </a:r>
            <a:r>
              <a:rPr lang="en-US" altLang="en-US" dirty="0"/>
              <a:t> </a:t>
            </a:r>
            <a:r>
              <a:rPr lang="en-US" altLang="en-US" dirty="0" err="1"/>
              <a:t>lingkungan</a:t>
            </a:r>
            <a:r>
              <a:rPr lang="en-US" altLang="en-US" dirty="0"/>
              <a:t> </a:t>
            </a:r>
            <a:r>
              <a:rPr lang="en-US" altLang="en-US" dirty="0" err="1"/>
              <a:t>bermain</a:t>
            </a:r>
            <a:r>
              <a:rPr lang="en-US" altLang="en-US" dirty="0"/>
              <a:t> yang </a:t>
            </a:r>
            <a:r>
              <a:rPr lang="en-US" altLang="en-US" dirty="0" err="1"/>
              <a:t>jauh</a:t>
            </a:r>
            <a:r>
              <a:rPr lang="en-US" altLang="en-US" dirty="0"/>
              <a:t> </a:t>
            </a:r>
            <a:r>
              <a:rPr lang="en-US" altLang="en-US" dirty="0" err="1"/>
              <a:t>lebih</a:t>
            </a:r>
            <a:r>
              <a:rPr lang="en-US" altLang="en-US" dirty="0"/>
              <a:t> </a:t>
            </a:r>
            <a:r>
              <a:rPr lang="en-US" altLang="en-US" dirty="0" err="1"/>
              <a:t>baik</a:t>
            </a:r>
            <a:r>
              <a:rPr lang="en-US" altLang="en-US" dirty="0"/>
              <a:t> </a:t>
            </a:r>
            <a:r>
              <a:rPr lang="en-US" altLang="en-US" dirty="0" err="1"/>
              <a:t>untuk</a:t>
            </a:r>
            <a:r>
              <a:rPr lang="en-US" altLang="en-US" dirty="0"/>
              <a:t> </a:t>
            </a:r>
            <a:r>
              <a:rPr lang="en-US" altLang="en-US" dirty="0" err="1"/>
              <a:t>semua</a:t>
            </a:r>
            <a:r>
              <a:rPr lang="en-US" altLang="en-US" dirty="0"/>
              <a:t> </a:t>
            </a:r>
            <a:r>
              <a:rPr lang="en-US" altLang="en-US" dirty="0" err="1"/>
              <a:t>anak</a:t>
            </a:r>
            <a:r>
              <a:rPr lang="en-US" altLang="en-US" dirty="0"/>
              <a:t>.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17600" y="5521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2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2. Brainwriting/Crawford slip method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Metode ke dua yang sama untuk melakukan brainstorming secara tertulis </a:t>
            </a:r>
          </a:p>
          <a:p>
            <a:pPr eaLnBrk="1" hangingPunct="1"/>
            <a:r>
              <a:rPr lang="en-US" altLang="en-US" smtClean="0"/>
              <a:t>Keuntungan: mudah untuk menggambarkan ide-ide yang lebih rinci dan koheren </a:t>
            </a:r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38200" y="6130925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38200" y="5257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2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 err="1" smtClean="0"/>
              <a:t>Brainwriting</a:t>
            </a:r>
            <a:endParaRPr lang="en-US" altLang="en-US" sz="4000" dirty="0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Hampir sama dengan brainstorming hanya diadaptasikan dalam tulisan </a:t>
            </a:r>
          </a:p>
          <a:p>
            <a:pPr eaLnBrk="1" hangingPunct="1"/>
            <a:r>
              <a:rPr lang="en-US" altLang="en-US" smtClean="0"/>
              <a:t>Dapat dilakukan dengan dua cara: </a:t>
            </a:r>
          </a:p>
          <a:p>
            <a:pPr lvl="1" eaLnBrk="1" hangingPunct="1"/>
            <a:r>
              <a:rPr lang="en-US" altLang="en-US" smtClean="0"/>
              <a:t>Metode kartu: ide yang tertulis di kartu kecil dan beredar di kalangan peserta untuk penambahan ide atau ekstensi dengan unsur-unsur lain yang terkait </a:t>
            </a:r>
          </a:p>
          <a:p>
            <a:pPr lvl="1" eaLnBrk="1" hangingPunct="1"/>
            <a:r>
              <a:rPr lang="en-US" altLang="en-US" smtClean="0"/>
              <a:t>Metode Galeri: ide yang ditulis pada sejumlah papan putih atau flip chart dan beredar di peserta antara lain untuk menambahkan ide-ide terkait atau memperluas ide yang sudah ada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71600" y="5788025"/>
            <a:ext cx="685800" cy="68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Level">
  <a:themeElements>
    <a:clrScheme name="Level 7">
      <a:dk1>
        <a:srgbClr val="000000"/>
      </a:dk1>
      <a:lt1>
        <a:srgbClr val="FFFFFF"/>
      </a:lt1>
      <a:dk2>
        <a:srgbClr val="CC3300"/>
      </a:dk2>
      <a:lt2>
        <a:srgbClr val="663300"/>
      </a:lt2>
      <a:accent1>
        <a:srgbClr val="FFCC00"/>
      </a:accent1>
      <a:accent2>
        <a:srgbClr val="CC6600"/>
      </a:accent2>
      <a:accent3>
        <a:srgbClr val="FFFFFF"/>
      </a:accent3>
      <a:accent4>
        <a:srgbClr val="000000"/>
      </a:accent4>
      <a:accent5>
        <a:srgbClr val="FFE2AA"/>
      </a:accent5>
      <a:accent6>
        <a:srgbClr val="B95C00"/>
      </a:accent6>
      <a:hlink>
        <a:srgbClr val="CC9900"/>
      </a:hlink>
      <a:folHlink>
        <a:srgbClr val="996633"/>
      </a:folHlink>
    </a:clrScheme>
    <a:fontScheme name="Level">
      <a:majorFont>
        <a:latin typeface="Garamond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1042</TotalTime>
  <Words>2865</Words>
  <Application>Microsoft Office PowerPoint</Application>
  <PresentationFormat>On-screen Show (4:3)</PresentationFormat>
  <Paragraphs>209</Paragraphs>
  <Slides>19</Slides>
  <Notes>17</Notes>
  <HiddenSlides>0</HiddenSlides>
  <MMClips>25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Garamond</vt:lpstr>
      <vt:lpstr>Verdana</vt:lpstr>
      <vt:lpstr>Wingdings</vt:lpstr>
      <vt:lpstr>Level</vt:lpstr>
      <vt:lpstr>5.4 Tools for Idea Generation and Consensus Solutions</vt:lpstr>
      <vt:lpstr>1. Brainstorming </vt:lpstr>
      <vt:lpstr>Ways to brainstorm  </vt:lpstr>
      <vt:lpstr>Brainstorming Procedure </vt:lpstr>
      <vt:lpstr>Established rules for brainstorming</vt:lpstr>
      <vt:lpstr>Contoh Kasus</vt:lpstr>
      <vt:lpstr>PowerPoint Presentation</vt:lpstr>
      <vt:lpstr>2. Brainwriting/Crawford slip method</vt:lpstr>
      <vt:lpstr>Brainwriting</vt:lpstr>
      <vt:lpstr>Brainwriting Procedure </vt:lpstr>
      <vt:lpstr>Studi Kasus Brainwriting </vt:lpstr>
      <vt:lpstr>PowerPoint Presentation</vt:lpstr>
      <vt:lpstr>3. Nominal Group Technique </vt:lpstr>
      <vt:lpstr>NGT procedure</vt:lpstr>
      <vt:lpstr>Studi Kasus NGT</vt:lpstr>
      <vt:lpstr>PowerPoint Presentation</vt:lpstr>
      <vt:lpstr>PowerPoint Presentation</vt:lpstr>
      <vt:lpstr>Tugas Mandiri 6</vt:lpstr>
      <vt:lpstr>PowerPoint Presentation</vt:lpstr>
    </vt:vector>
  </TitlesOfParts>
  <Company>ITS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Tools for Problem Understanding</dc:title>
  <dc:creator>Mahendrawathi</dc:creator>
  <cp:lastModifiedBy>ThinkPad L440</cp:lastModifiedBy>
  <cp:revision>118</cp:revision>
  <dcterms:created xsi:type="dcterms:W3CDTF">2007-03-24T02:12:32Z</dcterms:created>
  <dcterms:modified xsi:type="dcterms:W3CDTF">2021-03-18T04:32:55Z</dcterms:modified>
</cp:coreProperties>
</file>