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7" r:id="rId2"/>
    <p:sldId id="258" r:id="rId3"/>
    <p:sldId id="264" r:id="rId4"/>
    <p:sldId id="265" r:id="rId5"/>
    <p:sldId id="266" r:id="rId6"/>
    <p:sldId id="267" r:id="rId7"/>
    <p:sldId id="268" r:id="rId8"/>
    <p:sldId id="269" r:id="rId9"/>
    <p:sldId id="270" r:id="rId10"/>
    <p:sldId id="271" r:id="rId11"/>
    <p:sldId id="272"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6"/>
  </p:normalViewPr>
  <p:slideViewPr>
    <p:cSldViewPr snapToGrid="0" snapToObjects="1">
      <p:cViewPr varScale="1">
        <p:scale>
          <a:sx n="107" d="100"/>
          <a:sy n="107" d="100"/>
        </p:scale>
        <p:origin x="73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Judul">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id-ID"/>
              <a:t>Klik untuk mengedit gaya judul Master</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d-ID"/>
              <a:t>Klik untuk mengedit gaya subjudul Master</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C9C5C4CF-964B-C944-8639-321D9471F795}" type="datetimeFigureOut">
              <a:rPr lang="id-ID" smtClean="0"/>
              <a:t>22/03/22</a:t>
            </a:fld>
            <a:endParaRPr lang="id-ID"/>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id-ID"/>
          </a:p>
        </p:txBody>
      </p:sp>
      <p:sp>
        <p:nvSpPr>
          <p:cNvPr id="6" name="Slide Number Placeholder 5"/>
          <p:cNvSpPr>
            <a:spLocks noGrp="1"/>
          </p:cNvSpPr>
          <p:nvPr>
            <p:ph type="sldNum" sz="quarter" idx="12"/>
          </p:nvPr>
        </p:nvSpPr>
        <p:spPr>
          <a:xfrm>
            <a:off x="10469880" y="320040"/>
            <a:ext cx="914400" cy="320040"/>
          </a:xfrm>
        </p:spPr>
        <p:txBody>
          <a:bodyPr/>
          <a:lstStyle/>
          <a:p>
            <a:fld id="{B3736E68-ACCD-E640-906B-967FF9F2A4E1}" type="slidenum">
              <a:rPr lang="id-ID" smtClean="0"/>
              <a:t>‹#›</a:t>
            </a:fld>
            <a:endParaRPr lang="id-ID"/>
          </a:p>
        </p:txBody>
      </p:sp>
    </p:spTree>
    <p:extLst>
      <p:ext uri="{BB962C8B-B14F-4D97-AF65-F5344CB8AC3E}">
        <p14:creationId xmlns:p14="http://schemas.microsoft.com/office/powerpoint/2010/main" val="2422723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id-ID"/>
              <a:t>Klik untuk mengedit gaya judul Master</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C9C5C4CF-964B-C944-8639-321D9471F795}" type="datetimeFigureOut">
              <a:rPr lang="id-ID" smtClean="0"/>
              <a:t>22/03/22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3736E68-ACCD-E640-906B-967FF9F2A4E1}" type="slidenum">
              <a:rPr lang="id-ID" smtClean="0"/>
              <a:t>‹#›</a:t>
            </a:fld>
            <a:endParaRPr lang="id-ID"/>
          </a:p>
        </p:txBody>
      </p:sp>
    </p:spTree>
    <p:extLst>
      <p:ext uri="{BB962C8B-B14F-4D97-AF65-F5344CB8AC3E}">
        <p14:creationId xmlns:p14="http://schemas.microsoft.com/office/powerpoint/2010/main" val="494947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Judul Vertikal dan Teks">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id-ID"/>
              <a:t>Klik untuk mengedit gaya judul Master</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a:xfrm>
            <a:off x="804672" y="320040"/>
            <a:ext cx="3657600" cy="320040"/>
          </a:xfrm>
        </p:spPr>
        <p:txBody>
          <a:bodyPr/>
          <a:lstStyle/>
          <a:p>
            <a:fld id="{C9C5C4CF-964B-C944-8639-321D9471F795}" type="datetimeFigureOut">
              <a:rPr lang="id-ID" smtClean="0"/>
              <a:t>22/03/22</a:t>
            </a:fld>
            <a:endParaRPr lang="id-ID"/>
          </a:p>
        </p:txBody>
      </p:sp>
      <p:sp>
        <p:nvSpPr>
          <p:cNvPr id="5" name="Footer Placeholder 4"/>
          <p:cNvSpPr>
            <a:spLocks noGrp="1"/>
          </p:cNvSpPr>
          <p:nvPr>
            <p:ph type="ftr" sz="quarter" idx="11"/>
          </p:nvPr>
        </p:nvSpPr>
        <p:spPr>
          <a:xfrm>
            <a:off x="804672" y="6227064"/>
            <a:ext cx="10588752" cy="320040"/>
          </a:xfrm>
        </p:spPr>
        <p:txBody>
          <a:bodyPr/>
          <a:lstStyle/>
          <a:p>
            <a:endParaRPr lang="id-ID"/>
          </a:p>
        </p:txBody>
      </p:sp>
      <p:sp>
        <p:nvSpPr>
          <p:cNvPr id="6" name="Slide Number Placeholder 5"/>
          <p:cNvSpPr>
            <a:spLocks noGrp="1"/>
          </p:cNvSpPr>
          <p:nvPr>
            <p:ph type="sldNum" sz="quarter" idx="12"/>
          </p:nvPr>
        </p:nvSpPr>
        <p:spPr>
          <a:xfrm>
            <a:off x="10469880" y="320040"/>
            <a:ext cx="914400" cy="320040"/>
          </a:xfrm>
        </p:spPr>
        <p:txBody>
          <a:bodyPr/>
          <a:lstStyle/>
          <a:p>
            <a:fld id="{B3736E68-ACCD-E640-906B-967FF9F2A4E1}" type="slidenum">
              <a:rPr lang="id-ID" smtClean="0"/>
              <a:t>‹#›</a:t>
            </a:fld>
            <a:endParaRPr lang="id-ID"/>
          </a:p>
        </p:txBody>
      </p:sp>
    </p:spTree>
    <p:extLst>
      <p:ext uri="{BB962C8B-B14F-4D97-AF65-F5344CB8AC3E}">
        <p14:creationId xmlns:p14="http://schemas.microsoft.com/office/powerpoint/2010/main" val="477606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id-ID"/>
              <a:t>Klik untuk mengedit gaya judul Master</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C9C5C4CF-964B-C944-8639-321D9471F795}" type="datetimeFigureOut">
              <a:rPr lang="id-ID" smtClean="0"/>
              <a:t>22/03/22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3736E68-ACCD-E640-906B-967FF9F2A4E1}" type="slidenum">
              <a:rPr lang="id-ID" smtClean="0"/>
              <a:t>‹#›</a:t>
            </a:fld>
            <a:endParaRPr lang="id-ID"/>
          </a:p>
        </p:txBody>
      </p:sp>
    </p:spTree>
    <p:extLst>
      <p:ext uri="{BB962C8B-B14F-4D97-AF65-F5344CB8AC3E}">
        <p14:creationId xmlns:p14="http://schemas.microsoft.com/office/powerpoint/2010/main" val="2026004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Bagian">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id-ID"/>
              <a:t>Klik untuk mengedit gaya judul Master</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a:xfrm>
            <a:off x="804672" y="320040"/>
            <a:ext cx="3657600" cy="320040"/>
          </a:xfrm>
        </p:spPr>
        <p:txBody>
          <a:bodyPr/>
          <a:lstStyle/>
          <a:p>
            <a:fld id="{C9C5C4CF-964B-C944-8639-321D9471F795}" type="datetimeFigureOut">
              <a:rPr lang="id-ID" smtClean="0"/>
              <a:t>22/03/22</a:t>
            </a:fld>
            <a:endParaRPr lang="id-ID"/>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id-ID"/>
          </a:p>
        </p:txBody>
      </p:sp>
      <p:sp>
        <p:nvSpPr>
          <p:cNvPr id="6" name="Slide Number Placeholder 5"/>
          <p:cNvSpPr>
            <a:spLocks noGrp="1"/>
          </p:cNvSpPr>
          <p:nvPr>
            <p:ph type="sldNum" sz="quarter" idx="12"/>
          </p:nvPr>
        </p:nvSpPr>
        <p:spPr>
          <a:xfrm>
            <a:off x="10469880" y="320040"/>
            <a:ext cx="914400" cy="320040"/>
          </a:xfrm>
        </p:spPr>
        <p:txBody>
          <a:bodyPr/>
          <a:lstStyle/>
          <a:p>
            <a:fld id="{B3736E68-ACCD-E640-906B-967FF9F2A4E1}" type="slidenum">
              <a:rPr lang="id-ID" smtClean="0"/>
              <a:t>‹#›</a:t>
            </a:fld>
            <a:endParaRPr lang="id-ID"/>
          </a:p>
        </p:txBody>
      </p:sp>
    </p:spTree>
    <p:extLst>
      <p:ext uri="{BB962C8B-B14F-4D97-AF65-F5344CB8AC3E}">
        <p14:creationId xmlns:p14="http://schemas.microsoft.com/office/powerpoint/2010/main" val="2331964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id-ID"/>
              <a:t>Klik untuk mengedit gaya judul Master</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Date Placeholder 4"/>
          <p:cNvSpPr>
            <a:spLocks noGrp="1"/>
          </p:cNvSpPr>
          <p:nvPr>
            <p:ph type="dt" sz="half" idx="10"/>
          </p:nvPr>
        </p:nvSpPr>
        <p:spPr>
          <a:xfrm>
            <a:off x="804672" y="320040"/>
            <a:ext cx="3657600" cy="320040"/>
          </a:xfrm>
        </p:spPr>
        <p:txBody>
          <a:bodyPr/>
          <a:lstStyle/>
          <a:p>
            <a:fld id="{C9C5C4CF-964B-C944-8639-321D9471F795}" type="datetimeFigureOut">
              <a:rPr lang="id-ID" smtClean="0"/>
              <a:t>22/03/22</a:t>
            </a:fld>
            <a:endParaRPr lang="id-ID"/>
          </a:p>
        </p:txBody>
      </p:sp>
      <p:sp>
        <p:nvSpPr>
          <p:cNvPr id="6" name="Footer Placeholder 5"/>
          <p:cNvSpPr>
            <a:spLocks noGrp="1"/>
          </p:cNvSpPr>
          <p:nvPr>
            <p:ph type="ftr" sz="quarter" idx="11"/>
          </p:nvPr>
        </p:nvSpPr>
        <p:spPr>
          <a:xfrm>
            <a:off x="804672" y="6227064"/>
            <a:ext cx="10588752" cy="320040"/>
          </a:xfrm>
        </p:spPr>
        <p:txBody>
          <a:bodyPr/>
          <a:lstStyle/>
          <a:p>
            <a:endParaRPr lang="id-ID"/>
          </a:p>
        </p:txBody>
      </p:sp>
      <p:sp>
        <p:nvSpPr>
          <p:cNvPr id="7" name="Slide Number Placeholder 6"/>
          <p:cNvSpPr>
            <a:spLocks noGrp="1"/>
          </p:cNvSpPr>
          <p:nvPr>
            <p:ph type="sldNum" sz="quarter" idx="12"/>
          </p:nvPr>
        </p:nvSpPr>
        <p:spPr>
          <a:xfrm>
            <a:off x="10469880" y="320040"/>
            <a:ext cx="914400" cy="320040"/>
          </a:xfrm>
        </p:spPr>
        <p:txBody>
          <a:bodyPr/>
          <a:lstStyle/>
          <a:p>
            <a:fld id="{B3736E68-ACCD-E640-906B-967FF9F2A4E1}" type="slidenum">
              <a:rPr lang="id-ID" smtClean="0"/>
              <a:t>‹#›</a:t>
            </a:fld>
            <a:endParaRPr lang="id-ID"/>
          </a:p>
        </p:txBody>
      </p:sp>
    </p:spTree>
    <p:extLst>
      <p:ext uri="{BB962C8B-B14F-4D97-AF65-F5344CB8AC3E}">
        <p14:creationId xmlns:p14="http://schemas.microsoft.com/office/powerpoint/2010/main" val="1338876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id-ID"/>
              <a:t>Klik untuk mengedit gaya judul Master</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 name="Content Placeholder 3"/>
          <p:cNvSpPr>
            <a:spLocks noGrp="1"/>
          </p:cNvSpPr>
          <p:nvPr>
            <p:ph sz="half" idx="2"/>
          </p:nvPr>
        </p:nvSpPr>
        <p:spPr>
          <a:xfrm>
            <a:off x="5125305" y="1488985"/>
            <a:ext cx="6264350" cy="1696853"/>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6" name="Content Placeholder 5"/>
          <p:cNvSpPr>
            <a:spLocks noGrp="1"/>
          </p:cNvSpPr>
          <p:nvPr>
            <p:ph sz="quarter" idx="4"/>
          </p:nvPr>
        </p:nvSpPr>
        <p:spPr>
          <a:xfrm>
            <a:off x="5118447" y="4351687"/>
            <a:ext cx="6265588" cy="1704060"/>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7" name="Date Placeholder 6"/>
          <p:cNvSpPr>
            <a:spLocks noGrp="1"/>
          </p:cNvSpPr>
          <p:nvPr>
            <p:ph type="dt" sz="half" idx="10"/>
          </p:nvPr>
        </p:nvSpPr>
        <p:spPr>
          <a:xfrm>
            <a:off x="804672" y="320040"/>
            <a:ext cx="3657600" cy="320040"/>
          </a:xfrm>
        </p:spPr>
        <p:txBody>
          <a:bodyPr/>
          <a:lstStyle/>
          <a:p>
            <a:fld id="{C9C5C4CF-964B-C944-8639-321D9471F795}" type="datetimeFigureOut">
              <a:rPr lang="id-ID" smtClean="0"/>
              <a:t>22/03/22</a:t>
            </a:fld>
            <a:endParaRPr lang="id-ID"/>
          </a:p>
        </p:txBody>
      </p:sp>
      <p:sp>
        <p:nvSpPr>
          <p:cNvPr id="8" name="Footer Placeholder 7"/>
          <p:cNvSpPr>
            <a:spLocks noGrp="1"/>
          </p:cNvSpPr>
          <p:nvPr>
            <p:ph type="ftr" sz="quarter" idx="11"/>
          </p:nvPr>
        </p:nvSpPr>
        <p:spPr>
          <a:xfrm>
            <a:off x="804672" y="6227064"/>
            <a:ext cx="10588752" cy="320040"/>
          </a:xfrm>
        </p:spPr>
        <p:txBody>
          <a:bodyPr/>
          <a:lstStyle/>
          <a:p>
            <a:endParaRPr lang="id-ID"/>
          </a:p>
        </p:txBody>
      </p:sp>
      <p:sp>
        <p:nvSpPr>
          <p:cNvPr id="9" name="Slide Number Placeholder 8"/>
          <p:cNvSpPr>
            <a:spLocks noGrp="1"/>
          </p:cNvSpPr>
          <p:nvPr>
            <p:ph type="sldNum" sz="quarter" idx="12"/>
          </p:nvPr>
        </p:nvSpPr>
        <p:spPr>
          <a:xfrm>
            <a:off x="10469880" y="320040"/>
            <a:ext cx="914400" cy="320040"/>
          </a:xfrm>
        </p:spPr>
        <p:txBody>
          <a:bodyPr/>
          <a:lstStyle/>
          <a:p>
            <a:fld id="{B3736E68-ACCD-E640-906B-967FF9F2A4E1}" type="slidenum">
              <a:rPr lang="id-ID" smtClean="0"/>
              <a:t>‹#›</a:t>
            </a:fld>
            <a:endParaRPr lang="id-ID"/>
          </a:p>
        </p:txBody>
      </p:sp>
    </p:spTree>
    <p:extLst>
      <p:ext uri="{BB962C8B-B14F-4D97-AF65-F5344CB8AC3E}">
        <p14:creationId xmlns:p14="http://schemas.microsoft.com/office/powerpoint/2010/main" val="3364851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id-ID"/>
              <a:t>Klik untuk mengedit gaya judul Master</a:t>
            </a:r>
            <a:endParaRPr lang="en-US" dirty="0"/>
          </a:p>
        </p:txBody>
      </p:sp>
      <p:sp>
        <p:nvSpPr>
          <p:cNvPr id="3" name="Date Placeholder 2"/>
          <p:cNvSpPr>
            <a:spLocks noGrp="1"/>
          </p:cNvSpPr>
          <p:nvPr>
            <p:ph type="dt" sz="half" idx="10"/>
          </p:nvPr>
        </p:nvSpPr>
        <p:spPr/>
        <p:txBody>
          <a:bodyPr/>
          <a:lstStyle/>
          <a:p>
            <a:fld id="{C9C5C4CF-964B-C944-8639-321D9471F795}" type="datetimeFigureOut">
              <a:rPr lang="id-ID" smtClean="0"/>
              <a:t>22/03/22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B3736E68-ACCD-E640-906B-967FF9F2A4E1}" type="slidenum">
              <a:rPr lang="id-ID" smtClean="0"/>
              <a:t>‹#›</a:t>
            </a:fld>
            <a:endParaRPr lang="id-ID"/>
          </a:p>
        </p:txBody>
      </p:sp>
    </p:spTree>
    <p:extLst>
      <p:ext uri="{BB962C8B-B14F-4D97-AF65-F5344CB8AC3E}">
        <p14:creationId xmlns:p14="http://schemas.microsoft.com/office/powerpoint/2010/main" val="270562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Koson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C9C5C4CF-964B-C944-8639-321D9471F795}" type="datetimeFigureOut">
              <a:rPr lang="id-ID" smtClean="0"/>
              <a:t>22/03/22</a:t>
            </a:fld>
            <a:endParaRPr lang="id-ID"/>
          </a:p>
        </p:txBody>
      </p:sp>
      <p:sp>
        <p:nvSpPr>
          <p:cNvPr id="3" name="Footer Placeholder 2"/>
          <p:cNvSpPr>
            <a:spLocks noGrp="1"/>
          </p:cNvSpPr>
          <p:nvPr>
            <p:ph type="ftr" sz="quarter" idx="11"/>
          </p:nvPr>
        </p:nvSpPr>
        <p:spPr>
          <a:xfrm>
            <a:off x="804672" y="6227064"/>
            <a:ext cx="10588752" cy="320040"/>
          </a:xfrm>
        </p:spPr>
        <p:txBody>
          <a:bodyPr/>
          <a:lstStyle/>
          <a:p>
            <a:endParaRPr lang="id-ID"/>
          </a:p>
        </p:txBody>
      </p:sp>
      <p:sp>
        <p:nvSpPr>
          <p:cNvPr id="4" name="Slide Number Placeholder 3"/>
          <p:cNvSpPr>
            <a:spLocks noGrp="1"/>
          </p:cNvSpPr>
          <p:nvPr>
            <p:ph type="sldNum" sz="quarter" idx="12"/>
          </p:nvPr>
        </p:nvSpPr>
        <p:spPr>
          <a:xfrm>
            <a:off x="10469880" y="320040"/>
            <a:ext cx="914400" cy="320040"/>
          </a:xfrm>
        </p:spPr>
        <p:txBody>
          <a:bodyPr/>
          <a:lstStyle/>
          <a:p>
            <a:fld id="{B3736E68-ACCD-E640-906B-967FF9F2A4E1}" type="slidenum">
              <a:rPr lang="id-ID" smtClean="0"/>
              <a:t>‹#›</a:t>
            </a:fld>
            <a:endParaRPr lang="id-ID"/>
          </a:p>
        </p:txBody>
      </p:sp>
    </p:spTree>
    <p:extLst>
      <p:ext uri="{BB962C8B-B14F-4D97-AF65-F5344CB8AC3E}">
        <p14:creationId xmlns:p14="http://schemas.microsoft.com/office/powerpoint/2010/main" val="1034561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onten dengan Keteranga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id-ID"/>
              <a:t>Klik untuk mengedit gaya judul Master</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p:txBody>
          <a:bodyPr/>
          <a:lstStyle/>
          <a:p>
            <a:fld id="{C9C5C4CF-964B-C944-8639-321D9471F795}" type="datetimeFigureOut">
              <a:rPr lang="id-ID" smtClean="0"/>
              <a:t>22/03/22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3736E68-ACCD-E640-906B-967FF9F2A4E1}" type="slidenum">
              <a:rPr lang="id-ID" smtClean="0"/>
              <a:t>‹#›</a:t>
            </a:fld>
            <a:endParaRPr lang="id-ID"/>
          </a:p>
        </p:txBody>
      </p:sp>
    </p:spTree>
    <p:extLst>
      <p:ext uri="{BB962C8B-B14F-4D97-AF65-F5344CB8AC3E}">
        <p14:creationId xmlns:p14="http://schemas.microsoft.com/office/powerpoint/2010/main" val="3355336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Gambar dengan Keteranga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d-ID"/>
              <a:t>Klik ikon untuk menambahkan gambar</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id-ID"/>
              <a:t>Klik untuk mengedit gaya judul Master</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a:xfrm>
            <a:off x="804672" y="320040"/>
            <a:ext cx="3657600" cy="320040"/>
          </a:xfrm>
        </p:spPr>
        <p:txBody>
          <a:bodyPr/>
          <a:lstStyle/>
          <a:p>
            <a:fld id="{C9C5C4CF-964B-C944-8639-321D9471F795}" type="datetimeFigureOut">
              <a:rPr lang="id-ID" smtClean="0"/>
              <a:t>22/03/22</a:t>
            </a:fld>
            <a:endParaRPr lang="id-ID"/>
          </a:p>
        </p:txBody>
      </p:sp>
      <p:sp>
        <p:nvSpPr>
          <p:cNvPr id="6" name="Footer Placeholder 5"/>
          <p:cNvSpPr>
            <a:spLocks noGrp="1"/>
          </p:cNvSpPr>
          <p:nvPr>
            <p:ph type="ftr" sz="quarter" idx="11"/>
          </p:nvPr>
        </p:nvSpPr>
        <p:spPr>
          <a:xfrm>
            <a:off x="804672" y="6227064"/>
            <a:ext cx="5942203" cy="320040"/>
          </a:xfrm>
        </p:spPr>
        <p:txBody>
          <a:bodyPr/>
          <a:lstStyle/>
          <a:p>
            <a:endParaRPr lang="id-ID"/>
          </a:p>
        </p:txBody>
      </p:sp>
      <p:sp>
        <p:nvSpPr>
          <p:cNvPr id="7" name="Slide Number Placeholder 6"/>
          <p:cNvSpPr>
            <a:spLocks noGrp="1"/>
          </p:cNvSpPr>
          <p:nvPr>
            <p:ph type="sldNum" sz="quarter" idx="12"/>
          </p:nvPr>
        </p:nvSpPr>
        <p:spPr>
          <a:xfrm>
            <a:off x="5828377" y="320040"/>
            <a:ext cx="914400" cy="320040"/>
          </a:xfrm>
        </p:spPr>
        <p:txBody>
          <a:bodyPr/>
          <a:lstStyle/>
          <a:p>
            <a:fld id="{B3736E68-ACCD-E640-906B-967FF9F2A4E1}" type="slidenum">
              <a:rPr lang="id-ID" smtClean="0"/>
              <a:t>‹#›</a:t>
            </a:fld>
            <a:endParaRPr lang="id-ID"/>
          </a:p>
        </p:txBody>
      </p:sp>
    </p:spTree>
    <p:extLst>
      <p:ext uri="{BB962C8B-B14F-4D97-AF65-F5344CB8AC3E}">
        <p14:creationId xmlns:p14="http://schemas.microsoft.com/office/powerpoint/2010/main" val="817075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id-ID"/>
              <a:t>Klik untuk mengedit gaya judul Master</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C9C5C4CF-964B-C944-8639-321D9471F795}" type="datetimeFigureOut">
              <a:rPr lang="id-ID" smtClean="0"/>
              <a:t>22/03/22</a:t>
            </a:fld>
            <a:endParaRPr lang="id-ID"/>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B3736E68-ACCD-E640-906B-967FF9F2A4E1}" type="slidenum">
              <a:rPr lang="id-ID" smtClean="0"/>
              <a:t>‹#›</a:t>
            </a:fld>
            <a:endParaRPr lang="id-ID"/>
          </a:p>
        </p:txBody>
      </p:sp>
    </p:spTree>
    <p:extLst>
      <p:ext uri="{BB962C8B-B14F-4D97-AF65-F5344CB8AC3E}">
        <p14:creationId xmlns:p14="http://schemas.microsoft.com/office/powerpoint/2010/main" val="41907422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37990" y="2541319"/>
            <a:ext cx="10116019" cy="1072280"/>
          </a:xfrm>
        </p:spPr>
        <p:txBody>
          <a:bodyPr/>
          <a:lstStyle/>
          <a:p>
            <a:r>
              <a:rPr lang="en-US" dirty="0" err="1"/>
              <a:t>Konsep</a:t>
            </a:r>
            <a:r>
              <a:rPr lang="en-US" dirty="0"/>
              <a:t> </a:t>
            </a:r>
            <a:r>
              <a:rPr lang="en-US" dirty="0" err="1"/>
              <a:t>Pemodelan</a:t>
            </a:r>
            <a:r>
              <a:rPr lang="en-US" dirty="0"/>
              <a:t> Enterprise</a:t>
            </a:r>
          </a:p>
        </p:txBody>
      </p:sp>
    </p:spTree>
    <p:extLst>
      <p:ext uri="{BB962C8B-B14F-4D97-AF65-F5344CB8AC3E}">
        <p14:creationId xmlns:p14="http://schemas.microsoft.com/office/powerpoint/2010/main" val="4789312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a:t>Komunikasi arsitektur enterprise</a:t>
            </a:r>
          </a:p>
        </p:txBody>
      </p:sp>
      <p:sp>
        <p:nvSpPr>
          <p:cNvPr id="2" name="Content Placeholder 1"/>
          <p:cNvSpPr>
            <a:spLocks noGrp="1"/>
          </p:cNvSpPr>
          <p:nvPr>
            <p:ph idx="1"/>
          </p:nvPr>
        </p:nvSpPr>
        <p:spPr/>
        <p:txBody>
          <a:bodyPr>
            <a:normAutofit/>
          </a:bodyPr>
          <a:lstStyle/>
          <a:p>
            <a:r>
              <a:rPr lang="en-US"/>
              <a:t>Tujuannya adalah untuk membantu melihat bagaimana pengembangan dan pemodelan arsitektur dapat didukung secara optimal dengan mendiskusikan mengapa bentuk pemodelan tertentu digunakan pada beberapa situasi dan bagaimana ini dapat memenuhi tujuan dalam prosesnya.</a:t>
            </a:r>
          </a:p>
          <a:p>
            <a:pPr lvl="1"/>
            <a:r>
              <a:rPr lang="en-US"/>
              <a:t>Sudut pandang teoritis akan fokus pada komunikasi selama pengembangan sistem pada umumnya.</a:t>
            </a:r>
          </a:p>
          <a:p>
            <a:pPr lvl="1"/>
            <a:r>
              <a:rPr lang="en-US"/>
              <a:t>Sudut pandang praktis akan mengambil bentuk sebagai kumpulan panduan praktek untuk membantu Arsitek memilih dan mendefinisikan pendekatan deskripsi arsitektur.</a:t>
            </a:r>
          </a:p>
        </p:txBody>
      </p:sp>
    </p:spTree>
    <p:extLst>
      <p:ext uri="{BB962C8B-B14F-4D97-AF65-F5344CB8AC3E}">
        <p14:creationId xmlns:p14="http://schemas.microsoft.com/office/powerpoint/2010/main" val="1104970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Teknik komunikasi</a:t>
            </a:r>
          </a:p>
        </p:txBody>
      </p:sp>
      <p:sp>
        <p:nvSpPr>
          <p:cNvPr id="2" name="Content Placeholder 1"/>
          <p:cNvSpPr>
            <a:spLocks noGrp="1"/>
          </p:cNvSpPr>
          <p:nvPr>
            <p:ph idx="1"/>
          </p:nvPr>
        </p:nvSpPr>
        <p:spPr/>
        <p:txBody>
          <a:bodyPr>
            <a:normAutofit fontScale="85000" lnSpcReduction="10000"/>
          </a:bodyPr>
          <a:lstStyle/>
          <a:p>
            <a:r>
              <a:rPr lang="en-US" b="1" i="1"/>
              <a:t>Brown-paper session</a:t>
            </a:r>
            <a:r>
              <a:rPr lang="en-US"/>
              <a:t>: sesi kelompok terstruktur (max 15 orang) dimana item (keyword atau kalimat pendek) digali dari individu dalam kelompok sebagai jawaban atas pertanyaan.</a:t>
            </a:r>
          </a:p>
          <a:p>
            <a:r>
              <a:rPr lang="en-US" b="1" i="1"/>
              <a:t>Elicitation interview</a:t>
            </a:r>
            <a:r>
              <a:rPr lang="en-US"/>
              <a:t>: sebuah wawancara dimana Analis memberi pertanyaan informatif kepada informan.</a:t>
            </a:r>
          </a:p>
          <a:p>
            <a:r>
              <a:rPr lang="en-US" b="1" i="1"/>
              <a:t>Workshop</a:t>
            </a:r>
            <a:r>
              <a:rPr lang="en-US"/>
              <a:t>: melibatkan 1-15 orang, bekerja secara interaktif pada satu model atau view, dimediasi oleh Arsitek atau Analis.</a:t>
            </a:r>
          </a:p>
          <a:p>
            <a:r>
              <a:rPr lang="en-US" b="1" i="1"/>
              <a:t>Validation interview</a:t>
            </a:r>
            <a:r>
              <a:rPr lang="en-US"/>
              <a:t>: sebuah wawancara dimana Analis ingin mengetahui apakah view atau model sesuai dengan view dan harapan informan.</a:t>
            </a:r>
          </a:p>
          <a:p>
            <a:r>
              <a:rPr lang="en-US" b="1" i="1"/>
              <a:t>Committing review</a:t>
            </a:r>
            <a:r>
              <a:rPr lang="en-US"/>
              <a:t>: sebuah kelompok </a:t>
            </a:r>
            <a:r>
              <a:rPr lang="en-US" i="1"/>
              <a:t>stakeholder </a:t>
            </a:r>
            <a:r>
              <a:rPr lang="en-US"/>
              <a:t>disajikan dengan sejumlah alternatif model atau view serta dampaknya.</a:t>
            </a:r>
          </a:p>
          <a:p>
            <a:r>
              <a:rPr lang="en-US" b="1" i="1"/>
              <a:t>Presentation</a:t>
            </a:r>
            <a:r>
              <a:rPr lang="en-US"/>
              <a:t>: melibatkan 1-3 orang menyajikan sebuah model atau view kepada kelompok (hingga 100 orang).</a:t>
            </a:r>
          </a:p>
          <a:p>
            <a:r>
              <a:rPr lang="en-US" b="1" i="1"/>
              <a:t>Mailing</a:t>
            </a:r>
            <a:r>
              <a:rPr lang="en-US"/>
              <a:t>: sebuah bentuk komunikasi massal, dimana sebuah model atau view disajikan atau diberikan ke banyak orang.</a:t>
            </a:r>
          </a:p>
        </p:txBody>
      </p:sp>
    </p:spTree>
    <p:extLst>
      <p:ext uri="{BB962C8B-B14F-4D97-AF65-F5344CB8AC3E}">
        <p14:creationId xmlns:p14="http://schemas.microsoft.com/office/powerpoint/2010/main" val="2176706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Capaian</a:t>
            </a:r>
            <a:r>
              <a:rPr lang="en-US" dirty="0"/>
              <a:t> </a:t>
            </a:r>
            <a:r>
              <a:rPr lang="en-US" dirty="0" err="1"/>
              <a:t>pembelajaran</a:t>
            </a:r>
            <a:endParaRPr lang="en-US" dirty="0"/>
          </a:p>
        </p:txBody>
      </p:sp>
      <p:sp>
        <p:nvSpPr>
          <p:cNvPr id="3" name="Content Placeholder 2"/>
          <p:cNvSpPr>
            <a:spLocks noGrp="1"/>
          </p:cNvSpPr>
          <p:nvPr>
            <p:ph idx="1"/>
          </p:nvPr>
        </p:nvSpPr>
        <p:spPr/>
        <p:txBody>
          <a:bodyPr/>
          <a:lstStyle/>
          <a:p>
            <a:pPr algn="just"/>
            <a:r>
              <a:rPr lang="en-US" dirty="0" err="1"/>
              <a:t>Mahasiswa</a:t>
            </a:r>
            <a:r>
              <a:rPr lang="en-US" dirty="0"/>
              <a:t> </a:t>
            </a:r>
            <a:r>
              <a:rPr lang="en-US" dirty="0" err="1"/>
              <a:t>mampu</a:t>
            </a:r>
            <a:r>
              <a:rPr lang="en-US" dirty="0"/>
              <a:t> </a:t>
            </a:r>
            <a:r>
              <a:rPr lang="en-US" b="1" dirty="0" err="1"/>
              <a:t>menjelaskan</a:t>
            </a:r>
            <a:r>
              <a:rPr lang="en-US" b="1" dirty="0"/>
              <a:t> </a:t>
            </a:r>
            <a:r>
              <a:rPr lang="en-US" b="1" dirty="0" err="1"/>
              <a:t>bahasa</a:t>
            </a:r>
            <a:r>
              <a:rPr lang="en-US" dirty="0"/>
              <a:t>, </a:t>
            </a:r>
            <a:r>
              <a:rPr lang="en-US" dirty="0" err="1"/>
              <a:t>pedoman</a:t>
            </a:r>
            <a:r>
              <a:rPr lang="en-US" dirty="0"/>
              <a:t>, </a:t>
            </a:r>
            <a:r>
              <a:rPr lang="en-US" dirty="0" err="1"/>
              <a:t>dan</a:t>
            </a:r>
            <a:r>
              <a:rPr lang="en-US" dirty="0"/>
              <a:t> </a:t>
            </a:r>
            <a:r>
              <a:rPr lang="en-US" dirty="0" err="1"/>
              <a:t>visualisasi</a:t>
            </a:r>
            <a:r>
              <a:rPr lang="en-US" dirty="0"/>
              <a:t> yang </a:t>
            </a:r>
            <a:r>
              <a:rPr lang="en-US" dirty="0" err="1"/>
              <a:t>digunakan</a:t>
            </a:r>
            <a:r>
              <a:rPr lang="en-US" dirty="0"/>
              <a:t> </a:t>
            </a:r>
            <a:r>
              <a:rPr lang="en-US" dirty="0" err="1"/>
              <a:t>sebagai</a:t>
            </a:r>
            <a:r>
              <a:rPr lang="en-US" dirty="0"/>
              <a:t> </a:t>
            </a:r>
            <a:r>
              <a:rPr lang="en-US" dirty="0" err="1"/>
              <a:t>dasar</a:t>
            </a:r>
            <a:r>
              <a:rPr lang="en-US" dirty="0"/>
              <a:t> </a:t>
            </a:r>
            <a:r>
              <a:rPr lang="en-US" dirty="0" err="1"/>
              <a:t>pembuatan</a:t>
            </a:r>
            <a:r>
              <a:rPr lang="en-US" dirty="0"/>
              <a:t> </a:t>
            </a:r>
            <a:r>
              <a:rPr lang="en-US" dirty="0" err="1"/>
              <a:t>sebuah</a:t>
            </a:r>
            <a:r>
              <a:rPr lang="en-US" dirty="0"/>
              <a:t> </a:t>
            </a:r>
            <a:r>
              <a:rPr lang="en-US" b="1" dirty="0" err="1"/>
              <a:t>pemodelan</a:t>
            </a:r>
            <a:r>
              <a:rPr lang="en-US" b="1" dirty="0"/>
              <a:t> </a:t>
            </a:r>
            <a:r>
              <a:rPr lang="en-US" b="1" dirty="0" err="1"/>
              <a:t>arsitektur</a:t>
            </a:r>
            <a:r>
              <a:rPr lang="en-US" b="1" dirty="0"/>
              <a:t> </a:t>
            </a:r>
            <a:r>
              <a:rPr lang="en-US" b="1" i="1" dirty="0"/>
              <a:t>enterprise</a:t>
            </a:r>
            <a:endParaRPr lang="en-US" dirty="0"/>
          </a:p>
        </p:txBody>
      </p:sp>
    </p:spTree>
    <p:extLst>
      <p:ext uri="{BB962C8B-B14F-4D97-AF65-F5344CB8AC3E}">
        <p14:creationId xmlns:p14="http://schemas.microsoft.com/office/powerpoint/2010/main" val="3024375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Dasar</a:t>
            </a:r>
            <a:r>
              <a:rPr lang="en-US" dirty="0"/>
              <a:t> </a:t>
            </a:r>
            <a:r>
              <a:rPr lang="en-US" dirty="0" err="1"/>
              <a:t>pemodelan</a:t>
            </a:r>
            <a:r>
              <a:rPr lang="en-US" dirty="0"/>
              <a:t> enterprise</a:t>
            </a:r>
          </a:p>
        </p:txBody>
      </p:sp>
    </p:spTree>
    <p:extLst>
      <p:ext uri="{BB962C8B-B14F-4D97-AF65-F5344CB8AC3E}">
        <p14:creationId xmlns:p14="http://schemas.microsoft.com/office/powerpoint/2010/main" val="1942622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Pengantar</a:t>
            </a:r>
          </a:p>
        </p:txBody>
      </p:sp>
      <p:sp>
        <p:nvSpPr>
          <p:cNvPr id="2" name="Content Placeholder 1"/>
          <p:cNvSpPr>
            <a:spLocks noGrp="1"/>
          </p:cNvSpPr>
          <p:nvPr>
            <p:ph idx="1"/>
          </p:nvPr>
        </p:nvSpPr>
        <p:spPr/>
        <p:txBody>
          <a:bodyPr>
            <a:normAutofit/>
          </a:bodyPr>
          <a:lstStyle/>
          <a:p>
            <a:r>
              <a:rPr lang="en-US"/>
              <a:t>Perusahaan membutuhkan pendekatan arsitektur terintegrasi, dan telah mengembangkan praktek arsitekturnya sendiri.</a:t>
            </a:r>
          </a:p>
          <a:p>
            <a:endParaRPr lang="en-US"/>
          </a:p>
          <a:p>
            <a:r>
              <a:rPr lang="en-US"/>
              <a:t>Namun mereka kurang pengalaman untuk dukungan dalam rancangan, komunikasi, realisasi, dan manajemen arsitektur </a:t>
            </a:r>
            <a:r>
              <a:rPr lang="en-US">
                <a:sym typeface="Wingdings"/>
              </a:rPr>
              <a:t> siklus hidup arsitektur.</a:t>
            </a:r>
            <a:endParaRPr lang="en-US"/>
          </a:p>
          <a:p>
            <a:endParaRPr lang="en-US"/>
          </a:p>
          <a:p>
            <a:r>
              <a:rPr lang="en-US"/>
              <a:t>Dalam kaitan dengan siklus hidup arsitektur, beberapa kebutuhan dapat dikategorikan sebagai berikut:</a:t>
            </a:r>
          </a:p>
        </p:txBody>
      </p:sp>
    </p:spTree>
    <p:extLst>
      <p:ext uri="{BB962C8B-B14F-4D97-AF65-F5344CB8AC3E}">
        <p14:creationId xmlns:p14="http://schemas.microsoft.com/office/powerpoint/2010/main" val="507616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1200" y="838200"/>
            <a:ext cx="8229600" cy="5791200"/>
          </a:xfrm>
        </p:spPr>
        <p:txBody>
          <a:bodyPr>
            <a:normAutofit fontScale="92500" lnSpcReduction="10000"/>
          </a:bodyPr>
          <a:lstStyle/>
          <a:p>
            <a:pPr marL="0" indent="0">
              <a:buNone/>
            </a:pPr>
            <a:r>
              <a:rPr lang="en-US" b="1" i="1" dirty="0"/>
              <a:t>Design</a:t>
            </a:r>
            <a:r>
              <a:rPr lang="en-US" dirty="0"/>
              <a:t>: </a:t>
            </a:r>
            <a:r>
              <a:rPr lang="en-US" dirty="0" err="1"/>
              <a:t>saat</a:t>
            </a:r>
            <a:r>
              <a:rPr lang="en-US" dirty="0"/>
              <a:t> </a:t>
            </a:r>
            <a:r>
              <a:rPr lang="en-US" dirty="0" err="1"/>
              <a:t>merancang</a:t>
            </a:r>
            <a:r>
              <a:rPr lang="en-US" dirty="0"/>
              <a:t> </a:t>
            </a:r>
            <a:r>
              <a:rPr lang="en-US" dirty="0" err="1"/>
              <a:t>arsitektur</a:t>
            </a:r>
            <a:r>
              <a:rPr lang="en-US" dirty="0"/>
              <a:t>, </a:t>
            </a:r>
            <a:r>
              <a:rPr lang="en-US" dirty="0" err="1"/>
              <a:t>Arsitek</a:t>
            </a:r>
            <a:r>
              <a:rPr lang="en-US" dirty="0"/>
              <a:t> </a:t>
            </a:r>
            <a:r>
              <a:rPr lang="en-US" dirty="0" err="1"/>
              <a:t>harus</a:t>
            </a:r>
            <a:r>
              <a:rPr lang="en-US" dirty="0"/>
              <a:t> </a:t>
            </a:r>
            <a:r>
              <a:rPr lang="en-US" dirty="0" err="1"/>
              <a:t>menggunakan</a:t>
            </a:r>
            <a:r>
              <a:rPr lang="en-US" dirty="0"/>
              <a:t> </a:t>
            </a:r>
            <a:r>
              <a:rPr lang="en-US" dirty="0" err="1"/>
              <a:t>sebuah</a:t>
            </a:r>
            <a:r>
              <a:rPr lang="en-US" dirty="0"/>
              <a:t> vocabulary yang </a:t>
            </a:r>
            <a:r>
              <a:rPr lang="en-US" dirty="0" err="1"/>
              <a:t>umum</a:t>
            </a:r>
            <a:r>
              <a:rPr lang="en-US" dirty="0"/>
              <a:t> dan </a:t>
            </a:r>
            <a:r>
              <a:rPr lang="en-US" dirty="0" err="1"/>
              <a:t>jelas</a:t>
            </a:r>
            <a:r>
              <a:rPr lang="en-US" dirty="0"/>
              <a:t> </a:t>
            </a:r>
            <a:r>
              <a:rPr lang="en-US" dirty="0" err="1"/>
              <a:t>untuk</a:t>
            </a:r>
            <a:r>
              <a:rPr lang="en-US" dirty="0"/>
              <a:t> </a:t>
            </a:r>
            <a:r>
              <a:rPr lang="en-US" dirty="0" err="1"/>
              <a:t>menghindari</a:t>
            </a:r>
            <a:r>
              <a:rPr lang="en-US" dirty="0"/>
              <a:t> </a:t>
            </a:r>
            <a:r>
              <a:rPr lang="en-US" dirty="0" err="1"/>
              <a:t>kesalahpahaman</a:t>
            </a:r>
            <a:r>
              <a:rPr lang="en-US" dirty="0"/>
              <a:t> </a:t>
            </a:r>
            <a:r>
              <a:rPr lang="en-US" dirty="0" err="1"/>
              <a:t>serta</a:t>
            </a:r>
            <a:r>
              <a:rPr lang="en-US" dirty="0"/>
              <a:t> </a:t>
            </a:r>
            <a:r>
              <a:rPr lang="en-US" dirty="0" err="1"/>
              <a:t>membuat</a:t>
            </a:r>
            <a:r>
              <a:rPr lang="en-US" dirty="0"/>
              <a:t> </a:t>
            </a:r>
            <a:r>
              <a:rPr lang="en-US" dirty="0" err="1"/>
              <a:t>rancangan</a:t>
            </a:r>
            <a:r>
              <a:rPr lang="en-US" dirty="0"/>
              <a:t> yang </a:t>
            </a:r>
            <a:r>
              <a:rPr lang="en-US" dirty="0" err="1"/>
              <a:t>jelas</a:t>
            </a:r>
            <a:r>
              <a:rPr lang="en-US" dirty="0"/>
              <a:t>.</a:t>
            </a:r>
          </a:p>
          <a:p>
            <a:endParaRPr lang="en-US" dirty="0"/>
          </a:p>
          <a:p>
            <a:r>
              <a:rPr lang="en-US" b="1" i="1" dirty="0"/>
              <a:t>Communication</a:t>
            </a:r>
            <a:r>
              <a:rPr lang="en-US" dirty="0"/>
              <a:t>: </a:t>
            </a:r>
            <a:r>
              <a:rPr lang="en-US" dirty="0" err="1"/>
              <a:t>arsitektur</a:t>
            </a:r>
            <a:r>
              <a:rPr lang="en-US" dirty="0"/>
              <a:t> </a:t>
            </a:r>
            <a:r>
              <a:rPr lang="en-US" dirty="0" err="1"/>
              <a:t>akan</a:t>
            </a:r>
            <a:r>
              <a:rPr lang="en-US" dirty="0"/>
              <a:t> </a:t>
            </a:r>
            <a:r>
              <a:rPr lang="en-US" dirty="0" err="1"/>
              <a:t>disebar</a:t>
            </a:r>
            <a:r>
              <a:rPr lang="en-US" dirty="0"/>
              <a:t> </a:t>
            </a:r>
            <a:r>
              <a:rPr lang="en-US" dirty="0" err="1"/>
              <a:t>ke</a:t>
            </a:r>
            <a:r>
              <a:rPr lang="en-US" dirty="0"/>
              <a:t> </a:t>
            </a:r>
            <a:r>
              <a:rPr lang="en-US" dirty="0" err="1"/>
              <a:t>berbagai</a:t>
            </a:r>
            <a:r>
              <a:rPr lang="en-US" dirty="0"/>
              <a:t> </a:t>
            </a:r>
            <a:r>
              <a:rPr lang="en-US" i="1" dirty="0"/>
              <a:t>stakeholder </a:t>
            </a:r>
            <a:r>
              <a:rPr lang="en-US" dirty="0"/>
              <a:t>di </a:t>
            </a:r>
            <a:r>
              <a:rPr lang="en-US" dirty="0" err="1"/>
              <a:t>dalam</a:t>
            </a:r>
            <a:r>
              <a:rPr lang="en-US" dirty="0"/>
              <a:t> </a:t>
            </a:r>
            <a:r>
              <a:rPr lang="en-US" dirty="0" err="1"/>
              <a:t>maupun</a:t>
            </a:r>
            <a:r>
              <a:rPr lang="en-US" dirty="0"/>
              <a:t> </a:t>
            </a:r>
            <a:r>
              <a:rPr lang="en-US" dirty="0" err="1"/>
              <a:t>luar</a:t>
            </a:r>
            <a:r>
              <a:rPr lang="en-US" dirty="0"/>
              <a:t> </a:t>
            </a:r>
            <a:r>
              <a:rPr lang="en-US" dirty="0" err="1"/>
              <a:t>organisasi</a:t>
            </a:r>
            <a:r>
              <a:rPr lang="en-US" dirty="0"/>
              <a:t>, </a:t>
            </a:r>
            <a:r>
              <a:rPr lang="en-US" dirty="0" err="1"/>
              <a:t>misal</a:t>
            </a:r>
            <a:r>
              <a:rPr lang="en-US" dirty="0"/>
              <a:t> </a:t>
            </a:r>
            <a:r>
              <a:rPr lang="en-US" dirty="0" err="1"/>
              <a:t>pimpinan</a:t>
            </a:r>
            <a:r>
              <a:rPr lang="en-US" dirty="0"/>
              <a:t>, </a:t>
            </a:r>
            <a:r>
              <a:rPr lang="en-US" dirty="0" err="1"/>
              <a:t>perancang</a:t>
            </a:r>
            <a:r>
              <a:rPr lang="en-US" dirty="0"/>
              <a:t> </a:t>
            </a:r>
            <a:r>
              <a:rPr lang="en-US" dirty="0" err="1"/>
              <a:t>sistem</a:t>
            </a:r>
            <a:r>
              <a:rPr lang="en-US" dirty="0"/>
              <a:t>, </a:t>
            </a:r>
            <a:r>
              <a:rPr lang="en-US" dirty="0" err="1"/>
              <a:t>atau</a:t>
            </a:r>
            <a:r>
              <a:rPr lang="en-US" dirty="0"/>
              <a:t> </a:t>
            </a:r>
            <a:r>
              <a:rPr lang="en-US" dirty="0" err="1"/>
              <a:t>rekan</a:t>
            </a:r>
            <a:r>
              <a:rPr lang="en-US" dirty="0"/>
              <a:t> </a:t>
            </a:r>
            <a:r>
              <a:rPr lang="en-US" dirty="0" err="1"/>
              <a:t>alihdaya</a:t>
            </a:r>
            <a:r>
              <a:rPr lang="en-US" dirty="0"/>
              <a:t>.</a:t>
            </a:r>
          </a:p>
          <a:p>
            <a:endParaRPr lang="en-US" dirty="0"/>
          </a:p>
          <a:p>
            <a:r>
              <a:rPr lang="en-US" b="1" i="1" dirty="0" err="1"/>
              <a:t>Realisation</a:t>
            </a:r>
            <a:r>
              <a:rPr lang="en-US" dirty="0"/>
              <a:t>: </a:t>
            </a:r>
            <a:r>
              <a:rPr lang="en-US" dirty="0" err="1"/>
              <a:t>untuk</a:t>
            </a:r>
            <a:r>
              <a:rPr lang="en-US" dirty="0"/>
              <a:t> </a:t>
            </a:r>
            <a:r>
              <a:rPr lang="en-US" dirty="0" err="1"/>
              <a:t>mendorong</a:t>
            </a:r>
            <a:r>
              <a:rPr lang="en-US" dirty="0"/>
              <a:t> </a:t>
            </a:r>
            <a:r>
              <a:rPr lang="en-US" dirty="0" err="1"/>
              <a:t>realisasi</a:t>
            </a:r>
            <a:r>
              <a:rPr lang="en-US" dirty="0"/>
              <a:t> </a:t>
            </a:r>
            <a:r>
              <a:rPr lang="en-US" dirty="0" err="1"/>
              <a:t>arsitektur</a:t>
            </a:r>
            <a:r>
              <a:rPr lang="en-US" dirty="0"/>
              <a:t> dan </a:t>
            </a:r>
            <a:r>
              <a:rPr lang="en-US" dirty="0" err="1"/>
              <a:t>mendapat</a:t>
            </a:r>
            <a:r>
              <a:rPr lang="en-US" dirty="0"/>
              <a:t> feedback </a:t>
            </a:r>
            <a:r>
              <a:rPr lang="en-US" dirty="0" err="1"/>
              <a:t>dari</a:t>
            </a:r>
            <a:r>
              <a:rPr lang="en-US" dirty="0"/>
              <a:t> </a:t>
            </a:r>
            <a:r>
              <a:rPr lang="en-US" dirty="0" err="1"/>
              <a:t>realisasi</a:t>
            </a:r>
            <a:r>
              <a:rPr lang="en-US" dirty="0"/>
              <a:t> </a:t>
            </a:r>
            <a:r>
              <a:rPr lang="en-US" dirty="0" err="1"/>
              <a:t>terhadap</a:t>
            </a:r>
            <a:r>
              <a:rPr lang="en-US" dirty="0"/>
              <a:t> </a:t>
            </a:r>
            <a:r>
              <a:rPr lang="en-US" dirty="0" err="1"/>
              <a:t>arsitektur</a:t>
            </a:r>
            <a:r>
              <a:rPr lang="en-US" dirty="0"/>
              <a:t> </a:t>
            </a:r>
            <a:r>
              <a:rPr lang="en-US" dirty="0" err="1"/>
              <a:t>aslinya</a:t>
            </a:r>
            <a:r>
              <a:rPr lang="en-US" dirty="0"/>
              <a:t>, </a:t>
            </a:r>
            <a:r>
              <a:rPr lang="en-US" dirty="0" err="1"/>
              <a:t>maka</a:t>
            </a:r>
            <a:r>
              <a:rPr lang="en-US" dirty="0"/>
              <a:t> </a:t>
            </a:r>
            <a:r>
              <a:rPr lang="en-US" dirty="0" err="1"/>
              <a:t>harus</a:t>
            </a:r>
            <a:r>
              <a:rPr lang="en-US" dirty="0"/>
              <a:t> </a:t>
            </a:r>
            <a:r>
              <a:rPr lang="en-US" dirty="0" err="1"/>
              <a:t>ada</a:t>
            </a:r>
            <a:r>
              <a:rPr lang="en-US" dirty="0"/>
              <a:t> </a:t>
            </a:r>
            <a:r>
              <a:rPr lang="en-US" dirty="0" err="1"/>
              <a:t>kaitan</a:t>
            </a:r>
            <a:r>
              <a:rPr lang="en-US" dirty="0"/>
              <a:t> </a:t>
            </a:r>
            <a:r>
              <a:rPr lang="en-US" dirty="0" err="1"/>
              <a:t>dengan</a:t>
            </a:r>
            <a:r>
              <a:rPr lang="en-US" dirty="0"/>
              <a:t> </a:t>
            </a:r>
            <a:r>
              <a:rPr lang="en-US" dirty="0" err="1"/>
              <a:t>aktivitas</a:t>
            </a:r>
            <a:r>
              <a:rPr lang="en-US" dirty="0"/>
              <a:t> </a:t>
            </a:r>
            <a:r>
              <a:rPr lang="en-US" dirty="0" err="1"/>
              <a:t>perancangan</a:t>
            </a:r>
            <a:r>
              <a:rPr lang="en-US" dirty="0"/>
              <a:t> </a:t>
            </a:r>
            <a:r>
              <a:rPr lang="en-US" dirty="0" err="1"/>
              <a:t>secara</a:t>
            </a:r>
            <a:r>
              <a:rPr lang="en-US" dirty="0"/>
              <a:t> </a:t>
            </a:r>
            <a:r>
              <a:rPr lang="en-US" dirty="0" err="1"/>
              <a:t>lebih</a:t>
            </a:r>
            <a:r>
              <a:rPr lang="en-US" dirty="0"/>
              <a:t> </a:t>
            </a:r>
            <a:r>
              <a:rPr lang="en-US" dirty="0" err="1"/>
              <a:t>detil</a:t>
            </a:r>
            <a:r>
              <a:rPr lang="en-US" dirty="0"/>
              <a:t>, </a:t>
            </a:r>
            <a:r>
              <a:rPr lang="en-US" dirty="0" err="1"/>
              <a:t>misal</a:t>
            </a:r>
            <a:r>
              <a:rPr lang="en-US" dirty="0"/>
              <a:t> </a:t>
            </a:r>
            <a:r>
              <a:rPr lang="en-US" dirty="0" err="1"/>
              <a:t>rancangan</a:t>
            </a:r>
            <a:r>
              <a:rPr lang="en-US" dirty="0"/>
              <a:t> proses </a:t>
            </a:r>
            <a:r>
              <a:rPr lang="en-US" dirty="0" err="1"/>
              <a:t>bisnis</a:t>
            </a:r>
            <a:r>
              <a:rPr lang="en-US" dirty="0"/>
              <a:t>, </a:t>
            </a:r>
            <a:r>
              <a:rPr lang="en-US" dirty="0" err="1"/>
              <a:t>pemodelan</a:t>
            </a:r>
            <a:r>
              <a:rPr lang="en-US" dirty="0"/>
              <a:t> </a:t>
            </a:r>
            <a:r>
              <a:rPr lang="en-US" dirty="0" err="1"/>
              <a:t>informasi</a:t>
            </a:r>
            <a:r>
              <a:rPr lang="en-US" dirty="0"/>
              <a:t>, </a:t>
            </a:r>
            <a:r>
              <a:rPr lang="en-US" dirty="0" err="1"/>
              <a:t>atau</a:t>
            </a:r>
            <a:r>
              <a:rPr lang="en-US" dirty="0"/>
              <a:t> </a:t>
            </a:r>
            <a:r>
              <a:rPr lang="en-US" dirty="0" err="1"/>
              <a:t>pengembangan</a:t>
            </a:r>
            <a:r>
              <a:rPr lang="en-US" dirty="0"/>
              <a:t> software.</a:t>
            </a:r>
          </a:p>
          <a:p>
            <a:endParaRPr lang="en-US" dirty="0"/>
          </a:p>
          <a:p>
            <a:pPr marL="0" indent="0">
              <a:buNone/>
            </a:pPr>
            <a:r>
              <a:rPr lang="en-US" b="1" i="1" dirty="0"/>
              <a:t>Change</a:t>
            </a:r>
            <a:r>
              <a:rPr lang="en-US" dirty="0"/>
              <a:t>: </a:t>
            </a:r>
            <a:r>
              <a:rPr lang="en-US" dirty="0" err="1"/>
              <a:t>arsitektur</a:t>
            </a:r>
            <a:r>
              <a:rPr lang="en-US" dirty="0"/>
              <a:t> </a:t>
            </a:r>
            <a:r>
              <a:rPr lang="en-US" dirty="0" err="1"/>
              <a:t>selalu</a:t>
            </a:r>
            <a:r>
              <a:rPr lang="en-US" dirty="0"/>
              <a:t> </a:t>
            </a:r>
            <a:r>
              <a:rPr lang="en-US" dirty="0" err="1"/>
              <a:t>meliputi</a:t>
            </a:r>
            <a:r>
              <a:rPr lang="en-US" dirty="0"/>
              <a:t> </a:t>
            </a:r>
            <a:r>
              <a:rPr lang="en-US" dirty="0" err="1"/>
              <a:t>sebagian</a:t>
            </a:r>
            <a:r>
              <a:rPr lang="en-US" dirty="0"/>
              <a:t> </a:t>
            </a:r>
            <a:r>
              <a:rPr lang="en-US" dirty="0" err="1"/>
              <a:t>besar</a:t>
            </a:r>
            <a:r>
              <a:rPr lang="en-US" dirty="0"/>
              <a:t> </a:t>
            </a:r>
            <a:r>
              <a:rPr lang="en-US" dirty="0" err="1"/>
              <a:t>dari</a:t>
            </a:r>
            <a:r>
              <a:rPr lang="en-US" dirty="0"/>
              <a:t> </a:t>
            </a:r>
            <a:r>
              <a:rPr lang="en-US" dirty="0" err="1"/>
              <a:t>organisasi</a:t>
            </a:r>
            <a:r>
              <a:rPr lang="en-US" dirty="0"/>
              <a:t> dan </a:t>
            </a:r>
            <a:r>
              <a:rPr lang="en-US" dirty="0" err="1"/>
              <a:t>mungkin</a:t>
            </a:r>
            <a:r>
              <a:rPr lang="en-US" dirty="0"/>
              <a:t> </a:t>
            </a:r>
            <a:r>
              <a:rPr lang="en-US" dirty="0" err="1"/>
              <a:t>berhubungan</a:t>
            </a:r>
            <a:r>
              <a:rPr lang="en-US" dirty="0"/>
              <a:t> </a:t>
            </a:r>
            <a:r>
              <a:rPr lang="en-US" dirty="0" err="1"/>
              <a:t>dengan</a:t>
            </a:r>
            <a:r>
              <a:rPr lang="en-US" dirty="0"/>
              <a:t> </a:t>
            </a:r>
            <a:r>
              <a:rPr lang="en-US" dirty="0" err="1"/>
              <a:t>beberapa</a:t>
            </a:r>
            <a:r>
              <a:rPr lang="en-US" dirty="0"/>
              <a:t> </a:t>
            </a:r>
            <a:r>
              <a:rPr lang="en-US" dirty="0" err="1"/>
              <a:t>arsitektur</a:t>
            </a:r>
            <a:r>
              <a:rPr lang="en-US" dirty="0"/>
              <a:t> lain. </a:t>
            </a:r>
            <a:r>
              <a:rPr lang="en-US" dirty="0" err="1"/>
              <a:t>Sehingga</a:t>
            </a:r>
            <a:r>
              <a:rPr lang="en-US" dirty="0"/>
              <a:t> </a:t>
            </a:r>
            <a:r>
              <a:rPr lang="en-US" dirty="0" err="1"/>
              <a:t>perubahan</a:t>
            </a:r>
            <a:r>
              <a:rPr lang="en-US" dirty="0"/>
              <a:t> pada </a:t>
            </a:r>
            <a:r>
              <a:rPr lang="en-US" dirty="0" err="1"/>
              <a:t>arsitektur</a:t>
            </a:r>
            <a:r>
              <a:rPr lang="en-US" dirty="0"/>
              <a:t> </a:t>
            </a:r>
            <a:r>
              <a:rPr lang="en-US" dirty="0" err="1"/>
              <a:t>mungkin</a:t>
            </a:r>
            <a:r>
              <a:rPr lang="en-US" dirty="0"/>
              <a:t> </a:t>
            </a:r>
            <a:r>
              <a:rPr lang="en-US" dirty="0" err="1"/>
              <a:t>memiliki</a:t>
            </a:r>
            <a:r>
              <a:rPr lang="en-US" dirty="0"/>
              <a:t> </a:t>
            </a:r>
            <a:r>
              <a:rPr lang="en-US" dirty="0" err="1"/>
              <a:t>dampak</a:t>
            </a:r>
            <a:r>
              <a:rPr lang="en-US" dirty="0"/>
              <a:t> yang </a:t>
            </a:r>
            <a:r>
              <a:rPr lang="en-US" dirty="0" err="1"/>
              <a:t>besar</a:t>
            </a:r>
            <a:r>
              <a:rPr lang="en-US" dirty="0"/>
              <a:t>.</a:t>
            </a:r>
          </a:p>
        </p:txBody>
      </p:sp>
    </p:spTree>
    <p:extLst>
      <p:ext uri="{BB962C8B-B14F-4D97-AF65-F5344CB8AC3E}">
        <p14:creationId xmlns:p14="http://schemas.microsoft.com/office/powerpoint/2010/main" val="1390984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91680" y="2349925"/>
            <a:ext cx="3685317" cy="2456442"/>
          </a:xfrm>
        </p:spPr>
        <p:txBody>
          <a:bodyPr>
            <a:normAutofit/>
          </a:bodyPr>
          <a:lstStyle/>
          <a:p>
            <a:r>
              <a:rPr lang="en-US" dirty="0" err="1"/>
              <a:t>Mendeskripsikan</a:t>
            </a:r>
            <a:r>
              <a:rPr lang="en-US" dirty="0"/>
              <a:t> </a:t>
            </a:r>
            <a:r>
              <a:rPr lang="en-US" dirty="0" err="1"/>
              <a:t>arsitektur</a:t>
            </a:r>
            <a:r>
              <a:rPr lang="en-US" dirty="0"/>
              <a:t> enterprise</a:t>
            </a:r>
          </a:p>
        </p:txBody>
      </p:sp>
      <p:sp>
        <p:nvSpPr>
          <p:cNvPr id="2" name="Content Placeholder 1"/>
          <p:cNvSpPr>
            <a:spLocks noGrp="1"/>
          </p:cNvSpPr>
          <p:nvPr>
            <p:ph idx="1"/>
          </p:nvPr>
        </p:nvSpPr>
        <p:spPr/>
        <p:txBody>
          <a:bodyPr>
            <a:normAutofit fontScale="92500" lnSpcReduction="10000"/>
          </a:bodyPr>
          <a:lstStyle/>
          <a:p>
            <a:r>
              <a:rPr lang="en-US" dirty="0" err="1"/>
              <a:t>Konsentrasi</a:t>
            </a:r>
            <a:r>
              <a:rPr lang="en-US" dirty="0"/>
              <a:t> </a:t>
            </a:r>
            <a:r>
              <a:rPr lang="en-US" dirty="0" err="1"/>
              <a:t>pada</a:t>
            </a:r>
            <a:r>
              <a:rPr lang="en-US" dirty="0"/>
              <a:t> </a:t>
            </a:r>
            <a:r>
              <a:rPr lang="en-US" dirty="0" err="1"/>
              <a:t>hal</a:t>
            </a:r>
            <a:r>
              <a:rPr lang="en-US" dirty="0"/>
              <a:t> - </a:t>
            </a:r>
            <a:r>
              <a:rPr lang="en-US" dirty="0" err="1"/>
              <a:t>hal</a:t>
            </a:r>
            <a:r>
              <a:rPr lang="en-US" dirty="0"/>
              <a:t> </a:t>
            </a:r>
            <a:r>
              <a:rPr lang="en-US" dirty="0" err="1"/>
              <a:t>penting</a:t>
            </a:r>
            <a:r>
              <a:rPr lang="en-US" dirty="0"/>
              <a:t> </a:t>
            </a:r>
            <a:r>
              <a:rPr lang="en-US" dirty="0" err="1"/>
              <a:t>untuk</a:t>
            </a:r>
            <a:r>
              <a:rPr lang="en-US" dirty="0"/>
              <a:t> </a:t>
            </a:r>
            <a:r>
              <a:rPr lang="en-US" dirty="0" err="1"/>
              <a:t>arsitektur</a:t>
            </a:r>
            <a:r>
              <a:rPr lang="en-US" dirty="0"/>
              <a:t> enterprise, </a:t>
            </a:r>
            <a:r>
              <a:rPr lang="en-US" dirty="0" err="1"/>
              <a:t>dan</a:t>
            </a:r>
            <a:r>
              <a:rPr lang="en-US" dirty="0"/>
              <a:t> </a:t>
            </a:r>
            <a:r>
              <a:rPr lang="en-US" dirty="0" err="1"/>
              <a:t>batasi</a:t>
            </a:r>
            <a:r>
              <a:rPr lang="en-US" dirty="0"/>
              <a:t> </a:t>
            </a:r>
            <a:r>
              <a:rPr lang="en-US" dirty="0" err="1"/>
              <a:t>pada</a:t>
            </a:r>
            <a:r>
              <a:rPr lang="en-US" dirty="0"/>
              <a:t> </a:t>
            </a:r>
            <a:r>
              <a:rPr lang="en-US" dirty="0" err="1"/>
              <a:t>hanya</a:t>
            </a:r>
            <a:r>
              <a:rPr lang="en-US" dirty="0"/>
              <a:t> </a:t>
            </a:r>
            <a:r>
              <a:rPr lang="en-US" dirty="0" err="1"/>
              <a:t>elemen</a:t>
            </a:r>
            <a:r>
              <a:rPr lang="en-US" dirty="0"/>
              <a:t> - </a:t>
            </a:r>
            <a:r>
              <a:rPr lang="en-US" dirty="0" err="1"/>
              <a:t>elemen</a:t>
            </a:r>
            <a:r>
              <a:rPr lang="en-US" dirty="0"/>
              <a:t> inti </a:t>
            </a:r>
            <a:r>
              <a:rPr lang="en-US" dirty="0" err="1"/>
              <a:t>dari</a:t>
            </a:r>
            <a:r>
              <a:rPr lang="en-US" dirty="0"/>
              <a:t> domain, </a:t>
            </a:r>
            <a:r>
              <a:rPr lang="en-US" dirty="0" err="1"/>
              <a:t>serta</a:t>
            </a:r>
            <a:r>
              <a:rPr lang="en-US" dirty="0"/>
              <a:t> </a:t>
            </a:r>
            <a:r>
              <a:rPr lang="en-US" dirty="0" err="1"/>
              <a:t>fokus</a:t>
            </a:r>
            <a:r>
              <a:rPr lang="en-US" dirty="0"/>
              <a:t> </a:t>
            </a:r>
            <a:r>
              <a:rPr lang="en-US" dirty="0" err="1"/>
              <a:t>khususnya</a:t>
            </a:r>
            <a:r>
              <a:rPr lang="en-US" dirty="0"/>
              <a:t> </a:t>
            </a:r>
            <a:r>
              <a:rPr lang="en-US" dirty="0" err="1"/>
              <a:t>pada</a:t>
            </a:r>
            <a:r>
              <a:rPr lang="en-US" dirty="0"/>
              <a:t> </a:t>
            </a:r>
            <a:r>
              <a:rPr lang="en-US" dirty="0" err="1"/>
              <a:t>hubungan</a:t>
            </a:r>
            <a:r>
              <a:rPr lang="en-US" dirty="0"/>
              <a:t> </a:t>
            </a:r>
            <a:r>
              <a:rPr lang="en-US" dirty="0" err="1"/>
              <a:t>dan</a:t>
            </a:r>
            <a:r>
              <a:rPr lang="en-US" dirty="0"/>
              <a:t> </a:t>
            </a:r>
            <a:r>
              <a:rPr lang="en-US" dirty="0" err="1"/>
              <a:t>interaksi</a:t>
            </a:r>
            <a:r>
              <a:rPr lang="en-US" dirty="0"/>
              <a:t> </a:t>
            </a:r>
            <a:r>
              <a:rPr lang="en-US" dirty="0" err="1"/>
              <a:t>diantara</a:t>
            </a:r>
            <a:r>
              <a:rPr lang="en-US" dirty="0"/>
              <a:t> </a:t>
            </a:r>
            <a:r>
              <a:rPr lang="en-US" dirty="0" err="1"/>
              <a:t>mereka</a:t>
            </a:r>
            <a:r>
              <a:rPr lang="en-US" dirty="0"/>
              <a:t>.</a:t>
            </a:r>
          </a:p>
          <a:p>
            <a:pPr lvl="1"/>
            <a:r>
              <a:rPr lang="en-US" b="1" dirty="0"/>
              <a:t>Domain</a:t>
            </a:r>
            <a:r>
              <a:rPr lang="en-US" dirty="0"/>
              <a:t> </a:t>
            </a:r>
            <a:r>
              <a:rPr lang="en-US" dirty="0" err="1"/>
              <a:t>adalah</a:t>
            </a:r>
            <a:r>
              <a:rPr lang="en-US" dirty="0"/>
              <a:t> </a:t>
            </a:r>
            <a:r>
              <a:rPr lang="en-US" dirty="0" err="1"/>
              <a:t>bagian</a:t>
            </a:r>
            <a:r>
              <a:rPr lang="en-US" dirty="0"/>
              <a:t> </a:t>
            </a:r>
            <a:r>
              <a:rPr lang="en-US" dirty="0" err="1"/>
              <a:t>dari</a:t>
            </a:r>
            <a:r>
              <a:rPr lang="en-US" dirty="0"/>
              <a:t> </a:t>
            </a:r>
            <a:r>
              <a:rPr lang="en-US" dirty="0" err="1"/>
              <a:t>sebuah</a:t>
            </a:r>
            <a:r>
              <a:rPr lang="en-US" dirty="0"/>
              <a:t> </a:t>
            </a:r>
            <a:r>
              <a:rPr lang="en-US" dirty="0" err="1"/>
              <a:t>konsepsi</a:t>
            </a:r>
            <a:r>
              <a:rPr lang="en-US" dirty="0"/>
              <a:t> (</a:t>
            </a:r>
            <a:r>
              <a:rPr lang="en-US" dirty="0" err="1"/>
              <a:t>kumpulan</a:t>
            </a:r>
            <a:r>
              <a:rPr lang="en-US" dirty="0"/>
              <a:t> </a:t>
            </a:r>
            <a:r>
              <a:rPr lang="en-US" dirty="0" err="1"/>
              <a:t>dari</a:t>
            </a:r>
            <a:r>
              <a:rPr lang="en-US" dirty="0"/>
              <a:t> elemen2) </a:t>
            </a:r>
            <a:r>
              <a:rPr lang="en-US" dirty="0" err="1"/>
              <a:t>dari</a:t>
            </a:r>
            <a:r>
              <a:rPr lang="en-US" dirty="0"/>
              <a:t> </a:t>
            </a:r>
            <a:r>
              <a:rPr lang="en-US" dirty="0" err="1"/>
              <a:t>dunia</a:t>
            </a:r>
            <a:r>
              <a:rPr lang="en-US" dirty="0"/>
              <a:t> yang </a:t>
            </a:r>
            <a:r>
              <a:rPr lang="en-US" dirty="0" err="1"/>
              <a:t>dianggap</a:t>
            </a:r>
            <a:r>
              <a:rPr lang="en-US" dirty="0"/>
              <a:t> </a:t>
            </a:r>
            <a:r>
              <a:rPr lang="en-US" dirty="0" err="1"/>
              <a:t>sebagai</a:t>
            </a:r>
            <a:r>
              <a:rPr lang="en-US" dirty="0"/>
              <a:t> </a:t>
            </a:r>
            <a:r>
              <a:rPr lang="en-US" dirty="0" err="1"/>
              <a:t>beberapa</a:t>
            </a:r>
            <a:r>
              <a:rPr lang="en-US" dirty="0"/>
              <a:t> ‘</a:t>
            </a:r>
            <a:r>
              <a:rPr lang="en-US" dirty="0" err="1"/>
              <a:t>bagian</a:t>
            </a:r>
            <a:r>
              <a:rPr lang="en-US" dirty="0"/>
              <a:t>’ </a:t>
            </a:r>
            <a:r>
              <a:rPr lang="en-US" dirty="0" err="1"/>
              <a:t>atau</a:t>
            </a:r>
            <a:r>
              <a:rPr lang="en-US" dirty="0"/>
              <a:t> ‘</a:t>
            </a:r>
            <a:r>
              <a:rPr lang="en-US" dirty="0" err="1"/>
              <a:t>aspek</a:t>
            </a:r>
            <a:r>
              <a:rPr lang="en-US" dirty="0"/>
              <a:t>’ </a:t>
            </a:r>
            <a:r>
              <a:rPr lang="en-US" dirty="0" err="1"/>
              <a:t>dari</a:t>
            </a:r>
            <a:r>
              <a:rPr lang="en-US" dirty="0"/>
              <a:t> </a:t>
            </a:r>
            <a:r>
              <a:rPr lang="en-US" dirty="0" err="1"/>
              <a:t>dunia</a:t>
            </a:r>
            <a:r>
              <a:rPr lang="en-US" dirty="0"/>
              <a:t>.</a:t>
            </a:r>
          </a:p>
          <a:p>
            <a:endParaRPr lang="en-US" dirty="0"/>
          </a:p>
          <a:p>
            <a:r>
              <a:rPr lang="en-US" dirty="0" err="1"/>
              <a:t>Oleh</a:t>
            </a:r>
            <a:r>
              <a:rPr lang="en-US" dirty="0"/>
              <a:t> </a:t>
            </a:r>
            <a:r>
              <a:rPr lang="en-US" dirty="0" err="1"/>
              <a:t>karena</a:t>
            </a:r>
            <a:r>
              <a:rPr lang="en-US" dirty="0"/>
              <a:t> </a:t>
            </a:r>
            <a:r>
              <a:rPr lang="en-US" dirty="0" err="1"/>
              <a:t>itu</a:t>
            </a:r>
            <a:r>
              <a:rPr lang="en-US" dirty="0"/>
              <a:t> </a:t>
            </a:r>
            <a:r>
              <a:rPr lang="en-US" dirty="0" err="1"/>
              <a:t>digunakan</a:t>
            </a:r>
            <a:r>
              <a:rPr lang="en-US" dirty="0"/>
              <a:t> model.</a:t>
            </a:r>
          </a:p>
          <a:p>
            <a:pPr lvl="1"/>
            <a:r>
              <a:rPr lang="en-US" dirty="0" err="1"/>
              <a:t>Sebuah</a:t>
            </a:r>
            <a:r>
              <a:rPr lang="en-US" dirty="0"/>
              <a:t> </a:t>
            </a:r>
            <a:r>
              <a:rPr lang="en-US" b="1" dirty="0"/>
              <a:t>model</a:t>
            </a:r>
            <a:r>
              <a:rPr lang="en-US" dirty="0"/>
              <a:t> </a:t>
            </a:r>
            <a:r>
              <a:rPr lang="en-US" dirty="0" err="1"/>
              <a:t>adalah</a:t>
            </a:r>
            <a:r>
              <a:rPr lang="en-US" dirty="0"/>
              <a:t> </a:t>
            </a:r>
            <a:r>
              <a:rPr lang="en-US" dirty="0" err="1"/>
              <a:t>abstraksi</a:t>
            </a:r>
            <a:r>
              <a:rPr lang="en-US" dirty="0"/>
              <a:t> </a:t>
            </a:r>
            <a:r>
              <a:rPr lang="en-US" dirty="0" err="1"/>
              <a:t>dan</a:t>
            </a:r>
            <a:r>
              <a:rPr lang="en-US" dirty="0"/>
              <a:t> </a:t>
            </a:r>
            <a:r>
              <a:rPr lang="en-US" dirty="0" err="1"/>
              <a:t>konsepsi</a:t>
            </a:r>
            <a:r>
              <a:rPr lang="en-US" dirty="0"/>
              <a:t> </a:t>
            </a:r>
            <a:r>
              <a:rPr lang="en-US" dirty="0" err="1"/>
              <a:t>jelas</a:t>
            </a:r>
            <a:r>
              <a:rPr lang="en-US" dirty="0"/>
              <a:t> </a:t>
            </a:r>
            <a:r>
              <a:rPr lang="en-US" dirty="0" err="1"/>
              <a:t>dari</a:t>
            </a:r>
            <a:r>
              <a:rPr lang="en-US" dirty="0"/>
              <a:t> </a:t>
            </a:r>
            <a:r>
              <a:rPr lang="en-US" dirty="0" err="1"/>
              <a:t>sesuatu</a:t>
            </a:r>
            <a:r>
              <a:rPr lang="en-US" dirty="0"/>
              <a:t> (di </a:t>
            </a:r>
            <a:r>
              <a:rPr lang="en-US" dirty="0" err="1"/>
              <a:t>dunia</a:t>
            </a:r>
            <a:r>
              <a:rPr lang="en-US" dirty="0"/>
              <a:t> </a:t>
            </a:r>
            <a:r>
              <a:rPr lang="en-US" dirty="0" err="1"/>
              <a:t>nyata</a:t>
            </a:r>
            <a:r>
              <a:rPr lang="en-US" dirty="0"/>
              <a:t>) yang </a:t>
            </a:r>
            <a:r>
              <a:rPr lang="en-US" dirty="0" err="1"/>
              <a:t>fokus</a:t>
            </a:r>
            <a:r>
              <a:rPr lang="en-US" dirty="0"/>
              <a:t> </a:t>
            </a:r>
            <a:r>
              <a:rPr lang="en-US" dirty="0" err="1"/>
              <a:t>pada</a:t>
            </a:r>
            <a:r>
              <a:rPr lang="en-US" dirty="0"/>
              <a:t> </a:t>
            </a:r>
            <a:r>
              <a:rPr lang="en-US" dirty="0" err="1"/>
              <a:t>aspek</a:t>
            </a:r>
            <a:r>
              <a:rPr lang="en-US" dirty="0"/>
              <a:t> </a:t>
            </a:r>
            <a:r>
              <a:rPr lang="en-US" dirty="0" err="1"/>
              <a:t>atau</a:t>
            </a:r>
            <a:r>
              <a:rPr lang="en-US" dirty="0"/>
              <a:t> </a:t>
            </a:r>
            <a:r>
              <a:rPr lang="en-US" dirty="0" err="1"/>
              <a:t>elemen</a:t>
            </a:r>
            <a:r>
              <a:rPr lang="en-US" dirty="0"/>
              <a:t> </a:t>
            </a:r>
            <a:r>
              <a:rPr lang="en-US" dirty="0" err="1"/>
              <a:t>spesifik</a:t>
            </a:r>
            <a:r>
              <a:rPr lang="en-US" dirty="0"/>
              <a:t>, </a:t>
            </a:r>
            <a:r>
              <a:rPr lang="en-US" dirty="0" err="1"/>
              <a:t>dan</a:t>
            </a:r>
            <a:r>
              <a:rPr lang="en-US" dirty="0"/>
              <a:t> </a:t>
            </a:r>
            <a:r>
              <a:rPr lang="en-US" dirty="0" err="1"/>
              <a:t>abstraksi</a:t>
            </a:r>
            <a:r>
              <a:rPr lang="en-US" dirty="0"/>
              <a:t> </a:t>
            </a:r>
            <a:r>
              <a:rPr lang="en-US" dirty="0" err="1"/>
              <a:t>dari</a:t>
            </a:r>
            <a:r>
              <a:rPr lang="en-US" dirty="0"/>
              <a:t> </a:t>
            </a:r>
            <a:r>
              <a:rPr lang="en-US" dirty="0" err="1"/>
              <a:t>elemen</a:t>
            </a:r>
            <a:r>
              <a:rPr lang="en-US" dirty="0"/>
              <a:t> </a:t>
            </a:r>
            <a:r>
              <a:rPr lang="en-US" dirty="0" err="1"/>
              <a:t>lainnya</a:t>
            </a:r>
            <a:r>
              <a:rPr lang="en-US" dirty="0"/>
              <a:t>, </a:t>
            </a:r>
            <a:r>
              <a:rPr lang="en-US" dirty="0" err="1"/>
              <a:t>tergantung</a:t>
            </a:r>
            <a:r>
              <a:rPr lang="en-US" dirty="0"/>
              <a:t> </a:t>
            </a:r>
            <a:r>
              <a:rPr lang="en-US" dirty="0" err="1"/>
              <a:t>dari</a:t>
            </a:r>
            <a:r>
              <a:rPr lang="en-US" dirty="0"/>
              <a:t> </a:t>
            </a:r>
            <a:r>
              <a:rPr lang="en-US" dirty="0" err="1"/>
              <a:t>maksud</a:t>
            </a:r>
            <a:r>
              <a:rPr lang="en-US" dirty="0"/>
              <a:t> model </a:t>
            </a:r>
            <a:r>
              <a:rPr lang="en-US" dirty="0" err="1"/>
              <a:t>tersebut</a:t>
            </a:r>
            <a:r>
              <a:rPr lang="en-US" dirty="0"/>
              <a:t> </a:t>
            </a:r>
            <a:r>
              <a:rPr lang="en-US" dirty="0" err="1"/>
              <a:t>dibuat</a:t>
            </a:r>
            <a:r>
              <a:rPr lang="en-US" dirty="0"/>
              <a:t>.</a:t>
            </a:r>
          </a:p>
          <a:p>
            <a:r>
              <a:rPr lang="en-US" b="1" dirty="0" err="1"/>
              <a:t>Pemodelan</a:t>
            </a:r>
            <a:r>
              <a:rPr lang="en-US" dirty="0"/>
              <a:t> </a:t>
            </a:r>
            <a:r>
              <a:rPr lang="en-US" dirty="0" err="1"/>
              <a:t>adalah</a:t>
            </a:r>
            <a:r>
              <a:rPr lang="en-US" dirty="0"/>
              <a:t> </a:t>
            </a:r>
            <a:r>
              <a:rPr lang="en-US" dirty="0" err="1"/>
              <a:t>tindakan</a:t>
            </a:r>
            <a:r>
              <a:rPr lang="en-US" dirty="0"/>
              <a:t> yang </a:t>
            </a:r>
            <a:r>
              <a:rPr lang="en-US" dirty="0" err="1"/>
              <a:t>bermaksud</a:t>
            </a:r>
            <a:r>
              <a:rPr lang="en-US" dirty="0"/>
              <a:t> </a:t>
            </a:r>
            <a:r>
              <a:rPr lang="en-US" dirty="0" err="1"/>
              <a:t>mengabstraksi</a:t>
            </a:r>
            <a:r>
              <a:rPr lang="en-US" dirty="0"/>
              <a:t> </a:t>
            </a:r>
            <a:r>
              <a:rPr lang="en-US" dirty="0" err="1"/>
              <a:t>sebuah</a:t>
            </a:r>
            <a:r>
              <a:rPr lang="en-US" dirty="0"/>
              <a:t> model </a:t>
            </a:r>
            <a:r>
              <a:rPr lang="en-US" dirty="0" err="1"/>
              <a:t>dari</a:t>
            </a:r>
            <a:r>
              <a:rPr lang="en-US" dirty="0"/>
              <a:t> (</a:t>
            </a:r>
            <a:r>
              <a:rPr lang="en-US" dirty="0" err="1"/>
              <a:t>apa</a:t>
            </a:r>
            <a:r>
              <a:rPr lang="en-US" dirty="0"/>
              <a:t> yang </a:t>
            </a:r>
            <a:r>
              <a:rPr lang="en-US" dirty="0" err="1"/>
              <a:t>dianggap</a:t>
            </a:r>
            <a:r>
              <a:rPr lang="en-US" dirty="0"/>
              <a:t> </a:t>
            </a:r>
            <a:r>
              <a:rPr lang="en-US" dirty="0" err="1"/>
              <a:t>sebagai</a:t>
            </a:r>
            <a:r>
              <a:rPr lang="en-US" dirty="0"/>
              <a:t>) </a:t>
            </a:r>
            <a:r>
              <a:rPr lang="en-US" dirty="0" err="1"/>
              <a:t>sebuah</a:t>
            </a:r>
            <a:r>
              <a:rPr lang="en-US" dirty="0"/>
              <a:t> </a:t>
            </a:r>
            <a:r>
              <a:rPr lang="en-US" dirty="0" err="1"/>
              <a:t>bagian</a:t>
            </a:r>
            <a:r>
              <a:rPr lang="en-US" dirty="0"/>
              <a:t> </a:t>
            </a:r>
            <a:r>
              <a:rPr lang="en-US" dirty="0" err="1"/>
              <a:t>dari</a:t>
            </a:r>
            <a:r>
              <a:rPr lang="en-US" dirty="0"/>
              <a:t> </a:t>
            </a:r>
            <a:r>
              <a:rPr lang="en-US" dirty="0" err="1"/>
              <a:t>dunia</a:t>
            </a:r>
            <a:r>
              <a:rPr lang="en-US" dirty="0"/>
              <a:t>.</a:t>
            </a:r>
          </a:p>
        </p:txBody>
      </p:sp>
    </p:spTree>
    <p:extLst>
      <p:ext uri="{BB962C8B-B14F-4D97-AF65-F5344CB8AC3E}">
        <p14:creationId xmlns:p14="http://schemas.microsoft.com/office/powerpoint/2010/main" val="1101649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
        <p:nvSpPr>
          <p:cNvPr id="2" name="Content Placeholder 1"/>
          <p:cNvSpPr>
            <a:spLocks noGrp="1"/>
          </p:cNvSpPr>
          <p:nvPr>
            <p:ph idx="1"/>
          </p:nvPr>
        </p:nvSpPr>
        <p:spPr/>
        <p:txBody>
          <a:bodyPr>
            <a:normAutofit lnSpcReduction="10000"/>
          </a:bodyPr>
          <a:lstStyle/>
          <a:p>
            <a:r>
              <a:rPr lang="en-US"/>
              <a:t>Sebuah </a:t>
            </a:r>
            <a:r>
              <a:rPr lang="en-US" i="1"/>
              <a:t>view </a:t>
            </a:r>
            <a:r>
              <a:rPr lang="en-US"/>
              <a:t>dijelaskan melalui </a:t>
            </a:r>
            <a:r>
              <a:rPr lang="en-US" i="1"/>
              <a:t>viewpoint</a:t>
            </a:r>
            <a:r>
              <a:rPr lang="en-US"/>
              <a:t>, yang menentukan bagaimana membuat </a:t>
            </a:r>
            <a:r>
              <a:rPr lang="en-US" i="1"/>
              <a:t>view </a:t>
            </a:r>
            <a:r>
              <a:rPr lang="en-US"/>
              <a:t>yang dapat mengikuti kemauan </a:t>
            </a:r>
            <a:r>
              <a:rPr lang="en-US" i="1"/>
              <a:t>stakeholder</a:t>
            </a:r>
            <a:r>
              <a:rPr lang="en-US"/>
              <a:t>, untuk arsitektur yang sedang dikembangkan.</a:t>
            </a:r>
          </a:p>
          <a:p>
            <a:pPr lvl="1"/>
            <a:r>
              <a:rPr lang="en-US" b="1" i="1"/>
              <a:t>View </a:t>
            </a:r>
            <a:r>
              <a:rPr lang="en-US"/>
              <a:t>adalah sebuah representasi dari sebuah sistem dari sudut pandang dan pertimbangan yang saling berhubungan.</a:t>
            </a:r>
          </a:p>
          <a:p>
            <a:r>
              <a:rPr lang="en-US"/>
              <a:t>Apa yang sebaiknya terlihat dan tidak pada </a:t>
            </a:r>
            <a:r>
              <a:rPr lang="en-US" i="1"/>
              <a:t>viewpoint </a:t>
            </a:r>
            <a:r>
              <a:rPr lang="en-US"/>
              <a:t>tertentu tergantung sepenuhnya pada pertimbangan </a:t>
            </a:r>
            <a:r>
              <a:rPr lang="en-US" i="1"/>
              <a:t>stakeholder</a:t>
            </a:r>
            <a:r>
              <a:rPr lang="en-US"/>
              <a:t>.</a:t>
            </a:r>
          </a:p>
          <a:p>
            <a:pPr lvl="1"/>
            <a:r>
              <a:rPr lang="en-US" b="1" i="1"/>
              <a:t>Viewpoint </a:t>
            </a:r>
            <a:r>
              <a:rPr lang="en-US"/>
              <a:t>adalah sebuah spesifikasi dari kesepakatan untuk membangun dan menggunakan sebuah </a:t>
            </a:r>
            <a:r>
              <a:rPr lang="en-US" i="1"/>
              <a:t>view</a:t>
            </a:r>
            <a:r>
              <a:rPr lang="en-US"/>
              <a:t>; sebuah pola atau template yang digunakan untuk mengembangkan </a:t>
            </a:r>
            <a:r>
              <a:rPr lang="en-US" i="1"/>
              <a:t>view</a:t>
            </a:r>
            <a:r>
              <a:rPr lang="en-US"/>
              <a:t> individual dengan menetapkan maksud dan audience untuk sebuah </a:t>
            </a:r>
            <a:r>
              <a:rPr lang="en-US" i="1"/>
              <a:t>view</a:t>
            </a:r>
            <a:r>
              <a:rPr lang="en-US"/>
              <a:t> serta teknik untuk pembuatan dan analisisnya.</a:t>
            </a:r>
          </a:p>
        </p:txBody>
      </p:sp>
    </p:spTree>
    <p:extLst>
      <p:ext uri="{BB962C8B-B14F-4D97-AF65-F5344CB8AC3E}">
        <p14:creationId xmlns:p14="http://schemas.microsoft.com/office/powerpoint/2010/main" val="1325550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
        <p:nvSpPr>
          <p:cNvPr id="2" name="Content Placeholder 1"/>
          <p:cNvSpPr>
            <a:spLocks noGrp="1"/>
          </p:cNvSpPr>
          <p:nvPr>
            <p:ph idx="1"/>
          </p:nvPr>
        </p:nvSpPr>
        <p:spPr/>
        <p:txBody>
          <a:bodyPr/>
          <a:lstStyle/>
          <a:p>
            <a:r>
              <a:rPr lang="en-US"/>
              <a:t>Dalam situasi yang ideal, akan terdapat sebuah model tunggal untuk arsitektur enterprise, untuk memastikan koherensi dan konsistensi antara seluruh bagian yang berbeda-beda.</a:t>
            </a:r>
          </a:p>
          <a:p>
            <a:r>
              <a:rPr lang="en-US"/>
              <a:t>Dengan model tunggal akan lebih memungkinkan untuk membuat teknik yang baik untuk visualisasi dan analisis arsitektur enterprise, bahkan bila model ini belum lengkap dan belum konsisten sepenuhnya.</a:t>
            </a:r>
          </a:p>
        </p:txBody>
      </p:sp>
    </p:spTree>
    <p:extLst>
      <p:ext uri="{BB962C8B-B14F-4D97-AF65-F5344CB8AC3E}">
        <p14:creationId xmlns:p14="http://schemas.microsoft.com/office/powerpoint/2010/main" val="285839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00507" y="1121704"/>
            <a:ext cx="3498979" cy="2456442"/>
          </a:xfrm>
        </p:spPr>
        <p:txBody>
          <a:bodyPr/>
          <a:lstStyle/>
          <a:p>
            <a:r>
              <a:rPr lang="en-US" dirty="0"/>
              <a:t>Model </a:t>
            </a:r>
            <a:r>
              <a:rPr lang="en-US" dirty="0" err="1"/>
              <a:t>Simbolik</a:t>
            </a:r>
            <a:r>
              <a:rPr lang="en-US" dirty="0"/>
              <a:t> dan </a:t>
            </a:r>
            <a:r>
              <a:rPr lang="en-US" dirty="0" err="1"/>
              <a:t>Semantik</a:t>
            </a:r>
            <a:endParaRPr lang="en-US" dirty="0"/>
          </a:p>
        </p:txBody>
      </p:sp>
      <p:sp>
        <p:nvSpPr>
          <p:cNvPr id="2" name="Content Placeholder 1"/>
          <p:cNvSpPr>
            <a:spLocks noGrp="1"/>
          </p:cNvSpPr>
          <p:nvPr>
            <p:ph idx="1"/>
          </p:nvPr>
        </p:nvSpPr>
        <p:spPr>
          <a:xfrm>
            <a:off x="6096000" y="1481329"/>
            <a:ext cx="4114800" cy="4525963"/>
          </a:xfrm>
        </p:spPr>
        <p:txBody>
          <a:bodyPr>
            <a:normAutofit/>
          </a:bodyPr>
          <a:lstStyle/>
          <a:p>
            <a:r>
              <a:rPr lang="en-US"/>
              <a:t>Sebuah </a:t>
            </a:r>
            <a:r>
              <a:rPr lang="en-US" b="1"/>
              <a:t>model simbolik </a:t>
            </a:r>
            <a:r>
              <a:rPr lang="en-US"/>
              <a:t>mengekspresikan properti arsitektur dari sistem dengan menggunakan simbol yang mewakili dunia nyata.</a:t>
            </a:r>
          </a:p>
          <a:p>
            <a:r>
              <a:rPr lang="en-US"/>
              <a:t>Sebuah </a:t>
            </a:r>
            <a:r>
              <a:rPr lang="en-US" b="1"/>
              <a:t>model semantik </a:t>
            </a:r>
            <a:r>
              <a:rPr lang="en-US"/>
              <a:t>adalah sebuah interpretasi dari model simbolik, mengekspresikan arti dari simbol dalam model tersebut.</a:t>
            </a:r>
          </a:p>
        </p:txBody>
      </p:sp>
      <p:pic>
        <p:nvPicPr>
          <p:cNvPr id="1026" name="Picture 2"/>
          <p:cNvPicPr>
            <a:picLocks noChangeAspect="1" noChangeArrowheads="1"/>
          </p:cNvPicPr>
          <p:nvPr/>
        </p:nvPicPr>
        <p:blipFill>
          <a:blip r:embed="rId2"/>
          <a:srcRect/>
          <a:stretch>
            <a:fillRect/>
          </a:stretch>
        </p:blipFill>
        <p:spPr bwMode="auto">
          <a:xfrm>
            <a:off x="1308324" y="3004457"/>
            <a:ext cx="2924907" cy="3348704"/>
          </a:xfrm>
          <a:prstGeom prst="rect">
            <a:avLst/>
          </a:prstGeom>
          <a:noFill/>
          <a:ln w="9525">
            <a:noFill/>
            <a:miter lim="800000"/>
            <a:headEnd/>
            <a:tailEnd/>
          </a:ln>
          <a:effectLst/>
        </p:spPr>
      </p:pic>
    </p:spTree>
    <p:extLst>
      <p:ext uri="{BB962C8B-B14F-4D97-AF65-F5344CB8AC3E}">
        <p14:creationId xmlns:p14="http://schemas.microsoft.com/office/powerpoint/2010/main" val="1097777755"/>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10B6F4"/>
      </a:accent1>
      <a:accent2>
        <a:srgbClr val="3C78C3"/>
      </a:accent2>
      <a:accent3>
        <a:srgbClr val="9F52D0"/>
      </a:accent3>
      <a:accent4>
        <a:srgbClr val="D64198"/>
      </a:accent4>
      <a:accent5>
        <a:srgbClr val="DA2228"/>
      </a:accent5>
      <a:accent6>
        <a:srgbClr val="F18318"/>
      </a:accent6>
      <a:hlink>
        <a:srgbClr val="38DDEC"/>
      </a:hlink>
      <a:folHlink>
        <a:srgbClr val="A8DEE8"/>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C0CB9708-C445-4049-9D7F-4C8684E69AF3}"/>
    </a:ext>
  </a:extLst>
</a:theme>
</file>

<file path=docProps/app.xml><?xml version="1.0" encoding="utf-8"?>
<Properties xmlns="http://schemas.openxmlformats.org/officeDocument/2006/extended-properties" xmlns:vt="http://schemas.openxmlformats.org/officeDocument/2006/docPropsVTypes">
  <Template>{B7578CC8-7C8A-2841-A2D0-E7EA933B02B4}tf16401369</Template>
  <TotalTime>54</TotalTime>
  <Words>700</Words>
  <Application>Microsoft Macintosh PowerPoint</Application>
  <PresentationFormat>Layar Lebar</PresentationFormat>
  <Paragraphs>45</Paragraphs>
  <Slides>11</Slides>
  <Notes>0</Notes>
  <HiddenSlides>0</HiddenSlides>
  <MMClips>0</MMClips>
  <ScaleCrop>false</ScaleCrop>
  <HeadingPairs>
    <vt:vector size="6" baseType="variant">
      <vt:variant>
        <vt:lpstr>Font Dipakai</vt:lpstr>
      </vt:variant>
      <vt:variant>
        <vt:i4>3</vt:i4>
      </vt:variant>
      <vt:variant>
        <vt:lpstr>Tema</vt:lpstr>
      </vt:variant>
      <vt:variant>
        <vt:i4>1</vt:i4>
      </vt:variant>
      <vt:variant>
        <vt:lpstr>Judul Slide</vt:lpstr>
      </vt:variant>
      <vt:variant>
        <vt:i4>11</vt:i4>
      </vt:variant>
    </vt:vector>
  </HeadingPairs>
  <TitlesOfParts>
    <vt:vector size="15" baseType="lpstr">
      <vt:lpstr>Calibri Light</vt:lpstr>
      <vt:lpstr>Rockwell</vt:lpstr>
      <vt:lpstr>Wingdings</vt:lpstr>
      <vt:lpstr>Atlas</vt:lpstr>
      <vt:lpstr>Konsep Pemodelan Enterprise</vt:lpstr>
      <vt:lpstr>Capaian pembelajaran</vt:lpstr>
      <vt:lpstr>Dasar pemodelan enterprise</vt:lpstr>
      <vt:lpstr>Pengantar</vt:lpstr>
      <vt:lpstr>Presentasi PowerPoint</vt:lpstr>
      <vt:lpstr>Mendeskripsikan arsitektur enterprise</vt:lpstr>
      <vt:lpstr>Presentasi PowerPoint</vt:lpstr>
      <vt:lpstr>Presentasi PowerPoint</vt:lpstr>
      <vt:lpstr>Model Simbolik dan Semantik</vt:lpstr>
      <vt:lpstr>Komunikasi arsitektur enterprise</vt:lpstr>
      <vt:lpstr>Teknik komunikasi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Konsep Pemodelan Enterprise</dc:title>
  <dc:creator>febins_22@yahoo.co.id</dc:creator>
  <cp:lastModifiedBy>febins_22@yahoo.co.id</cp:lastModifiedBy>
  <cp:revision>2</cp:revision>
  <dcterms:created xsi:type="dcterms:W3CDTF">2022-03-21T02:44:51Z</dcterms:created>
  <dcterms:modified xsi:type="dcterms:W3CDTF">2022-03-22T00:45:43Z</dcterms:modified>
</cp:coreProperties>
</file>