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3" r:id="rId2"/>
    <p:sldId id="284" r:id="rId3"/>
    <p:sldId id="286" r:id="rId4"/>
    <p:sldId id="287" r:id="rId5"/>
    <p:sldId id="288" r:id="rId6"/>
    <p:sldId id="289" r:id="rId7"/>
    <p:sldId id="290" r:id="rId8"/>
    <p:sldId id="291" r:id="rId9"/>
    <p:sldId id="292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F1885-2D86-794B-A282-D1AF6837121C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537BC-9605-074E-82EC-CEA3ADBF4EA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66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AE019D-4016-4DCE-A4BE-DB0122C9280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CEB2BA0-19EB-7148-9FF1-36AC00F5E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7B837F7C-F835-1648-A39E-9165DA09F2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6918B3AC-016C-E042-B665-40CCF639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AB859D0-FEBB-4D41-9C42-D1E9FDF3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FD14F894-69B8-4B4E-A26D-1E026B70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72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5545BF0-56EB-C94F-A10C-00E79228B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3282EB2C-998F-704C-926A-771EB81CC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312157D-9547-7145-8A47-7B52B90D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76D0AE3-B4ED-644D-A146-66D5BFA9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5743A43-9944-3849-9C39-05FE60402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5378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FC07A1C6-843F-9047-B43D-0406123FC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2C93A230-DA0F-0D4A-A4BE-8C29B93AC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5522A35-5370-4C42-922B-8E4B5A96A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85FCFD00-AD73-3B48-ABBF-80DB43EDD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80C56373-68E1-5247-897B-345B8345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733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15B655D-5685-B84B-84E4-B63C1443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17F9D6F-D722-9B4D-AE23-07AC3E6FC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E8A1430-F946-CC44-9AE7-DCF114D49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DF45136-83CA-3041-A128-A7140808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0F08281-5521-F341-8FA8-8F968E267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511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CAB07B3-47D4-2A41-8218-C5A55E467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806903D-0354-F64E-B577-DE52E34F9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6AB09BCE-0EC5-A940-8AFA-B13765FF1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5861204-5D75-3B44-85D3-B1C50F8A9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E8BF33DA-AB90-ED4F-8A60-879D701D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793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4E907E5-FF3A-4D4C-BB14-C817D50F6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C4BDBE8F-8C66-1C4D-899C-740F66292F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0B1709C2-8545-BD40-B375-CCF7A711D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CF20A728-5339-4F45-9065-1506544D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7C63E9D9-4BA8-0740-8168-19AE7A8AB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BAD96033-5266-194C-AE17-D50CD83D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644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FED48D3-33B9-FC42-BD7C-B34509A2C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67279E9-2D09-6E4B-A748-BF1679C9C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6AD1D252-5880-914C-A516-59256EE41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97C6301B-BDE5-374E-858F-B1F6B389B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190F3C96-7893-6F46-B3D9-1462CD4B3C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EC673EFA-2CC3-274E-9797-1B7078D3D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51D63415-6F85-364D-B545-08F79B027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F35DC677-E7ED-8240-B0BF-8543417B9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517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8A54930-DC0B-CD4B-B613-7C88D3B32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63670F03-6880-7B42-90EA-3464256D3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E0C4CCF1-125C-0F4D-BC91-F55C31BE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553CF960-4BB9-2842-8018-FE47452B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635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5C53101B-0356-BF4D-B874-8234F4C7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1DD09A20-85B4-7540-A3A1-8FEC49CB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20770755-D4D1-5940-A7CD-29ACD63EB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062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DA458B5-9355-1C48-A01D-1DA070BF7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2D79308-C0F8-B440-BA16-6E4CE8976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FE23A229-0D55-0D49-8540-C2527B28B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1865052B-DB1A-DB46-B1A7-256CD291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D9EA6629-E866-C845-AAB6-03F7790F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B6ACF1C2-26B5-884B-B9C7-B8F6F961E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096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9B2519F-7F97-6940-8DF7-C74893F9D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9006F6CF-CADC-7C44-9134-B6B296E53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F54FADDA-1879-724E-AAB4-FA73BDA74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F3C645F1-0E07-D441-8F73-F13702C82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F2A10698-4FDA-A348-BFD6-699C1D642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9ED0F92D-B8AD-954E-95E9-316E1480B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926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99CBC3ED-96F9-6949-8B25-4EC7DF173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A5981619-C968-6146-8C61-FB193C3B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2BC6D5C-1946-404C-979E-53B521E5D7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808C2-1BB5-A44E-BCB0-0594E26BFA0A}" type="datetimeFigureOut">
              <a:rPr lang="id-ID" smtClean="0"/>
              <a:t>14/03/22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74EC4C5-9954-AA41-A9F5-D6BAABD99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5E5621DC-3EAE-144A-94ED-A89E5418EB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5165-0ABA-8F40-B02A-9C0AC0BB45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442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dan framework </a:t>
            </a:r>
            <a:r>
              <a:rPr lang="en-US" dirty="0" err="1"/>
              <a:t>arsitektur</a:t>
            </a:r>
            <a:r>
              <a:rPr lang="en-US" dirty="0"/>
              <a:t> enterprise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Febi</a:t>
            </a:r>
            <a:r>
              <a:rPr lang="en-US" dirty="0"/>
              <a:t> Nur </a:t>
            </a:r>
            <a:r>
              <a:rPr lang="en-US" dirty="0" err="1"/>
              <a:t>Salisah,S.Kom</a:t>
            </a:r>
            <a:r>
              <a:rPr lang="en-US" dirty="0"/>
              <a:t>, </a:t>
            </a:r>
            <a:r>
              <a:rPr lang="en-US" dirty="0" err="1"/>
              <a:t>M.Kom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dan Langkah-</a:t>
            </a:r>
            <a:r>
              <a:rPr lang="en-US" dirty="0" err="1"/>
              <a:t>langkah</a:t>
            </a:r>
            <a:r>
              <a:rPr lang="en-US" dirty="0"/>
              <a:t> 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dan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i="1" dirty="0"/>
              <a:t>enterprise architecture</a:t>
            </a:r>
            <a:r>
              <a:rPr lang="en-US" dirty="0"/>
              <a:t>.</a:t>
            </a:r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pada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,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Tahun 1987</a:t>
            </a:r>
            <a:r>
              <a:rPr lang="en-US" dirty="0"/>
              <a:t>, John </a:t>
            </a:r>
            <a:r>
              <a:rPr lang="en-US" err="1"/>
              <a:t>Zachman</a:t>
            </a:r>
            <a:r>
              <a:rPr lang="en-US"/>
              <a:t> memperkenalkan framework </a:t>
            </a:r>
            <a:r>
              <a:rPr lang="en-US" i="1"/>
              <a:t>enterprise architecture </a:t>
            </a:r>
            <a:r>
              <a:rPr lang="en-US"/>
              <a:t>yang pertama dan terkenal, walaupun pada saat ini dikenal sebagai ‘Framework </a:t>
            </a:r>
            <a:r>
              <a:rPr lang="en-US" dirty="0"/>
              <a:t>for Information Systems Architecture’.</a:t>
            </a:r>
          </a:p>
          <a:p>
            <a:r>
              <a:rPr lang="en-US"/>
              <a:t>Framework yang berlaku untuk enterprise pada dasarnya adalah sebuah struktur logis untuk mengklasifikasi dan mengorganisasi representasi deskriptif dari sebuah enterprise yang penting bagi management enterprise dan bagi pengembangan sistem enterprise.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Zachman </a:t>
            </a:r>
            <a:r>
              <a:rPr lang="en-US" dirty="0"/>
              <a:t>Framework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28800" y="1066800"/>
            <a:ext cx="8534400" cy="5029200"/>
            <a:chOff x="304800" y="1143000"/>
            <a:chExt cx="8534400" cy="50292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04800" y="1143000"/>
              <a:ext cx="8534400" cy="502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Rectangle 2"/>
            <p:cNvSpPr/>
            <p:nvPr/>
          </p:nvSpPr>
          <p:spPr>
            <a:xfrm>
              <a:off x="304800" y="5715000"/>
              <a:ext cx="762000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Framework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paling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artefak</a:t>
            </a:r>
            <a:r>
              <a:rPr lang="en-US" dirty="0"/>
              <a:t> yang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persimpangan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perancangan</a:t>
            </a:r>
            <a:r>
              <a:rPr lang="en-US" dirty="0"/>
              <a:t> (</a:t>
            </a:r>
            <a:r>
              <a:rPr lang="en-US" i="1" dirty="0"/>
              <a:t>owner</a:t>
            </a:r>
            <a:r>
              <a:rPr lang="en-US" dirty="0"/>
              <a:t>, </a:t>
            </a:r>
            <a:r>
              <a:rPr lang="en-US" i="1" dirty="0"/>
              <a:t>designer</a:t>
            </a:r>
            <a:r>
              <a:rPr lang="en-US" dirty="0"/>
              <a:t>, dan </a:t>
            </a:r>
            <a:r>
              <a:rPr lang="en-US" i="1" dirty="0"/>
              <a:t>builder</a:t>
            </a:r>
            <a:r>
              <a:rPr lang="en-US" dirty="0"/>
              <a:t>) dan </a:t>
            </a:r>
            <a:r>
              <a:rPr lang="en-US" dirty="0" err="1"/>
              <a:t>abstraksi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(</a:t>
            </a:r>
            <a:r>
              <a:rPr lang="en-US" dirty="0" err="1"/>
              <a:t>materialnya</a:t>
            </a:r>
            <a:r>
              <a:rPr lang="en-US" dirty="0"/>
              <a:t> </a:t>
            </a:r>
            <a:r>
              <a:rPr lang="en-US" dirty="0" err="1"/>
              <a:t>terbuat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,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prosesnya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, dan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posisinya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Pada </a:t>
            </a:r>
            <a:r>
              <a:rPr lang="en-US" dirty="0" err="1"/>
              <a:t>dasarnya</a:t>
            </a:r>
            <a:r>
              <a:rPr lang="en-US" dirty="0"/>
              <a:t> framework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abstraksi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i="1" dirty="0"/>
              <a:t>what</a:t>
            </a:r>
            <a:r>
              <a:rPr lang="en-US" dirty="0"/>
              <a:t>, </a:t>
            </a:r>
            <a:r>
              <a:rPr lang="en-US" i="1" dirty="0"/>
              <a:t>how</a:t>
            </a:r>
            <a:r>
              <a:rPr lang="en-US" dirty="0"/>
              <a:t>, dan </a:t>
            </a:r>
            <a:r>
              <a:rPr lang="en-US" i="1" dirty="0"/>
              <a:t>where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interogatif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i="1" dirty="0"/>
              <a:t>who</a:t>
            </a:r>
            <a:r>
              <a:rPr lang="en-US" dirty="0"/>
              <a:t>, </a:t>
            </a:r>
            <a:r>
              <a:rPr lang="en-US" i="1" dirty="0"/>
              <a:t>when</a:t>
            </a:r>
            <a:r>
              <a:rPr lang="en-US" dirty="0"/>
              <a:t>, dan </a:t>
            </a:r>
            <a:r>
              <a:rPr lang="en-US" i="1" dirty="0"/>
              <a:t>why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Keunggulan dari framework Zachman adalah mudah untuk dipahami, menganggap enterprise sebagai suatu keseluruhan, dijelaskan tanpa tergantung dari tools atau metodologi, dan masalah apapun dapat dipetakan untuk memahami dimana posisinya.</a:t>
            </a:r>
            <a:endParaRPr lang="en-US" dirty="0"/>
          </a:p>
          <a:p>
            <a:r>
              <a:rPr lang="en-US"/>
              <a:t>Kekurangan yang paling penting adalah banyaknya jumlah cell, yang menjadi halangan bagi kepraktisan penerapan framework ini. Juga hubungan antara sel yang berbeda tidak terlalu jelas spesifikasinya.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Open Group Architecture Framework (</a:t>
            </a:r>
            <a:r>
              <a:rPr lang="en-US" dirty="0" err="1"/>
              <a:t>TOGAF</a:t>
            </a:r>
            <a:r>
              <a:rPr lang="en-US"/>
              <a:t>) asalnya adalah sebuah framework dan metodologi umum/generik untuk pengembangan arsitektur teknis, namun kemudian berkembang menjadi sebuah framework dan metode </a:t>
            </a:r>
            <a:r>
              <a:rPr lang="en-US" i="1"/>
              <a:t>enterprise architecture</a:t>
            </a:r>
            <a:r>
              <a:rPr lang="en-US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TOGAF</a:t>
            </a:r>
            <a:r>
              <a:rPr lang="en-US" dirty="0"/>
              <a:t>:</a:t>
            </a:r>
            <a:br>
              <a:rPr lang="en-US" dirty="0"/>
            </a:br>
            <a:r>
              <a:rPr lang="en-US" i="1" dirty="0"/>
              <a:t>The Open Group Architecture Framework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609600"/>
            <a:ext cx="6019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err="1"/>
              <a:t>TOGAF</a:t>
            </a:r>
            <a:r>
              <a:rPr lang="en-US"/>
              <a:t> memiliki komponen utama berikut:</a:t>
            </a:r>
            <a:endParaRPr lang="en-US" dirty="0"/>
          </a:p>
          <a:p>
            <a:pPr lvl="1"/>
            <a:r>
              <a:rPr lang="en-US" b="1" i="1"/>
              <a:t>Architecture </a:t>
            </a:r>
            <a:r>
              <a:rPr lang="en-US" b="1" i="1" dirty="0"/>
              <a:t>Capability Framework</a:t>
            </a:r>
            <a:r>
              <a:rPr lang="en-US"/>
              <a:t>, yang berurusan dengan organisasi, proses, skill, peran, dan tanggungjawab yang diperlukan untuk memulai dan mengoperasikan fungsi arsitektur dalam </a:t>
            </a:r>
            <a:r>
              <a:rPr lang="en-US" i="1"/>
              <a:t>enterprise</a:t>
            </a:r>
            <a:r>
              <a:rPr lang="en-US" dirty="0"/>
              <a:t>.</a:t>
            </a:r>
          </a:p>
          <a:p>
            <a:pPr lvl="1"/>
            <a:r>
              <a:rPr lang="en-US" b="1" i="1"/>
              <a:t>Architecture </a:t>
            </a:r>
            <a:r>
              <a:rPr lang="en-US" b="1" i="1" dirty="0"/>
              <a:t>Development Method </a:t>
            </a:r>
            <a:r>
              <a:rPr lang="en-US" dirty="0"/>
              <a:t>(ADM</a:t>
            </a:r>
            <a:r>
              <a:rPr lang="en-US"/>
              <a:t>), yang menyediakan </a:t>
            </a:r>
            <a:r>
              <a:rPr lang="en-US" dirty="0"/>
              <a:t>‘way of working</a:t>
            </a:r>
            <a:r>
              <a:rPr lang="en-US"/>
              <a:t>’  bagi Arsitek dan dianggap sebagai inti dari TOGAF</a:t>
            </a:r>
            <a:r>
              <a:rPr lang="en-US" dirty="0"/>
              <a:t>.</a:t>
            </a:r>
          </a:p>
          <a:p>
            <a:pPr lvl="1"/>
            <a:r>
              <a:rPr lang="en-US" b="1" i="1"/>
              <a:t>Architecture </a:t>
            </a:r>
            <a:r>
              <a:rPr lang="en-US" b="1" i="1" dirty="0"/>
              <a:t>Content Framework</a:t>
            </a:r>
            <a:r>
              <a:rPr lang="en-US"/>
              <a:t>, yang mempertimbangkan keseluruhan enterprise architecture yang tersusun atas 4 arsitektur yang saling berkaitan: </a:t>
            </a:r>
            <a:r>
              <a:rPr lang="en-US" i="1" dirty="0"/>
              <a:t>Business Architecture, Data Architecture, Application Architecture</a:t>
            </a:r>
            <a:r>
              <a:rPr lang="en-US"/>
              <a:t>, dan </a:t>
            </a:r>
            <a:r>
              <a:rPr lang="en-US" i="1" dirty="0"/>
              <a:t>Technology (IT) Architecture</a:t>
            </a:r>
            <a:r>
              <a:rPr lang="en-US" dirty="0"/>
              <a:t>.</a:t>
            </a:r>
          </a:p>
          <a:p>
            <a:pPr lvl="1"/>
            <a:r>
              <a:rPr lang="en-US" b="1" i="1"/>
              <a:t>Enterprise </a:t>
            </a:r>
            <a:r>
              <a:rPr lang="en-US" b="1" i="1" dirty="0"/>
              <a:t>Continuum</a:t>
            </a:r>
            <a:r>
              <a:rPr lang="en-US"/>
              <a:t>, yang berisi berbagai model referensi, seperti Technical </a:t>
            </a:r>
            <a:r>
              <a:rPr lang="en-US" dirty="0"/>
              <a:t>Reference Model, The Open Group’s Standards Information Base (SIB</a:t>
            </a:r>
            <a:r>
              <a:rPr lang="en-US"/>
              <a:t>), dan The </a:t>
            </a:r>
            <a:r>
              <a:rPr lang="en-US" dirty="0"/>
              <a:t>Building Blocks Information Base (</a:t>
            </a:r>
            <a:r>
              <a:rPr lang="en-US" dirty="0" err="1"/>
              <a:t>BBIB</a:t>
            </a:r>
            <a:r>
              <a:rPr lang="en-US" dirty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423</Words>
  <Application>Microsoft Macintosh PowerPoint</Application>
  <PresentationFormat>Layar Lebar</PresentationFormat>
  <Paragraphs>20</Paragraphs>
  <Slides>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Office</vt:lpstr>
      <vt:lpstr>Metode dan framework arsitektur enterprise</vt:lpstr>
      <vt:lpstr>Presentasi PowerPoint</vt:lpstr>
      <vt:lpstr>Zachman Framework</vt:lpstr>
      <vt:lpstr>Presentasi PowerPoint</vt:lpstr>
      <vt:lpstr>Presentasi PowerPoint</vt:lpstr>
      <vt:lpstr>Presentasi PowerPoint</vt:lpstr>
      <vt:lpstr>TOGAF: The Open Group Architecture Framework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dan framework arsitektur enterprise</dc:title>
  <dc:creator>febins_22@yahoo.co.id</dc:creator>
  <cp:lastModifiedBy>febins_22@yahoo.co.id</cp:lastModifiedBy>
  <cp:revision>4</cp:revision>
  <dcterms:created xsi:type="dcterms:W3CDTF">2022-03-14T03:48:27Z</dcterms:created>
  <dcterms:modified xsi:type="dcterms:W3CDTF">2022-03-14T16:17:17Z</dcterms:modified>
</cp:coreProperties>
</file>