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162F7BDF-33B0-4613-A4B5-4D78404FCCB4}" type="datetimeFigureOut">
              <a:rPr lang="en-US" smtClean="0"/>
              <a:pPr/>
              <a:t>1/24/2024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4AE08FA-ADB8-47E8-AF90-CB26E712D2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cover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F7BDF-33B0-4613-A4B5-4D78404FCCB4}" type="datetimeFigureOut">
              <a:rPr lang="en-US" smtClean="0"/>
              <a:pPr/>
              <a:t>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E08FA-ADB8-47E8-AF90-CB26E712D2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162F7BDF-33B0-4613-A4B5-4D78404FCCB4}" type="datetimeFigureOut">
              <a:rPr lang="en-US" smtClean="0"/>
              <a:pPr/>
              <a:t>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D4AE08FA-ADB8-47E8-AF90-CB26E712D2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cover dir="d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F7BDF-33B0-4613-A4B5-4D78404FCCB4}" type="datetimeFigureOut">
              <a:rPr lang="en-US" smtClean="0"/>
              <a:pPr/>
              <a:t>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4AE08FA-ADB8-47E8-AF90-CB26E712D26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F7BDF-33B0-4613-A4B5-4D78404FCCB4}" type="datetimeFigureOut">
              <a:rPr lang="en-US" smtClean="0"/>
              <a:pPr/>
              <a:t>1/24/2024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D4AE08FA-ADB8-47E8-AF90-CB26E712D26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cover dir="d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62F7BDF-33B0-4613-A4B5-4D78404FCCB4}" type="datetimeFigureOut">
              <a:rPr lang="en-US" smtClean="0"/>
              <a:pPr/>
              <a:t>1/24/2024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4AE08FA-ADB8-47E8-AF90-CB26E712D26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62F7BDF-33B0-4613-A4B5-4D78404FCCB4}" type="datetimeFigureOut">
              <a:rPr lang="en-US" smtClean="0"/>
              <a:pPr/>
              <a:t>1/24/2024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4AE08FA-ADB8-47E8-AF90-CB26E712D26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F7BDF-33B0-4613-A4B5-4D78404FCCB4}" type="datetimeFigureOut">
              <a:rPr lang="en-US" smtClean="0"/>
              <a:pPr/>
              <a:t>1/24/2024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4AE08FA-ADB8-47E8-AF90-CB26E712D2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F7BDF-33B0-4613-A4B5-4D78404FCCB4}" type="datetimeFigureOut">
              <a:rPr lang="en-US" smtClean="0"/>
              <a:pPr/>
              <a:t>1/24/2024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4AE08FA-ADB8-47E8-AF90-CB26E712D2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F7BDF-33B0-4613-A4B5-4D78404FCCB4}" type="datetimeFigureOut">
              <a:rPr lang="en-US" smtClean="0"/>
              <a:pPr/>
              <a:t>1/24/2024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4AE08FA-ADB8-47E8-AF90-CB26E712D26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162F7BDF-33B0-4613-A4B5-4D78404FCCB4}" type="datetimeFigureOut">
              <a:rPr lang="en-US" smtClean="0"/>
              <a:pPr/>
              <a:t>1/24/2024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D4AE08FA-ADB8-47E8-AF90-CB26E712D26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cover dir="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62F7BDF-33B0-4613-A4B5-4D78404FCCB4}" type="datetimeFigureOut">
              <a:rPr lang="en-US" smtClean="0"/>
              <a:pPr/>
              <a:t>1/24/2024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4AE08FA-ADB8-47E8-AF90-CB26E712D26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>
    <p:cover dir="d"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81000"/>
            <a:ext cx="7772400" cy="1470025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BASIS DATA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1981200"/>
            <a:ext cx="6400800" cy="31242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Dr. RICE NOVITA,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S.Kom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,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M.Kom</a:t>
            </a:r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endParaRPr lang="en-US" sz="20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r>
              <a:rPr lang="en-US" sz="20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Jurusan</a:t>
            </a:r>
            <a:r>
              <a:rPr lang="en-US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Sistem</a:t>
            </a:r>
            <a:r>
              <a:rPr lang="en-US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Informasi</a:t>
            </a:r>
            <a:endParaRPr lang="en-US" sz="20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r>
              <a:rPr lang="en-US" sz="20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Fakultas</a:t>
            </a:r>
            <a:r>
              <a:rPr lang="en-US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Sains</a:t>
            </a:r>
            <a:r>
              <a:rPr lang="en-US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dan</a:t>
            </a:r>
            <a:r>
              <a:rPr lang="en-US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Teknologi</a:t>
            </a:r>
            <a:r>
              <a:rPr lang="en-US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UIN </a:t>
            </a:r>
            <a:r>
              <a:rPr lang="en-US" sz="20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Suska</a:t>
            </a:r>
            <a:r>
              <a:rPr lang="en-US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Riau</a:t>
            </a:r>
          </a:p>
          <a:p>
            <a:r>
              <a:rPr lang="en-US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2024</a:t>
            </a:r>
            <a:endParaRPr lang="en-US" sz="20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"/>
            <a:ext cx="7772400" cy="762000"/>
          </a:xfrm>
        </p:spPr>
        <p:txBody>
          <a:bodyPr/>
          <a:lstStyle/>
          <a:p>
            <a:pPr algn="l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DOSEN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219200"/>
            <a:ext cx="7772400" cy="5257800"/>
          </a:xfrm>
        </p:spPr>
        <p:txBody>
          <a:bodyPr>
            <a:normAutofit/>
          </a:bodyPr>
          <a:lstStyle/>
          <a:p>
            <a:pPr marL="346075" indent="-346075" algn="l">
              <a:buFont typeface="Arial" pitchFamily="34" charset="0"/>
              <a:buChar char="•"/>
            </a:pPr>
            <a:r>
              <a:rPr lang="en-US" sz="24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Nama</a:t>
            </a:r>
            <a: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:</a:t>
            </a:r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6075" indent="-346075" algn="l"/>
            <a: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Dr. </a:t>
            </a:r>
            <a:r>
              <a:rPr 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Rice </a:t>
            </a:r>
            <a:r>
              <a:rPr lang="en-US" sz="24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Novita</a:t>
            </a:r>
            <a:r>
              <a:rPr 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24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S.Kom</a:t>
            </a:r>
            <a:r>
              <a:rPr 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M.Kom</a:t>
            </a:r>
            <a:endParaRPr lang="en-US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6075" indent="-346075" algn="l">
              <a:buFont typeface="Arial" pitchFamily="34" charset="0"/>
              <a:buChar char="•"/>
            </a:pPr>
            <a:r>
              <a:rPr lang="en-US" sz="24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Pendidikan</a:t>
            </a:r>
            <a: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:</a:t>
            </a:r>
          </a:p>
          <a:p>
            <a:pPr marL="346075" indent="-346075" algn="l"/>
            <a: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S1 </a:t>
            </a:r>
            <a:r>
              <a:rPr lang="en-US" sz="24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Sistem</a:t>
            </a:r>
            <a:r>
              <a:rPr 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Informasi</a:t>
            </a:r>
            <a:r>
              <a:rPr 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UPI YPTK PADANG</a:t>
            </a:r>
          </a:p>
          <a:p>
            <a:pPr marL="346075" indent="-346075" algn="l"/>
            <a:r>
              <a:rPr 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S2 </a:t>
            </a:r>
            <a:r>
              <a:rPr lang="en-US" sz="24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Sistem</a:t>
            </a:r>
            <a:r>
              <a:rPr 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Informasi</a:t>
            </a:r>
            <a:r>
              <a:rPr 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UPI YPTK PADANG</a:t>
            </a:r>
          </a:p>
          <a:p>
            <a:pPr marL="346075" indent="-346075" algn="l"/>
            <a:r>
              <a:rPr 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S3 </a:t>
            </a:r>
            <a:r>
              <a:rPr lang="en-US" sz="24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Pendidikan</a:t>
            </a:r>
            <a:r>
              <a:rPr 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Teknologi</a:t>
            </a:r>
            <a:r>
              <a:rPr 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</a:t>
            </a:r>
            <a:r>
              <a:rPr 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Kejurusan</a:t>
            </a:r>
            <a:r>
              <a:rPr 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“UNP”</a:t>
            </a:r>
          </a:p>
          <a:p>
            <a:pPr marL="346075" indent="-346075" algn="l">
              <a:buFont typeface="Arial" pitchFamily="34" charset="0"/>
              <a:buChar char="•"/>
            </a:pPr>
            <a:r>
              <a:rPr lang="en-US" sz="24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Alamat</a:t>
            </a:r>
            <a: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/ email:</a:t>
            </a:r>
          </a:p>
          <a:p>
            <a:pPr marL="346075" indent="-346075" algn="l"/>
            <a: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ricenovita2011@gmail.com/rice.novita@uin-suska.ac.id</a:t>
            </a:r>
          </a:p>
          <a:p>
            <a:pPr marL="346075" indent="-346075" algn="l"/>
            <a: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HP : 085263708907</a:t>
            </a:r>
          </a:p>
          <a:p>
            <a:pPr marL="346075" indent="-346075" algn="l"/>
            <a:endParaRPr lang="en-US" sz="24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747713" indent="-346075" algn="l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0"/>
            <a:ext cx="7772400" cy="1470025"/>
          </a:xfrm>
        </p:spPr>
        <p:txBody>
          <a:bodyPr/>
          <a:lstStyle/>
          <a:p>
            <a:pPr algn="l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SISTEM PERKULIAHAN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1295400"/>
            <a:ext cx="7772400" cy="4114800"/>
          </a:xfrm>
        </p:spPr>
        <p:txBody>
          <a:bodyPr>
            <a:normAutofit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Minimal </a:t>
            </a:r>
            <a:r>
              <a:rPr lang="en-US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Pertemuan</a:t>
            </a:r>
            <a:r>
              <a:rPr lang="en-US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: 16 </a:t>
            </a:r>
            <a:r>
              <a:rPr lang="en-US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Pertemuan</a:t>
            </a:r>
            <a:endParaRPr lang="en-US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6075" indent="-346075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 kali </a:t>
            </a:r>
            <a:r>
              <a:rPr lang="en-US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Materi</a:t>
            </a:r>
            <a:r>
              <a:rPr lang="en-US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Pokok</a:t>
            </a:r>
            <a:endParaRPr lang="en-US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6075" indent="-346075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kali Review </a:t>
            </a:r>
            <a:r>
              <a:rPr lang="en-US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Materi</a:t>
            </a:r>
            <a:r>
              <a:rPr lang="en-US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 </a:t>
            </a:r>
            <a:r>
              <a:rPr lang="en-US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Kuis</a:t>
            </a:r>
            <a:endParaRPr lang="en-US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6075" indent="-346075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kali </a:t>
            </a:r>
            <a:r>
              <a:rPr lang="en-US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Materi</a:t>
            </a:r>
            <a:r>
              <a:rPr lang="en-US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Diskusi</a:t>
            </a:r>
            <a:r>
              <a:rPr lang="en-US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Kelompok</a:t>
            </a:r>
            <a:r>
              <a:rPr lang="en-US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atau</a:t>
            </a:r>
            <a:r>
              <a:rPr lang="en-US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lebih</a:t>
            </a:r>
            <a:endParaRPr lang="en-US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6075" indent="-346075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kali </a:t>
            </a:r>
            <a:r>
              <a:rPr lang="en-US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Ujian</a:t>
            </a:r>
            <a:r>
              <a:rPr lang="en-US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Tengah Semester (UTS)</a:t>
            </a:r>
          </a:p>
          <a:p>
            <a:pPr marL="346075" indent="-346075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kali </a:t>
            </a:r>
            <a:r>
              <a:rPr lang="en-US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Ujian</a:t>
            </a:r>
            <a:r>
              <a:rPr lang="en-US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Akhir</a:t>
            </a:r>
            <a:r>
              <a:rPr lang="en-US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Semester (UAS)</a:t>
            </a:r>
          </a:p>
          <a:p>
            <a:pPr marL="346075" indent="-346075" algn="l">
              <a:buFont typeface="Arial" pitchFamily="34" charset="0"/>
              <a:buChar char="•"/>
            </a:pPr>
            <a:r>
              <a:rPr lang="en-US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Pratikum</a:t>
            </a:r>
            <a:r>
              <a:rPr lang="en-US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16 kali </a:t>
            </a:r>
            <a:r>
              <a:rPr lang="en-US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pertemuan</a:t>
            </a:r>
            <a:r>
              <a:rPr lang="en-US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 </a:t>
            </a:r>
            <a:r>
              <a:rPr lang="en-US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satu</a:t>
            </a:r>
            <a:r>
              <a:rPr lang="en-US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kali </a:t>
            </a:r>
            <a:r>
              <a:rPr lang="en-US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pertemuan</a:t>
            </a:r>
            <a:r>
              <a:rPr lang="en-US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 </a:t>
            </a:r>
            <a:r>
              <a:rPr lang="en-US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sks</a:t>
            </a:r>
            <a:r>
              <a:rPr lang="en-US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"/>
            <a:ext cx="7772400" cy="762000"/>
          </a:xfrm>
        </p:spPr>
        <p:txBody>
          <a:bodyPr/>
          <a:lstStyle/>
          <a:p>
            <a:pPr algn="l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SISTEM PENILAIAN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3063122"/>
              </p:ext>
            </p:extLst>
          </p:nvPr>
        </p:nvGraphicFramePr>
        <p:xfrm>
          <a:off x="1143000" y="762000"/>
          <a:ext cx="6629400" cy="5811848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4870579"/>
                <a:gridCol w="1758821"/>
              </a:tblGrid>
              <a:tr h="471334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Penilaian</a:t>
                      </a:r>
                      <a:endParaRPr lang="en-US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Persentase</a:t>
                      </a:r>
                      <a:endParaRPr lang="en-US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471334"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Ujian</a:t>
                      </a:r>
                      <a:r>
                        <a:rPr lang="en-US" sz="2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US" sz="200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Akhir</a:t>
                      </a:r>
                      <a:r>
                        <a:rPr lang="en-US" sz="2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Semester (UAS)</a:t>
                      </a:r>
                      <a:endParaRPr lang="en-US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35%</a:t>
                      </a:r>
                      <a:endParaRPr lang="en-US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471334"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Ujian</a:t>
                      </a:r>
                      <a:r>
                        <a:rPr lang="en-US" sz="2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Tengah Semester (UTS)</a:t>
                      </a:r>
                      <a:endParaRPr lang="en-US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35%</a:t>
                      </a:r>
                      <a:endParaRPr lang="en-US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471334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Review (</a:t>
                      </a:r>
                      <a:r>
                        <a:rPr lang="en-US" sz="200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Kuis</a:t>
                      </a:r>
                      <a:r>
                        <a:rPr lang="en-US" sz="2000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US" sz="2000" baseline="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Harian</a:t>
                      </a:r>
                      <a:r>
                        <a:rPr lang="en-US" sz="2000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+ </a:t>
                      </a:r>
                      <a:r>
                        <a:rPr lang="en-US" sz="2000" baseline="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tugas</a:t>
                      </a:r>
                      <a:r>
                        <a:rPr lang="en-US" sz="2000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US" sz="2000" baseline="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individu</a:t>
                      </a:r>
                      <a:r>
                        <a:rPr lang="en-US" sz="2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) = (1+2+3)/3</a:t>
                      </a:r>
                      <a:endParaRPr lang="en-US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15%</a:t>
                      </a:r>
                      <a:endParaRPr lang="en-US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471334"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Tugas</a:t>
                      </a:r>
                      <a:r>
                        <a:rPr lang="en-US" sz="2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US" sz="200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dan</a:t>
                      </a:r>
                      <a:r>
                        <a:rPr lang="en-US" sz="2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US" sz="200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Diskusi</a:t>
                      </a:r>
                      <a:r>
                        <a:rPr lang="en-US" sz="2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US" sz="200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Kelompok</a:t>
                      </a:r>
                      <a:endParaRPr lang="en-US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15%</a:t>
                      </a:r>
                      <a:endParaRPr lang="en-US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471334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Total</a:t>
                      </a:r>
                      <a:endParaRPr lang="en-US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100%</a:t>
                      </a:r>
                      <a:endParaRPr lang="en-US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833898"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Kehadiran</a:t>
                      </a:r>
                      <a:r>
                        <a:rPr lang="en-US" sz="2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Minimal</a:t>
                      </a:r>
                      <a:endParaRPr lang="en-US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80% </a:t>
                      </a:r>
                      <a:r>
                        <a:rPr lang="en-US" sz="200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atau</a:t>
                      </a:r>
                      <a:r>
                        <a:rPr lang="en-US" sz="2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Max 3 kali </a:t>
                      </a:r>
                      <a:r>
                        <a:rPr lang="en-US" sz="200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Absesnsi</a:t>
                      </a:r>
                      <a:endParaRPr lang="en-US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833898"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Nb</a:t>
                      </a:r>
                      <a:r>
                        <a:rPr lang="en-US" sz="2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: </a:t>
                      </a:r>
                      <a:r>
                        <a:rPr lang="en-US" sz="200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nilai</a:t>
                      </a:r>
                      <a:r>
                        <a:rPr lang="en-US" sz="2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US" sz="200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tambahan</a:t>
                      </a:r>
                      <a:r>
                        <a:rPr lang="en-US" sz="2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US" sz="200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aktif</a:t>
                      </a:r>
                      <a:r>
                        <a:rPr lang="en-US" sz="2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, </a:t>
                      </a:r>
                      <a:r>
                        <a:rPr lang="en-US" sz="200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siapa</a:t>
                      </a:r>
                      <a:r>
                        <a:rPr lang="en-US" sz="2000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US" sz="2000" baseline="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cepat</a:t>
                      </a:r>
                      <a:r>
                        <a:rPr lang="en-US" sz="2000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US" sz="2000" baseline="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dia</a:t>
                      </a:r>
                      <a:r>
                        <a:rPr lang="en-US" sz="2000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US" sz="2000" baseline="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dapat</a:t>
                      </a:r>
                      <a:r>
                        <a:rPr lang="en-US" sz="2000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( </a:t>
                      </a:r>
                      <a:r>
                        <a:rPr lang="en-US" sz="2000" baseline="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pratikum</a:t>
                      </a:r>
                      <a:r>
                        <a:rPr lang="en-US" sz="2000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)</a:t>
                      </a:r>
                    </a:p>
                    <a:p>
                      <a:endParaRPr lang="en-US" sz="2000" baseline="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r>
                        <a:rPr lang="en-US" sz="2000" baseline="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Tugas</a:t>
                      </a:r>
                      <a:r>
                        <a:rPr lang="en-US" sz="2000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1+2+3+quiz) /4 *15%</a:t>
                      </a:r>
                      <a:br>
                        <a:rPr lang="en-US" sz="2000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</a:br>
                      <a:r>
                        <a:rPr lang="en-US" sz="2000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/>
                      </a:r>
                      <a:br>
                        <a:rPr lang="en-US" sz="2000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</a:br>
                      <a:endParaRPr lang="en-US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"/>
            <a:ext cx="7772400" cy="838200"/>
          </a:xfrm>
        </p:spPr>
        <p:txBody>
          <a:bodyPr/>
          <a:lstStyle/>
          <a:p>
            <a:pPr algn="l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PERATURAN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838200"/>
            <a:ext cx="7924800" cy="5257800"/>
          </a:xfrm>
        </p:spPr>
        <p:txBody>
          <a:bodyPr>
            <a:normAutofit/>
          </a:bodyPr>
          <a:lstStyle/>
          <a:p>
            <a:pPr marL="514350" indent="-514350" algn="l">
              <a:buFont typeface="+mj-lt"/>
              <a:buAutoNum type="arabicPeriod"/>
            </a:pPr>
            <a:r>
              <a:rPr lang="en-US" sz="24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Jika</a:t>
            </a:r>
            <a: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tidak</a:t>
            </a:r>
            <a: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hadir</a:t>
            </a:r>
            <a: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Mahasiswa</a:t>
            </a:r>
            <a: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</a:t>
            </a:r>
            <a:r>
              <a:rPr lang="en-US" sz="24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diwajibkan</a:t>
            </a:r>
            <a: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memberikan</a:t>
            </a:r>
            <a: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keterangan</a:t>
            </a:r>
            <a: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u="sng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Tertulis</a:t>
            </a:r>
            <a:endParaRPr lang="en-US" sz="2400" b="1" u="sng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en-US" sz="24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Jika</a:t>
            </a:r>
            <a: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absensi</a:t>
            </a:r>
            <a: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lebih</a:t>
            </a:r>
            <a: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dari</a:t>
            </a:r>
            <a: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 kali </a:t>
            </a:r>
            <a:r>
              <a:rPr lang="en-US" sz="24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pertemuan</a:t>
            </a:r>
            <a: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mahasiswa</a:t>
            </a:r>
            <a: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</a:t>
            </a:r>
            <a:r>
              <a:rPr lang="en-US" sz="24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tidak</a:t>
            </a:r>
            <a: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dibenarkan</a:t>
            </a:r>
            <a: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mengikuti</a:t>
            </a:r>
            <a: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UAS, </a:t>
            </a:r>
            <a:r>
              <a:rPr lang="en-US" sz="24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Kecuali</a:t>
            </a:r>
            <a: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atas</a:t>
            </a:r>
            <a: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rekomendasi</a:t>
            </a:r>
            <a: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Jurusan</a:t>
            </a:r>
            <a:r>
              <a:rPr lang="en-US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sz="24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Peraturan</a:t>
            </a:r>
            <a: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FST)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sz="24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Waktu</a:t>
            </a:r>
            <a: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keterlambatan</a:t>
            </a:r>
            <a: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Mahasiswa</a:t>
            </a:r>
            <a: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setiap</a:t>
            </a:r>
            <a: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pertemuan</a:t>
            </a:r>
            <a: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adalah</a:t>
            </a:r>
            <a: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15 </a:t>
            </a:r>
            <a:r>
              <a:rPr lang="en-US" sz="2400" b="1" u="sng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Menit</a:t>
            </a:r>
            <a:endParaRPr lang="en-US" sz="2400" u="sng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en-US" sz="24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Pakaian</a:t>
            </a:r>
            <a: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Mahasiswa</a:t>
            </a:r>
            <a: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</a:t>
            </a:r>
            <a:r>
              <a:rPr lang="en-US" sz="24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disesuaikan</a:t>
            </a:r>
            <a: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dengan</a:t>
            </a:r>
            <a: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peraturan</a:t>
            </a:r>
            <a: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UIN </a:t>
            </a:r>
            <a:r>
              <a:rPr lang="en-US" sz="24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Suska</a:t>
            </a:r>
            <a:r>
              <a:rPr 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Riau</a:t>
            </a:r>
            <a: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sz="24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Peraturan</a:t>
            </a:r>
            <a: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yang lain </a:t>
            </a:r>
            <a:r>
              <a:rPr lang="en-US" sz="24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disesuaikan</a:t>
            </a:r>
            <a: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secara</a:t>
            </a:r>
            <a: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teknis</a:t>
            </a:r>
            <a: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perkuliahan</a:t>
            </a:r>
            <a: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dikelas</a:t>
            </a:r>
            <a: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685800"/>
            <a:ext cx="7772400" cy="762000"/>
          </a:xfrm>
        </p:spPr>
        <p:txBody>
          <a:bodyPr/>
          <a:lstStyle/>
          <a:p>
            <a:pPr algn="l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MATERI PEMBAHASAN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447800"/>
            <a:ext cx="5715000" cy="3733800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KONSEP BASIS DATA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STRUKTUR BASIS DATA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LINGKUNGAN BASISDATA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NORMALISASI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ERD</a:t>
            </a:r>
            <a:endParaRPr lang="en-US" sz="24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PERANCANGAN BASISDATA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BAHASA </a:t>
            </a:r>
            <a: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BASISDATA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PROYEK MINI </a:t>
            </a:r>
            <a:endParaRPr lang="en-US" sz="24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Tujuan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/>
              <a:t>Matakuliah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pemahaman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penguasaan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konsep</a:t>
            </a:r>
            <a:r>
              <a:rPr lang="en-US" dirty="0"/>
              <a:t> - </a:t>
            </a:r>
            <a:r>
              <a:rPr lang="en-US" dirty="0" err="1"/>
              <a:t>konsep</a:t>
            </a:r>
            <a:r>
              <a:rPr lang="en-US" dirty="0"/>
              <a:t> basis data, model data </a:t>
            </a:r>
            <a:r>
              <a:rPr lang="en-US" dirty="0" err="1"/>
              <a:t>relasional</a:t>
            </a:r>
            <a:r>
              <a:rPr lang="en-US" dirty="0"/>
              <a:t>, </a:t>
            </a:r>
            <a:r>
              <a:rPr lang="en-US" dirty="0" err="1"/>
              <a:t>teknik</a:t>
            </a:r>
            <a:r>
              <a:rPr lang="en-US" dirty="0"/>
              <a:t> </a:t>
            </a:r>
            <a:r>
              <a:rPr lang="en-US" dirty="0" err="1"/>
              <a:t>pembentukan</a:t>
            </a:r>
            <a:r>
              <a:rPr lang="en-US" dirty="0"/>
              <a:t> basis data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normalisasi</a:t>
            </a:r>
            <a:r>
              <a:rPr lang="en-US" dirty="0"/>
              <a:t>,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query (</a:t>
            </a:r>
            <a:r>
              <a:rPr lang="en-US" dirty="0" err="1"/>
              <a:t>sql</a:t>
            </a:r>
            <a:r>
              <a:rPr lang="en-US" dirty="0"/>
              <a:t>)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pencarian</a:t>
            </a:r>
            <a:r>
              <a:rPr lang="en-US" dirty="0"/>
              <a:t>, </a:t>
            </a:r>
            <a:r>
              <a:rPr lang="en-US" dirty="0" err="1"/>
              <a:t>pengurutan</a:t>
            </a:r>
            <a:r>
              <a:rPr lang="en-US" dirty="0"/>
              <a:t>, </a:t>
            </a:r>
            <a:r>
              <a:rPr lang="en-US" dirty="0" err="1"/>
              <a:t>penyaringan</a:t>
            </a:r>
            <a:r>
              <a:rPr lang="en-US" dirty="0"/>
              <a:t>, </a:t>
            </a:r>
            <a:r>
              <a:rPr lang="en-US" dirty="0" err="1"/>
              <a:t>penghapusan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update data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pembuatan</a:t>
            </a:r>
            <a:r>
              <a:rPr lang="en-US" dirty="0"/>
              <a:t> program </a:t>
            </a:r>
            <a:r>
              <a:rPr lang="en-US" dirty="0" err="1"/>
              <a:t>aplikasi</a:t>
            </a:r>
            <a:r>
              <a:rPr lang="en-US" dirty="0"/>
              <a:t> basis data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pengolahan</a:t>
            </a:r>
            <a:r>
              <a:rPr lang="en-US" dirty="0"/>
              <a:t> data </a:t>
            </a:r>
            <a:r>
              <a:rPr lang="en-US" dirty="0" err="1"/>
              <a:t>berbasis</a:t>
            </a:r>
            <a:r>
              <a:rPr lang="en-US" dirty="0"/>
              <a:t> </a:t>
            </a:r>
            <a:r>
              <a:rPr lang="en-US" dirty="0" err="1"/>
              <a:t>komputer</a:t>
            </a:r>
            <a:r>
              <a:rPr lang="en-US" dirty="0"/>
              <a:t>.</a:t>
            </a:r>
            <a:endParaRPr lang="en-US" dirty="0"/>
          </a:p>
        </p:txBody>
      </p:sp>
    </p:spTree>
  </p:cSld>
  <p:clrMapOvr>
    <a:masterClrMapping/>
  </p:clrMapOvr>
  <p:transition>
    <p:cover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447800"/>
            <a:ext cx="7620000" cy="2667000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Pendahuluan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konsep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Basis data</a:t>
            </a:r>
            <a:b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hubungan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dengan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matakuliah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lain</a:t>
            </a:r>
            <a:b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hubungan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basis data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sistem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informsi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634</TotalTime>
  <Words>283</Words>
  <Application>Microsoft Office PowerPoint</Application>
  <PresentationFormat>On-screen Show (4:3)</PresentationFormat>
  <Paragraphs>62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Tw Cen MT</vt:lpstr>
      <vt:lpstr>Wingdings</vt:lpstr>
      <vt:lpstr>Wingdings 2</vt:lpstr>
      <vt:lpstr>Median</vt:lpstr>
      <vt:lpstr>BASIS DATA</vt:lpstr>
      <vt:lpstr>DOSEN</vt:lpstr>
      <vt:lpstr>SISTEM PERKULIAHAN</vt:lpstr>
      <vt:lpstr>SISTEM PENILAIAN</vt:lpstr>
      <vt:lpstr>PERATURAN</vt:lpstr>
      <vt:lpstr>MATERI PEMBAHASAN</vt:lpstr>
      <vt:lpstr>Tujuan</vt:lpstr>
      <vt:lpstr>Pendahuluan  konsep Basis data hubungan dengan matakuliah lain hubungan basis data dan sistem informsi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MATEMATIKA DISKRIT</dc:title>
  <dc:creator>telematika</dc:creator>
  <cp:lastModifiedBy>ASUS</cp:lastModifiedBy>
  <cp:revision>58</cp:revision>
  <dcterms:created xsi:type="dcterms:W3CDTF">2011-09-11T04:58:18Z</dcterms:created>
  <dcterms:modified xsi:type="dcterms:W3CDTF">2024-01-24T06:40:20Z</dcterms:modified>
</cp:coreProperties>
</file>