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00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59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4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7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202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3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3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8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1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1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D07EC2C-4F60-48CD-BF55-03CDC4890360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40DD9-AE3F-4F8E-BB81-D6D6E055105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04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8BC7A-CB73-4D18-B323-0FC646E638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6000" b="1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TECHNOPRENEURSHIP</a:t>
            </a:r>
            <a:br>
              <a:rPr lang="en-US" sz="1800" b="1" kern="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79CC2B-EF0A-4F4E-8995-5C54D2C96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SYAIFULLAH.SE.,</a:t>
            </a:r>
            <a:r>
              <a:rPr lang="en-US" b="1" dirty="0" err="1"/>
              <a:t>M.Sc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762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80522-A3FB-436C-992E-1F0EFC332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B7D3E-123C-43D0-A9E3-11D369D38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mendefinisikan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arti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ship (technology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trepreneurship),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harus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perhatikan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penelitian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komersialisasi.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Pene-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litian merupakan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emuan dan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penam-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bahan pada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ilmu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pengetahuan.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Komer-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sialisasi dapat</a:t>
            </a:r>
            <a:r>
              <a:rPr lang="id-ID" sz="1800" spc="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didefi-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nisikan sebagai pemindahan hasil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pene-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litian atau teknologi dari laboratorium </a:t>
            </a:r>
            <a:r>
              <a:rPr lang="id-ID" sz="1800" spc="-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dengan cara yang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menguntungkan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65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E062C-6446-41F6-85ED-73FA8CA59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E7B13-FE36-4AEA-BBB7-ED5EAB5BD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sejumlah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jalan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mengkomersial-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isasi teknologi, yakni: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lisensi,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berpartner,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menjualnya kepada pihak lain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mengkomersialisasikannya.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5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BEDCA-9488-4BF0-889B-2314937A0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84E60-F071-4E9B-928B-111416DF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merupakan cara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metode untuk mengolah sesuatu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agar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terjadi efisiensi biaya dan waktu,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sehing-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 dapat menghasilkan produk yang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leb-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ih berkualitas.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Dasar-dasar penciptaan tekologi adalah: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kebutuhan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pasar, </a:t>
            </a:r>
            <a:endParaRPr lang="en-US" sz="1800" spc="-15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atas permasalahan,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aplikasi berbagai bidang keilmuan,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perbaikan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efektivitas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id-ID" sz="1800" spc="-1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efisiensi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produksi,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800" spc="-12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serta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modernisasi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69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53D1A-4C32-4385-B9AD-1FFF1EEE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AB762-1A26-4E60-B0A8-968837A85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Kata “Technopreneurship”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upakan gabungan dari kata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“Technology”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“Entrepreneurship” yang dapat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simpulkan sebagai proses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pembentukan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kolaborasi antara bidang usaha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penerapan teknologi sebagai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instrumen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pendukung dan sebagai dasar dari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usa-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 itu sendiri, baik dalam proses,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pihak yang terlibat, maupun produk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dihasilkan.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51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AA843-FA85-4C70-A19B-A8EC2810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58090-A69D-4037-B7EA-5DA4662DC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Secara umum, kata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digunakan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merujuk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penerapan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praktis ilmu pengetahuan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dunia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 atau sebagai kerangka pengetahuan yang digunakan untuk menciptakan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alat-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alat,</a:t>
            </a:r>
            <a:r>
              <a:rPr lang="id-ID" sz="1800" spc="-1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mengembangkan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keahlian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mengekstraksi materi guna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memecahkan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persoalan yang ada.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Sedangkan kata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trepreneurship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berasal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kata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neur yang merujuk pada seseorang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</a:t>
            </a:r>
            <a:r>
              <a:rPr lang="id-ID" sz="1800" spc="-1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menciptakan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bisnis/usaha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 keberanian menanggung resiko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ketidakpastian untuk mencapai</a:t>
            </a:r>
            <a:r>
              <a:rPr lang="id-ID" sz="1800" spc="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keuntun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 dan pertumbuhan dengan cara mengidentifikasi peluang yang ada</a:t>
            </a:r>
            <a:r>
              <a:rPr lang="en-US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Adapun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 merupakan orang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menjalankan technopreneurship atau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sorang yang menjalankan usaha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memiliki semangat entrepreneur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memasarkan dan memanfaatkan</a:t>
            </a:r>
            <a:r>
              <a:rPr lang="id-ID" sz="1800" spc="-1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 sebagai nilai jualnya.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77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3091E-A72F-49D5-ADDC-DD0AC2B44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B0A9B-2EDD-4E3C-B8ED-9D6AA6450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(Zimmerer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Scarborough, 2008).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Terdapat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perbedaan antara entrepreneurship biasa dan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nopreneurship (technology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ship).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Technology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entrepreneurship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harus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sukses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dua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tugas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utama,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yakni: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jamin bahwa teknologi berfungsi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sesuai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kebutuhan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target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pelanggan,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dapat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dijual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mendapa- tkan keuntungan (profit).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ship biasa umumnya hanya berhubungan dengan</a:t>
            </a:r>
            <a:r>
              <a:rPr lang="id-ID" sz="1800" spc="-1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bagian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kedua,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yakni</a:t>
            </a:r>
            <a:r>
              <a:rPr lang="id-ID" sz="1800" spc="-1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menjual dengan mendapatkan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profit.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003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2C28-E600-43F5-92B4-604CF8B71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1752-84B1-4025-AE96-F7BB4E148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Menurut Posadas (2007),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istilah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 dalam cakupan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lebih luas, yakni sebagai wirausaha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bidang teknologi yang mencakup</a:t>
            </a:r>
            <a:r>
              <a:rPr lang="id-ID" sz="1800" spc="-2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semikonduktor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sampai</a:t>
            </a:r>
            <a:r>
              <a:rPr lang="id-ID" sz="1800" spc="-1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asesoris</a:t>
            </a:r>
            <a:r>
              <a:rPr lang="id-ID" sz="1800" spc="-1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puter pribadi (PC).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Definisi lain menurut Hartono (2011) menyatakan bahwa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tech- nopreneurship adalah sebuah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kolaborasi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antara penerapan teknologi sebagai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strumen serta jiwa usaha mandiri</a:t>
            </a:r>
            <a:r>
              <a:rPr lang="id-ID" sz="1800" spc="-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sebagai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kebutuhan.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698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920D9-70EC-45B2-9547-0855E1215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3248-B50F-4D5C-B843-AF759AA19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b="1" i="1" dirty="0">
                <a:solidFill>
                  <a:srgbClr val="ADC24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Kata “Technopreneurship” dapat disimpulkan sebagai proses pembentukan dan kolaborasi antara bidang usaha dan penerapan teknologi sebagai instrumen pendukung</a:t>
            </a:r>
            <a:r>
              <a:rPr lang="en-US" sz="1800" b="1" i="1" dirty="0">
                <a:solidFill>
                  <a:srgbClr val="ADC24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i="1" dirty="0">
                <a:solidFill>
                  <a:srgbClr val="ADC24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dan sebagai dasar dari usaha itu sendiri, baik dalam proses, sistem, pihak yang terlibat, maupun produk yang dihasilkan.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9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01E8-FEA3-4731-A8D0-E6D555630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0655"/>
            <a:ext cx="10058400" cy="1745672"/>
          </a:xfrm>
        </p:spPr>
        <p:txBody>
          <a:bodyPr/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Pengantar</a:t>
            </a:r>
            <a:r>
              <a:rPr lang="id-ID" sz="32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3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0CE03-4C79-4150-9DCF-96AB009BC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Pengantar</a:t>
            </a:r>
            <a:r>
              <a:rPr lang="id-ID" sz="32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C1ED9-BF59-484A-B954-D9A93292E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Globalisasi saat ini menuntut sumber daya manusia yang berdaya saing tinggi. Kemampuan akademik yang tinggi saja, tidak cukup bersaing di era global saat ini.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72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8A20F-4AC8-47BB-8831-63179BC97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Pengantar</a:t>
            </a:r>
            <a:r>
              <a:rPr lang="id-ID" sz="32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77158-29CF-4E05-B1EC-79FF044CB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Kekayaan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sumber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daya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alam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dahulu menjadi simbol dan tolok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ukur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kemakmuran suatu bangsa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sepertinya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sudah tidak tepat lagi</a:t>
            </a:r>
            <a:r>
              <a:rPr lang="en-US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Resource based yang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mengandalkan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kekayaan dan keragaman sumber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alam umumnya menghasilkan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komoditi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dasar dengan nilai tambah yang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kecil. </a:t>
            </a:r>
            <a:endParaRPr lang="en-US" sz="1800" spc="-2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Salah satu kunci penciptaan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knowledge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based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economy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adanya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technology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 atau disingkat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menjadi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 yang merintis bisnis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mengandalkan inovasi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846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52609-8486-4FE6-B760-C5206707E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Pengantar</a:t>
            </a:r>
            <a:r>
              <a:rPr lang="id-ID" sz="32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160C6-7161-49D5-B2A4-347DFF244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ebagai potret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dasar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entrepreneurship     di     Indonesia, pada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Tahun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2013 persentase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jumlah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entrepreneurtercatat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hanya</a:t>
            </a:r>
            <a:r>
              <a:rPr lang="id-ID" sz="1800" spc="-1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sejumlah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1,56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persen dari total penduduk Indonesia (Kemenkop UKM,</a:t>
            </a:r>
            <a:r>
              <a:rPr lang="id-ID" sz="1800" spc="-1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2014).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Indonesia sendiri saat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paradigma menjadi seorang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karyawan/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pegawai kantoran masih dirasa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lebih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terhormat dibandingkan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menjadi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pengusaha.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Sampai dengan saat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sebagian besar  lulusan 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perguruan 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tinggi di Indonesia masih memiliki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jiwa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</a:t>
            </a:r>
            <a:r>
              <a:rPr lang="id-ID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neurship yang lemah. 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2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Padahal </a:t>
            </a:r>
            <a:r>
              <a:rPr lang="id-ID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 negara dapat dikatakan maju </a:t>
            </a:r>
            <a:r>
              <a:rPr lang="id-ID" sz="1800" spc="-25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jika </a:t>
            </a:r>
            <a:r>
              <a:rPr lang="id-ID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setidaknya memiliki 2 persen </a:t>
            </a:r>
            <a:r>
              <a:rPr lang="id-ID" sz="1800" spc="-2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masyarakat </a:t>
            </a:r>
            <a:r>
              <a:rPr lang="id-ID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berprofesi sebagai</a:t>
            </a:r>
            <a:r>
              <a:rPr lang="id-ID" sz="1800" spc="-25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182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0F7B4-F3C1-4BB3-B14D-B8AB8ACB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88396-D35C-4E17-8C56-02D47D9F0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Istilah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“Technopreneurship”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saat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sedang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banyak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diperbincangkan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berbagai media, baik media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sosial,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media</a:t>
            </a:r>
            <a:r>
              <a:rPr lang="id-ID" sz="1800" spc="-2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massa,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maupun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media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elektronik.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 dianggap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sebagai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salah satu konsep yang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merupakan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turunan dari “Entrepreneurship”,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sama-sama memiliki prinsip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mencari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keuntungan sebanyak mungkin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namun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lebih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menitikberatkan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mengaplikasikan suatu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tertentu, bukan sekedar 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replikasi 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 bisnis lain semata.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Sebelum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memahami konsep</a:t>
            </a:r>
            <a:r>
              <a:rPr lang="id-ID" sz="1800" spc="-2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technopreneurship, perlu didalami terlebih dahulu apa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entrepreneurship.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3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E7582-AA34-4557-A032-A2DD8B43E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90721-71BF-49F4-A884-D83AF8F51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Menurut Drucker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(1996),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entrepreneurship didefinisikan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sebagai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aktivitas yang secara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konsisten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dilakukan guna mengkonversi 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 yang bagus menjadi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kegiatan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usaha yang menguntungkan.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Menurut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Suparno</a:t>
            </a:r>
            <a:r>
              <a:rPr lang="id-ID" sz="1800" spc="-1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</a:t>
            </a:r>
            <a:r>
              <a:rPr lang="id-ID" sz="1800" spc="-1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al.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(2008),</a:t>
            </a:r>
            <a:r>
              <a:rPr lang="id-ID" sz="1800" spc="-1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entrepreneurship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proses mengorganisasikan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mengelola risiko untuk sebuah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baru.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9402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E544B-B904-4173-B98E-D8633834F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3BCAA-8DFE-4DFC-B70E-DA335C878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Seorang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hal-hal sebagai</a:t>
            </a:r>
            <a:r>
              <a:rPr lang="id-ID" sz="1800" spc="-1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berikut</a:t>
            </a:r>
            <a:r>
              <a:rPr lang="id-ID" sz="1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11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800" spc="-5" dirty="0">
              <a:solidFill>
                <a:srgbClr val="231F20"/>
              </a:solidFill>
              <a:effectLst/>
              <a:latin typeface="Georgia" panose="02040502050405020303" pitchFamily="18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Mengidentifikasi dan</a:t>
            </a:r>
            <a:r>
              <a:rPr lang="id-ID" sz="1800" spc="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mengevaluasi</a:t>
            </a:r>
            <a:r>
              <a:rPr lang="en-US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peluang pasar.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Menemukan solusi-solusi untuk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mengisi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peluang pasar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tersebut.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Memperoleh</a:t>
            </a:r>
            <a:r>
              <a:rPr lang="en-US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sumberdaya	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yang</a:t>
            </a:r>
            <a:r>
              <a:rPr lang="en-US" sz="1800" spc="-2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diperlukan (uang, orang, dan peralatan) untuk menjalankan bisnis.</a:t>
            </a:r>
            <a:endParaRPr lang="en-US" sz="1800" dirty="0">
              <a:solidFill>
                <a:srgbClr val="231F20"/>
              </a:solidFill>
              <a:effectLst/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engelola sumberdaya dari tahap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awal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(start-up) ke fase bertahan (survival)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dan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fase pengembangan</a:t>
            </a:r>
            <a:r>
              <a:rPr lang="id-ID" sz="1800" spc="-1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(ekspansi).</a:t>
            </a:r>
            <a:endParaRPr lang="en-US" sz="1800" spc="-5" dirty="0">
              <a:solidFill>
                <a:srgbClr val="231F20"/>
              </a:solidFill>
              <a:effectLst/>
              <a:latin typeface="Georgia" panose="02040502050405020303" pitchFamily="18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Mengelola risiko-risiko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yang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berhubungan dengan</a:t>
            </a:r>
            <a:r>
              <a:rPr lang="id-ID" sz="1800" spc="-1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bisnisnya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.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6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CA1E1-422D-4184-9208-F51841D1A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</a:t>
            </a:r>
            <a:r>
              <a:rPr lang="en-US" sz="32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</a:t>
            </a:r>
            <a:r>
              <a:rPr lang="en-US" sz="32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EFF83-5F31-4553-BFF0-CEBB6C04B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Berdasarkan penjabaran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diatas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dapat diketahui bahwa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merupakan bagian dari solusi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diperlukan untuk memenuhi peluang. Jadi teknologi hanya salah satu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lima aspek entrepreneurship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diperlukan.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Tugas-tugas</a:t>
            </a:r>
            <a:r>
              <a:rPr lang="id-ID" sz="1800" spc="-2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</a:t>
            </a:r>
            <a:r>
              <a:rPr lang="id-ID" sz="1800" spc="-2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2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harus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dilakukan oleh seorang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juga</a:t>
            </a:r>
            <a:r>
              <a:rPr lang="id-ID" sz="1800" spc="-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sangat</a:t>
            </a:r>
            <a:r>
              <a:rPr lang="id-ID" sz="1800" spc="-1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penting.</a:t>
            </a:r>
            <a:r>
              <a:rPr lang="id-ID" sz="1800" spc="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Bahkan,</a:t>
            </a:r>
            <a:r>
              <a:rPr lang="id-ID" sz="1800" spc="-1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seringkali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seorang ilmuan atau pakar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tidak memahami aspek-aspek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tersebut. Jadi teknologi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segalanya dalam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technopreneurship.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93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959</Words>
  <Application>Microsoft Office PowerPoint</Application>
  <PresentationFormat>Widescreen</PresentationFormat>
  <Paragraphs>61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Georgia</vt:lpstr>
      <vt:lpstr>Verdana</vt:lpstr>
      <vt:lpstr>Wingdings</vt:lpstr>
      <vt:lpstr>Retrospect</vt:lpstr>
      <vt:lpstr>TECHNOPRENEURSHIP </vt:lpstr>
      <vt:lpstr>Pengantar Technopreneurship </vt:lpstr>
      <vt:lpstr>Pengantar Technopreneurship</vt:lpstr>
      <vt:lpstr>Pengantar Technopreneurship</vt:lpstr>
      <vt:lpstr>Pengantar Technopreneurship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Technopreneurship….Apa itu?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TECHNOPRENEURSHIP</dc:title>
  <dc:creator>syaifullah syaifullah</dc:creator>
  <cp:lastModifiedBy>syaifullah syaifullah</cp:lastModifiedBy>
  <cp:revision>9</cp:revision>
  <dcterms:created xsi:type="dcterms:W3CDTF">2021-03-01T04:45:38Z</dcterms:created>
  <dcterms:modified xsi:type="dcterms:W3CDTF">2021-03-01T06:17:15Z</dcterms:modified>
</cp:coreProperties>
</file>