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2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4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2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7C1E3-FB03-4A77-BA63-17B4F7CA7F2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29D5A0-68F3-4F1B-B393-DB48CA620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A8EA-5645-4F97-BF21-9A84B067B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sz="60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TECHNOPRENEURSHIP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A15FD-9BA1-433E-850C-F4B4F5BB1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SYAIFULLAH.SE.,</a:t>
            </a:r>
            <a:r>
              <a:rPr lang="en-US" b="1" dirty="0" err="1"/>
              <a:t>M.Sc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9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554F-57FC-421B-9C4C-FC8A710D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spc="-1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</a:t>
            </a:r>
            <a:r>
              <a:rPr lang="id-ID" sz="32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image13.png">
            <a:extLst>
              <a:ext uri="{FF2B5EF4-FFF2-40B4-BE49-F238E27FC236}">
                <a16:creationId xmlns:a16="http://schemas.microsoft.com/office/drawing/2014/main" id="{5B403A81-BC2C-4B6F-AC26-3F491CC1D0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029" y="1737361"/>
            <a:ext cx="9071427" cy="45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0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FC48-CCDA-4ECD-91F5-580225EA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425D-8723-4145-ACD7-DDBD991C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Steve Jobs lahir tanggal 24 Februari 1955 di San Francisco, California, Amerika</a:t>
            </a:r>
            <a:r>
              <a:rPr lang="id-ID" sz="1800" spc="-9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Serikat.Semasa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kecil,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Jobs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menunjukkan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hal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9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luar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biasa</a:t>
            </a:r>
            <a:r>
              <a:rPr lang="id-ID" sz="1800" spc="-8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alias</a:t>
            </a:r>
            <a:r>
              <a:rPr lang="id-ID" sz="1800" spc="-8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seperti kebanyakan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anak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kecil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lainnya.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sekolah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Junior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Homestead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High School di California.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Tahun 1972 Jobs berhasil tamat dari sekolah menengah atasnya dan kemudian meneruskan ke Reed College di Portland, Oregon.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Dibalik bersinarnya Apple saat ini ada seorang tokoh teknologi yang mungkin sudah layak jika disebut sebagai legenda teknologi modern. Karena berkat usaha serta karyanya kini kita 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bisa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menikmati kemudahan yang ditawarkan perangkat elektronik seperti komputer dan laptop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canggih.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2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Salah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produk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pilihan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banyak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konsumen teknologi saat ini adalah produk yang dikeluarkan oleh perusahaan produk teknologi terkemuka Apple Inc.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Apple merupakan satu dari beberapa raksasa teknologi paling maju abad ini. Kita mengenal Ipad, Iphone, Ipod hingga perangkat komputer iMac khas Apple.</a:t>
            </a:r>
            <a:endParaRPr lang="en-US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6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FC9-9EE7-4842-8E91-A1A06E7B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SEJARAH BERDIRINYA APPLE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27DE-01BF-4DFF-A0FE-FFB7DEE2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Karir pertama Jobs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dimulai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bersama dengan rekan sejawat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juga merupakan co-founder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Apple,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Wozniak.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8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Wozniak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bekerja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bersama di sebuah perusahaan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bergerak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bidang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komputer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Atari Inc.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 mendapatkan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pengalaman yang cukup,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 1976 ia dan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Wozniak</a:t>
            </a:r>
            <a:r>
              <a:rPr lang="id-ID" sz="1800" spc="-1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mendirikan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dengan nama perusahaan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</a:t>
            </a:r>
            <a:r>
              <a:rPr lang="id-ID" sz="18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Co. </a:t>
            </a:r>
            <a:endParaRPr lang="en-US" sz="1800" spc="-1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pada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awalnya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bermarkas di bekas garasi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keluarga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California.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9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68E5-98D7-4002-AA44-12B235B4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C7AD-E717-47A0-9BDE-C33FF2221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 masa pengembangan bersama rekannya tersebut akhirnya Jobs berhasil membuat computer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pribadi pertama di dunia yang</a:t>
            </a:r>
            <a:r>
              <a:rPr lang="id-ID" sz="1800" spc="-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dinamai Apple 1 yang langsung dikomersilkan dengan harga USD 666.66,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harga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cukup mahal untuk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perangkat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baru pada masa itu.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setelah ia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mengembangkan piranti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keduanya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berjuluk Apple II. Dari sini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mulai dikenal dan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II mengalami penjualan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sangat tinggi bahkan menjadi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2DC8-DCE8-4AB1-8BC3-7547DC20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1856-DA74-4A98-8E23-E8BF126E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Seiring	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menanjaknya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kepopuleran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produk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lain, dirinya memutuskan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mencari pimpinan Apple yang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baru.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Dipilihlah John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Sculley,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mantan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Pepsi Cola menjadi pimpinan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baru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1983.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bawah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kepimimpinan Sculley,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ternyata</a:t>
            </a:r>
            <a:r>
              <a:rPr lang="id-ID" sz="1800" spc="-2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id-ID" sz="1800" spc="-2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menemukan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keserasian. Banyak hal yang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sejalan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antar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keduanya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hingga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akhirnya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memutuskan untuk keluar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pada tahun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4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FB0C-8991-4FE5-9059-726EABFF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6DB3-66DD-4197-BBD7-1103878D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 mendirikan perusahaan baru yaitu NeXT Computer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bergerak dalam </a:t>
            </a:r>
            <a:r>
              <a:rPr lang="id-ID" sz="18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pengembangan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komputer. 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memang tergolong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sangat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canggih pada waktu itu,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seperti beberapa produk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gagal (Apple Lisa),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ternyata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 canggih yang ditawarkan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juga kurang dilirik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pasar. </a:t>
            </a:r>
            <a:endParaRPr lang="en-US" sz="1800" spc="-3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 yang mengejutkan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 malah membeli NeXT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harga 402 juta dolar AS,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 otomatis menarik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kembali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bekas perusahaan yang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 bangun tersebut.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sekembalinya 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Apple, Jobs bersama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rekan-rekannya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mengembangkan komputer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 canggih yaitu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Macintosh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hingga kini masih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dikembangkan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brand Apple</a:t>
            </a:r>
            <a:r>
              <a:rPr lang="id-ID" sz="1800" spc="-1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6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7176-DE98-4C52-BB1B-8A305FBA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id-ID" sz="1800" b="1" spc="-35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DARWIS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mage16.png">
            <a:extLst>
              <a:ext uri="{FF2B5EF4-FFF2-40B4-BE49-F238E27FC236}">
                <a16:creationId xmlns:a16="http://schemas.microsoft.com/office/drawing/2014/main" id="{7B631770-8387-4F95-B68A-C4F030C013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1737360"/>
            <a:ext cx="4998720" cy="45473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51CBF4-8CF1-4B45-A8EA-9E873F235746}"/>
              </a:ext>
            </a:extLst>
          </p:cNvPr>
          <p:cNvGrpSpPr>
            <a:grpSpLocks/>
          </p:cNvGrpSpPr>
          <p:nvPr/>
        </p:nvGrpSpPr>
        <p:grpSpPr bwMode="auto">
          <a:xfrm>
            <a:off x="5834742" y="1944913"/>
            <a:ext cx="5320937" cy="4339773"/>
            <a:chOff x="1303" y="0"/>
            <a:chExt cx="8675" cy="128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2716D4-6D03-46D1-9934-F0366667B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0"/>
              <a:ext cx="7824" cy="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56AB5F-0DFC-474B-9BBD-48B66CE68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" y="6236"/>
              <a:ext cx="4423" cy="66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87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C754-69C6-4B6D-A94C-37C48E73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B9B8-CA98-45E1-B136-3E43BA96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Andrew</a:t>
            </a:r>
            <a:r>
              <a:rPr lang="id-ID" sz="1800" spc="-6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Darwis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lahir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Jakarta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tanggal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Juli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1979,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merupakan</a:t>
            </a:r>
            <a:r>
              <a:rPr lang="id-ID" sz="1800" spc="-6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pendi- ri komunitas online terbesar di Indonesia, Kaskus lewat situs Kaskus.us (sekarang menjadi Kaskus.co.id) yang sekarang mempunyai lebih dari 3 juta member.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sekarang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menjabat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sebagai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Chief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Officer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(CTO)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Darta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Indonesia (Kaskus) sekaligus pemilik Kaskus Network lewat PT Darta Media Indonesia.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Kaskus yang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awal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berdirinya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hanya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memiliki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orang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member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hingga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saat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mencapai sebanyak 6.5 juta member merupakan pencapaian yang luar biasa dengan melihat sejarah berdirinya Kaskus dari awal hingga sekarang.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Hal ini secara tidak langsung membantu perekonomian negara Indonesia dengan mengurangi jumlah penganggu- ran.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Sejarah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kaskus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menginspirasi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enterpreneur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muda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Indonesia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berge- lut di bidang IT dan dapat menumbuhkan start up company yang lebih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baik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1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EA15-9042-4D0C-922F-0DAA02F0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SEJARAH BERDIRINYA KASKUS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E4F6-CE05-4C1C-968F-07FEB165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mendirikan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6 November 1999. Bermula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pengalamannya saat menimba ilmu </a:t>
            </a:r>
            <a:r>
              <a:rPr lang="id-ID" sz="1800" spc="-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Seattle University, Andrew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terinspirasi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website forum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komunitas. 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Saat itu Andrew diberi tugas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oleh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dosen untuk membuat program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software dan dari situ muncul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membuat website dengan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mendirikan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mengobati kerinduannya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tanah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air.</a:t>
            </a:r>
            <a:endParaRPr lang="en-US" sz="1800" spc="-2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berasal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Kasak-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Kusuk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bermakna</a:t>
            </a:r>
            <a:r>
              <a:rPr lang="id-ID" sz="1800" spc="-1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bergosip.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</a:t>
            </a:r>
            <a:r>
              <a:rPr lang="id-ID" sz="1800" spc="-1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awal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sebesar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(Rp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30.000,-)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membeli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server,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rekannya, Ronald Stephanus dan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Dharmawan, memilih untuk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yang berisi mengenai</a:t>
            </a:r>
            <a:r>
              <a:rPr lang="id-ID" sz="18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berita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maupun informasi tentang Indonesia.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sengaja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buat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suatu media untuk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memuaskan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kerinduan bagi masyarakat Indonesia yang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berada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luar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negeri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7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E062-A2B0-4A0F-ACB6-56F55495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6412-3C38-4F10-83AE-31571B5F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Awalnya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forum Kaskus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memuat berita-berita seputar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kejadian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Indonesia.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disebabkan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latar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belakang ilmu jurnalis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dimiliki</a:t>
            </a:r>
            <a:r>
              <a:rPr lang="id-ID" sz="1800" spc="-2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memadai,</a:t>
            </a:r>
            <a:r>
              <a:rPr lang="id-ID" sz="1800" spc="-2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kerepotan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menulis berita.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Ujungnya,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hanya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mencari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berita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berbahasa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Inggris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tentang</a:t>
            </a:r>
            <a:r>
              <a:rPr lang="id-ID" sz="1800" spc="-2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Indonesia</a:t>
            </a:r>
            <a:r>
              <a:rPr lang="id-ID" sz="1800" spc="-2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2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internet.</a:t>
            </a:r>
            <a:r>
              <a:rPr lang="id-ID" sz="1800" spc="-2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Tiap</a:t>
            </a:r>
            <a:r>
              <a:rPr lang="id-ID" sz="1800" spc="-2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berita itu diterjemahkan dalam</a:t>
            </a:r>
            <a:r>
              <a:rPr lang="id-ID" sz="1800" spc="-1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bahasa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Indonesia. Hal seperti itu berlangsung selama tiga tahun. Selama masa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anggota Kaskus belum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mengalami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peningkatan. Membayar biaya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sewa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hosting, mereka harus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mengeluarkan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US$ 8 (Rp 80.000,-) per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bulannya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Tiga tahun berjalan tanpa</a:t>
            </a:r>
            <a:r>
              <a:rPr lang="id-ID" sz="1800" spc="-2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keuntungan,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akhirnya membuat dua rekan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(Ronald dan Budi) menyerah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mundur di tengah jalan.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Ditinggalkan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kedua rekan seperjuangannya,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lantas membuat semangat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terus membesarkan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mengendur, Apalagi ia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dukungan  dari  teman  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dekatnya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 Dean Lawadinata (CEO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Networks sampai tahun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7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4E5E-FAC1-4213-9666-40126BF4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54146"/>
            <a:ext cx="10058400" cy="1450757"/>
          </a:xfrm>
        </p:spPr>
        <p:txBody>
          <a:bodyPr>
            <a:normAutofit/>
          </a:bodyPr>
          <a:lstStyle/>
          <a:p>
            <a:pPr marL="2280920" marR="0" algn="ctr">
              <a:lnSpc>
                <a:spcPts val="2585"/>
              </a:lnSpc>
              <a:spcBef>
                <a:spcPts val="1070"/>
              </a:spcBef>
              <a:spcAft>
                <a:spcPts val="0"/>
              </a:spcAft>
            </a:pPr>
            <a:r>
              <a:rPr lang="id-ID" sz="3200" b="1" spc="2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</a:t>
            </a:r>
            <a:r>
              <a:rPr lang="id-ID" sz="3200" b="1" spc="-28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TOKOH</a:t>
            </a:r>
            <a:r>
              <a:rPr lang="id-ID" sz="3200" b="1" spc="5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 </a:t>
            </a:r>
            <a:r>
              <a:rPr lang="id-ID" sz="3200" b="1" spc="4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PRENEUR </a:t>
            </a:r>
            <a:r>
              <a:rPr lang="id-ID" sz="3200" b="1" spc="2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SUKSES </a:t>
            </a:r>
            <a:r>
              <a:rPr lang="id-ID" sz="3200" b="1" spc="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3200" b="1" spc="-56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3200" b="1" spc="7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DUNIA</a:t>
            </a:r>
            <a:b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02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5799-2B6B-4168-96C9-1E074992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63B7-FAE5-4E73-B3E4-D6F36C87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 fontScale="92500" lnSpcReduction="20000"/>
          </a:bodyPr>
          <a:lstStyle/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 menyelesaikan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kuliah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Amerika, Andrew sempat bekerja </a:t>
            </a:r>
            <a:r>
              <a:rPr lang="id-ID" sz="1800" spc="-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 IT yang gajinya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lumayan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besar dengan fasilitas yang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lengkap. 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 akhirnya ia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memutuskan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kembali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Indonesia untuk</a:t>
            </a:r>
            <a:r>
              <a:rPr lang="id-ID" sz="1800" spc="-1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mengelola situs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komunitas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itu.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15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sebuah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kantor di kawasan Jakarta awal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bersama sahabatnya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membahu mengelola dan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membangun Kaskus.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 bulan berselang,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resmi menjadi perusahaan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profesional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nama PT Darta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Indonesia.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enam bulan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pertama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sejak menjadi perusahaan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profesional,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perkembangan Kaskus masih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yang diharapkan.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Jangankan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menggaet pemasang iklan,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mencari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anggota saja masih sulit.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 melakukan promosi</a:t>
            </a:r>
            <a:r>
              <a:rPr lang="id-ID" sz="1800" spc="-2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besar-besaran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menggelar berbagai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event. </a:t>
            </a:r>
            <a:r>
              <a:rPr lang="id-ID" sz="1800" spc="-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tanggung- tanggung,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menghabiskan uang sekitar 400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juta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rupiah yang didapat dari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orangtua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Hasilnya lagi-lagi belum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sesuai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diharapkan.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hanya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itu,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juga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nyaris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ditutup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pemerintah,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dianggap sebagai situs porno.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Diterpa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berbagai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kesulitan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itu,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 memiliki dana lagi untuk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promosi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7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0D89-D78F-45EB-81D3-2399BD3C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21DA-0C92-4263-A94C-35D01D4F4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kemudian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mencetak baju bertuliskan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KasKus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meminta bantuan artis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memakainya.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Kemudian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memfoto artis yang memakai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bertuliskan Kaskus tadi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 dalam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situs mereka.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Hasilnya, Kaskus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dikenal,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anggotanya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terus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berkembang,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pemasangan iklannya juga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terus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bertambah. Inilah awal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kebangkitan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situs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0AF4-CCBD-47AC-909A-1D8145B6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id-ID" sz="18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ILLIAM </a:t>
            </a:r>
            <a:r>
              <a:rPr lang="id-ID" sz="1800" b="1" kern="0" spc="-10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TANUWIJAYA</a:t>
            </a:r>
            <a:br>
              <a:rPr lang="en-US" sz="18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image19.png">
            <a:extLst>
              <a:ext uri="{FF2B5EF4-FFF2-40B4-BE49-F238E27FC236}">
                <a16:creationId xmlns:a16="http://schemas.microsoft.com/office/drawing/2014/main" id="{22FD2EC7-3059-46C6-8C7D-9744841770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2628" y="1853473"/>
            <a:ext cx="8563429" cy="44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5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F933-2EC0-421F-B2A7-F21F4C67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D6E9-FCDE-4479-8FB9-11AF11DDE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William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merupakan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salah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pendiri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tokopedia.com.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25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Sebelumnya,</a:t>
            </a:r>
            <a:r>
              <a:rPr lang="id-ID" sz="1800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Wil- liam tidak pernah berpikir untuk menjadi seorang technopreneur.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Namun, hubungan kental</a:t>
            </a:r>
            <a:r>
              <a:rPr lang="id-ID" sz="1800" spc="-5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dunia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maya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mengantarkan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dirinya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ide</a:t>
            </a:r>
            <a:r>
              <a:rPr lang="id-ID" sz="1800" spc="-5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membuat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e-commerce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ber- basis marketplace.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Bersama dengan Leontinus Alpha Edison, ia membangun perusa- haan berbasis bisnis jual beli online seperti yang dilakukan eBay di Amerika Serikat, Alibaba di Cina, dan Rakuten di</a:t>
            </a:r>
            <a:r>
              <a:rPr lang="id-ID" sz="1800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Jepang.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9F42-A6C4-4D2B-AA78-C8A46B21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SEJARAH BERDIRINYA TOKOPEDIA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F3108-378C-4F31-BB8B-B2F7720E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99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Saat kuliah di Bina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Nusantara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tahun 1999, William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memulai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karirnya sebagai pekerja. Ia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seorang penjaga warnet.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Alasannya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karena William ingin internetan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gratis. </a:t>
            </a:r>
            <a:endParaRPr lang="en-US" sz="1800" spc="-2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 lulus kuliah, William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bekerja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sebagai game developer di PT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 Indonesia.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 itu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karirnya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berlanjut ketika ia menjadi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 di beberapa perusahaan ternama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Jakarta.</a:t>
            </a:r>
            <a:r>
              <a:rPr lang="id-ID" sz="1800" spc="-1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16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Sekitar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tahun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2007-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2008, William pernah menjadi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moderator di situs forum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kafegaul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mengisnpirasinya</a:t>
            </a:r>
            <a:r>
              <a:rPr lang="id-ID" sz="1800" spc="-1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-1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sebuah situs jual beli online.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Sungguh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menginspirasi karena ia bisa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memutar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otaknya dengan menyajikan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sebuah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terobosan baru di dunia bisnis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disesuaikan dengan bidang kerja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digelutinya.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Inspirasi dari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mendirikan Tokopedia,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 website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Amazon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Napster.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Pendiri</a:t>
            </a:r>
            <a:r>
              <a:rPr lang="id-ID" sz="1800" spc="1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</a:t>
            </a:r>
            <a:r>
              <a:rPr lang="en-US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menganggap Amazon dan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Napster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 ide yang using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4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C69E-4E29-4E64-98CB-D5F7FEF5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98E6-088F-44E5-987F-2DC98C025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kegigihan dan tekadnya, ide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 dikembangkan menjadi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menarik, orisinil dan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sesuai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masyarakat Indonesia.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9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Filosofi nama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 gabungan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arti dari toko dan </a:t>
            </a:r>
            <a:r>
              <a:rPr lang="id-ID" sz="18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ensiklopedia.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Diharapkan, toko-toko online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berada di dalam website bisnis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dikelolanya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ensikolopedia bagi siapapun yang mengunjungi website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9BA9-F837-4355-B946-79E9FC60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C7F6-35D9-448D-9251-284DAA812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Seperti halnya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technopreneur yang lain, awal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menjalankan usahanya penuh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tantangan. Saat memulai 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usahanya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tahun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 online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belum sepopuler sekarang.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Konsumen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masih</a:t>
            </a:r>
            <a:r>
              <a:rPr lang="id-ID" sz="1800" spc="-2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terbayang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isu</a:t>
            </a:r>
            <a:r>
              <a:rPr lang="id-ID" sz="1800" spc="-2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keamanan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sebelum melakukan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transaksi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belanja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produsen sendiri, belum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banyak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percaya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bahwa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mampu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memasarkan produk mereka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efektif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dibanding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iklan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baris,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saat itu memang masih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zamannya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Selain itu, investor pun masih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menanamkan modal karena 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 referensi kesuksesan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pemain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lokal di bisnis ini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450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1502-4F08-4F90-94EF-39066749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21AA-B7EA-4A3C-9C29-4144264F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Berulang kali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mempresentasikan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gagasannya</a:t>
            </a:r>
            <a:r>
              <a:rPr lang="id-ID" sz="1800" spc="-2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kepada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calon pemilik modal, berulangkali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idenya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membangun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marketplace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dunia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ditolak </a:t>
            </a:r>
            <a:r>
              <a:rPr lang="id-ID" sz="18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mentah-mentah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oleh calon pemilik modal.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Butuh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waktu dua tahun sebelum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akhirnya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menemukan investor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berani mengambil resiko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membiayai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 mereka. PT Indonusa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Utama,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memberikan dana pendirian </a:t>
            </a:r>
            <a:r>
              <a:rPr lang="id-ID" sz="1800" spc="-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resmi berdiri pada 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Februari 2009.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tokopedia.com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menyusul resmi lahir pada 17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Agustus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2009. Setelah berhasil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mendapatkan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investor,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pun langsung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keluar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pekerjaan lamanya, dan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membangun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83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C983-C11A-47B6-ACFF-D0CBE9A9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38FAC-9437-4FDD-91CD-5627BFD2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dan rekannya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kesulitan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ketika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menjalankan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pertama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berdiri,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nilai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transaksi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  diperoleh   hanya  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mencapai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Rp 32 juta.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mengandalkan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terbaik,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perlahan merambati hati konsumen.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 pertama diluncurkan,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langsung menjaring 23 ribu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anggota aktif, dengan 2500 toko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dalamnya, dan menawarkan 42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 baik barang ataupun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jasa.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Enam bulan pertama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hadir,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transaksi yang terjadi melalui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Tokopedia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telah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mencapai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nilai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diatas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Milyar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rupiah.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5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C4EA-4420-47B0-8761-2A436FD3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 </a:t>
            </a:r>
            <a:r>
              <a:rPr lang="id-ID" sz="1800" b="1" spc="-1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MAKARIM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mage20.png">
            <a:extLst>
              <a:ext uri="{FF2B5EF4-FFF2-40B4-BE49-F238E27FC236}">
                <a16:creationId xmlns:a16="http://schemas.microsoft.com/office/drawing/2014/main" id="{9C3CA3CA-D853-4BE9-9C58-5FE6DAA197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1886" y="1901371"/>
            <a:ext cx="6662056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7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2EBF-77A3-4278-8AF3-5235D3F0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88EF-CA7B-4DB7-B56C-779F2803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Terdapat banyak sekali tokoh Technopreneur yang sudah terbilang sangat sukses di dunia internasional. Bahkan berkat penemuannya tersebut, mereka dapat merubah pola pikir dan gaya hidup perilaku masyarakat dunia.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79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9E23-39B3-4001-926C-28EB5D9D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B9B1A-1398-488D-A67F-7DD27415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Nadiem Makarim dilahirkan pada 4 Juli 1984, merupakan anak bungsu dari 2 bersaudara.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Nadiem menempuh pendidikan S-1 nya di Jurusan International Rela- tions ,Brown University, Amerika Serikat.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Pendidikan S-2 juga ditempuh di negara yang sama, tepatnya di Master of Business Administration, Harvard Business School.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Nadiem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mendirikan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GO-Jek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prinsip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layanan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ojek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serba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cepat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proak- tif. Saat ini GO-Jek adalah jasa ojek professional terbesar di Jakarta.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Perusahaan 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ini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merupakan bentuk kerja sama Nadiem dan teman-temannya. Kemacetan Jakarta yang semakin memburuk membuat Nadiem berpikir orang-orang dan perusahaan berhak mendapatkan alternatif transportasi yang lebih cepat untuk kebutuhan trans- port dan logistik</a:t>
            </a:r>
            <a:r>
              <a:rPr lang="id-ID" sz="1800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65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2757-DDC7-4874-A74F-10F23F41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SEJARAH BERDIRINYA GO-JEK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B0C2-0921-4137-AFDB-F81E06B4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awalnya, Nadiem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seorang pelanggan tukang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ojek. </a:t>
            </a:r>
            <a:endParaRPr lang="en-US" sz="1800" spc="-2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 sering bepergian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menggunakan ojek motor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terdekat.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pengalaman sendiri inilah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mendapatkan idenya.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</a:t>
            </a:r>
            <a:r>
              <a:rPr lang="id-ID" sz="1800" spc="-1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semakin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 bahwa banyak orang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memerlukan alternatif kendaraan</a:t>
            </a:r>
            <a:r>
              <a:rPr lang="id-ID" sz="1800" spc="-1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jauh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cepat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keperluan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usaha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maupun diri sendiri.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melihat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bahwa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darimana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saja,</a:t>
            </a:r>
            <a:r>
              <a:rPr lang="id-ID" sz="1800" spc="-2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termasuk</a:t>
            </a:r>
            <a:r>
              <a:rPr lang="id-ID" sz="1800" spc="-2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kehidupan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kita sehari-hari.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Ketika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menggunakan jasa ojek, Nadiem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sekali bertanya-tanya pada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tukang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ojek tersebut. Jadi, Nadiem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langsung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mendapatkan informasi dari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sumber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paling terpercaya, yaitu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2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telah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menjalankan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usaha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ojek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dulu daripada dirinya. Dari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jawaban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jawaban tukang ojek inilah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mulai</a:t>
            </a:r>
            <a:r>
              <a:rPr lang="id-ID" sz="1800" spc="-2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menyusun</a:t>
            </a:r>
            <a:r>
              <a:rPr lang="id-ID" sz="1800" spc="-2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</a:t>
            </a:r>
            <a:r>
              <a:rPr lang="id-ID" sz="1800" spc="-2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0D2F-44F4-42F5-91D3-E4E20537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958A-C4C1-4400-A4FB-EB11E8A19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Ternyata,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rata-rata dari setiap ojek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bergabung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sebuah pangkalan,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kemudian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ada yang memiliki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antre di dalam pangkalan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mereka.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27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berbagai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informasi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didapatkan,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 pun mulai mencoba meminta pendapat tentang ide bisnisnya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tukang-tukang ojek yang dia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jasanya.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Nadiem bertanya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apakah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mau jika dibuatkan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pengiriman serta dihitungkan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ongkos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agar mereka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mendapatkan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keuntungan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serta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pelanggan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banyak.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13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melakukan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bertanya langsung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sumber, Nadiem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tentu tahu apakah bisnisnya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diminati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serta dapat berjalan dengan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berbagai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dilakukan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Didirikan pada tahun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pengembangan bisnis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GO-Jek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terhalang</a:t>
            </a:r>
            <a:r>
              <a:rPr lang="id-ID" sz="1800" spc="-1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oleh</a:t>
            </a:r>
            <a:r>
              <a:rPr lang="id-ID" sz="1800" spc="-1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faktor</a:t>
            </a:r>
            <a:r>
              <a:rPr lang="id-ID" sz="1800" spc="-1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1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luar</a:t>
            </a:r>
            <a:r>
              <a:rPr lang="id-ID" sz="1800" spc="-1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 mereka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sendiri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076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6A97-0F40-4FE4-B8E0-BCF94B94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5441-2B61-4E93-A6DD-77327A8D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Praktik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mafia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ojek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tersebar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daerah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Tangerang</a:t>
            </a:r>
            <a:r>
              <a:rPr lang="id-ID" sz="1800" spc="-1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mengalami kesulitan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mengembangkan usahanya.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Selain</a:t>
            </a:r>
            <a:r>
              <a:rPr lang="id-ID" sz="1800" spc="-2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masyarakat di daerah Jakarta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Timur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Barat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familiar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konsep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transportasi ojek yang ditawarkan,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 membuat ojek tidak cukup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diminati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disana.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Masalah manajemen 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 tak kalah sulit untuk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ditaklukan,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diperlukan waktu yang tidak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sebentar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mendidik para tukang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tergabung,  yang 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sebagian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besar berpendidikan lulusan SD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SMP agar dapat memahami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konsep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bisnis GO-Jek.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Terdapat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kompetitor yang berusaha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menyaingi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 mereka. Di tengah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hambatan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menghadang  di  sepanjang jalan, Nadiem beserta rekannya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berjuang.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menganggap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bahwa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halangan tersebut merupakan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pacuan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terus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berinovasi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memberikan yang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9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7D87-DB8B-4D82-8B30-09C4A6F0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 ZUCKERBERG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347872FE-4A65-4FD9-8474-E8E45F1CA5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5943" y="1737360"/>
            <a:ext cx="4992914" cy="44457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6A70A7-5197-4A82-9B74-651C1345D80A}"/>
              </a:ext>
            </a:extLst>
          </p:cNvPr>
          <p:cNvGrpSpPr>
            <a:grpSpLocks/>
          </p:cNvGrpSpPr>
          <p:nvPr/>
        </p:nvGrpSpPr>
        <p:grpSpPr bwMode="auto">
          <a:xfrm>
            <a:off x="6618516" y="1737360"/>
            <a:ext cx="4992913" cy="4445725"/>
            <a:chOff x="5207" y="199"/>
            <a:chExt cx="3465" cy="25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2F6E3F-EAA8-4F30-BD11-088FB7595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" y="199"/>
              <a:ext cx="3465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693">
              <a:extLst>
                <a:ext uri="{FF2B5EF4-FFF2-40B4-BE49-F238E27FC236}">
                  <a16:creationId xmlns:a16="http://schemas.microsoft.com/office/drawing/2014/main" id="{12EE644F-1DF5-4BE2-A8D6-5CA7A0803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" y="2522"/>
              <a:ext cx="2566" cy="183"/>
            </a:xfrm>
            <a:custGeom>
              <a:avLst/>
              <a:gdLst>
                <a:gd name="T0" fmla="+- 0 8672 6106"/>
                <a:gd name="T1" fmla="*/ T0 w 2566"/>
                <a:gd name="T2" fmla="+- 0 2523 2523"/>
                <a:gd name="T3" fmla="*/ 2523 h 183"/>
                <a:gd name="T4" fmla="+- 0 6106 6106"/>
                <a:gd name="T5" fmla="*/ T4 w 2566"/>
                <a:gd name="T6" fmla="+- 0 2523 2523"/>
                <a:gd name="T7" fmla="*/ 2523 h 183"/>
                <a:gd name="T8" fmla="+- 0 6106 6106"/>
                <a:gd name="T9" fmla="*/ T8 w 2566"/>
                <a:gd name="T10" fmla="+- 0 2659 2523"/>
                <a:gd name="T11" fmla="*/ 2659 h 183"/>
                <a:gd name="T12" fmla="+- 0 6107 6106"/>
                <a:gd name="T13" fmla="*/ T12 w 2566"/>
                <a:gd name="T14" fmla="+- 0 2686 2523"/>
                <a:gd name="T15" fmla="*/ 2686 h 183"/>
                <a:gd name="T16" fmla="+- 0 6112 6106"/>
                <a:gd name="T17" fmla="*/ T16 w 2566"/>
                <a:gd name="T18" fmla="+- 0 2700 2523"/>
                <a:gd name="T19" fmla="*/ 2700 h 183"/>
                <a:gd name="T20" fmla="+- 0 6125 6106"/>
                <a:gd name="T21" fmla="*/ T20 w 2566"/>
                <a:gd name="T22" fmla="+- 0 2705 2523"/>
                <a:gd name="T23" fmla="*/ 2705 h 183"/>
                <a:gd name="T24" fmla="+- 0 6152 6106"/>
                <a:gd name="T25" fmla="*/ T24 w 2566"/>
                <a:gd name="T26" fmla="+- 0 2705 2523"/>
                <a:gd name="T27" fmla="*/ 2705 h 183"/>
                <a:gd name="T28" fmla="+- 0 8672 6106"/>
                <a:gd name="T29" fmla="*/ T28 w 2566"/>
                <a:gd name="T30" fmla="+- 0 2705 2523"/>
                <a:gd name="T31" fmla="*/ 2705 h 183"/>
                <a:gd name="T32" fmla="+- 0 8672 6106"/>
                <a:gd name="T33" fmla="*/ T32 w 2566"/>
                <a:gd name="T34" fmla="+- 0 2523 2523"/>
                <a:gd name="T35" fmla="*/ 2523 h 1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566" h="183">
                  <a:moveTo>
                    <a:pt x="256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" y="163"/>
                  </a:lnTo>
                  <a:lnTo>
                    <a:pt x="6" y="177"/>
                  </a:lnTo>
                  <a:lnTo>
                    <a:pt x="19" y="182"/>
                  </a:lnTo>
                  <a:lnTo>
                    <a:pt x="46" y="182"/>
                  </a:lnTo>
                  <a:lnTo>
                    <a:pt x="2566" y="182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ADC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Text Box 1692">
              <a:extLst>
                <a:ext uri="{FF2B5EF4-FFF2-40B4-BE49-F238E27FC236}">
                  <a16:creationId xmlns:a16="http://schemas.microsoft.com/office/drawing/2014/main" id="{4E02E56D-AE4F-4E23-8498-679AB08AA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1" y="2543"/>
              <a:ext cx="226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id-ID" sz="600">
                  <a:solidFill>
                    <a:srgbClr val="FFFFFF"/>
                  </a:solidFill>
                  <a:effectLst/>
                  <a:latin typeface="Georgia" panose="0204050205040502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interface facebook. </a:t>
              </a:r>
              <a:r>
                <a:rPr lang="id-ID" sz="400">
                  <a:solidFill>
                    <a:srgbClr val="FFFFFF"/>
                  </a:solidFill>
                  <a:effectLst/>
                  <a:latin typeface="Georgia" panose="02040502050405020303" pitchFamily="18" charset="0"/>
                  <a:ea typeface="Verdana" panose="020B0604030504040204" pitchFamily="34" charset="0"/>
                  <a:cs typeface="Verdana" panose="020B0604030504040204" pitchFamily="34" charset="0"/>
                </a:rPr>
                <a:t>(sumber: http://media.salon.com)</a:t>
              </a:r>
              <a:endParaRPr lang="en-US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36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012B-3962-441A-80A8-CFFA001A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2A98-16EE-48E3-82C1-6DE61AAB7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Mark Zuckerberg lahir di White Plains, New York pada 14 Mei 1984. Zuckerberg dibesarkan di Dobbs Ferry, New York sebagai seorang Yahudi meski selama ini ia menetapkan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dirinya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sebagai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seorang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ateis.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45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Sejak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kecil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Zuckerberg</a:t>
            </a:r>
            <a:r>
              <a:rPr lang="id-ID" sz="1800" spc="-4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suka</a:t>
            </a:r>
            <a:r>
              <a:rPr lang="id-ID" sz="1800" spc="-4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mengutak-atik komputer, memakai, dan belajar membuat berbagai program komputer.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Zuckerberg adalah milyarder termuda yang dia dapatkan atas usahanya sendiri dan </a:t>
            </a:r>
            <a:r>
              <a:rPr lang="id-ID" sz="1800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bukan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karena warisan, yang pernah tercatat dalam sejarah. </a:t>
            </a:r>
            <a:endParaRPr lang="en-US" sz="1800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Keberhasilan nya sebagai pendiri Facebook, salah satu situs jejaring sosial ternama di dunia dan membuatnya dinobatkan sebagai orang kaya yang paling muda di</a:t>
            </a:r>
            <a:r>
              <a:rPr lang="id-ID" sz="1800" spc="-3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dunia.</a:t>
            </a:r>
            <a:endParaRPr lang="en-US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3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9DB-D372-4700-AE74-FBF6B53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SEJARAH BERDIRINYA FACEBOOK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2B27-1DE1-4348-A2E9-8D68389E8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Suatu malam di tahun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kedua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 kuliah di Harvard,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Zuckerberg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menyabot data mahasiswa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Harvard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memasukkannya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ia buat bernama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Facemash. 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Sejumlah foto rekan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mahasiswanya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terpampang di situ. </a:t>
            </a:r>
            <a:r>
              <a:rPr lang="id-ID" sz="1800" spc="-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lupa </a:t>
            </a:r>
            <a:r>
              <a:rPr lang="id-ID" sz="1800" spc="-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membubuhkan kalimat yang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meminta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pengunjungnya menentukan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foto-foto ini yang paling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“hot”.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Pancingannya mengena.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empat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sejak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meluncurkan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webiste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 tercatat 450 orang mengunjungi Facemash  dan  sebanyak 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22.000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 mereka buka. Pihak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Harvard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mengetahuinya dan sambungan internet pun diputus.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Zuckerberg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diperkarakan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karena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dianggap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mencuri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data. Anak muda berambut keriting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meminta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maaf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kepada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rekan-rekan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fotonya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masuk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Facemash.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Alih-alih kapok ia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website baru dengan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d-ID" sz="1800" i="1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www.thefacebook.com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DE12-E379-4BA9-B277-B2894160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6FD4-1EBA-43AB-A6BB-FB1584A11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 ia luncurkan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Februari 2004. Facebook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merupakan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penyempurnaan dari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Facemash.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Sasarannya tetap sebagai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pertemuan sesama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mahasiswa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Harvard.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penjelasan di</a:t>
            </a:r>
            <a:r>
              <a:rPr lang="id-ID" sz="1800" spc="-1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website- 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sekarang disebutkan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bahwa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adalah suatu alat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sosial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membantu orang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berkomunikasi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 efisien dengan rekan,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keluarga,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 rekan kerjanya.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menawarkan navigasi yang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penggunanya.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Setiap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pemilik account punya ruang untuk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memajang fotonya, teman-temannya,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melakukan</a:t>
            </a:r>
            <a:r>
              <a:rPr lang="id-ID" sz="1800" spc="-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</a:t>
            </a:r>
            <a:r>
              <a:rPr lang="id-ID" sz="1800" spc="-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seperti</a:t>
            </a:r>
            <a:r>
              <a:rPr lang="id-ID" sz="1800" spc="-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berkirim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pesan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sebagainya.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7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5B5B-FCA3-4421-A53E-8B191CA5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B73D-428C-4B4F-A923-A5AFFD92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Banyaknya aplikasi yang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digunakan oleh anggotanya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digandrungi banyak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orang.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27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Konon hingga saat ini sudah lebih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en-US" sz="18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20.000 aplikasi dimasukkan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yang bisa digunakan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anggotanya.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Setidaknya 140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baru ditambahkan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setiap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harinya dan 95% pemilik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telah menggunakan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minimal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aplikasi.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9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Penyertaan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banyak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berbeda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r>
              <a:rPr lang="id-ID" sz="1800" spc="-1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jejaring</a:t>
            </a:r>
            <a:r>
              <a:rPr lang="id-ID" sz="1800" spc="-1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sosial</a:t>
            </a:r>
            <a:r>
              <a:rPr lang="id-ID" sz="1800" spc="-1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terdahulu</a:t>
            </a:r>
            <a:r>
              <a:rPr lang="id-ID" sz="1800" spc="-1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seperti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MySpace.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Lalu orang berbondong- bondong mengunjungi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website-nya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mendaftar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jadi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anggotanya.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8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waktu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minggu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setelah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diluncurkan,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separuh mahasiswa Harvard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sudah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memiliki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Facebook.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Ternyata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 hanya mahasiswa Harvard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tertarik, beberapa kampus di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sekitar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Harvard pun meminta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dimasukkan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jejaring Facebook. Ini</a:t>
            </a:r>
            <a:r>
              <a:rPr lang="id-ID" sz="1800" spc="-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Zuckerberg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kewalahan.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lalu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meminta bantuan dua temannya untuk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ikut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mengem-bangkan Facebook.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>
              <a:lnSpc>
                <a:spcPct val="98000"/>
              </a:lnSpc>
              <a:spcBef>
                <a:spcPts val="4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empat bulan Facebook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sudah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bisa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menjaring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kampus,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hingga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akhir 2004 jumlah pengguna</a:t>
            </a:r>
            <a:r>
              <a:rPr lang="id-ID" sz="1800" spc="-1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sudah mencapai satu</a:t>
            </a:r>
            <a:r>
              <a:rPr lang="id-ID" sz="1800" spc="-1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juta.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E2BB-F09B-4833-9930-12A0850D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44FA3-1C8D-4385-924F-8975C97B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Pengguna Facebook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meningkat. Malah ada sejumlah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lagi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jadi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mahasiswa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masih di sekolah ingin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bergabung. </a:t>
            </a:r>
            <a:endParaRPr lang="en-US" sz="1800" spc="-1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Tingginya desakan ini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Zuckerberg dan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kawan-kawan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memutuskan Facebook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jaringan untuk para siswa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sekolah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menengah pada September 2005.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lama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kemudian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juga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jejaring para pekerja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kantoran. </a:t>
            </a:r>
            <a:endParaRPr lang="en-US" sz="1800" spc="-2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Kesibukan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luar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biasa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Zuckerberg harus memutuskan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keluar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Harvard.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Zuckerberg dan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kawan-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kawan kemudian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mengembangkan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lebih jauh lagi.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2006 Facebook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pendaftaran untuk jejaring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umum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syarat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memiliki email.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Sejak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itulah jumlah anggota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melesat.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58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1275</TotalTime>
  <Words>2723</Words>
  <Application>Microsoft Office PowerPoint</Application>
  <PresentationFormat>Widescreen</PresentationFormat>
  <Paragraphs>122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Verdana</vt:lpstr>
      <vt:lpstr>Wingdings</vt:lpstr>
      <vt:lpstr>Retrospect</vt:lpstr>
      <vt:lpstr>TECHNOPRENEURSHIP</vt:lpstr>
      <vt:lpstr>PROFIL TOKOHTECHNO PRENEUR SUKSES DI DUNIA </vt:lpstr>
      <vt:lpstr>PowerPoint Presentation</vt:lpstr>
      <vt:lpstr>MARK ZUCKERBERG </vt:lpstr>
      <vt:lpstr>PowerPoint Presentation</vt:lpstr>
      <vt:lpstr>SEJARAH BERDIRINYA FACEBOOK </vt:lpstr>
      <vt:lpstr>PowerPoint Presentation</vt:lpstr>
      <vt:lpstr>PowerPoint Presentation</vt:lpstr>
      <vt:lpstr>PowerPoint Presentation</vt:lpstr>
      <vt:lpstr>STEVE JOBS</vt:lpstr>
      <vt:lpstr>PowerPoint Presentation</vt:lpstr>
      <vt:lpstr>SEJARAH BERDIRINYA APPLE </vt:lpstr>
      <vt:lpstr>PowerPoint Presentation</vt:lpstr>
      <vt:lpstr>PowerPoint Presentation</vt:lpstr>
      <vt:lpstr>PowerPoint Presentation</vt:lpstr>
      <vt:lpstr>ANDREW DARWIS</vt:lpstr>
      <vt:lpstr>PowerPoint Presentation</vt:lpstr>
      <vt:lpstr>SEJARAH BERDIRINYA KASKUS </vt:lpstr>
      <vt:lpstr>PowerPoint Presentation</vt:lpstr>
      <vt:lpstr>PowerPoint Presentation</vt:lpstr>
      <vt:lpstr>PowerPoint Presentation</vt:lpstr>
      <vt:lpstr>WILLIAM TANUWIJAYA </vt:lpstr>
      <vt:lpstr>PowerPoint Presentation</vt:lpstr>
      <vt:lpstr>SEJARAH BERDIRINYA TOKOPEDIA </vt:lpstr>
      <vt:lpstr>PowerPoint Presentation</vt:lpstr>
      <vt:lpstr>PowerPoint Presentation</vt:lpstr>
      <vt:lpstr>PowerPoint Presentation</vt:lpstr>
      <vt:lpstr>PowerPoint Presentation</vt:lpstr>
      <vt:lpstr>NADIEM MAKARIM</vt:lpstr>
      <vt:lpstr>PowerPoint Presentation</vt:lpstr>
      <vt:lpstr>SEJARAH BERDIRINYA GO-JEK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TECHNOPRENEURSHIP</dc:title>
  <dc:creator>syaifullah syaifullah</dc:creator>
  <cp:lastModifiedBy>syaifullah syaifullah</cp:lastModifiedBy>
  <cp:revision>8</cp:revision>
  <dcterms:created xsi:type="dcterms:W3CDTF">2021-03-01T06:16:11Z</dcterms:created>
  <dcterms:modified xsi:type="dcterms:W3CDTF">2021-03-02T03:31:53Z</dcterms:modified>
</cp:coreProperties>
</file>