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9" r:id="rId1"/>
    <p:sldMasterId id="2147483745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entury Schoolbook" panose="020406040505050203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DE284C-C5D9-41BD-9E9F-2F5F9EBA7A36}">
  <a:tblStyle styleId="{92DE284C-C5D9-41BD-9E9F-2F5F9EBA7A36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435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46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3337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34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1639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1639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457200" y="2953940"/>
            <a:ext cx="4038599" cy="1640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4"/>
          </p:nvPr>
        </p:nvSpPr>
        <p:spPr>
          <a:xfrm>
            <a:off x="4648200" y="2953940"/>
            <a:ext cx="4038599" cy="1640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00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60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1639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4648200" y="2953940"/>
            <a:ext cx="4038599" cy="1640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1919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15569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9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910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70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42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1337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70497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22432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02649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77200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98183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11833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9621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5145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85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2362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077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9566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0190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1242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343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1" i="0" u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/>
              <a:t>Strategi </a:t>
            </a:r>
            <a:r>
              <a:rPr lang="en-GB" sz="3200" dirty="0" err="1"/>
              <a:t>dalam</a:t>
            </a:r>
            <a:r>
              <a:rPr lang="en-GB" sz="3200" dirty="0"/>
              <a:t> E-</a:t>
            </a:r>
            <a:r>
              <a:rPr lang="en-GB" sz="3200" dirty="0" err="1"/>
              <a:t>Bussiness</a:t>
            </a:r>
            <a:endParaRPr lang="en-GB" sz="3200" dirty="0"/>
          </a:p>
        </p:txBody>
      </p:sp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PEMBUATAN KEPUTUSAN KONSUMEN E-BUSINESS SECARA PERORANGAN</a:t>
            </a:r>
          </a:p>
        </p:txBody>
      </p:sp>
      <p:graphicFrame>
        <p:nvGraphicFramePr>
          <p:cNvPr id="216" name="Shape 216"/>
          <p:cNvGraphicFramePr/>
          <p:nvPr/>
        </p:nvGraphicFramePr>
        <p:xfrm>
          <a:off x="2286000" y="1143000"/>
          <a:ext cx="2438400" cy="112510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Karakteristik Personal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Usia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Gender,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Etnik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Pendidikan, Pola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Hidup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Psikologi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Pengetahuan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Nilai,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Kepribadian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7" name="Shape 217"/>
          <p:cNvGraphicFramePr/>
          <p:nvPr/>
        </p:nvGraphicFramePr>
        <p:xfrm>
          <a:off x="5029200" y="1143000"/>
          <a:ext cx="2514600" cy="1028675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Karakteristik Lingkungan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Sosial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Komunitas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Keluarga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" name="Shape 218"/>
          <p:cNvGraphicFramePr/>
          <p:nvPr/>
        </p:nvGraphicFramePr>
        <p:xfrm>
          <a:off x="6934200" y="2286000"/>
          <a:ext cx="2057400" cy="160015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Keputusan Membeli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Beli atau Tidak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Apa yang dibeli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Dimana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Kapan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Berapa Banyaknya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Pembelian Ulang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9" name="Shape 219"/>
          <p:cNvGraphicFramePr/>
          <p:nvPr/>
        </p:nvGraphicFramePr>
        <p:xfrm>
          <a:off x="2743200" y="3394471"/>
          <a:ext cx="4114775" cy="163230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Sistem Kontrol Pemasok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Pendukung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Logistik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Pendukung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Teknik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Layanan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Konsumen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Pembayaran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Pengiriman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WEB, Intelligent Agent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FAQs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Call Center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 to One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0" name="Shape 220"/>
          <p:cNvGraphicFramePr/>
          <p:nvPr/>
        </p:nvGraphicFramePr>
        <p:xfrm>
          <a:off x="228600" y="2286000"/>
          <a:ext cx="2362200" cy="168110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Stimulasi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Pemasaran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Lain-Lain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Harga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Kualitas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Ekonomi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Teknologi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Budaya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1" name="Shape 221"/>
          <p:cNvSpPr/>
          <p:nvPr/>
        </p:nvSpPr>
        <p:spPr>
          <a:xfrm>
            <a:off x="4114800" y="2457450"/>
            <a:ext cx="1676399" cy="62864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Pembuat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Keputusan</a:t>
            </a:r>
          </a:p>
        </p:txBody>
      </p:sp>
      <p:cxnSp>
        <p:nvCxnSpPr>
          <p:cNvPr id="222" name="Shape 222"/>
          <p:cNvCxnSpPr/>
          <p:nvPr/>
        </p:nvCxnSpPr>
        <p:spPr>
          <a:xfrm>
            <a:off x="2590800" y="2743200"/>
            <a:ext cx="152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3" name="Shape 223"/>
          <p:cNvCxnSpPr/>
          <p:nvPr/>
        </p:nvCxnSpPr>
        <p:spPr>
          <a:xfrm>
            <a:off x="4724400" y="1885950"/>
            <a:ext cx="0" cy="57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4" name="Shape 224"/>
          <p:cNvCxnSpPr/>
          <p:nvPr/>
        </p:nvCxnSpPr>
        <p:spPr>
          <a:xfrm>
            <a:off x="5029200" y="1885950"/>
            <a:ext cx="0" cy="57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5791200" y="2743200"/>
            <a:ext cx="114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6" name="Shape 226"/>
          <p:cNvCxnSpPr/>
          <p:nvPr/>
        </p:nvCxnSpPr>
        <p:spPr>
          <a:xfrm rot="10800000">
            <a:off x="4953000" y="3086099"/>
            <a:ext cx="0" cy="285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PEMBUATAN KEPUTUSAN KONSUMEN E-BUSINESS SECARA ORGANISASI</a:t>
            </a:r>
          </a:p>
        </p:txBody>
      </p:sp>
      <p:graphicFrame>
        <p:nvGraphicFramePr>
          <p:cNvPr id="232" name="Shape 232"/>
          <p:cNvGraphicFramePr/>
          <p:nvPr/>
        </p:nvGraphicFramePr>
        <p:xfrm>
          <a:off x="6324600" y="914400"/>
          <a:ext cx="2590800" cy="1028675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Pengaruh Organisasi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Kebijakan dan Prosedur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Struktur Organisasi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Sentralisasi/Desentralisasi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3" name="Shape 233"/>
          <p:cNvGraphicFramePr/>
          <p:nvPr/>
        </p:nvGraphicFramePr>
        <p:xfrm>
          <a:off x="838200" y="914400"/>
          <a:ext cx="2438400" cy="112510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Karakteristik Personal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Usia, Gender, Etnik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Pendidikan, Pola Hidup,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Psikologi, Pengetahuan, Nilai, Kepribadian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4" name="Shape 234"/>
          <p:cNvGraphicFramePr/>
          <p:nvPr/>
        </p:nvGraphicFramePr>
        <p:xfrm>
          <a:off x="3657600" y="971550"/>
          <a:ext cx="2362200" cy="1028675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Pengaruh Interpersonal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Otoritas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Presuasi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5" name="Shape 235"/>
          <p:cNvGraphicFramePr/>
          <p:nvPr/>
        </p:nvGraphicFramePr>
        <p:xfrm>
          <a:off x="6934200" y="2228850"/>
          <a:ext cx="2057400" cy="160015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Keputusan Membeli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Beki atau Tidak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Apa yang dibeli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Dimana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Kapan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Berapa Banyaknya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Pembelian Ulang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6" name="Shape 236"/>
          <p:cNvGraphicFramePr/>
          <p:nvPr/>
        </p:nvGraphicFramePr>
        <p:xfrm>
          <a:off x="2667000" y="3429000"/>
          <a:ext cx="4114775" cy="163230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Sistem Kontrol Pemasok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Pendukung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Logistik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Pendukung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Teknik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Layanan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Konsumen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Pembayaran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Pengiriman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WEB, Intelligent Agent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FAQs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Call Center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 to One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7" name="Shape 237"/>
          <p:cNvGraphicFramePr/>
          <p:nvPr/>
        </p:nvGraphicFramePr>
        <p:xfrm>
          <a:off x="228600" y="2228850"/>
          <a:ext cx="2362200" cy="1681100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Stimulasi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Pemasaran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Lain-Lain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Harga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Kualitas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Ekonomi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Teknologi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Politik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Budaya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8" name="Shape 238"/>
          <p:cNvSpPr/>
          <p:nvPr/>
        </p:nvSpPr>
        <p:spPr>
          <a:xfrm>
            <a:off x="3733800" y="2228850"/>
            <a:ext cx="2133599" cy="10286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Pembuat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Keputusan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(Organisasi)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Shape 239"/>
          <p:cNvCxnSpPr/>
          <p:nvPr/>
        </p:nvCxnSpPr>
        <p:spPr>
          <a:xfrm>
            <a:off x="2057400" y="2040731"/>
            <a:ext cx="1988999" cy="3393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0" name="Shape 240"/>
          <p:cNvCxnSpPr/>
          <p:nvPr/>
        </p:nvCxnSpPr>
        <p:spPr>
          <a:xfrm flipH="1">
            <a:off x="5554799" y="1943099"/>
            <a:ext cx="2065199" cy="436949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1" name="Shape 241"/>
          <p:cNvCxnSpPr/>
          <p:nvPr/>
        </p:nvCxnSpPr>
        <p:spPr>
          <a:xfrm>
            <a:off x="2590800" y="2800350"/>
            <a:ext cx="114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5867400" y="2800350"/>
            <a:ext cx="1066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4800600" y="3257549"/>
            <a:ext cx="0" cy="1714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4" name="Shape 244"/>
          <p:cNvCxnSpPr/>
          <p:nvPr/>
        </p:nvCxnSpPr>
        <p:spPr>
          <a:xfrm>
            <a:off x="4800600" y="2000250"/>
            <a:ext cx="0" cy="228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10992" y="111967"/>
            <a:ext cx="7543800" cy="817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STRATEGI UNTUK MENGHADAPI KOMPETISI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Cost Leadership Strategy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Differentiation Strategy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Focus Strategy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4.	Growth Strategy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5.	Alliance Strategy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6.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Inovation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strategy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7.	Internal efficiency Strategy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8.	Costumer Oriented Strategy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45233" y="-228600"/>
            <a:ext cx="8341567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STRATEGI PEMANFAATAN TI</a:t>
            </a:r>
          </a:p>
        </p:txBody>
      </p:sp>
      <p:graphicFrame>
        <p:nvGraphicFramePr>
          <p:cNvPr id="256" name="Shape 256"/>
          <p:cNvGraphicFramePr/>
          <p:nvPr/>
        </p:nvGraphicFramePr>
        <p:xfrm>
          <a:off x="457200" y="454818"/>
          <a:ext cx="8229600" cy="4621925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Perusahaan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 Strategis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Manfaat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 Leadership: TI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 untuk mengurangi secara substansial biaya dan proses bisnis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Buy.com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Priceline.com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e-Bay.com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Penyusunan harga online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Tawar menawar online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Lelang online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Garansi harga termurah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Pembeli ikut tentukan harga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Pelelangan-pelelangan harga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Differentation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mengurangi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keunggulan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diferensiasi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dari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pesaing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fokus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terhadap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produk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dan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layanan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AVNET.Marshall</a:t>
                      </a:r>
                      <a:endParaRPr lang="en-GB"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Rose Operating Values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Consolidated Freightways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Konsumen/pemasok ke-Commerce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Rancangan konsumen online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Jalur pengiriman onlone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Meningkatkan pangsa pasar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Meningkatkan pangsa pasar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Meningkatkan pangsa pasar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Innovation: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 digunakan untuk menciptakan produk dan layanan-layanan baru, mengubah proses bisnis dan menciptakan pasar baru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Charles Schwab &amp; Co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Federal Express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Amazon.com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Discount online, stock trading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Penentuan rute online dan manajemen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Layanan online konsmen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Pemimpin pasar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Pemimpin pasar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Pemimpin pasar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7" name="Shape 257"/>
          <p:cNvSpPr txBox="1"/>
          <p:nvPr/>
        </p:nvSpPr>
        <p:spPr>
          <a:xfrm>
            <a:off x="6248400" y="4800600"/>
            <a:ext cx="1981199" cy="275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Continue….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63894" y="0"/>
            <a:ext cx="8229600" cy="601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STRATEGI PEMANFAATAN TI</a:t>
            </a:r>
          </a:p>
        </p:txBody>
      </p:sp>
      <p:graphicFrame>
        <p:nvGraphicFramePr>
          <p:cNvPr id="263" name="Shape 263"/>
          <p:cNvGraphicFramePr/>
          <p:nvPr>
            <p:extLst>
              <p:ext uri="{D42A27DB-BD31-4B8C-83A1-F6EECF244321}">
                <p14:modId xmlns:p14="http://schemas.microsoft.com/office/powerpoint/2010/main" val="2384495405"/>
              </p:ext>
            </p:extLst>
          </p:nvPr>
        </p:nvGraphicFramePr>
        <p:xfrm>
          <a:off x="457200" y="628650"/>
          <a:ext cx="8229600" cy="4083309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7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Perusahaan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 Strategis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Manfaat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3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Growth: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 digunakan untuk mengelola ekspansi bisnis regional dan global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Citicorp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Wal-Mart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Toys”R”US inc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Internet Global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Order merchandise lewat jaringan satelit global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Penentuan jalur persediaan POS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Peningkatan dalam pasar global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Pemimpin pasar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Pemimpin pasar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0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Alliance: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 digunakan untuk membuat organisasi virtual dari rekan kerja bisnis dan mendukung strategi relasi bisnis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Wal-Mart/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Procter &amp; Gamble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Cisco Systems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Airbone Express/ Rentrak.Corp</a:t>
                      </a: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Penambahan persediaan secara otomatis oleh pemasok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Aliansi manufaktur virtual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Pengelolaan persediaan online/ penentuan jalur pengiriman</a:t>
                      </a: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Pengurangan biaya/ peningkatan penjualan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Pemimpin pasar cerdas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Schoolbook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Peningkatan pangsa pasar</a:t>
                      </a: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04799" y="116434"/>
            <a:ext cx="8229600" cy="707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MODEL PEMBANGUNAN RELASI</a:t>
            </a:r>
          </a:p>
        </p:txBody>
      </p:sp>
      <p:grpSp>
        <p:nvGrpSpPr>
          <p:cNvPr id="269" name="Shape 269"/>
          <p:cNvGrpSpPr/>
          <p:nvPr/>
        </p:nvGrpSpPr>
        <p:grpSpPr>
          <a:xfrm>
            <a:off x="2667000" y="1615615"/>
            <a:ext cx="3886200" cy="2442034"/>
            <a:chOff x="2667000" y="2306553"/>
            <a:chExt cx="3886200" cy="3256046"/>
          </a:xfrm>
        </p:grpSpPr>
        <p:sp>
          <p:nvSpPr>
            <p:cNvPr id="270" name="Shape 270"/>
            <p:cNvSpPr/>
            <p:nvPr/>
          </p:nvSpPr>
          <p:spPr>
            <a:xfrm>
              <a:off x="2667000" y="2362200"/>
              <a:ext cx="3886200" cy="320039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2895600" y="2590800"/>
              <a:ext cx="3429000" cy="27431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GB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Membangun Relasi</a:t>
              </a:r>
            </a:p>
          </p:txBody>
        </p:sp>
        <p:sp>
          <p:nvSpPr>
            <p:cNvPr id="272" name="Shape 272"/>
            <p:cNvSpPr/>
            <p:nvPr/>
          </p:nvSpPr>
          <p:spPr>
            <a:xfrm rot="-2640000">
              <a:off x="3505200" y="2286000"/>
              <a:ext cx="239711" cy="739775"/>
            </a:xfrm>
            <a:prstGeom prst="rightArrow">
              <a:avLst>
                <a:gd name="adj1" fmla="val 0"/>
                <a:gd name="adj2" fmla="val 3975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 rot="8460000">
              <a:off x="5657849" y="4746624"/>
              <a:ext cx="209550" cy="739775"/>
            </a:xfrm>
            <a:prstGeom prst="rightArrow">
              <a:avLst>
                <a:gd name="adj1" fmla="val 0"/>
                <a:gd name="adj2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Shape 274"/>
          <p:cNvSpPr txBox="1"/>
          <p:nvPr/>
        </p:nvSpPr>
        <p:spPr>
          <a:xfrm>
            <a:off x="1143000" y="1314450"/>
            <a:ext cx="1752600" cy="686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baru dipilih untuk layanan terbaik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352800" y="914400"/>
            <a:ext cx="2514599" cy="481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Konsumen menerima ekspos pemasaran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019800" y="1257300"/>
            <a:ext cx="2286000" cy="892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Konsumen menentukan media pemasaran untuk menanggapi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6781800" y="2686050"/>
            <a:ext cx="2209799" cy="686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Konsumen membuat keputusan membeli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705600" y="4068365"/>
            <a:ext cx="1981199" cy="275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 Transaksi 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038600" y="4400550"/>
            <a:ext cx="1447800" cy="481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date database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295400" y="3886200"/>
            <a:ext cx="1676399" cy="481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Pembentukan segmentasi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04800" y="2343150"/>
            <a:ext cx="2209799" cy="10989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4P (Produk harga, Tempat Promosi) diperbaharui keunikannya untuk konsumen</a:t>
            </a:r>
          </a:p>
        </p:txBody>
      </p:sp>
      <p:cxnSp>
        <p:nvCxnSpPr>
          <p:cNvPr id="282" name="Shape 282"/>
          <p:cNvCxnSpPr/>
          <p:nvPr/>
        </p:nvCxnSpPr>
        <p:spPr>
          <a:xfrm>
            <a:off x="5181600" y="3829050"/>
            <a:ext cx="1219199" cy="10286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3" name="Shape 283"/>
          <p:cNvCxnSpPr/>
          <p:nvPr/>
        </p:nvCxnSpPr>
        <p:spPr>
          <a:xfrm>
            <a:off x="6096000" y="3314700"/>
            <a:ext cx="2666999" cy="6286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4" name="Shape 284"/>
          <p:cNvCxnSpPr/>
          <p:nvPr/>
        </p:nvCxnSpPr>
        <p:spPr>
          <a:xfrm rot="10800000" flipH="1">
            <a:off x="6248400" y="2228850"/>
            <a:ext cx="2514599" cy="4000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5" name="Shape 285"/>
          <p:cNvCxnSpPr/>
          <p:nvPr/>
        </p:nvCxnSpPr>
        <p:spPr>
          <a:xfrm rot="10800000" flipH="1">
            <a:off x="5486400" y="857249"/>
            <a:ext cx="990599" cy="114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 rot="10800000">
            <a:off x="2819399" y="742949"/>
            <a:ext cx="1143000" cy="114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304800" y="1943100"/>
            <a:ext cx="2743199" cy="5143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8" name="Shape 288"/>
          <p:cNvCxnSpPr/>
          <p:nvPr/>
        </p:nvCxnSpPr>
        <p:spPr>
          <a:xfrm flipH="1">
            <a:off x="533400" y="3257550"/>
            <a:ext cx="2514599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9" name="Shape 289"/>
          <p:cNvCxnSpPr/>
          <p:nvPr/>
        </p:nvCxnSpPr>
        <p:spPr>
          <a:xfrm flipH="1">
            <a:off x="2819399" y="3829050"/>
            <a:ext cx="1143000" cy="10858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214845" y="209311"/>
            <a:ext cx="7543800" cy="729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SETRATEGI MEMPERKENALKAN SITUS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➢"/>
            </a:pPr>
            <a:r>
              <a:rPr lang="en-GB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 – Line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➢"/>
            </a:pPr>
            <a:r>
              <a:rPr lang="en-GB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Off – Line 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l="18750" t="35000" r="11874" b="10000"/>
          <a:stretch/>
        </p:blipFill>
        <p:spPr>
          <a:xfrm>
            <a:off x="261256" y="1200150"/>
            <a:ext cx="8349343" cy="321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382554"/>
            <a:ext cx="8229600" cy="6806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MEMPERKENALKAN SITUS SECARA ON-LINE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303404"/>
            <a:ext cx="8001000" cy="1771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Manfaatkan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e-Mail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secara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efektif</a:t>
            </a:r>
            <a:endParaRPr lang="en-GB"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Letakkanlah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Uniform Resource Location (URL) 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dari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situs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tersebut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di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berbagai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Search Engine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Buatlah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sesuatu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yang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berkesan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pada situs 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tersebut</a:t>
            </a:r>
            <a:endParaRPr lang="en-GB"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4.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Mengadakan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kerjasama</a:t>
            </a:r>
            <a:endParaRPr lang="en-GB"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303" name="Shape 303"/>
          <p:cNvGraphicFramePr/>
          <p:nvPr/>
        </p:nvGraphicFramePr>
        <p:xfrm>
          <a:off x="838200" y="3445668"/>
          <a:ext cx="5715000" cy="1035775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Search Engine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URL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MSN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http://www.msn.com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Yahoo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http://www.Yahoo.com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Google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http://www.Google.com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4" name="Shape 304"/>
          <p:cNvSpPr txBox="1"/>
          <p:nvPr/>
        </p:nvSpPr>
        <p:spPr>
          <a:xfrm>
            <a:off x="2400300" y="3075054"/>
            <a:ext cx="2590800" cy="275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Daftar Search Engine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 descr="iklan-promo-paling-murah-di-tabloid-inter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139" y="1337072"/>
            <a:ext cx="2302860" cy="339447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60801" y="13891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4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MEMPERKENALKAN SITUS SECARA OFF-LINE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181489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Tabloid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atau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majalah</a:t>
            </a:r>
            <a:endParaRPr lang="en-GB"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Jurnal</a:t>
            </a:r>
            <a:endParaRPr lang="en-GB"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Koran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4.	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Spanduk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atau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billboard</a:t>
            </a:r>
          </a:p>
        </p:txBody>
      </p:sp>
      <p:pic>
        <p:nvPicPr>
          <p:cNvPr id="312" name="Shape 312" descr="outdoor-billboar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tretch/>
        </p:blipFill>
        <p:spPr>
          <a:xfrm>
            <a:off x="4299856" y="1387474"/>
            <a:ext cx="2541283" cy="334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745029_koran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06831" y="2661437"/>
            <a:ext cx="3842656" cy="207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800100" y="288132"/>
            <a:ext cx="7543800" cy="612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0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SENSIFITAS HARGA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Nilai yang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unik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Subsitusi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Konsumen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akan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sangat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peka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terhadap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pengeluaran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total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4.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Penyajian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biaya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5.	Harga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6.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Persediaan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produk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sangat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mempengaruhi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elastisitas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harga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l="19999" t="17998" r="13125" b="13000"/>
          <a:stretch/>
        </p:blipFill>
        <p:spPr>
          <a:xfrm>
            <a:off x="270588" y="419878"/>
            <a:ext cx="8416212" cy="431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964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8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MENGGALI STRATEGI</a:t>
            </a:r>
          </a:p>
        </p:txBody>
      </p:sp>
      <p:graphicFrame>
        <p:nvGraphicFramePr>
          <p:cNvPr id="171" name="Shape 171"/>
          <p:cNvGraphicFramePr/>
          <p:nvPr>
            <p:extLst>
              <p:ext uri="{D42A27DB-BD31-4B8C-83A1-F6EECF244321}">
                <p14:modId xmlns:p14="http://schemas.microsoft.com/office/powerpoint/2010/main" val="2931152538"/>
              </p:ext>
            </p:extLst>
          </p:nvPr>
        </p:nvGraphicFramePr>
        <p:xfrm>
          <a:off x="457200" y="1088183"/>
          <a:ext cx="8229600" cy="3642437"/>
        </p:xfrm>
        <a:graphic>
          <a:graphicData uri="http://schemas.openxmlformats.org/drawingml/2006/table">
            <a:tbl>
              <a:tblPr>
                <a:noFill/>
                <a:tableStyleId>{92DE284C-C5D9-41BD-9E9F-2F5F9EBA7A36}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2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Faktor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Internal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Faktor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Eksternal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Kekuatan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Strengths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(S)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Kelemahan</a:t>
                      </a:r>
                      <a:endParaRPr lang="en-GB" sz="15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Weaknesses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2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Peluang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Opportunities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 SO Yang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memanfaatkan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kekuatan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meraih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peluang</a:t>
                      </a:r>
                      <a:endParaRPr lang="en-GB" sz="15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 WO digunakan untuk mengambil kesempatan guna menutup kelemahan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Ancaman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Threats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 ST yang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menggunakan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kekuatan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menghindari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ancaman</a:t>
                      </a:r>
                      <a:endParaRPr lang="en-GB" sz="15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 WT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memperkecil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kelemahan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&amp;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menghindari</a:t>
                      </a:r>
                      <a:r>
                        <a:rPr lang="en-GB" sz="15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5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ancaman</a:t>
                      </a:r>
                      <a:endParaRPr lang="en-GB" sz="15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2" name="Shape 172"/>
          <p:cNvCxnSpPr/>
          <p:nvPr/>
        </p:nvCxnSpPr>
        <p:spPr>
          <a:xfrm>
            <a:off x="457200" y="1200150"/>
            <a:ext cx="2743199" cy="10858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00100" y="513184"/>
            <a:ext cx="7543800" cy="603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8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PERILAKU KONSUMEN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Keingintahuan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terhadap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perkembangan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atau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trend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baru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Keinginan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untuk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melakukan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perbandingan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Keinginan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untuk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meneliti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4.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Keinginan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untuk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menggunakan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teknologi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dalam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memperoleh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informasi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produk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dan 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melakukan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transaksi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secara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efektif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l="13748" t="16999" r="13748" b="10000"/>
          <a:stretch/>
        </p:blipFill>
        <p:spPr>
          <a:xfrm>
            <a:off x="457200" y="533012"/>
            <a:ext cx="8154955" cy="4188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l="13124" t="16999" r="13125" b="14998"/>
          <a:stretch/>
        </p:blipFill>
        <p:spPr>
          <a:xfrm>
            <a:off x="354563" y="354563"/>
            <a:ext cx="8425544" cy="437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822960" y="503853"/>
            <a:ext cx="7543800" cy="799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8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KONSUMEN E-BUSINES MEMILIKI SIKAP-SIKAP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idx="1"/>
          </p:nvPr>
        </p:nvSpPr>
        <p:spPr>
          <a:xfrm>
            <a:off x="457200" y="1714500"/>
            <a:ext cx="8077199" cy="3140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Kritis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terhadap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penwaran-penawaran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produk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Sensitif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terhadap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harga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Sensitif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terhadap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kualitas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4.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Menuntut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jaminan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atau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garansi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atas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produk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5.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Menuntut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teknik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penyajian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halaman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web yang 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secara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kognitif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90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28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PERUBAHAN POLA DARI SISTEM TRADISONAL MENUJU E-BUSINESS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idx="1"/>
          </p:nvPr>
        </p:nvSpPr>
        <p:spPr>
          <a:xfrm>
            <a:off x="626706" y="1396092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Pola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Belanja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Pola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pemilihan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barang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Pola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transaksi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4.	Pola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konsumsi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5.	Pola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perolehan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produk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6.	Pola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pembayaran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7.	Pola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komunikasi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antara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penjual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dan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pembeli</a:t>
            </a:r>
            <a:endParaRPr lang="en-GB"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01662" y="121298"/>
            <a:ext cx="7543800" cy="761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en-GB" sz="3000" b="0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STRATEGI E-BUSINESS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idx="1"/>
          </p:nvPr>
        </p:nvSpPr>
        <p:spPr>
          <a:xfrm>
            <a:off x="410547" y="1274795"/>
            <a:ext cx="7467600" cy="3655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Beberapa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kutipan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makalah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Fandy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Tjiptono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(2000) yang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berjudul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1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Elektronik</a:t>
            </a:r>
            <a:r>
              <a:rPr lang="en-GB" sz="2400" b="0" i="1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Commerce: Three Emerging Strategies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tentang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model 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pembentukan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e-Market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1.	</a:t>
            </a:r>
            <a:r>
              <a:rPr lang="en-GB" sz="24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Seler</a:t>
            </a: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controlled electronic marketplace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2.	Buyer controlled electronic marketplace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3.	Neutral electronic marketplace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945</Words>
  <Application>Microsoft Office PowerPoint</Application>
  <PresentationFormat>On-screen Show (16:9)</PresentationFormat>
  <Paragraphs>276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Century Schoolbook</vt:lpstr>
      <vt:lpstr>Noto Sans Symbols</vt:lpstr>
      <vt:lpstr>Calibri Light</vt:lpstr>
      <vt:lpstr>Calibri</vt:lpstr>
      <vt:lpstr>Times New Roman</vt:lpstr>
      <vt:lpstr>Arial</vt:lpstr>
      <vt:lpstr>Retrospect</vt:lpstr>
      <vt:lpstr>1_Retrospect</vt:lpstr>
      <vt:lpstr>Strategi dalam E-Bussiness</vt:lpstr>
      <vt:lpstr>PowerPoint Presentation</vt:lpstr>
      <vt:lpstr>MENGGALI STRATEGI</vt:lpstr>
      <vt:lpstr>PERILAKU KONSUMEN</vt:lpstr>
      <vt:lpstr>PowerPoint Presentation</vt:lpstr>
      <vt:lpstr>PowerPoint Presentation</vt:lpstr>
      <vt:lpstr>KONSUMEN E-BUSINES MEMILIKI SIKAP-SIKAP</vt:lpstr>
      <vt:lpstr>PERUBAHAN POLA DARI SISTEM TRADISONAL MENUJU E-BUSINESS</vt:lpstr>
      <vt:lpstr>STRATEGI E-BUSINESS</vt:lpstr>
      <vt:lpstr>PEMBUATAN KEPUTUSAN KONSUMEN E-BUSINESS SECARA PERORANGAN</vt:lpstr>
      <vt:lpstr>PEMBUATAN KEPUTUSAN KONSUMEN E-BUSINESS SECARA ORGANISASI</vt:lpstr>
      <vt:lpstr>STRATEGI UNTUK MENGHADAPI KOMPETISI</vt:lpstr>
      <vt:lpstr>STRATEGI PEMANFAATAN TI</vt:lpstr>
      <vt:lpstr>STRATEGI PEMANFAATAN TI</vt:lpstr>
      <vt:lpstr>MODEL PEMBANGUNAN RELASI</vt:lpstr>
      <vt:lpstr>SETRATEGI MEMPERKENALKAN SITUS</vt:lpstr>
      <vt:lpstr>MEMPERKENALKAN SITUS SECARA ON-LINE</vt:lpstr>
      <vt:lpstr>MEMPERKENALKAN SITUS SECARA OFF-LINE</vt:lpstr>
      <vt:lpstr>SENSIFITAS HARGA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dalam E-Bussiness</dc:title>
  <dc:creator>User</dc:creator>
  <cp:lastModifiedBy>User</cp:lastModifiedBy>
  <cp:revision>7</cp:revision>
  <dcterms:modified xsi:type="dcterms:W3CDTF">2020-09-16T18:13:47Z</dcterms:modified>
</cp:coreProperties>
</file>