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95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Source Code Pro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32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1877589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9360498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466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59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8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86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36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84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78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9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13670615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65237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4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7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17251769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24486310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10288203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13701005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530143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1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63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Planning For E-</a:t>
            </a:r>
            <a:r>
              <a:rPr lang="en-GB" dirty="0" err="1"/>
              <a:t>Bussiness</a:t>
            </a:r>
            <a:r>
              <a:rPr lang="en-GB" dirty="0"/>
              <a:t> Success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Konsep E-Bussiness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idx="1"/>
          </p:nvPr>
        </p:nvSpPr>
        <p:spPr>
          <a:xfrm>
            <a:off x="1173162" y="1485900"/>
            <a:ext cx="7772400" cy="182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Menentukan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dampak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arsitektur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infrastruktur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proses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proses, dan orang /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Menentukan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biaya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manfaat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serta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peta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jalan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mendapatkan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strategi.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Mendapatkan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persetujuan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pada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rencana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melanjutkan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pengiriman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rencana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idx="1"/>
          </p:nvPr>
        </p:nvSpPr>
        <p:spPr>
          <a:xfrm>
            <a:off x="1173162" y="1765818"/>
            <a:ext cx="7772400" cy="1771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Desain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tampilan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nuansa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diperlukan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melaksanakan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proposisi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navigasi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layardesain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Desain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perubahan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dibutuhkan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keamanan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1173162" y="1485900"/>
            <a:ext cx="7772400" cy="1657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Menyampaikan strategi dan desain dengan mengembangkan, pengujian, pelatihan, dan pelaksanaan.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Mempromosikan dan memasarkan e-bisnis </a:t>
            </a:r>
            <a:br>
              <a:rPr lang="en-GB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situs dan fungsionalitas.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idx="1"/>
          </p:nvPr>
        </p:nvSpPr>
        <p:spPr>
          <a:xfrm>
            <a:off x="1173162" y="1485900"/>
            <a:ext cx="7772400" cy="1657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hasil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usaha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e-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mendapatkan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umpan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balik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menganalisis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Menentukan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tindakan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diperlukan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078" y="514350"/>
            <a:ext cx="7511142" cy="416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371600" y="1492899"/>
            <a:ext cx="7162799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harus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selaras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dan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bagian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bukan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upaya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teknis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adalah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usaha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295400" y="1464906"/>
            <a:ext cx="7239000" cy="19407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“Kita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harus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memiliki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tujuan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jangka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panjang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menghindarkan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Kita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frustasi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kegagalan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jangka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pendek</a:t>
            </a:r>
            <a: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" </a:t>
            </a:r>
            <a:br>
              <a:rPr lang="en-GB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676400" y="1371600"/>
            <a:ext cx="2514599" cy="23776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Bukan</a:t>
            </a:r>
            <a:r>
              <a:rPr lang="en-GB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hanya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meletakkan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sebuah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halaman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atau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hanya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 yang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memungkinkan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telah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</a:t>
            </a:r>
            <a:endParaRPr lang="en-GB"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lang="en-GB" sz="44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44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E-Business...</a:t>
            </a:r>
            <a:br>
              <a:rPr lang="en-GB" sz="44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4400" b="1" i="1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sz="half" idx="1"/>
          </p:nvPr>
        </p:nvSpPr>
        <p:spPr>
          <a:xfrm>
            <a:off x="4800600" y="131445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GB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teknologi</a:t>
            </a:r>
            <a:r>
              <a:rPr lang="en-GB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GB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redefine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bisnis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memaksimalkan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nilai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pelanggan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memungkinkan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bisnis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baru</a:t>
            </a:r>
            <a:endParaRPr lang="en-GB"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mengubah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lanskap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kompetitif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saluran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distribusi</a:t>
            </a:r>
            <a:endParaRPr lang="en-GB"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dampak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pangsa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pasar,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memperluas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jangkauan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meningkatkan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kecepatan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bisnis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menyederhanakan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interaksi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meningkatkan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harapan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pelanggan</a:t>
            </a:r>
            <a:endParaRPr lang="en-GB"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membunuh</a:t>
            </a:r>
            <a: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perusahaan</a:t>
            </a:r>
            <a:br>
              <a:rPr lang="en-GB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02" y="974041"/>
            <a:ext cx="4237036" cy="3995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90600" y="342900"/>
            <a:ext cx="7954962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Persyaratan Baru pada E-Business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sz="half" idx="1"/>
          </p:nvPr>
        </p:nvSpPr>
        <p:spPr>
          <a:xfrm>
            <a:off x="1295400" y="142875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Bisnis</a:t>
            </a:r>
            <a:r>
              <a:rPr lang="en-GB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......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mudah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digunakan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terintegrasi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handal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kokoh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responsif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fleksibel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mudah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maintainable,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akurat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terukur</a:t>
            </a:r>
            <a:r>
              <a:rPr lang="en-GB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global, </a:t>
            </a:r>
            <a:r>
              <a:rPr lang="en-GB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aman</a:t>
            </a:r>
            <a:endParaRPr lang="en-GB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808" y="1376265"/>
            <a:ext cx="6121400" cy="33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429000" y="3886200"/>
            <a:ext cx="3043236" cy="277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 OVERVIEW 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x="1379276" y="1383263"/>
            <a:ext cx="6430445" cy="3291374"/>
            <a:chOff x="1905000" y="762000"/>
            <a:chExt cx="5948362" cy="4195762"/>
          </a:xfrm>
        </p:grpSpPr>
        <p:sp>
          <p:nvSpPr>
            <p:cNvPr id="182" name="Shape 182"/>
            <p:cNvSpPr/>
            <p:nvPr/>
          </p:nvSpPr>
          <p:spPr>
            <a:xfrm>
              <a:off x="1905000" y="762000"/>
              <a:ext cx="5943599" cy="419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3" name="Shape 1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05000" y="762000"/>
              <a:ext cx="5948362" cy="41957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BEGIN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idx="1"/>
          </p:nvPr>
        </p:nvSpPr>
        <p:spPr>
          <a:xfrm>
            <a:off x="706632" y="1411252"/>
            <a:ext cx="7772400" cy="26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Mulailah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mendapatkan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dukungan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manajemen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eksekutif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sponsor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Mengidentifikasi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tujuan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menyelesaikan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rencana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inisiatif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individu-individu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terlibat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Garis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besar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proses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perencanaan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digunakan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Mengembangkan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rencana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komunikasi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menguraikan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bagaimana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anggota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tetap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mengikuti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kegiatan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Akhirnya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mengumumkan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kepada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DIAGNOSE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idx="1"/>
          </p:nvPr>
        </p:nvSpPr>
        <p:spPr>
          <a:xfrm>
            <a:off x="1173162" y="1485900"/>
            <a:ext cx="7772400" cy="2228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Mendiagnosis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bagaimana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mereka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dapat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mempengaruhi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lingkungan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saat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mendiagnosis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kekuatan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bidang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perbaikan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Mengidentifikasi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pemangku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kepentingan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mendiagnosis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proses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mereka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Mendiagnosa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dampak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eksternal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serta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rantai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mendiagnosis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kekuatan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kelemahan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peluang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dan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ancaman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idx="1"/>
          </p:nvPr>
        </p:nvSpPr>
        <p:spPr>
          <a:xfrm>
            <a:off x="1173162" y="1485900"/>
            <a:ext cx="7772400" cy="1543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Mengembangkan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proposisi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nilai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serta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nilai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pengiriman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proposisi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Mengembangkan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strategi e-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bisnis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metrik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mengukur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keberhasilan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kemajuan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GB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strategi.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800" b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idx="1"/>
          </p:nvPr>
        </p:nvSpPr>
        <p:spPr>
          <a:xfrm>
            <a:off x="1173162" y="1485900"/>
            <a:ext cx="7772400" cy="148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peluang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tertentu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serta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kompetitif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situasi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Tentukan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prioritas</a:t>
            </a:r>
            <a:r>
              <a:rPr lang="en-GB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415</Words>
  <Application>Microsoft Office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Source Code Pro</vt:lpstr>
      <vt:lpstr>Noto Sans Symbols</vt:lpstr>
      <vt:lpstr>Calibri Light</vt:lpstr>
      <vt:lpstr>Calibri</vt:lpstr>
      <vt:lpstr>Times New Roman</vt:lpstr>
      <vt:lpstr>1_Retrospect</vt:lpstr>
      <vt:lpstr>Retrospect</vt:lpstr>
      <vt:lpstr>Planning For E-Bussiness Success</vt:lpstr>
      <vt:lpstr> E-Business... </vt:lpstr>
      <vt:lpstr>Persyaratan Baru pada E-Business</vt:lpstr>
      <vt:lpstr>PowerPoint Presentation</vt:lpstr>
      <vt:lpstr>PowerPoint Presentation</vt:lpstr>
      <vt:lpstr>BEGIN</vt:lpstr>
      <vt:lpstr>DIAGNOSE</vt:lpstr>
      <vt:lpstr>DEVELOP</vt:lpstr>
      <vt:lpstr>DEFINE</vt:lpstr>
      <vt:lpstr>DETERMINE</vt:lpstr>
      <vt:lpstr>DESIGN</vt:lpstr>
      <vt:lpstr>DELIVER</vt:lpstr>
      <vt:lpstr>DISCUSS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Kumpulan Materi Kuliah</dc:title>
  <dc:creator>User</dc:creator>
  <cp:lastModifiedBy>User</cp:lastModifiedBy>
  <cp:revision>2</cp:revision>
  <dcterms:modified xsi:type="dcterms:W3CDTF">2020-09-16T08:13:00Z</dcterms:modified>
</cp:coreProperties>
</file>