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1100" r:id="rId3"/>
    <p:sldId id="291" r:id="rId4"/>
    <p:sldId id="292" r:id="rId5"/>
    <p:sldId id="257" r:id="rId6"/>
    <p:sldId id="263" r:id="rId7"/>
    <p:sldId id="264" r:id="rId8"/>
    <p:sldId id="265" r:id="rId9"/>
    <p:sldId id="266" r:id="rId10"/>
    <p:sldId id="293" r:id="rId11"/>
    <p:sldId id="267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01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4" y="10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1A9993-5010-4977-B152-914D3EB78B7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E7F1AC5-C892-4A53-9B85-97AF114932D4}">
      <dgm:prSet/>
      <dgm:spPr/>
      <dgm:t>
        <a:bodyPr/>
        <a:lstStyle/>
        <a:p>
          <a:r>
            <a:rPr lang="en-US"/>
            <a:t>Importance of MIS in Modern Organizations</a:t>
          </a:r>
        </a:p>
      </dgm:t>
    </dgm:pt>
    <dgm:pt modelId="{27DB0550-2382-43A1-AEEE-9F3FA9D3F316}" type="parTrans" cxnId="{DEFB7895-A802-48A3-846A-C43F4EA9639B}">
      <dgm:prSet/>
      <dgm:spPr/>
      <dgm:t>
        <a:bodyPr/>
        <a:lstStyle/>
        <a:p>
          <a:endParaRPr lang="en-US"/>
        </a:p>
      </dgm:t>
    </dgm:pt>
    <dgm:pt modelId="{370A1CC3-9A2F-4D0B-8A99-931D142B6980}" type="sibTrans" cxnId="{DEFB7895-A802-48A3-846A-C43F4EA9639B}">
      <dgm:prSet/>
      <dgm:spPr/>
      <dgm:t>
        <a:bodyPr/>
        <a:lstStyle/>
        <a:p>
          <a:endParaRPr lang="en-US"/>
        </a:p>
      </dgm:t>
    </dgm:pt>
    <dgm:pt modelId="{3FC2B4C6-534E-40CF-8202-E148AF74DA5B}">
      <dgm:prSet/>
      <dgm:spPr/>
      <dgm:t>
        <a:bodyPr/>
        <a:lstStyle/>
        <a:p>
          <a:r>
            <a:rPr lang="en-US"/>
            <a:t>How MIS Supports Management</a:t>
          </a:r>
        </a:p>
      </dgm:t>
    </dgm:pt>
    <dgm:pt modelId="{A4272D29-B01F-4656-BD7F-6F8BE04C1BCE}" type="parTrans" cxnId="{79560405-0510-4288-B951-959FFD304CA5}">
      <dgm:prSet/>
      <dgm:spPr/>
      <dgm:t>
        <a:bodyPr/>
        <a:lstStyle/>
        <a:p>
          <a:endParaRPr lang="en-US"/>
        </a:p>
      </dgm:t>
    </dgm:pt>
    <dgm:pt modelId="{AB8ADBA3-E029-4172-B40F-11C119FEE956}" type="sibTrans" cxnId="{79560405-0510-4288-B951-959FFD304CA5}">
      <dgm:prSet/>
      <dgm:spPr/>
      <dgm:t>
        <a:bodyPr/>
        <a:lstStyle/>
        <a:p>
          <a:endParaRPr lang="en-US"/>
        </a:p>
      </dgm:t>
    </dgm:pt>
    <dgm:pt modelId="{83E3449C-B81B-4C9F-B442-04C28AF35AD2}">
      <dgm:prSet/>
      <dgm:spPr/>
      <dgm:t>
        <a:bodyPr/>
        <a:lstStyle/>
        <a:p>
          <a:r>
            <a:rPr lang="en-US"/>
            <a:t>Real-world examples from MIS books</a:t>
          </a:r>
        </a:p>
      </dgm:t>
    </dgm:pt>
    <dgm:pt modelId="{C89FCD37-ECF6-4678-A525-6F7D9DD87DBB}" type="parTrans" cxnId="{CEFF9918-5E26-47D0-BD5F-7FD7BFEA0073}">
      <dgm:prSet/>
      <dgm:spPr/>
      <dgm:t>
        <a:bodyPr/>
        <a:lstStyle/>
        <a:p>
          <a:endParaRPr lang="en-US"/>
        </a:p>
      </dgm:t>
    </dgm:pt>
    <dgm:pt modelId="{2BB6233B-0CD5-4D25-98D2-CCA68E3AF8BC}" type="sibTrans" cxnId="{CEFF9918-5E26-47D0-BD5F-7FD7BFEA0073}">
      <dgm:prSet/>
      <dgm:spPr/>
      <dgm:t>
        <a:bodyPr/>
        <a:lstStyle/>
        <a:p>
          <a:endParaRPr lang="en-US"/>
        </a:p>
      </dgm:t>
    </dgm:pt>
    <dgm:pt modelId="{4658F8DD-EABE-4E2B-9EA4-8EB7C3E712E1}" type="pres">
      <dgm:prSet presAssocID="{B91A9993-5010-4977-B152-914D3EB78B79}" presName="root" presStyleCnt="0">
        <dgm:presLayoutVars>
          <dgm:dir/>
          <dgm:resizeHandles val="exact"/>
        </dgm:presLayoutVars>
      </dgm:prSet>
      <dgm:spPr/>
    </dgm:pt>
    <dgm:pt modelId="{011212A4-598D-478B-8B25-03E73EE80B78}" type="pres">
      <dgm:prSet presAssocID="{4E7F1AC5-C892-4A53-9B85-97AF114932D4}" presName="compNode" presStyleCnt="0"/>
      <dgm:spPr/>
    </dgm:pt>
    <dgm:pt modelId="{3EA6DA01-913F-431F-A79F-B1EE13B8AC0E}" type="pres">
      <dgm:prSet presAssocID="{4E7F1AC5-C892-4A53-9B85-97AF114932D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17E88BA9-DD17-43DE-950C-B7575216CD36}" type="pres">
      <dgm:prSet presAssocID="{4E7F1AC5-C892-4A53-9B85-97AF114932D4}" presName="spaceRect" presStyleCnt="0"/>
      <dgm:spPr/>
    </dgm:pt>
    <dgm:pt modelId="{DC19DE86-D7DF-48CB-801E-3AAE72F20207}" type="pres">
      <dgm:prSet presAssocID="{4E7F1AC5-C892-4A53-9B85-97AF114932D4}" presName="textRect" presStyleLbl="revTx" presStyleIdx="0" presStyleCnt="3">
        <dgm:presLayoutVars>
          <dgm:chMax val="1"/>
          <dgm:chPref val="1"/>
        </dgm:presLayoutVars>
      </dgm:prSet>
      <dgm:spPr/>
    </dgm:pt>
    <dgm:pt modelId="{6217F97A-F3FA-450A-94CE-E6447BF5ABF8}" type="pres">
      <dgm:prSet presAssocID="{370A1CC3-9A2F-4D0B-8A99-931D142B6980}" presName="sibTrans" presStyleCnt="0"/>
      <dgm:spPr/>
    </dgm:pt>
    <dgm:pt modelId="{40D6B5BB-6716-4E74-B365-A8F19F2EDB57}" type="pres">
      <dgm:prSet presAssocID="{3FC2B4C6-534E-40CF-8202-E148AF74DA5B}" presName="compNode" presStyleCnt="0"/>
      <dgm:spPr/>
    </dgm:pt>
    <dgm:pt modelId="{244EE2B0-25AC-494C-AB54-D1C73C9B1C79}" type="pres">
      <dgm:prSet presAssocID="{3FC2B4C6-534E-40CF-8202-E148AF74DA5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DDD20DC9-0569-4192-88BA-9E5355BA6BA8}" type="pres">
      <dgm:prSet presAssocID="{3FC2B4C6-534E-40CF-8202-E148AF74DA5B}" presName="spaceRect" presStyleCnt="0"/>
      <dgm:spPr/>
    </dgm:pt>
    <dgm:pt modelId="{AE3A53C3-8155-4333-9ECB-6152F43311DE}" type="pres">
      <dgm:prSet presAssocID="{3FC2B4C6-534E-40CF-8202-E148AF74DA5B}" presName="textRect" presStyleLbl="revTx" presStyleIdx="1" presStyleCnt="3">
        <dgm:presLayoutVars>
          <dgm:chMax val="1"/>
          <dgm:chPref val="1"/>
        </dgm:presLayoutVars>
      </dgm:prSet>
      <dgm:spPr/>
    </dgm:pt>
    <dgm:pt modelId="{EDE85EF9-9E54-4D8D-ADD4-6EB0D949673B}" type="pres">
      <dgm:prSet presAssocID="{AB8ADBA3-E029-4172-B40F-11C119FEE956}" presName="sibTrans" presStyleCnt="0"/>
      <dgm:spPr/>
    </dgm:pt>
    <dgm:pt modelId="{FC2D5457-4824-457A-A5B6-B588C95722E1}" type="pres">
      <dgm:prSet presAssocID="{83E3449C-B81B-4C9F-B442-04C28AF35AD2}" presName="compNode" presStyleCnt="0"/>
      <dgm:spPr/>
    </dgm:pt>
    <dgm:pt modelId="{80CFD523-D751-4A3D-8667-253B802A0C77}" type="pres">
      <dgm:prSet presAssocID="{83E3449C-B81B-4C9F-B442-04C28AF35AD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5C6EB399-30FA-4142-9E51-064CF2904939}" type="pres">
      <dgm:prSet presAssocID="{83E3449C-B81B-4C9F-B442-04C28AF35AD2}" presName="spaceRect" presStyleCnt="0"/>
      <dgm:spPr/>
    </dgm:pt>
    <dgm:pt modelId="{D5412817-769D-460F-8F09-97BEE0CEA6B5}" type="pres">
      <dgm:prSet presAssocID="{83E3449C-B81B-4C9F-B442-04C28AF35AD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9560405-0510-4288-B951-959FFD304CA5}" srcId="{B91A9993-5010-4977-B152-914D3EB78B79}" destId="{3FC2B4C6-534E-40CF-8202-E148AF74DA5B}" srcOrd="1" destOrd="0" parTransId="{A4272D29-B01F-4656-BD7F-6F8BE04C1BCE}" sibTransId="{AB8ADBA3-E029-4172-B40F-11C119FEE956}"/>
    <dgm:cxn modelId="{CEFF9918-5E26-47D0-BD5F-7FD7BFEA0073}" srcId="{B91A9993-5010-4977-B152-914D3EB78B79}" destId="{83E3449C-B81B-4C9F-B442-04C28AF35AD2}" srcOrd="2" destOrd="0" parTransId="{C89FCD37-ECF6-4678-A525-6F7D9DD87DBB}" sibTransId="{2BB6233B-0CD5-4D25-98D2-CCA68E3AF8BC}"/>
    <dgm:cxn modelId="{D7680D21-8F8B-42FF-803C-2B6FE7C74E33}" type="presOf" srcId="{B91A9993-5010-4977-B152-914D3EB78B79}" destId="{4658F8DD-EABE-4E2B-9EA4-8EB7C3E712E1}" srcOrd="0" destOrd="0" presId="urn:microsoft.com/office/officeart/2018/2/layout/IconLabelList"/>
    <dgm:cxn modelId="{0926DA32-98D6-479D-AC83-C29B92F4BE64}" type="presOf" srcId="{3FC2B4C6-534E-40CF-8202-E148AF74DA5B}" destId="{AE3A53C3-8155-4333-9ECB-6152F43311DE}" srcOrd="0" destOrd="0" presId="urn:microsoft.com/office/officeart/2018/2/layout/IconLabelList"/>
    <dgm:cxn modelId="{87AD4B8B-3279-4E94-B53F-32655F0111BE}" type="presOf" srcId="{83E3449C-B81B-4C9F-B442-04C28AF35AD2}" destId="{D5412817-769D-460F-8F09-97BEE0CEA6B5}" srcOrd="0" destOrd="0" presId="urn:microsoft.com/office/officeart/2018/2/layout/IconLabelList"/>
    <dgm:cxn modelId="{DEFB7895-A802-48A3-846A-C43F4EA9639B}" srcId="{B91A9993-5010-4977-B152-914D3EB78B79}" destId="{4E7F1AC5-C892-4A53-9B85-97AF114932D4}" srcOrd="0" destOrd="0" parTransId="{27DB0550-2382-43A1-AEEE-9F3FA9D3F316}" sibTransId="{370A1CC3-9A2F-4D0B-8A99-931D142B6980}"/>
    <dgm:cxn modelId="{125215AC-656A-4508-8AAE-D34D60B5EE21}" type="presOf" srcId="{4E7F1AC5-C892-4A53-9B85-97AF114932D4}" destId="{DC19DE86-D7DF-48CB-801E-3AAE72F20207}" srcOrd="0" destOrd="0" presId="urn:microsoft.com/office/officeart/2018/2/layout/IconLabelList"/>
    <dgm:cxn modelId="{7DBC86B6-A149-4015-9498-577944D4A891}" type="presParOf" srcId="{4658F8DD-EABE-4E2B-9EA4-8EB7C3E712E1}" destId="{011212A4-598D-478B-8B25-03E73EE80B78}" srcOrd="0" destOrd="0" presId="urn:microsoft.com/office/officeart/2018/2/layout/IconLabelList"/>
    <dgm:cxn modelId="{0CA9C1CE-AF37-49B7-8EA3-4A40C627506F}" type="presParOf" srcId="{011212A4-598D-478B-8B25-03E73EE80B78}" destId="{3EA6DA01-913F-431F-A79F-B1EE13B8AC0E}" srcOrd="0" destOrd="0" presId="urn:microsoft.com/office/officeart/2018/2/layout/IconLabelList"/>
    <dgm:cxn modelId="{73155C7A-FC4F-4BF6-B288-C4A6E1130913}" type="presParOf" srcId="{011212A4-598D-478B-8B25-03E73EE80B78}" destId="{17E88BA9-DD17-43DE-950C-B7575216CD36}" srcOrd="1" destOrd="0" presId="urn:microsoft.com/office/officeart/2018/2/layout/IconLabelList"/>
    <dgm:cxn modelId="{3DBEE6E5-496B-44BA-8DE1-078F2366FFF9}" type="presParOf" srcId="{011212A4-598D-478B-8B25-03E73EE80B78}" destId="{DC19DE86-D7DF-48CB-801E-3AAE72F20207}" srcOrd="2" destOrd="0" presId="urn:microsoft.com/office/officeart/2018/2/layout/IconLabelList"/>
    <dgm:cxn modelId="{6737DD9A-7A52-4431-88E5-B620C9498315}" type="presParOf" srcId="{4658F8DD-EABE-4E2B-9EA4-8EB7C3E712E1}" destId="{6217F97A-F3FA-450A-94CE-E6447BF5ABF8}" srcOrd="1" destOrd="0" presId="urn:microsoft.com/office/officeart/2018/2/layout/IconLabelList"/>
    <dgm:cxn modelId="{6C61966C-F323-414F-9763-120FC0005D28}" type="presParOf" srcId="{4658F8DD-EABE-4E2B-9EA4-8EB7C3E712E1}" destId="{40D6B5BB-6716-4E74-B365-A8F19F2EDB57}" srcOrd="2" destOrd="0" presId="urn:microsoft.com/office/officeart/2018/2/layout/IconLabelList"/>
    <dgm:cxn modelId="{DFDCA988-743F-4080-A44E-162BAE27D1FD}" type="presParOf" srcId="{40D6B5BB-6716-4E74-B365-A8F19F2EDB57}" destId="{244EE2B0-25AC-494C-AB54-D1C73C9B1C79}" srcOrd="0" destOrd="0" presId="urn:microsoft.com/office/officeart/2018/2/layout/IconLabelList"/>
    <dgm:cxn modelId="{BB7526D9-F8F2-41F4-8082-BB2CF52A9863}" type="presParOf" srcId="{40D6B5BB-6716-4E74-B365-A8F19F2EDB57}" destId="{DDD20DC9-0569-4192-88BA-9E5355BA6BA8}" srcOrd="1" destOrd="0" presId="urn:microsoft.com/office/officeart/2018/2/layout/IconLabelList"/>
    <dgm:cxn modelId="{CA1642CD-B20F-458B-B82F-FA5CB002C960}" type="presParOf" srcId="{40D6B5BB-6716-4E74-B365-A8F19F2EDB57}" destId="{AE3A53C3-8155-4333-9ECB-6152F43311DE}" srcOrd="2" destOrd="0" presId="urn:microsoft.com/office/officeart/2018/2/layout/IconLabelList"/>
    <dgm:cxn modelId="{898AA474-2B6D-48F1-B527-62BE10E24AA2}" type="presParOf" srcId="{4658F8DD-EABE-4E2B-9EA4-8EB7C3E712E1}" destId="{EDE85EF9-9E54-4D8D-ADD4-6EB0D949673B}" srcOrd="3" destOrd="0" presId="urn:microsoft.com/office/officeart/2018/2/layout/IconLabelList"/>
    <dgm:cxn modelId="{EA0CBDFA-CC01-4CFC-8A4C-6FE057FD9858}" type="presParOf" srcId="{4658F8DD-EABE-4E2B-9EA4-8EB7C3E712E1}" destId="{FC2D5457-4824-457A-A5B6-B588C95722E1}" srcOrd="4" destOrd="0" presId="urn:microsoft.com/office/officeart/2018/2/layout/IconLabelList"/>
    <dgm:cxn modelId="{0477F786-4646-4EE2-99B7-14BD08E6A031}" type="presParOf" srcId="{FC2D5457-4824-457A-A5B6-B588C95722E1}" destId="{80CFD523-D751-4A3D-8667-253B802A0C77}" srcOrd="0" destOrd="0" presId="urn:microsoft.com/office/officeart/2018/2/layout/IconLabelList"/>
    <dgm:cxn modelId="{2ECE17E9-008E-4173-8255-72F67DA27806}" type="presParOf" srcId="{FC2D5457-4824-457A-A5B6-B588C95722E1}" destId="{5C6EB399-30FA-4142-9E51-064CF2904939}" srcOrd="1" destOrd="0" presId="urn:microsoft.com/office/officeart/2018/2/layout/IconLabelList"/>
    <dgm:cxn modelId="{2B80B404-F024-428A-AA0E-C705D854B53E}" type="presParOf" srcId="{FC2D5457-4824-457A-A5B6-B588C95722E1}" destId="{D5412817-769D-460F-8F09-97BEE0CEA6B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747185-1BD3-4024-8FEF-195AAF9A82E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9878F0C-7885-4DDB-B360-782238CDA756}">
      <dgm:prSet/>
      <dgm:spPr/>
      <dgm:t>
        <a:bodyPr/>
        <a:lstStyle/>
        <a:p>
          <a:r>
            <a:rPr lang="en-US"/>
            <a:t>Define Management Information Systems</a:t>
          </a:r>
        </a:p>
      </dgm:t>
    </dgm:pt>
    <dgm:pt modelId="{3EDFAF60-E483-467B-B054-D88F88426275}" type="parTrans" cxnId="{DE710882-883E-4CCC-A16E-15DA81BC96B1}">
      <dgm:prSet/>
      <dgm:spPr/>
      <dgm:t>
        <a:bodyPr/>
        <a:lstStyle/>
        <a:p>
          <a:endParaRPr lang="en-US"/>
        </a:p>
      </dgm:t>
    </dgm:pt>
    <dgm:pt modelId="{1546DA5F-7DDD-4BED-9F79-E6DD3AACFD98}" type="sibTrans" cxnId="{DE710882-883E-4CCC-A16E-15DA81BC96B1}">
      <dgm:prSet/>
      <dgm:spPr/>
      <dgm:t>
        <a:bodyPr/>
        <a:lstStyle/>
        <a:p>
          <a:endParaRPr lang="en-US"/>
        </a:p>
      </dgm:t>
    </dgm:pt>
    <dgm:pt modelId="{3AB40D2C-1EA4-412E-AF57-3B38172D52C0}">
      <dgm:prSet/>
      <dgm:spPr/>
      <dgm:t>
        <a:bodyPr/>
        <a:lstStyle/>
        <a:p>
          <a:r>
            <a:rPr lang="en-US"/>
            <a:t>Explain the foundational concepts of MIS, including data, information, and technology integration</a:t>
          </a:r>
        </a:p>
      </dgm:t>
    </dgm:pt>
    <dgm:pt modelId="{E47D10A6-EDBF-4B6E-8F74-0843D8C055F7}" type="parTrans" cxnId="{795169DE-CFB0-4F44-80F1-FE04AA9A57B4}">
      <dgm:prSet/>
      <dgm:spPr/>
      <dgm:t>
        <a:bodyPr/>
        <a:lstStyle/>
        <a:p>
          <a:endParaRPr lang="en-US"/>
        </a:p>
      </dgm:t>
    </dgm:pt>
    <dgm:pt modelId="{EBF56E4A-AFFA-436B-8220-6953FD9699E0}" type="sibTrans" cxnId="{795169DE-CFB0-4F44-80F1-FE04AA9A57B4}">
      <dgm:prSet/>
      <dgm:spPr/>
      <dgm:t>
        <a:bodyPr/>
        <a:lstStyle/>
        <a:p>
          <a:endParaRPr lang="en-US"/>
        </a:p>
      </dgm:t>
    </dgm:pt>
    <dgm:pt modelId="{C603E85D-86FA-4FB2-9A9D-12FE16A7071F}">
      <dgm:prSet/>
      <dgm:spPr/>
      <dgm:t>
        <a:bodyPr/>
        <a:lstStyle/>
        <a:p>
          <a:r>
            <a:rPr lang="en-US"/>
            <a:t>Highlight the significance of MIS as an information management framework</a:t>
          </a:r>
        </a:p>
      </dgm:t>
    </dgm:pt>
    <dgm:pt modelId="{227ED9EE-1147-46B7-A461-19F52DD47794}" type="parTrans" cxnId="{97959C80-D1C9-402E-B5CA-98D70A1DD710}">
      <dgm:prSet/>
      <dgm:spPr/>
      <dgm:t>
        <a:bodyPr/>
        <a:lstStyle/>
        <a:p>
          <a:endParaRPr lang="en-US"/>
        </a:p>
      </dgm:t>
    </dgm:pt>
    <dgm:pt modelId="{B7DD8ED7-5526-40E1-9D73-5648C5010851}" type="sibTrans" cxnId="{97959C80-D1C9-402E-B5CA-98D70A1DD710}">
      <dgm:prSet/>
      <dgm:spPr/>
      <dgm:t>
        <a:bodyPr/>
        <a:lstStyle/>
        <a:p>
          <a:endParaRPr lang="en-US"/>
        </a:p>
      </dgm:t>
    </dgm:pt>
    <dgm:pt modelId="{EB207961-B8EB-4FA3-9E57-A2F069D32262}" type="pres">
      <dgm:prSet presAssocID="{82747185-1BD3-4024-8FEF-195AAF9A82E7}" presName="root" presStyleCnt="0">
        <dgm:presLayoutVars>
          <dgm:dir/>
          <dgm:resizeHandles val="exact"/>
        </dgm:presLayoutVars>
      </dgm:prSet>
      <dgm:spPr/>
    </dgm:pt>
    <dgm:pt modelId="{3BBA8BEF-9EB2-473B-A8C8-DF54568F7775}" type="pres">
      <dgm:prSet presAssocID="{39878F0C-7885-4DDB-B360-782238CDA756}" presName="compNode" presStyleCnt="0"/>
      <dgm:spPr/>
    </dgm:pt>
    <dgm:pt modelId="{54DA13F0-B9D0-4B63-A00B-4B9886E3D367}" type="pres">
      <dgm:prSet presAssocID="{39878F0C-7885-4DDB-B360-782238CDA756}" presName="bgRect" presStyleLbl="bgShp" presStyleIdx="0" presStyleCnt="3"/>
      <dgm:spPr/>
    </dgm:pt>
    <dgm:pt modelId="{FC859420-5818-4961-BCE0-94C62D012A69}" type="pres">
      <dgm:prSet presAssocID="{39878F0C-7885-4DDB-B360-782238CDA75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578D4F94-5C6B-4969-AAEE-B9189E1841E4}" type="pres">
      <dgm:prSet presAssocID="{39878F0C-7885-4DDB-B360-782238CDA756}" presName="spaceRect" presStyleCnt="0"/>
      <dgm:spPr/>
    </dgm:pt>
    <dgm:pt modelId="{104C0136-BBDA-43EA-9BE7-D6014E901B00}" type="pres">
      <dgm:prSet presAssocID="{39878F0C-7885-4DDB-B360-782238CDA756}" presName="parTx" presStyleLbl="revTx" presStyleIdx="0" presStyleCnt="3">
        <dgm:presLayoutVars>
          <dgm:chMax val="0"/>
          <dgm:chPref val="0"/>
        </dgm:presLayoutVars>
      </dgm:prSet>
      <dgm:spPr/>
    </dgm:pt>
    <dgm:pt modelId="{BC4A8D16-A225-48BF-BE33-1BAF0853BB20}" type="pres">
      <dgm:prSet presAssocID="{1546DA5F-7DDD-4BED-9F79-E6DD3AACFD98}" presName="sibTrans" presStyleCnt="0"/>
      <dgm:spPr/>
    </dgm:pt>
    <dgm:pt modelId="{F80A3EC6-5848-4213-A07E-DF0FB45D87F0}" type="pres">
      <dgm:prSet presAssocID="{3AB40D2C-1EA4-412E-AF57-3B38172D52C0}" presName="compNode" presStyleCnt="0"/>
      <dgm:spPr/>
    </dgm:pt>
    <dgm:pt modelId="{C9F1792F-095E-47B4-B564-ACF3CA09DAA9}" type="pres">
      <dgm:prSet presAssocID="{3AB40D2C-1EA4-412E-AF57-3B38172D52C0}" presName="bgRect" presStyleLbl="bgShp" presStyleIdx="1" presStyleCnt="3"/>
      <dgm:spPr/>
    </dgm:pt>
    <dgm:pt modelId="{47378160-E1CA-45E7-8089-FBD7D3C55766}" type="pres">
      <dgm:prSet presAssocID="{3AB40D2C-1EA4-412E-AF57-3B38172D52C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89D3139F-A8C2-4511-8422-7061C781F72E}" type="pres">
      <dgm:prSet presAssocID="{3AB40D2C-1EA4-412E-AF57-3B38172D52C0}" presName="spaceRect" presStyleCnt="0"/>
      <dgm:spPr/>
    </dgm:pt>
    <dgm:pt modelId="{68C72577-B60F-47E0-B50D-988A72098449}" type="pres">
      <dgm:prSet presAssocID="{3AB40D2C-1EA4-412E-AF57-3B38172D52C0}" presName="parTx" presStyleLbl="revTx" presStyleIdx="1" presStyleCnt="3">
        <dgm:presLayoutVars>
          <dgm:chMax val="0"/>
          <dgm:chPref val="0"/>
        </dgm:presLayoutVars>
      </dgm:prSet>
      <dgm:spPr/>
    </dgm:pt>
    <dgm:pt modelId="{F4AECD07-E273-4F7D-9B64-A0375254B655}" type="pres">
      <dgm:prSet presAssocID="{EBF56E4A-AFFA-436B-8220-6953FD9699E0}" presName="sibTrans" presStyleCnt="0"/>
      <dgm:spPr/>
    </dgm:pt>
    <dgm:pt modelId="{466BCFEE-2E7D-441E-B05C-4CEC4E81D418}" type="pres">
      <dgm:prSet presAssocID="{C603E85D-86FA-4FB2-9A9D-12FE16A7071F}" presName="compNode" presStyleCnt="0"/>
      <dgm:spPr/>
    </dgm:pt>
    <dgm:pt modelId="{8294AB20-C3D9-47AF-8A85-4CDB91A2332D}" type="pres">
      <dgm:prSet presAssocID="{C603E85D-86FA-4FB2-9A9D-12FE16A7071F}" presName="bgRect" presStyleLbl="bgShp" presStyleIdx="2" presStyleCnt="3"/>
      <dgm:spPr/>
    </dgm:pt>
    <dgm:pt modelId="{D751087F-BE1F-4B91-AFD7-6F07B2ECB3F0}" type="pres">
      <dgm:prSet presAssocID="{C603E85D-86FA-4FB2-9A9D-12FE16A7071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70EE735-CC97-4A87-980D-BC1E8395BB87}" type="pres">
      <dgm:prSet presAssocID="{C603E85D-86FA-4FB2-9A9D-12FE16A7071F}" presName="spaceRect" presStyleCnt="0"/>
      <dgm:spPr/>
    </dgm:pt>
    <dgm:pt modelId="{86B11303-446D-46FB-BFF5-EDDE8320BD4D}" type="pres">
      <dgm:prSet presAssocID="{C603E85D-86FA-4FB2-9A9D-12FE16A7071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C897952-4D38-499E-9D31-B68EDF1D18D4}" type="presOf" srcId="{82747185-1BD3-4024-8FEF-195AAF9A82E7}" destId="{EB207961-B8EB-4FA3-9E57-A2F069D32262}" srcOrd="0" destOrd="0" presId="urn:microsoft.com/office/officeart/2018/2/layout/IconVerticalSolidList"/>
    <dgm:cxn modelId="{97959C80-D1C9-402E-B5CA-98D70A1DD710}" srcId="{82747185-1BD3-4024-8FEF-195AAF9A82E7}" destId="{C603E85D-86FA-4FB2-9A9D-12FE16A7071F}" srcOrd="2" destOrd="0" parTransId="{227ED9EE-1147-46B7-A461-19F52DD47794}" sibTransId="{B7DD8ED7-5526-40E1-9D73-5648C5010851}"/>
    <dgm:cxn modelId="{DE710882-883E-4CCC-A16E-15DA81BC96B1}" srcId="{82747185-1BD3-4024-8FEF-195AAF9A82E7}" destId="{39878F0C-7885-4DDB-B360-782238CDA756}" srcOrd="0" destOrd="0" parTransId="{3EDFAF60-E483-467B-B054-D88F88426275}" sibTransId="{1546DA5F-7DDD-4BED-9F79-E6DD3AACFD98}"/>
    <dgm:cxn modelId="{E6F7CE8D-9F3D-4397-83F5-D62739FB40EF}" type="presOf" srcId="{C603E85D-86FA-4FB2-9A9D-12FE16A7071F}" destId="{86B11303-446D-46FB-BFF5-EDDE8320BD4D}" srcOrd="0" destOrd="0" presId="urn:microsoft.com/office/officeart/2018/2/layout/IconVerticalSolidList"/>
    <dgm:cxn modelId="{7B42E59C-7CB6-44BC-89F7-E6553A53FD20}" type="presOf" srcId="{39878F0C-7885-4DDB-B360-782238CDA756}" destId="{104C0136-BBDA-43EA-9BE7-D6014E901B00}" srcOrd="0" destOrd="0" presId="urn:microsoft.com/office/officeart/2018/2/layout/IconVerticalSolidList"/>
    <dgm:cxn modelId="{C27241BC-00CA-42D5-A740-93FB4B954F3B}" type="presOf" srcId="{3AB40D2C-1EA4-412E-AF57-3B38172D52C0}" destId="{68C72577-B60F-47E0-B50D-988A72098449}" srcOrd="0" destOrd="0" presId="urn:microsoft.com/office/officeart/2018/2/layout/IconVerticalSolidList"/>
    <dgm:cxn modelId="{795169DE-CFB0-4F44-80F1-FE04AA9A57B4}" srcId="{82747185-1BD3-4024-8FEF-195AAF9A82E7}" destId="{3AB40D2C-1EA4-412E-AF57-3B38172D52C0}" srcOrd="1" destOrd="0" parTransId="{E47D10A6-EDBF-4B6E-8F74-0843D8C055F7}" sibTransId="{EBF56E4A-AFFA-436B-8220-6953FD9699E0}"/>
    <dgm:cxn modelId="{6BE085F6-23EB-4798-A28C-2FB9724F133C}" type="presParOf" srcId="{EB207961-B8EB-4FA3-9E57-A2F069D32262}" destId="{3BBA8BEF-9EB2-473B-A8C8-DF54568F7775}" srcOrd="0" destOrd="0" presId="urn:microsoft.com/office/officeart/2018/2/layout/IconVerticalSolidList"/>
    <dgm:cxn modelId="{98AA7CBD-0F0A-4E99-A72C-CC9B1B78B36B}" type="presParOf" srcId="{3BBA8BEF-9EB2-473B-A8C8-DF54568F7775}" destId="{54DA13F0-B9D0-4B63-A00B-4B9886E3D367}" srcOrd="0" destOrd="0" presId="urn:microsoft.com/office/officeart/2018/2/layout/IconVerticalSolidList"/>
    <dgm:cxn modelId="{317E74E3-9372-4B43-86F2-4142DF255E1C}" type="presParOf" srcId="{3BBA8BEF-9EB2-473B-A8C8-DF54568F7775}" destId="{FC859420-5818-4961-BCE0-94C62D012A69}" srcOrd="1" destOrd="0" presId="urn:microsoft.com/office/officeart/2018/2/layout/IconVerticalSolidList"/>
    <dgm:cxn modelId="{7FB857F8-1FD6-4A2E-AD2B-800CA23BDD6B}" type="presParOf" srcId="{3BBA8BEF-9EB2-473B-A8C8-DF54568F7775}" destId="{578D4F94-5C6B-4969-AAEE-B9189E1841E4}" srcOrd="2" destOrd="0" presId="urn:microsoft.com/office/officeart/2018/2/layout/IconVerticalSolidList"/>
    <dgm:cxn modelId="{2B066608-1378-402D-A2C3-42A6C3C39BA5}" type="presParOf" srcId="{3BBA8BEF-9EB2-473B-A8C8-DF54568F7775}" destId="{104C0136-BBDA-43EA-9BE7-D6014E901B00}" srcOrd="3" destOrd="0" presId="urn:microsoft.com/office/officeart/2018/2/layout/IconVerticalSolidList"/>
    <dgm:cxn modelId="{CF39D59F-C109-45F0-9916-BF9C23CFE28C}" type="presParOf" srcId="{EB207961-B8EB-4FA3-9E57-A2F069D32262}" destId="{BC4A8D16-A225-48BF-BE33-1BAF0853BB20}" srcOrd="1" destOrd="0" presId="urn:microsoft.com/office/officeart/2018/2/layout/IconVerticalSolidList"/>
    <dgm:cxn modelId="{E1E921A0-5301-48CF-BF62-55435D404B7C}" type="presParOf" srcId="{EB207961-B8EB-4FA3-9E57-A2F069D32262}" destId="{F80A3EC6-5848-4213-A07E-DF0FB45D87F0}" srcOrd="2" destOrd="0" presId="urn:microsoft.com/office/officeart/2018/2/layout/IconVerticalSolidList"/>
    <dgm:cxn modelId="{D113CF3E-C8D6-4ACA-B691-A91FB435F812}" type="presParOf" srcId="{F80A3EC6-5848-4213-A07E-DF0FB45D87F0}" destId="{C9F1792F-095E-47B4-B564-ACF3CA09DAA9}" srcOrd="0" destOrd="0" presId="urn:microsoft.com/office/officeart/2018/2/layout/IconVerticalSolidList"/>
    <dgm:cxn modelId="{90974A80-6E3A-42FC-BF1C-31405C3E61D7}" type="presParOf" srcId="{F80A3EC6-5848-4213-A07E-DF0FB45D87F0}" destId="{47378160-E1CA-45E7-8089-FBD7D3C55766}" srcOrd="1" destOrd="0" presId="urn:microsoft.com/office/officeart/2018/2/layout/IconVerticalSolidList"/>
    <dgm:cxn modelId="{3491EEDD-B0CC-410B-B34F-8D3F7E45992A}" type="presParOf" srcId="{F80A3EC6-5848-4213-A07E-DF0FB45D87F0}" destId="{89D3139F-A8C2-4511-8422-7061C781F72E}" srcOrd="2" destOrd="0" presId="urn:microsoft.com/office/officeart/2018/2/layout/IconVerticalSolidList"/>
    <dgm:cxn modelId="{F9A904AF-CC93-447B-BEEB-D077315A8A41}" type="presParOf" srcId="{F80A3EC6-5848-4213-A07E-DF0FB45D87F0}" destId="{68C72577-B60F-47E0-B50D-988A72098449}" srcOrd="3" destOrd="0" presId="urn:microsoft.com/office/officeart/2018/2/layout/IconVerticalSolidList"/>
    <dgm:cxn modelId="{225B7018-C619-4654-B309-75C8011FA693}" type="presParOf" srcId="{EB207961-B8EB-4FA3-9E57-A2F069D32262}" destId="{F4AECD07-E273-4F7D-9B64-A0375254B655}" srcOrd="3" destOrd="0" presId="urn:microsoft.com/office/officeart/2018/2/layout/IconVerticalSolidList"/>
    <dgm:cxn modelId="{744CAD44-B934-482C-9914-74837CFB4D9A}" type="presParOf" srcId="{EB207961-B8EB-4FA3-9E57-A2F069D32262}" destId="{466BCFEE-2E7D-441E-B05C-4CEC4E81D418}" srcOrd="4" destOrd="0" presId="urn:microsoft.com/office/officeart/2018/2/layout/IconVerticalSolidList"/>
    <dgm:cxn modelId="{0F096ADE-969D-439D-9AA2-569A424569E6}" type="presParOf" srcId="{466BCFEE-2E7D-441E-B05C-4CEC4E81D418}" destId="{8294AB20-C3D9-47AF-8A85-4CDB91A2332D}" srcOrd="0" destOrd="0" presId="urn:microsoft.com/office/officeart/2018/2/layout/IconVerticalSolidList"/>
    <dgm:cxn modelId="{33A20768-C109-4C37-9C4E-17F70C79608A}" type="presParOf" srcId="{466BCFEE-2E7D-441E-B05C-4CEC4E81D418}" destId="{D751087F-BE1F-4B91-AFD7-6F07B2ECB3F0}" srcOrd="1" destOrd="0" presId="urn:microsoft.com/office/officeart/2018/2/layout/IconVerticalSolidList"/>
    <dgm:cxn modelId="{E3C8B875-6B4A-4B1E-9022-7C188E1B03D1}" type="presParOf" srcId="{466BCFEE-2E7D-441E-B05C-4CEC4E81D418}" destId="{170EE735-CC97-4A87-980D-BC1E8395BB87}" srcOrd="2" destOrd="0" presId="urn:microsoft.com/office/officeart/2018/2/layout/IconVerticalSolidList"/>
    <dgm:cxn modelId="{41A99852-3CF4-44AB-ABF0-005DD38E8AD2}" type="presParOf" srcId="{466BCFEE-2E7D-441E-B05C-4CEC4E81D418}" destId="{86B11303-446D-46FB-BFF5-EDDE8320BD4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1805EE-6D65-4EB9-8B76-C01ADDF3105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A62D87E-84C0-4CD5-97E5-25AAEA8B5EE7}">
      <dgm:prSet/>
      <dgm:spPr/>
      <dgm:t>
        <a:bodyPr/>
        <a:lstStyle/>
        <a:p>
          <a:r>
            <a:rPr lang="en-US"/>
            <a:t>Emphasize the critical role of MIS in today's organizational landscape</a:t>
          </a:r>
        </a:p>
      </dgm:t>
    </dgm:pt>
    <dgm:pt modelId="{D4834635-A026-4F61-BCA4-D6FE8AEE5D7F}" type="parTrans" cxnId="{3F1E20B4-8386-4B4E-B679-65753D3E6ADA}">
      <dgm:prSet/>
      <dgm:spPr/>
      <dgm:t>
        <a:bodyPr/>
        <a:lstStyle/>
        <a:p>
          <a:endParaRPr lang="en-US"/>
        </a:p>
      </dgm:t>
    </dgm:pt>
    <dgm:pt modelId="{145A9A0F-66E4-415B-8DA9-FE43E896302E}" type="sibTrans" cxnId="{3F1E20B4-8386-4B4E-B679-65753D3E6ADA}">
      <dgm:prSet/>
      <dgm:spPr/>
      <dgm:t>
        <a:bodyPr/>
        <a:lstStyle/>
        <a:p>
          <a:endParaRPr lang="en-US"/>
        </a:p>
      </dgm:t>
    </dgm:pt>
    <dgm:pt modelId="{49C31249-DDF6-4107-9F33-F71987486522}">
      <dgm:prSet/>
      <dgm:spPr/>
      <dgm:t>
        <a:bodyPr/>
        <a:lstStyle/>
        <a:p>
          <a:r>
            <a:rPr lang="en-US"/>
            <a:t>Discuss the need for data-driven decision-making, information management, and technology integration</a:t>
          </a:r>
        </a:p>
      </dgm:t>
    </dgm:pt>
    <dgm:pt modelId="{9C895AA8-7D3A-4212-B8EC-42768D97DEEA}" type="parTrans" cxnId="{C9950990-CDCF-4D7E-B594-31708BA8B57A}">
      <dgm:prSet/>
      <dgm:spPr/>
      <dgm:t>
        <a:bodyPr/>
        <a:lstStyle/>
        <a:p>
          <a:endParaRPr lang="en-US"/>
        </a:p>
      </dgm:t>
    </dgm:pt>
    <dgm:pt modelId="{D46E036C-2012-4117-BEE4-B7F60FB6D9E6}" type="sibTrans" cxnId="{C9950990-CDCF-4D7E-B594-31708BA8B57A}">
      <dgm:prSet/>
      <dgm:spPr/>
      <dgm:t>
        <a:bodyPr/>
        <a:lstStyle/>
        <a:p>
          <a:endParaRPr lang="en-US"/>
        </a:p>
      </dgm:t>
    </dgm:pt>
    <dgm:pt modelId="{B075806A-7195-42F7-9BE3-7D98E2A77206}">
      <dgm:prSet/>
      <dgm:spPr/>
      <dgm:t>
        <a:bodyPr/>
        <a:lstStyle/>
        <a:p>
          <a:r>
            <a:rPr lang="en-US"/>
            <a:t>Present statistics or trends showcasing the growing reliance on MIS</a:t>
          </a:r>
        </a:p>
      </dgm:t>
    </dgm:pt>
    <dgm:pt modelId="{6996792B-A4EC-4DD9-B3A2-CB603EE6BF0C}" type="parTrans" cxnId="{50BD2E0F-C137-421E-9349-C7D20BEDBD53}">
      <dgm:prSet/>
      <dgm:spPr/>
      <dgm:t>
        <a:bodyPr/>
        <a:lstStyle/>
        <a:p>
          <a:endParaRPr lang="en-US"/>
        </a:p>
      </dgm:t>
    </dgm:pt>
    <dgm:pt modelId="{3B3D0E08-F076-4CDA-A0D8-4570B677455A}" type="sibTrans" cxnId="{50BD2E0F-C137-421E-9349-C7D20BEDBD53}">
      <dgm:prSet/>
      <dgm:spPr/>
      <dgm:t>
        <a:bodyPr/>
        <a:lstStyle/>
        <a:p>
          <a:endParaRPr lang="en-US"/>
        </a:p>
      </dgm:t>
    </dgm:pt>
    <dgm:pt modelId="{7A8A4C65-0E3F-41C0-8D8C-CBE15DBE8BE6}" type="pres">
      <dgm:prSet presAssocID="{F61805EE-6D65-4EB9-8B76-C01ADDF31056}" presName="root" presStyleCnt="0">
        <dgm:presLayoutVars>
          <dgm:dir/>
          <dgm:resizeHandles val="exact"/>
        </dgm:presLayoutVars>
      </dgm:prSet>
      <dgm:spPr/>
    </dgm:pt>
    <dgm:pt modelId="{93724AEA-0A44-4B37-B848-B887451EE1C0}" type="pres">
      <dgm:prSet presAssocID="{5A62D87E-84C0-4CD5-97E5-25AAEA8B5EE7}" presName="compNode" presStyleCnt="0"/>
      <dgm:spPr/>
    </dgm:pt>
    <dgm:pt modelId="{54C486FE-6AE1-4C7D-BCE8-C1C95A31BCBA}" type="pres">
      <dgm:prSet presAssocID="{5A62D87E-84C0-4CD5-97E5-25AAEA8B5EE7}" presName="bgRect" presStyleLbl="bgShp" presStyleIdx="0" presStyleCnt="3"/>
      <dgm:spPr/>
    </dgm:pt>
    <dgm:pt modelId="{E84A7324-2AEA-4804-8664-9C4107B42046}" type="pres">
      <dgm:prSet presAssocID="{5A62D87E-84C0-4CD5-97E5-25AAEA8B5EE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E31D2C7-5CC5-45E0-BB1E-DB66392DBAEF}" type="pres">
      <dgm:prSet presAssocID="{5A62D87E-84C0-4CD5-97E5-25AAEA8B5EE7}" presName="spaceRect" presStyleCnt="0"/>
      <dgm:spPr/>
    </dgm:pt>
    <dgm:pt modelId="{32D7AB3F-C84D-4079-80AB-366D3875F8A1}" type="pres">
      <dgm:prSet presAssocID="{5A62D87E-84C0-4CD5-97E5-25AAEA8B5EE7}" presName="parTx" presStyleLbl="revTx" presStyleIdx="0" presStyleCnt="3">
        <dgm:presLayoutVars>
          <dgm:chMax val="0"/>
          <dgm:chPref val="0"/>
        </dgm:presLayoutVars>
      </dgm:prSet>
      <dgm:spPr/>
    </dgm:pt>
    <dgm:pt modelId="{F28C14D6-BFD3-416E-B71F-570D764BFB86}" type="pres">
      <dgm:prSet presAssocID="{145A9A0F-66E4-415B-8DA9-FE43E896302E}" presName="sibTrans" presStyleCnt="0"/>
      <dgm:spPr/>
    </dgm:pt>
    <dgm:pt modelId="{682AF326-2230-4350-9D90-9C81FAB65216}" type="pres">
      <dgm:prSet presAssocID="{49C31249-DDF6-4107-9F33-F71987486522}" presName="compNode" presStyleCnt="0"/>
      <dgm:spPr/>
    </dgm:pt>
    <dgm:pt modelId="{FD46C13C-C921-4928-9537-082972A56495}" type="pres">
      <dgm:prSet presAssocID="{49C31249-DDF6-4107-9F33-F71987486522}" presName="bgRect" presStyleLbl="bgShp" presStyleIdx="1" presStyleCnt="3"/>
      <dgm:spPr/>
    </dgm:pt>
    <dgm:pt modelId="{B088DE29-4D88-418B-9A76-E819F802BB25}" type="pres">
      <dgm:prSet presAssocID="{49C31249-DDF6-4107-9F33-F7198748652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B5FD7BC5-DE25-47BB-B28E-16EC7F1B1F7C}" type="pres">
      <dgm:prSet presAssocID="{49C31249-DDF6-4107-9F33-F71987486522}" presName="spaceRect" presStyleCnt="0"/>
      <dgm:spPr/>
    </dgm:pt>
    <dgm:pt modelId="{80E8758C-2614-484E-9BB2-1E8593DE7CC3}" type="pres">
      <dgm:prSet presAssocID="{49C31249-DDF6-4107-9F33-F71987486522}" presName="parTx" presStyleLbl="revTx" presStyleIdx="1" presStyleCnt="3">
        <dgm:presLayoutVars>
          <dgm:chMax val="0"/>
          <dgm:chPref val="0"/>
        </dgm:presLayoutVars>
      </dgm:prSet>
      <dgm:spPr/>
    </dgm:pt>
    <dgm:pt modelId="{5F88042E-017E-4E94-84B9-DEFF597860F9}" type="pres">
      <dgm:prSet presAssocID="{D46E036C-2012-4117-BEE4-B7F60FB6D9E6}" presName="sibTrans" presStyleCnt="0"/>
      <dgm:spPr/>
    </dgm:pt>
    <dgm:pt modelId="{CAE9797D-A526-400D-B5CF-D70D4473FC77}" type="pres">
      <dgm:prSet presAssocID="{B075806A-7195-42F7-9BE3-7D98E2A77206}" presName="compNode" presStyleCnt="0"/>
      <dgm:spPr/>
    </dgm:pt>
    <dgm:pt modelId="{8C90D5F7-9EEF-40DC-B5AF-7577464789CC}" type="pres">
      <dgm:prSet presAssocID="{B075806A-7195-42F7-9BE3-7D98E2A77206}" presName="bgRect" presStyleLbl="bgShp" presStyleIdx="2" presStyleCnt="3"/>
      <dgm:spPr/>
    </dgm:pt>
    <dgm:pt modelId="{71AFB655-8F27-44DA-9F64-774A17A7B834}" type="pres">
      <dgm:prSet presAssocID="{B075806A-7195-42F7-9BE3-7D98E2A7720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2A7A8B11-736C-46FE-80CA-CCED95BE6CAB}" type="pres">
      <dgm:prSet presAssocID="{B075806A-7195-42F7-9BE3-7D98E2A77206}" presName="spaceRect" presStyleCnt="0"/>
      <dgm:spPr/>
    </dgm:pt>
    <dgm:pt modelId="{007BC92B-1CD4-47A1-864C-6FE1364E556B}" type="pres">
      <dgm:prSet presAssocID="{B075806A-7195-42F7-9BE3-7D98E2A7720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6EFF402-A386-4AAD-BFC0-D4359D29AE38}" type="presOf" srcId="{5A62D87E-84C0-4CD5-97E5-25AAEA8B5EE7}" destId="{32D7AB3F-C84D-4079-80AB-366D3875F8A1}" srcOrd="0" destOrd="0" presId="urn:microsoft.com/office/officeart/2018/2/layout/IconVerticalSolidList"/>
    <dgm:cxn modelId="{3BC52C04-0DDF-4030-8669-34D9743BC8F1}" type="presOf" srcId="{F61805EE-6D65-4EB9-8B76-C01ADDF31056}" destId="{7A8A4C65-0E3F-41C0-8D8C-CBE15DBE8BE6}" srcOrd="0" destOrd="0" presId="urn:microsoft.com/office/officeart/2018/2/layout/IconVerticalSolidList"/>
    <dgm:cxn modelId="{50BD2E0F-C137-421E-9349-C7D20BEDBD53}" srcId="{F61805EE-6D65-4EB9-8B76-C01ADDF31056}" destId="{B075806A-7195-42F7-9BE3-7D98E2A77206}" srcOrd="2" destOrd="0" parTransId="{6996792B-A4EC-4DD9-B3A2-CB603EE6BF0C}" sibTransId="{3B3D0E08-F076-4CDA-A0D8-4570B677455A}"/>
    <dgm:cxn modelId="{37FB3535-C0FF-4BA2-8E33-4620E8B193A6}" type="presOf" srcId="{B075806A-7195-42F7-9BE3-7D98E2A77206}" destId="{007BC92B-1CD4-47A1-864C-6FE1364E556B}" srcOrd="0" destOrd="0" presId="urn:microsoft.com/office/officeart/2018/2/layout/IconVerticalSolidList"/>
    <dgm:cxn modelId="{072E6C56-0C26-4630-83A7-0B3E7AEB28CD}" type="presOf" srcId="{49C31249-DDF6-4107-9F33-F71987486522}" destId="{80E8758C-2614-484E-9BB2-1E8593DE7CC3}" srcOrd="0" destOrd="0" presId="urn:microsoft.com/office/officeart/2018/2/layout/IconVerticalSolidList"/>
    <dgm:cxn modelId="{C9950990-CDCF-4D7E-B594-31708BA8B57A}" srcId="{F61805EE-6D65-4EB9-8B76-C01ADDF31056}" destId="{49C31249-DDF6-4107-9F33-F71987486522}" srcOrd="1" destOrd="0" parTransId="{9C895AA8-7D3A-4212-B8EC-42768D97DEEA}" sibTransId="{D46E036C-2012-4117-BEE4-B7F60FB6D9E6}"/>
    <dgm:cxn modelId="{3F1E20B4-8386-4B4E-B679-65753D3E6ADA}" srcId="{F61805EE-6D65-4EB9-8B76-C01ADDF31056}" destId="{5A62D87E-84C0-4CD5-97E5-25AAEA8B5EE7}" srcOrd="0" destOrd="0" parTransId="{D4834635-A026-4F61-BCA4-D6FE8AEE5D7F}" sibTransId="{145A9A0F-66E4-415B-8DA9-FE43E896302E}"/>
    <dgm:cxn modelId="{C8D14594-C1A7-425A-8DF5-EAE4A9BDAA2F}" type="presParOf" srcId="{7A8A4C65-0E3F-41C0-8D8C-CBE15DBE8BE6}" destId="{93724AEA-0A44-4B37-B848-B887451EE1C0}" srcOrd="0" destOrd="0" presId="urn:microsoft.com/office/officeart/2018/2/layout/IconVerticalSolidList"/>
    <dgm:cxn modelId="{C7C5E110-03AE-485B-B71F-ED8F1F556049}" type="presParOf" srcId="{93724AEA-0A44-4B37-B848-B887451EE1C0}" destId="{54C486FE-6AE1-4C7D-BCE8-C1C95A31BCBA}" srcOrd="0" destOrd="0" presId="urn:microsoft.com/office/officeart/2018/2/layout/IconVerticalSolidList"/>
    <dgm:cxn modelId="{BAB3C57F-0F22-4B21-9696-DC350C36F796}" type="presParOf" srcId="{93724AEA-0A44-4B37-B848-B887451EE1C0}" destId="{E84A7324-2AEA-4804-8664-9C4107B42046}" srcOrd="1" destOrd="0" presId="urn:microsoft.com/office/officeart/2018/2/layout/IconVerticalSolidList"/>
    <dgm:cxn modelId="{0B29DFE3-A408-4DD8-A156-5897C58D7C28}" type="presParOf" srcId="{93724AEA-0A44-4B37-B848-B887451EE1C0}" destId="{BE31D2C7-5CC5-45E0-BB1E-DB66392DBAEF}" srcOrd="2" destOrd="0" presId="urn:microsoft.com/office/officeart/2018/2/layout/IconVerticalSolidList"/>
    <dgm:cxn modelId="{B1418A7D-38DB-461A-8F06-1165DB71B99E}" type="presParOf" srcId="{93724AEA-0A44-4B37-B848-B887451EE1C0}" destId="{32D7AB3F-C84D-4079-80AB-366D3875F8A1}" srcOrd="3" destOrd="0" presId="urn:microsoft.com/office/officeart/2018/2/layout/IconVerticalSolidList"/>
    <dgm:cxn modelId="{CEDAB39F-749D-4DDC-B8D7-51C18260AA21}" type="presParOf" srcId="{7A8A4C65-0E3F-41C0-8D8C-CBE15DBE8BE6}" destId="{F28C14D6-BFD3-416E-B71F-570D764BFB86}" srcOrd="1" destOrd="0" presId="urn:microsoft.com/office/officeart/2018/2/layout/IconVerticalSolidList"/>
    <dgm:cxn modelId="{EDDFBCE3-AAB6-48F4-9528-9C67D94E918E}" type="presParOf" srcId="{7A8A4C65-0E3F-41C0-8D8C-CBE15DBE8BE6}" destId="{682AF326-2230-4350-9D90-9C81FAB65216}" srcOrd="2" destOrd="0" presId="urn:microsoft.com/office/officeart/2018/2/layout/IconVerticalSolidList"/>
    <dgm:cxn modelId="{37019AA3-3D3E-43D6-90E2-ED7FBAA12938}" type="presParOf" srcId="{682AF326-2230-4350-9D90-9C81FAB65216}" destId="{FD46C13C-C921-4928-9537-082972A56495}" srcOrd="0" destOrd="0" presId="urn:microsoft.com/office/officeart/2018/2/layout/IconVerticalSolidList"/>
    <dgm:cxn modelId="{BBEC24C2-FC6D-4567-85B1-E773BB67283D}" type="presParOf" srcId="{682AF326-2230-4350-9D90-9C81FAB65216}" destId="{B088DE29-4D88-418B-9A76-E819F802BB25}" srcOrd="1" destOrd="0" presId="urn:microsoft.com/office/officeart/2018/2/layout/IconVerticalSolidList"/>
    <dgm:cxn modelId="{4D4A4858-8064-4173-A3AD-68BDA22E38FD}" type="presParOf" srcId="{682AF326-2230-4350-9D90-9C81FAB65216}" destId="{B5FD7BC5-DE25-47BB-B28E-16EC7F1B1F7C}" srcOrd="2" destOrd="0" presId="urn:microsoft.com/office/officeart/2018/2/layout/IconVerticalSolidList"/>
    <dgm:cxn modelId="{5B6ADB62-4283-403D-81C7-A6F496ABFC89}" type="presParOf" srcId="{682AF326-2230-4350-9D90-9C81FAB65216}" destId="{80E8758C-2614-484E-9BB2-1E8593DE7CC3}" srcOrd="3" destOrd="0" presId="urn:microsoft.com/office/officeart/2018/2/layout/IconVerticalSolidList"/>
    <dgm:cxn modelId="{E68E896F-8126-410F-AA6A-062A5F9186C9}" type="presParOf" srcId="{7A8A4C65-0E3F-41C0-8D8C-CBE15DBE8BE6}" destId="{5F88042E-017E-4E94-84B9-DEFF597860F9}" srcOrd="3" destOrd="0" presId="urn:microsoft.com/office/officeart/2018/2/layout/IconVerticalSolidList"/>
    <dgm:cxn modelId="{A57201B4-DF31-481B-9F71-A18CB701F1A2}" type="presParOf" srcId="{7A8A4C65-0E3F-41C0-8D8C-CBE15DBE8BE6}" destId="{CAE9797D-A526-400D-B5CF-D70D4473FC77}" srcOrd="4" destOrd="0" presId="urn:microsoft.com/office/officeart/2018/2/layout/IconVerticalSolidList"/>
    <dgm:cxn modelId="{6A596895-095F-4745-8140-E4B5AE497044}" type="presParOf" srcId="{CAE9797D-A526-400D-B5CF-D70D4473FC77}" destId="{8C90D5F7-9EEF-40DC-B5AF-7577464789CC}" srcOrd="0" destOrd="0" presId="urn:microsoft.com/office/officeart/2018/2/layout/IconVerticalSolidList"/>
    <dgm:cxn modelId="{479D992C-4131-4189-85D2-313AA07B06DB}" type="presParOf" srcId="{CAE9797D-A526-400D-B5CF-D70D4473FC77}" destId="{71AFB655-8F27-44DA-9F64-774A17A7B834}" srcOrd="1" destOrd="0" presId="urn:microsoft.com/office/officeart/2018/2/layout/IconVerticalSolidList"/>
    <dgm:cxn modelId="{3065B23C-41BD-4B51-B54A-9EC05E9DB1A7}" type="presParOf" srcId="{CAE9797D-A526-400D-B5CF-D70D4473FC77}" destId="{2A7A8B11-736C-46FE-80CA-CCED95BE6CAB}" srcOrd="2" destOrd="0" presId="urn:microsoft.com/office/officeart/2018/2/layout/IconVerticalSolidList"/>
    <dgm:cxn modelId="{4AFA6423-975B-4039-A383-7FF6E9F623D0}" type="presParOf" srcId="{CAE9797D-A526-400D-B5CF-D70D4473FC77}" destId="{007BC92B-1CD4-47A1-864C-6FE1364E556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F05633-6961-4914-9A04-11AC31B5BCA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91E2B3F-56CC-4462-BE0C-0B422DB3A879}">
      <dgm:prSet/>
      <dgm:spPr/>
      <dgm:t>
        <a:bodyPr/>
        <a:lstStyle/>
        <a:p>
          <a:r>
            <a:rPr lang="en-US"/>
            <a:t>Explain how MIS contributes to each management function</a:t>
          </a:r>
        </a:p>
      </dgm:t>
    </dgm:pt>
    <dgm:pt modelId="{A76B158F-C0CB-4EDF-92A9-AED3F1EBC3FC}" type="parTrans" cxnId="{0B6ED432-122B-4C5A-A984-32F6A77742AC}">
      <dgm:prSet/>
      <dgm:spPr/>
      <dgm:t>
        <a:bodyPr/>
        <a:lstStyle/>
        <a:p>
          <a:endParaRPr lang="en-US"/>
        </a:p>
      </dgm:t>
    </dgm:pt>
    <dgm:pt modelId="{2A22EF7B-8F00-4B99-A167-A46709C2EC20}" type="sibTrans" cxnId="{0B6ED432-122B-4C5A-A984-32F6A77742AC}">
      <dgm:prSet/>
      <dgm:spPr/>
      <dgm:t>
        <a:bodyPr/>
        <a:lstStyle/>
        <a:p>
          <a:endParaRPr lang="en-US"/>
        </a:p>
      </dgm:t>
    </dgm:pt>
    <dgm:pt modelId="{C6F95CF3-2CAB-46E4-B9CC-94C15E93D3D8}">
      <dgm:prSet/>
      <dgm:spPr/>
      <dgm:t>
        <a:bodyPr/>
        <a:lstStyle/>
        <a:p>
          <a:r>
            <a:rPr lang="en-US"/>
            <a:t>Planning: Data analysis, forecasting, and strategic insights</a:t>
          </a:r>
        </a:p>
      </dgm:t>
    </dgm:pt>
    <dgm:pt modelId="{F46B117C-1F7D-4CEF-9407-B6491F5C52C1}" type="parTrans" cxnId="{BFB43D9D-8501-4B64-9DA8-4228C6D62047}">
      <dgm:prSet/>
      <dgm:spPr/>
      <dgm:t>
        <a:bodyPr/>
        <a:lstStyle/>
        <a:p>
          <a:endParaRPr lang="en-US"/>
        </a:p>
      </dgm:t>
    </dgm:pt>
    <dgm:pt modelId="{89FA41BF-3272-4930-906A-B0B3966D7719}" type="sibTrans" cxnId="{BFB43D9D-8501-4B64-9DA8-4228C6D62047}">
      <dgm:prSet/>
      <dgm:spPr/>
      <dgm:t>
        <a:bodyPr/>
        <a:lstStyle/>
        <a:p>
          <a:endParaRPr lang="en-US"/>
        </a:p>
      </dgm:t>
    </dgm:pt>
    <dgm:pt modelId="{8CF0A99E-8E3E-481E-B6BF-99DBA0A14598}">
      <dgm:prSet/>
      <dgm:spPr/>
      <dgm:t>
        <a:bodyPr/>
        <a:lstStyle/>
        <a:p>
          <a:r>
            <a:rPr lang="en-US"/>
            <a:t>Organizing: Efficient resource allocation, streamlined processes</a:t>
          </a:r>
        </a:p>
      </dgm:t>
    </dgm:pt>
    <dgm:pt modelId="{D8BCC6E8-A301-43F0-B037-F574E42B907E}" type="parTrans" cxnId="{94F6CD16-335F-4FC3-AF8A-66FCF5A9DF07}">
      <dgm:prSet/>
      <dgm:spPr/>
      <dgm:t>
        <a:bodyPr/>
        <a:lstStyle/>
        <a:p>
          <a:endParaRPr lang="en-US"/>
        </a:p>
      </dgm:t>
    </dgm:pt>
    <dgm:pt modelId="{09ED5F2A-A044-4E94-920F-AC7BC23CC387}" type="sibTrans" cxnId="{94F6CD16-335F-4FC3-AF8A-66FCF5A9DF07}">
      <dgm:prSet/>
      <dgm:spPr/>
      <dgm:t>
        <a:bodyPr/>
        <a:lstStyle/>
        <a:p>
          <a:endParaRPr lang="en-US"/>
        </a:p>
      </dgm:t>
    </dgm:pt>
    <dgm:pt modelId="{3FEDE323-A443-48A7-8CA3-9EC4925E9843}">
      <dgm:prSet/>
      <dgm:spPr/>
      <dgm:t>
        <a:bodyPr/>
        <a:lstStyle/>
        <a:p>
          <a:r>
            <a:rPr lang="en-US"/>
            <a:t>Leading: Enhanced communication, decision support</a:t>
          </a:r>
        </a:p>
      </dgm:t>
    </dgm:pt>
    <dgm:pt modelId="{7DED8AA8-56ED-4147-AFCF-E5D134D283A6}" type="parTrans" cxnId="{FA45CEE3-38E1-4B52-87A6-4C2A4B0763C8}">
      <dgm:prSet/>
      <dgm:spPr/>
      <dgm:t>
        <a:bodyPr/>
        <a:lstStyle/>
        <a:p>
          <a:endParaRPr lang="en-US"/>
        </a:p>
      </dgm:t>
    </dgm:pt>
    <dgm:pt modelId="{B9CFE967-40E4-487C-8068-A997963792BA}" type="sibTrans" cxnId="{FA45CEE3-38E1-4B52-87A6-4C2A4B0763C8}">
      <dgm:prSet/>
      <dgm:spPr/>
      <dgm:t>
        <a:bodyPr/>
        <a:lstStyle/>
        <a:p>
          <a:endParaRPr lang="en-US"/>
        </a:p>
      </dgm:t>
    </dgm:pt>
    <dgm:pt modelId="{3F79A9EC-A3C2-4148-8000-D56D43C060A6}">
      <dgm:prSet/>
      <dgm:spPr/>
      <dgm:t>
        <a:bodyPr/>
        <a:lstStyle/>
        <a:p>
          <a:r>
            <a:rPr lang="en-US"/>
            <a:t>Controlling: Real-time data, performance analytics</a:t>
          </a:r>
        </a:p>
      </dgm:t>
    </dgm:pt>
    <dgm:pt modelId="{9E7D6358-9F9C-4589-9668-FDFDAE065B73}" type="parTrans" cxnId="{27B9E28D-0288-4FFB-8A1F-5503711CDFB8}">
      <dgm:prSet/>
      <dgm:spPr/>
      <dgm:t>
        <a:bodyPr/>
        <a:lstStyle/>
        <a:p>
          <a:endParaRPr lang="en-US"/>
        </a:p>
      </dgm:t>
    </dgm:pt>
    <dgm:pt modelId="{0AF3F5B9-3239-4CA8-8F83-AC7399474A4C}" type="sibTrans" cxnId="{27B9E28D-0288-4FFB-8A1F-5503711CDFB8}">
      <dgm:prSet/>
      <dgm:spPr/>
      <dgm:t>
        <a:bodyPr/>
        <a:lstStyle/>
        <a:p>
          <a:endParaRPr lang="en-US"/>
        </a:p>
      </dgm:t>
    </dgm:pt>
    <dgm:pt modelId="{37162838-FA8E-423D-9AC6-7085903E9BF8}">
      <dgm:prSet/>
      <dgm:spPr/>
      <dgm:t>
        <a:bodyPr/>
        <a:lstStyle/>
        <a:p>
          <a:r>
            <a:rPr lang="en-US"/>
            <a:t>Provide specific examples for each function</a:t>
          </a:r>
        </a:p>
      </dgm:t>
    </dgm:pt>
    <dgm:pt modelId="{898A518F-9B67-4A59-8E42-0B8F9190D050}" type="parTrans" cxnId="{09ABF834-D484-430B-9D9B-BC2C4B49EBFB}">
      <dgm:prSet/>
      <dgm:spPr/>
      <dgm:t>
        <a:bodyPr/>
        <a:lstStyle/>
        <a:p>
          <a:endParaRPr lang="en-US"/>
        </a:p>
      </dgm:t>
    </dgm:pt>
    <dgm:pt modelId="{2E137137-AC7F-4285-B344-1F6E30276F6A}" type="sibTrans" cxnId="{09ABF834-D484-430B-9D9B-BC2C4B49EBFB}">
      <dgm:prSet/>
      <dgm:spPr/>
      <dgm:t>
        <a:bodyPr/>
        <a:lstStyle/>
        <a:p>
          <a:endParaRPr lang="en-US"/>
        </a:p>
      </dgm:t>
    </dgm:pt>
    <dgm:pt modelId="{B61A1172-2A58-417B-B1CA-A38CB165E8F3}" type="pres">
      <dgm:prSet presAssocID="{16F05633-6961-4914-9A04-11AC31B5BCA2}" presName="root" presStyleCnt="0">
        <dgm:presLayoutVars>
          <dgm:dir/>
          <dgm:resizeHandles val="exact"/>
        </dgm:presLayoutVars>
      </dgm:prSet>
      <dgm:spPr/>
    </dgm:pt>
    <dgm:pt modelId="{9F22AE06-4ACB-4ECA-8C27-F84C44526BCD}" type="pres">
      <dgm:prSet presAssocID="{191E2B3F-56CC-4462-BE0C-0B422DB3A879}" presName="compNode" presStyleCnt="0"/>
      <dgm:spPr/>
    </dgm:pt>
    <dgm:pt modelId="{023970B6-F49E-48E5-846A-535D63F15926}" type="pres">
      <dgm:prSet presAssocID="{191E2B3F-56CC-4462-BE0C-0B422DB3A879}" presName="bgRect" presStyleLbl="bgShp" presStyleIdx="0" presStyleCnt="6"/>
      <dgm:spPr/>
    </dgm:pt>
    <dgm:pt modelId="{1DE09B60-4BCD-447E-8E1D-373CB80F7D74}" type="pres">
      <dgm:prSet presAssocID="{191E2B3F-56CC-4462-BE0C-0B422DB3A879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863DED78-5B4C-4916-9A9D-A812E91945BB}" type="pres">
      <dgm:prSet presAssocID="{191E2B3F-56CC-4462-BE0C-0B422DB3A879}" presName="spaceRect" presStyleCnt="0"/>
      <dgm:spPr/>
    </dgm:pt>
    <dgm:pt modelId="{37A8C5B4-DC4D-4B58-93BF-AE5F80F299E6}" type="pres">
      <dgm:prSet presAssocID="{191E2B3F-56CC-4462-BE0C-0B422DB3A879}" presName="parTx" presStyleLbl="revTx" presStyleIdx="0" presStyleCnt="6">
        <dgm:presLayoutVars>
          <dgm:chMax val="0"/>
          <dgm:chPref val="0"/>
        </dgm:presLayoutVars>
      </dgm:prSet>
      <dgm:spPr/>
    </dgm:pt>
    <dgm:pt modelId="{10A493C5-CCE4-499D-BB8B-FDA37E6160C0}" type="pres">
      <dgm:prSet presAssocID="{2A22EF7B-8F00-4B99-A167-A46709C2EC20}" presName="sibTrans" presStyleCnt="0"/>
      <dgm:spPr/>
    </dgm:pt>
    <dgm:pt modelId="{93DFB73E-D6E8-4A6D-8142-F789F40AA415}" type="pres">
      <dgm:prSet presAssocID="{C6F95CF3-2CAB-46E4-B9CC-94C15E93D3D8}" presName="compNode" presStyleCnt="0"/>
      <dgm:spPr/>
    </dgm:pt>
    <dgm:pt modelId="{22D09B40-8BE1-4A48-913F-B3C7602D8AEB}" type="pres">
      <dgm:prSet presAssocID="{C6F95CF3-2CAB-46E4-B9CC-94C15E93D3D8}" presName="bgRect" presStyleLbl="bgShp" presStyleIdx="1" presStyleCnt="6"/>
      <dgm:spPr/>
    </dgm:pt>
    <dgm:pt modelId="{611CDDB7-2A7B-4518-81FF-45084FECC8BB}" type="pres">
      <dgm:prSet presAssocID="{C6F95CF3-2CAB-46E4-B9CC-94C15E93D3D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0A433196-21A0-4596-9B65-1DC78E4E435B}" type="pres">
      <dgm:prSet presAssocID="{C6F95CF3-2CAB-46E4-B9CC-94C15E93D3D8}" presName="spaceRect" presStyleCnt="0"/>
      <dgm:spPr/>
    </dgm:pt>
    <dgm:pt modelId="{E7765D65-71FF-4EC4-9660-8D47A5271C62}" type="pres">
      <dgm:prSet presAssocID="{C6F95CF3-2CAB-46E4-B9CC-94C15E93D3D8}" presName="parTx" presStyleLbl="revTx" presStyleIdx="1" presStyleCnt="6">
        <dgm:presLayoutVars>
          <dgm:chMax val="0"/>
          <dgm:chPref val="0"/>
        </dgm:presLayoutVars>
      </dgm:prSet>
      <dgm:spPr/>
    </dgm:pt>
    <dgm:pt modelId="{9424FFBD-6C61-400C-8C1F-B9A7168AF144}" type="pres">
      <dgm:prSet presAssocID="{89FA41BF-3272-4930-906A-B0B3966D7719}" presName="sibTrans" presStyleCnt="0"/>
      <dgm:spPr/>
    </dgm:pt>
    <dgm:pt modelId="{4CFD3EF2-FD43-4428-900C-29C1196D7799}" type="pres">
      <dgm:prSet presAssocID="{8CF0A99E-8E3E-481E-B6BF-99DBA0A14598}" presName="compNode" presStyleCnt="0"/>
      <dgm:spPr/>
    </dgm:pt>
    <dgm:pt modelId="{1DAF0B20-C403-4290-9CB3-5854CFCFD9D8}" type="pres">
      <dgm:prSet presAssocID="{8CF0A99E-8E3E-481E-B6BF-99DBA0A14598}" presName="bgRect" presStyleLbl="bgShp" presStyleIdx="2" presStyleCnt="6"/>
      <dgm:spPr/>
    </dgm:pt>
    <dgm:pt modelId="{94C7A2B3-25E3-49EF-9CE8-4C8DEDCF1B0F}" type="pres">
      <dgm:prSet presAssocID="{8CF0A99E-8E3E-481E-B6BF-99DBA0A14598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DD612607-767D-4D52-951D-60FA29748D41}" type="pres">
      <dgm:prSet presAssocID="{8CF0A99E-8E3E-481E-B6BF-99DBA0A14598}" presName="spaceRect" presStyleCnt="0"/>
      <dgm:spPr/>
    </dgm:pt>
    <dgm:pt modelId="{181CF079-297E-4693-994E-11BAAA8D0015}" type="pres">
      <dgm:prSet presAssocID="{8CF0A99E-8E3E-481E-B6BF-99DBA0A14598}" presName="parTx" presStyleLbl="revTx" presStyleIdx="2" presStyleCnt="6">
        <dgm:presLayoutVars>
          <dgm:chMax val="0"/>
          <dgm:chPref val="0"/>
        </dgm:presLayoutVars>
      </dgm:prSet>
      <dgm:spPr/>
    </dgm:pt>
    <dgm:pt modelId="{7B47C229-CC10-4636-B7BC-0A58E1F98E1E}" type="pres">
      <dgm:prSet presAssocID="{09ED5F2A-A044-4E94-920F-AC7BC23CC387}" presName="sibTrans" presStyleCnt="0"/>
      <dgm:spPr/>
    </dgm:pt>
    <dgm:pt modelId="{B6A411B5-3D33-4E34-A88E-0E5D8E6835C2}" type="pres">
      <dgm:prSet presAssocID="{3FEDE323-A443-48A7-8CA3-9EC4925E9843}" presName="compNode" presStyleCnt="0"/>
      <dgm:spPr/>
    </dgm:pt>
    <dgm:pt modelId="{E99E8EF2-3D01-4689-9B45-37B22F68E69A}" type="pres">
      <dgm:prSet presAssocID="{3FEDE323-A443-48A7-8CA3-9EC4925E9843}" presName="bgRect" presStyleLbl="bgShp" presStyleIdx="3" presStyleCnt="6"/>
      <dgm:spPr/>
    </dgm:pt>
    <dgm:pt modelId="{48C41138-CE92-4935-B8D1-8D6923CD91EB}" type="pres">
      <dgm:prSet presAssocID="{3FEDE323-A443-48A7-8CA3-9EC4925E9843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FFD0A8F-DADD-4780-BAEA-172E226F6447}" type="pres">
      <dgm:prSet presAssocID="{3FEDE323-A443-48A7-8CA3-9EC4925E9843}" presName="spaceRect" presStyleCnt="0"/>
      <dgm:spPr/>
    </dgm:pt>
    <dgm:pt modelId="{366FAFF6-29D7-416A-BD08-912EEB5352F5}" type="pres">
      <dgm:prSet presAssocID="{3FEDE323-A443-48A7-8CA3-9EC4925E9843}" presName="parTx" presStyleLbl="revTx" presStyleIdx="3" presStyleCnt="6">
        <dgm:presLayoutVars>
          <dgm:chMax val="0"/>
          <dgm:chPref val="0"/>
        </dgm:presLayoutVars>
      </dgm:prSet>
      <dgm:spPr/>
    </dgm:pt>
    <dgm:pt modelId="{2D4E6A2E-8B57-488D-A967-282BBE400C9B}" type="pres">
      <dgm:prSet presAssocID="{B9CFE967-40E4-487C-8068-A997963792BA}" presName="sibTrans" presStyleCnt="0"/>
      <dgm:spPr/>
    </dgm:pt>
    <dgm:pt modelId="{77025E85-12F4-4ECF-984D-7350F7BEB2BF}" type="pres">
      <dgm:prSet presAssocID="{3F79A9EC-A3C2-4148-8000-D56D43C060A6}" presName="compNode" presStyleCnt="0"/>
      <dgm:spPr/>
    </dgm:pt>
    <dgm:pt modelId="{13CB9B97-E8D7-4ED7-9BFE-84FA1A5F21BF}" type="pres">
      <dgm:prSet presAssocID="{3F79A9EC-A3C2-4148-8000-D56D43C060A6}" presName="bgRect" presStyleLbl="bgShp" presStyleIdx="4" presStyleCnt="6"/>
      <dgm:spPr/>
    </dgm:pt>
    <dgm:pt modelId="{3CCCA067-9FF6-40AD-8E42-6DD4BC52C861}" type="pres">
      <dgm:prSet presAssocID="{3F79A9EC-A3C2-4148-8000-D56D43C060A6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0F85EB80-68D5-4255-A274-D9363693AB1F}" type="pres">
      <dgm:prSet presAssocID="{3F79A9EC-A3C2-4148-8000-D56D43C060A6}" presName="spaceRect" presStyleCnt="0"/>
      <dgm:spPr/>
    </dgm:pt>
    <dgm:pt modelId="{58FE09DA-3E1D-4B25-9D95-60323A67D634}" type="pres">
      <dgm:prSet presAssocID="{3F79A9EC-A3C2-4148-8000-D56D43C060A6}" presName="parTx" presStyleLbl="revTx" presStyleIdx="4" presStyleCnt="6">
        <dgm:presLayoutVars>
          <dgm:chMax val="0"/>
          <dgm:chPref val="0"/>
        </dgm:presLayoutVars>
      </dgm:prSet>
      <dgm:spPr/>
    </dgm:pt>
    <dgm:pt modelId="{C3B3F4F4-9A20-4D0B-A9DC-44953D86474D}" type="pres">
      <dgm:prSet presAssocID="{0AF3F5B9-3239-4CA8-8F83-AC7399474A4C}" presName="sibTrans" presStyleCnt="0"/>
      <dgm:spPr/>
    </dgm:pt>
    <dgm:pt modelId="{FA7C18F1-3BCA-42CA-B4D9-686607AEE1DD}" type="pres">
      <dgm:prSet presAssocID="{37162838-FA8E-423D-9AC6-7085903E9BF8}" presName="compNode" presStyleCnt="0"/>
      <dgm:spPr/>
    </dgm:pt>
    <dgm:pt modelId="{B7441EDA-E893-48C9-807A-EA28E840DF59}" type="pres">
      <dgm:prSet presAssocID="{37162838-FA8E-423D-9AC6-7085903E9BF8}" presName="bgRect" presStyleLbl="bgShp" presStyleIdx="5" presStyleCnt="6"/>
      <dgm:spPr/>
    </dgm:pt>
    <dgm:pt modelId="{17BAEA27-377D-4993-8979-220EAC0B0E11}" type="pres">
      <dgm:prSet presAssocID="{37162838-FA8E-423D-9AC6-7085903E9BF8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802827D-5F18-476F-8CAA-DE62BD0F82A8}" type="pres">
      <dgm:prSet presAssocID="{37162838-FA8E-423D-9AC6-7085903E9BF8}" presName="spaceRect" presStyleCnt="0"/>
      <dgm:spPr/>
    </dgm:pt>
    <dgm:pt modelId="{2D849A21-80FB-4E49-8D7D-F9183327420F}" type="pres">
      <dgm:prSet presAssocID="{37162838-FA8E-423D-9AC6-7085903E9BF8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F135B10A-CDE1-4FE1-A8FC-5F4351E23F4F}" type="presOf" srcId="{191E2B3F-56CC-4462-BE0C-0B422DB3A879}" destId="{37A8C5B4-DC4D-4B58-93BF-AE5F80F299E6}" srcOrd="0" destOrd="0" presId="urn:microsoft.com/office/officeart/2018/2/layout/IconVerticalSolidList"/>
    <dgm:cxn modelId="{94F6CD16-335F-4FC3-AF8A-66FCF5A9DF07}" srcId="{16F05633-6961-4914-9A04-11AC31B5BCA2}" destId="{8CF0A99E-8E3E-481E-B6BF-99DBA0A14598}" srcOrd="2" destOrd="0" parTransId="{D8BCC6E8-A301-43F0-B037-F574E42B907E}" sibTransId="{09ED5F2A-A044-4E94-920F-AC7BC23CC387}"/>
    <dgm:cxn modelId="{5DD57E18-B5FD-44CF-980F-20326965C79C}" type="presOf" srcId="{3FEDE323-A443-48A7-8CA3-9EC4925E9843}" destId="{366FAFF6-29D7-416A-BD08-912EEB5352F5}" srcOrd="0" destOrd="0" presId="urn:microsoft.com/office/officeart/2018/2/layout/IconVerticalSolidList"/>
    <dgm:cxn modelId="{0B6ED432-122B-4C5A-A984-32F6A77742AC}" srcId="{16F05633-6961-4914-9A04-11AC31B5BCA2}" destId="{191E2B3F-56CC-4462-BE0C-0B422DB3A879}" srcOrd="0" destOrd="0" parTransId="{A76B158F-C0CB-4EDF-92A9-AED3F1EBC3FC}" sibTransId="{2A22EF7B-8F00-4B99-A167-A46709C2EC20}"/>
    <dgm:cxn modelId="{09ABF834-D484-430B-9D9B-BC2C4B49EBFB}" srcId="{16F05633-6961-4914-9A04-11AC31B5BCA2}" destId="{37162838-FA8E-423D-9AC6-7085903E9BF8}" srcOrd="5" destOrd="0" parTransId="{898A518F-9B67-4A59-8E42-0B8F9190D050}" sibTransId="{2E137137-AC7F-4285-B344-1F6E30276F6A}"/>
    <dgm:cxn modelId="{DD443568-9FAD-430F-B2AB-BAE973F1F781}" type="presOf" srcId="{8CF0A99E-8E3E-481E-B6BF-99DBA0A14598}" destId="{181CF079-297E-4693-994E-11BAAA8D0015}" srcOrd="0" destOrd="0" presId="urn:microsoft.com/office/officeart/2018/2/layout/IconVerticalSolidList"/>
    <dgm:cxn modelId="{33DDA468-4535-4B49-B831-6C76FE581753}" type="presOf" srcId="{3F79A9EC-A3C2-4148-8000-D56D43C060A6}" destId="{58FE09DA-3E1D-4B25-9D95-60323A67D634}" srcOrd="0" destOrd="0" presId="urn:microsoft.com/office/officeart/2018/2/layout/IconVerticalSolidList"/>
    <dgm:cxn modelId="{A52D1E7E-3671-41B6-A1CE-6E3B03988E24}" type="presOf" srcId="{37162838-FA8E-423D-9AC6-7085903E9BF8}" destId="{2D849A21-80FB-4E49-8D7D-F9183327420F}" srcOrd="0" destOrd="0" presId="urn:microsoft.com/office/officeart/2018/2/layout/IconVerticalSolidList"/>
    <dgm:cxn modelId="{27B9E28D-0288-4FFB-8A1F-5503711CDFB8}" srcId="{16F05633-6961-4914-9A04-11AC31B5BCA2}" destId="{3F79A9EC-A3C2-4148-8000-D56D43C060A6}" srcOrd="4" destOrd="0" parTransId="{9E7D6358-9F9C-4589-9668-FDFDAE065B73}" sibTransId="{0AF3F5B9-3239-4CA8-8F83-AC7399474A4C}"/>
    <dgm:cxn modelId="{C0EBC495-D6C7-4397-9A14-214B0F22339C}" type="presOf" srcId="{C6F95CF3-2CAB-46E4-B9CC-94C15E93D3D8}" destId="{E7765D65-71FF-4EC4-9660-8D47A5271C62}" srcOrd="0" destOrd="0" presId="urn:microsoft.com/office/officeart/2018/2/layout/IconVerticalSolidList"/>
    <dgm:cxn modelId="{BFB43D9D-8501-4B64-9DA8-4228C6D62047}" srcId="{16F05633-6961-4914-9A04-11AC31B5BCA2}" destId="{C6F95CF3-2CAB-46E4-B9CC-94C15E93D3D8}" srcOrd="1" destOrd="0" parTransId="{F46B117C-1F7D-4CEF-9407-B6491F5C52C1}" sibTransId="{89FA41BF-3272-4930-906A-B0B3966D7719}"/>
    <dgm:cxn modelId="{FA45CEE3-38E1-4B52-87A6-4C2A4B0763C8}" srcId="{16F05633-6961-4914-9A04-11AC31B5BCA2}" destId="{3FEDE323-A443-48A7-8CA3-9EC4925E9843}" srcOrd="3" destOrd="0" parTransId="{7DED8AA8-56ED-4147-AFCF-E5D134D283A6}" sibTransId="{B9CFE967-40E4-487C-8068-A997963792BA}"/>
    <dgm:cxn modelId="{A63499F2-CBDC-4AAD-A76A-B0F0F8622A83}" type="presOf" srcId="{16F05633-6961-4914-9A04-11AC31B5BCA2}" destId="{B61A1172-2A58-417B-B1CA-A38CB165E8F3}" srcOrd="0" destOrd="0" presId="urn:microsoft.com/office/officeart/2018/2/layout/IconVerticalSolidList"/>
    <dgm:cxn modelId="{B71552CE-B757-49DB-84A1-BF6A6983AB32}" type="presParOf" srcId="{B61A1172-2A58-417B-B1CA-A38CB165E8F3}" destId="{9F22AE06-4ACB-4ECA-8C27-F84C44526BCD}" srcOrd="0" destOrd="0" presId="urn:microsoft.com/office/officeart/2018/2/layout/IconVerticalSolidList"/>
    <dgm:cxn modelId="{3FAB8BB7-5533-4C3A-8026-CC0A41FBB555}" type="presParOf" srcId="{9F22AE06-4ACB-4ECA-8C27-F84C44526BCD}" destId="{023970B6-F49E-48E5-846A-535D63F15926}" srcOrd="0" destOrd="0" presId="urn:microsoft.com/office/officeart/2018/2/layout/IconVerticalSolidList"/>
    <dgm:cxn modelId="{50AC2F91-A070-405E-96AC-F71D3BBACCFE}" type="presParOf" srcId="{9F22AE06-4ACB-4ECA-8C27-F84C44526BCD}" destId="{1DE09B60-4BCD-447E-8E1D-373CB80F7D74}" srcOrd="1" destOrd="0" presId="urn:microsoft.com/office/officeart/2018/2/layout/IconVerticalSolidList"/>
    <dgm:cxn modelId="{C239209D-25BB-4519-A65D-56F5E469EDAF}" type="presParOf" srcId="{9F22AE06-4ACB-4ECA-8C27-F84C44526BCD}" destId="{863DED78-5B4C-4916-9A9D-A812E91945BB}" srcOrd="2" destOrd="0" presId="urn:microsoft.com/office/officeart/2018/2/layout/IconVerticalSolidList"/>
    <dgm:cxn modelId="{9B4EAA2A-55F5-457B-941D-95F3CA78CFB9}" type="presParOf" srcId="{9F22AE06-4ACB-4ECA-8C27-F84C44526BCD}" destId="{37A8C5B4-DC4D-4B58-93BF-AE5F80F299E6}" srcOrd="3" destOrd="0" presId="urn:microsoft.com/office/officeart/2018/2/layout/IconVerticalSolidList"/>
    <dgm:cxn modelId="{AEF2973A-403F-44A5-A80B-BD1480E2A109}" type="presParOf" srcId="{B61A1172-2A58-417B-B1CA-A38CB165E8F3}" destId="{10A493C5-CCE4-499D-BB8B-FDA37E6160C0}" srcOrd="1" destOrd="0" presId="urn:microsoft.com/office/officeart/2018/2/layout/IconVerticalSolidList"/>
    <dgm:cxn modelId="{0BCF315F-1F7E-4539-B8AA-11B8922BABA3}" type="presParOf" srcId="{B61A1172-2A58-417B-B1CA-A38CB165E8F3}" destId="{93DFB73E-D6E8-4A6D-8142-F789F40AA415}" srcOrd="2" destOrd="0" presId="urn:microsoft.com/office/officeart/2018/2/layout/IconVerticalSolidList"/>
    <dgm:cxn modelId="{F79BEFC5-E1B5-4399-B4E8-498C036EA94B}" type="presParOf" srcId="{93DFB73E-D6E8-4A6D-8142-F789F40AA415}" destId="{22D09B40-8BE1-4A48-913F-B3C7602D8AEB}" srcOrd="0" destOrd="0" presId="urn:microsoft.com/office/officeart/2018/2/layout/IconVerticalSolidList"/>
    <dgm:cxn modelId="{84FBAEEA-BC0B-4B51-B293-98AB4F39E003}" type="presParOf" srcId="{93DFB73E-D6E8-4A6D-8142-F789F40AA415}" destId="{611CDDB7-2A7B-4518-81FF-45084FECC8BB}" srcOrd="1" destOrd="0" presId="urn:microsoft.com/office/officeart/2018/2/layout/IconVerticalSolidList"/>
    <dgm:cxn modelId="{4993B7EF-61C1-42D1-9575-CF866DC827AF}" type="presParOf" srcId="{93DFB73E-D6E8-4A6D-8142-F789F40AA415}" destId="{0A433196-21A0-4596-9B65-1DC78E4E435B}" srcOrd="2" destOrd="0" presId="urn:microsoft.com/office/officeart/2018/2/layout/IconVerticalSolidList"/>
    <dgm:cxn modelId="{407C1FED-4858-4CE6-9038-945001329D8A}" type="presParOf" srcId="{93DFB73E-D6E8-4A6D-8142-F789F40AA415}" destId="{E7765D65-71FF-4EC4-9660-8D47A5271C62}" srcOrd="3" destOrd="0" presId="urn:microsoft.com/office/officeart/2018/2/layout/IconVerticalSolidList"/>
    <dgm:cxn modelId="{1714C9BD-FA4D-40BD-97CF-F8DB1D6701AB}" type="presParOf" srcId="{B61A1172-2A58-417B-B1CA-A38CB165E8F3}" destId="{9424FFBD-6C61-400C-8C1F-B9A7168AF144}" srcOrd="3" destOrd="0" presId="urn:microsoft.com/office/officeart/2018/2/layout/IconVerticalSolidList"/>
    <dgm:cxn modelId="{4A86A4B9-9175-4EC5-82CD-33FF0DA6D63E}" type="presParOf" srcId="{B61A1172-2A58-417B-B1CA-A38CB165E8F3}" destId="{4CFD3EF2-FD43-4428-900C-29C1196D7799}" srcOrd="4" destOrd="0" presId="urn:microsoft.com/office/officeart/2018/2/layout/IconVerticalSolidList"/>
    <dgm:cxn modelId="{D1A71116-273A-463B-B045-F40BA75837B4}" type="presParOf" srcId="{4CFD3EF2-FD43-4428-900C-29C1196D7799}" destId="{1DAF0B20-C403-4290-9CB3-5854CFCFD9D8}" srcOrd="0" destOrd="0" presId="urn:microsoft.com/office/officeart/2018/2/layout/IconVerticalSolidList"/>
    <dgm:cxn modelId="{A76FECFC-D0B2-4AC8-86F3-C044465A34D0}" type="presParOf" srcId="{4CFD3EF2-FD43-4428-900C-29C1196D7799}" destId="{94C7A2B3-25E3-49EF-9CE8-4C8DEDCF1B0F}" srcOrd="1" destOrd="0" presId="urn:microsoft.com/office/officeart/2018/2/layout/IconVerticalSolidList"/>
    <dgm:cxn modelId="{156D85C6-5E40-48FC-80BF-A17D34A5DCD4}" type="presParOf" srcId="{4CFD3EF2-FD43-4428-900C-29C1196D7799}" destId="{DD612607-767D-4D52-951D-60FA29748D41}" srcOrd="2" destOrd="0" presId="urn:microsoft.com/office/officeart/2018/2/layout/IconVerticalSolidList"/>
    <dgm:cxn modelId="{68096B3F-32C5-4527-ACE5-F7CFAC5A742B}" type="presParOf" srcId="{4CFD3EF2-FD43-4428-900C-29C1196D7799}" destId="{181CF079-297E-4693-994E-11BAAA8D0015}" srcOrd="3" destOrd="0" presId="urn:microsoft.com/office/officeart/2018/2/layout/IconVerticalSolidList"/>
    <dgm:cxn modelId="{8EDD37B5-C9D1-4BE5-9883-CCD0E9C21979}" type="presParOf" srcId="{B61A1172-2A58-417B-B1CA-A38CB165E8F3}" destId="{7B47C229-CC10-4636-B7BC-0A58E1F98E1E}" srcOrd="5" destOrd="0" presId="urn:microsoft.com/office/officeart/2018/2/layout/IconVerticalSolidList"/>
    <dgm:cxn modelId="{C2F1A3C1-2067-4861-A513-500D6581BD21}" type="presParOf" srcId="{B61A1172-2A58-417B-B1CA-A38CB165E8F3}" destId="{B6A411B5-3D33-4E34-A88E-0E5D8E6835C2}" srcOrd="6" destOrd="0" presId="urn:microsoft.com/office/officeart/2018/2/layout/IconVerticalSolidList"/>
    <dgm:cxn modelId="{E8F27CD2-8AD6-4209-AB3A-C59124DECE0F}" type="presParOf" srcId="{B6A411B5-3D33-4E34-A88E-0E5D8E6835C2}" destId="{E99E8EF2-3D01-4689-9B45-37B22F68E69A}" srcOrd="0" destOrd="0" presId="urn:microsoft.com/office/officeart/2018/2/layout/IconVerticalSolidList"/>
    <dgm:cxn modelId="{459174F8-BF04-43C1-8201-D0790475983C}" type="presParOf" srcId="{B6A411B5-3D33-4E34-A88E-0E5D8E6835C2}" destId="{48C41138-CE92-4935-B8D1-8D6923CD91EB}" srcOrd="1" destOrd="0" presId="urn:microsoft.com/office/officeart/2018/2/layout/IconVerticalSolidList"/>
    <dgm:cxn modelId="{A6EBF419-0AF9-49A1-AB87-FD4F9CF94474}" type="presParOf" srcId="{B6A411B5-3D33-4E34-A88E-0E5D8E6835C2}" destId="{9FFD0A8F-DADD-4780-BAEA-172E226F6447}" srcOrd="2" destOrd="0" presId="urn:microsoft.com/office/officeart/2018/2/layout/IconVerticalSolidList"/>
    <dgm:cxn modelId="{C596F169-4C5F-4BAB-B6F5-78DF089E026C}" type="presParOf" srcId="{B6A411B5-3D33-4E34-A88E-0E5D8E6835C2}" destId="{366FAFF6-29D7-416A-BD08-912EEB5352F5}" srcOrd="3" destOrd="0" presId="urn:microsoft.com/office/officeart/2018/2/layout/IconVerticalSolidList"/>
    <dgm:cxn modelId="{2A3D2A85-9A40-4802-82AA-0535F04C6286}" type="presParOf" srcId="{B61A1172-2A58-417B-B1CA-A38CB165E8F3}" destId="{2D4E6A2E-8B57-488D-A967-282BBE400C9B}" srcOrd="7" destOrd="0" presId="urn:microsoft.com/office/officeart/2018/2/layout/IconVerticalSolidList"/>
    <dgm:cxn modelId="{A8A565D6-33EE-45FE-8294-0D5DE30E062B}" type="presParOf" srcId="{B61A1172-2A58-417B-B1CA-A38CB165E8F3}" destId="{77025E85-12F4-4ECF-984D-7350F7BEB2BF}" srcOrd="8" destOrd="0" presId="urn:microsoft.com/office/officeart/2018/2/layout/IconVerticalSolidList"/>
    <dgm:cxn modelId="{7B8A2453-3893-4EB8-915B-C08A793F94B2}" type="presParOf" srcId="{77025E85-12F4-4ECF-984D-7350F7BEB2BF}" destId="{13CB9B97-E8D7-4ED7-9BFE-84FA1A5F21BF}" srcOrd="0" destOrd="0" presId="urn:microsoft.com/office/officeart/2018/2/layout/IconVerticalSolidList"/>
    <dgm:cxn modelId="{DB704B43-C80B-43D3-BC58-C4BEE69670C6}" type="presParOf" srcId="{77025E85-12F4-4ECF-984D-7350F7BEB2BF}" destId="{3CCCA067-9FF6-40AD-8E42-6DD4BC52C861}" srcOrd="1" destOrd="0" presId="urn:microsoft.com/office/officeart/2018/2/layout/IconVerticalSolidList"/>
    <dgm:cxn modelId="{3B543D9B-69F9-4A73-90AE-304C2C4F668E}" type="presParOf" srcId="{77025E85-12F4-4ECF-984D-7350F7BEB2BF}" destId="{0F85EB80-68D5-4255-A274-D9363693AB1F}" srcOrd="2" destOrd="0" presId="urn:microsoft.com/office/officeart/2018/2/layout/IconVerticalSolidList"/>
    <dgm:cxn modelId="{2AB3E52E-D4CC-432D-A54E-DF0D3451B768}" type="presParOf" srcId="{77025E85-12F4-4ECF-984D-7350F7BEB2BF}" destId="{58FE09DA-3E1D-4B25-9D95-60323A67D634}" srcOrd="3" destOrd="0" presId="urn:microsoft.com/office/officeart/2018/2/layout/IconVerticalSolidList"/>
    <dgm:cxn modelId="{CD915599-51C7-4DAA-B416-3FA1FBDFC587}" type="presParOf" srcId="{B61A1172-2A58-417B-B1CA-A38CB165E8F3}" destId="{C3B3F4F4-9A20-4D0B-A9DC-44953D86474D}" srcOrd="9" destOrd="0" presId="urn:microsoft.com/office/officeart/2018/2/layout/IconVerticalSolidList"/>
    <dgm:cxn modelId="{1BDC3F2D-E2AE-46AD-A5D2-DDF77745AA0B}" type="presParOf" srcId="{B61A1172-2A58-417B-B1CA-A38CB165E8F3}" destId="{FA7C18F1-3BCA-42CA-B4D9-686607AEE1DD}" srcOrd="10" destOrd="0" presId="urn:microsoft.com/office/officeart/2018/2/layout/IconVerticalSolidList"/>
    <dgm:cxn modelId="{D15105B4-1503-4188-9239-DA23956E3C52}" type="presParOf" srcId="{FA7C18F1-3BCA-42CA-B4D9-686607AEE1DD}" destId="{B7441EDA-E893-48C9-807A-EA28E840DF59}" srcOrd="0" destOrd="0" presId="urn:microsoft.com/office/officeart/2018/2/layout/IconVerticalSolidList"/>
    <dgm:cxn modelId="{5989E660-6C7B-46DF-ACF6-C13894CA4A81}" type="presParOf" srcId="{FA7C18F1-3BCA-42CA-B4D9-686607AEE1DD}" destId="{17BAEA27-377D-4993-8979-220EAC0B0E11}" srcOrd="1" destOrd="0" presId="urn:microsoft.com/office/officeart/2018/2/layout/IconVerticalSolidList"/>
    <dgm:cxn modelId="{DCA268E2-A741-4FB6-9F35-B753EB613C2A}" type="presParOf" srcId="{FA7C18F1-3BCA-42CA-B4D9-686607AEE1DD}" destId="{E802827D-5F18-476F-8CAA-DE62BD0F82A8}" srcOrd="2" destOrd="0" presId="urn:microsoft.com/office/officeart/2018/2/layout/IconVerticalSolidList"/>
    <dgm:cxn modelId="{49E9FCF4-63BA-4DF4-8573-949D8E5B9AF2}" type="presParOf" srcId="{FA7C18F1-3BCA-42CA-B4D9-686607AEE1DD}" destId="{2D849A21-80FB-4E49-8D7D-F9183327420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6DA01-913F-431F-A79F-B1EE13B8AC0E}">
      <dsp:nvSpPr>
        <dsp:cNvPr id="0" name=""/>
        <dsp:cNvSpPr/>
      </dsp:nvSpPr>
      <dsp:spPr>
        <a:xfrm>
          <a:off x="959850" y="329696"/>
          <a:ext cx="1454962" cy="14549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9DE86-D7DF-48CB-801E-3AAE72F20207}">
      <dsp:nvSpPr>
        <dsp:cNvPr id="0" name=""/>
        <dsp:cNvSpPr/>
      </dsp:nvSpPr>
      <dsp:spPr>
        <a:xfrm>
          <a:off x="70706" y="2168591"/>
          <a:ext cx="323324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Importance of MIS in Modern Organizations</a:t>
          </a:r>
        </a:p>
      </dsp:txBody>
      <dsp:txXfrm>
        <a:off x="70706" y="2168591"/>
        <a:ext cx="3233249" cy="720000"/>
      </dsp:txXfrm>
    </dsp:sp>
    <dsp:sp modelId="{244EE2B0-25AC-494C-AB54-D1C73C9B1C79}">
      <dsp:nvSpPr>
        <dsp:cNvPr id="0" name=""/>
        <dsp:cNvSpPr/>
      </dsp:nvSpPr>
      <dsp:spPr>
        <a:xfrm>
          <a:off x="4758918" y="329696"/>
          <a:ext cx="1454962" cy="14549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3A53C3-8155-4333-9ECB-6152F43311DE}">
      <dsp:nvSpPr>
        <dsp:cNvPr id="0" name=""/>
        <dsp:cNvSpPr/>
      </dsp:nvSpPr>
      <dsp:spPr>
        <a:xfrm>
          <a:off x="3869775" y="2168591"/>
          <a:ext cx="323324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How MIS Supports Management</a:t>
          </a:r>
        </a:p>
      </dsp:txBody>
      <dsp:txXfrm>
        <a:off x="3869775" y="2168591"/>
        <a:ext cx="3233249" cy="720000"/>
      </dsp:txXfrm>
    </dsp:sp>
    <dsp:sp modelId="{80CFD523-D751-4A3D-8667-253B802A0C77}">
      <dsp:nvSpPr>
        <dsp:cNvPr id="0" name=""/>
        <dsp:cNvSpPr/>
      </dsp:nvSpPr>
      <dsp:spPr>
        <a:xfrm>
          <a:off x="8557987" y="329696"/>
          <a:ext cx="1454962" cy="14549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12817-769D-460F-8F09-97BEE0CEA6B5}">
      <dsp:nvSpPr>
        <dsp:cNvPr id="0" name=""/>
        <dsp:cNvSpPr/>
      </dsp:nvSpPr>
      <dsp:spPr>
        <a:xfrm>
          <a:off x="7668843" y="2168591"/>
          <a:ext cx="323324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Real-world examples from MIS books</a:t>
          </a:r>
        </a:p>
      </dsp:txBody>
      <dsp:txXfrm>
        <a:off x="7668843" y="2168591"/>
        <a:ext cx="3233249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A13F0-B9D0-4B63-A00B-4B9886E3D367}">
      <dsp:nvSpPr>
        <dsp:cNvPr id="0" name=""/>
        <dsp:cNvSpPr/>
      </dsp:nvSpPr>
      <dsp:spPr>
        <a:xfrm>
          <a:off x="0" y="607"/>
          <a:ext cx="5473546" cy="14219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859420-5818-4961-BCE0-94C62D012A69}">
      <dsp:nvSpPr>
        <dsp:cNvPr id="0" name=""/>
        <dsp:cNvSpPr/>
      </dsp:nvSpPr>
      <dsp:spPr>
        <a:xfrm>
          <a:off x="430141" y="320547"/>
          <a:ext cx="782074" cy="7820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4C0136-BBDA-43EA-9BE7-D6014E901B00}">
      <dsp:nvSpPr>
        <dsp:cNvPr id="0" name=""/>
        <dsp:cNvSpPr/>
      </dsp:nvSpPr>
      <dsp:spPr>
        <a:xfrm>
          <a:off x="1642357" y="607"/>
          <a:ext cx="3831188" cy="1421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490" tIns="150490" rIns="150490" bIns="15049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Define Management Information Systems</a:t>
          </a:r>
        </a:p>
      </dsp:txBody>
      <dsp:txXfrm>
        <a:off x="1642357" y="607"/>
        <a:ext cx="3831188" cy="1421954"/>
      </dsp:txXfrm>
    </dsp:sp>
    <dsp:sp modelId="{C9F1792F-095E-47B4-B564-ACF3CA09DAA9}">
      <dsp:nvSpPr>
        <dsp:cNvPr id="0" name=""/>
        <dsp:cNvSpPr/>
      </dsp:nvSpPr>
      <dsp:spPr>
        <a:xfrm>
          <a:off x="0" y="1778050"/>
          <a:ext cx="5473546" cy="14219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378160-E1CA-45E7-8089-FBD7D3C55766}">
      <dsp:nvSpPr>
        <dsp:cNvPr id="0" name=""/>
        <dsp:cNvSpPr/>
      </dsp:nvSpPr>
      <dsp:spPr>
        <a:xfrm>
          <a:off x="430141" y="2097990"/>
          <a:ext cx="782074" cy="7820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72577-B60F-47E0-B50D-988A72098449}">
      <dsp:nvSpPr>
        <dsp:cNvPr id="0" name=""/>
        <dsp:cNvSpPr/>
      </dsp:nvSpPr>
      <dsp:spPr>
        <a:xfrm>
          <a:off x="1642357" y="1778050"/>
          <a:ext cx="3831188" cy="1421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490" tIns="150490" rIns="150490" bIns="15049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Explain the foundational concepts of MIS, including data, information, and technology integration</a:t>
          </a:r>
        </a:p>
      </dsp:txBody>
      <dsp:txXfrm>
        <a:off x="1642357" y="1778050"/>
        <a:ext cx="3831188" cy="1421954"/>
      </dsp:txXfrm>
    </dsp:sp>
    <dsp:sp modelId="{8294AB20-C3D9-47AF-8A85-4CDB91A2332D}">
      <dsp:nvSpPr>
        <dsp:cNvPr id="0" name=""/>
        <dsp:cNvSpPr/>
      </dsp:nvSpPr>
      <dsp:spPr>
        <a:xfrm>
          <a:off x="0" y="3555493"/>
          <a:ext cx="5473546" cy="14219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51087F-BE1F-4B91-AFD7-6F07B2ECB3F0}">
      <dsp:nvSpPr>
        <dsp:cNvPr id="0" name=""/>
        <dsp:cNvSpPr/>
      </dsp:nvSpPr>
      <dsp:spPr>
        <a:xfrm>
          <a:off x="430141" y="3875433"/>
          <a:ext cx="782074" cy="7820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B11303-446D-46FB-BFF5-EDDE8320BD4D}">
      <dsp:nvSpPr>
        <dsp:cNvPr id="0" name=""/>
        <dsp:cNvSpPr/>
      </dsp:nvSpPr>
      <dsp:spPr>
        <a:xfrm>
          <a:off x="1642357" y="3555493"/>
          <a:ext cx="3831188" cy="1421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490" tIns="150490" rIns="150490" bIns="15049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Highlight the significance of MIS as an information management framework</a:t>
          </a:r>
        </a:p>
      </dsp:txBody>
      <dsp:txXfrm>
        <a:off x="1642357" y="3555493"/>
        <a:ext cx="3831188" cy="14219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C486FE-6AE1-4C7D-BCE8-C1C95A31BCBA}">
      <dsp:nvSpPr>
        <dsp:cNvPr id="0" name=""/>
        <dsp:cNvSpPr/>
      </dsp:nvSpPr>
      <dsp:spPr>
        <a:xfrm>
          <a:off x="0" y="607"/>
          <a:ext cx="5473546" cy="14219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4A7324-2AEA-4804-8664-9C4107B42046}">
      <dsp:nvSpPr>
        <dsp:cNvPr id="0" name=""/>
        <dsp:cNvSpPr/>
      </dsp:nvSpPr>
      <dsp:spPr>
        <a:xfrm>
          <a:off x="430141" y="320547"/>
          <a:ext cx="782074" cy="7820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D7AB3F-C84D-4079-80AB-366D3875F8A1}">
      <dsp:nvSpPr>
        <dsp:cNvPr id="0" name=""/>
        <dsp:cNvSpPr/>
      </dsp:nvSpPr>
      <dsp:spPr>
        <a:xfrm>
          <a:off x="1642357" y="607"/>
          <a:ext cx="3831188" cy="1421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490" tIns="150490" rIns="150490" bIns="15049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Emphasize the critical role of MIS in today's organizational landscape</a:t>
          </a:r>
        </a:p>
      </dsp:txBody>
      <dsp:txXfrm>
        <a:off x="1642357" y="607"/>
        <a:ext cx="3831188" cy="1421954"/>
      </dsp:txXfrm>
    </dsp:sp>
    <dsp:sp modelId="{FD46C13C-C921-4928-9537-082972A56495}">
      <dsp:nvSpPr>
        <dsp:cNvPr id="0" name=""/>
        <dsp:cNvSpPr/>
      </dsp:nvSpPr>
      <dsp:spPr>
        <a:xfrm>
          <a:off x="0" y="1778050"/>
          <a:ext cx="5473546" cy="14219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8DE29-4D88-418B-9A76-E819F802BB25}">
      <dsp:nvSpPr>
        <dsp:cNvPr id="0" name=""/>
        <dsp:cNvSpPr/>
      </dsp:nvSpPr>
      <dsp:spPr>
        <a:xfrm>
          <a:off x="430141" y="2097990"/>
          <a:ext cx="782074" cy="7820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8758C-2614-484E-9BB2-1E8593DE7CC3}">
      <dsp:nvSpPr>
        <dsp:cNvPr id="0" name=""/>
        <dsp:cNvSpPr/>
      </dsp:nvSpPr>
      <dsp:spPr>
        <a:xfrm>
          <a:off x="1642357" y="1778050"/>
          <a:ext cx="3831188" cy="1421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490" tIns="150490" rIns="150490" bIns="15049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Discuss the need for data-driven decision-making, information management, and technology integration</a:t>
          </a:r>
        </a:p>
      </dsp:txBody>
      <dsp:txXfrm>
        <a:off x="1642357" y="1778050"/>
        <a:ext cx="3831188" cy="1421954"/>
      </dsp:txXfrm>
    </dsp:sp>
    <dsp:sp modelId="{8C90D5F7-9EEF-40DC-B5AF-7577464789CC}">
      <dsp:nvSpPr>
        <dsp:cNvPr id="0" name=""/>
        <dsp:cNvSpPr/>
      </dsp:nvSpPr>
      <dsp:spPr>
        <a:xfrm>
          <a:off x="0" y="3555493"/>
          <a:ext cx="5473546" cy="14219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AFB655-8F27-44DA-9F64-774A17A7B834}">
      <dsp:nvSpPr>
        <dsp:cNvPr id="0" name=""/>
        <dsp:cNvSpPr/>
      </dsp:nvSpPr>
      <dsp:spPr>
        <a:xfrm>
          <a:off x="430141" y="3875433"/>
          <a:ext cx="782074" cy="7820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BC92B-1CD4-47A1-864C-6FE1364E556B}">
      <dsp:nvSpPr>
        <dsp:cNvPr id="0" name=""/>
        <dsp:cNvSpPr/>
      </dsp:nvSpPr>
      <dsp:spPr>
        <a:xfrm>
          <a:off x="1642357" y="3555493"/>
          <a:ext cx="3831188" cy="1421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490" tIns="150490" rIns="150490" bIns="15049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Present statistics or trends showcasing the growing reliance on MIS</a:t>
          </a:r>
        </a:p>
      </dsp:txBody>
      <dsp:txXfrm>
        <a:off x="1642357" y="3555493"/>
        <a:ext cx="3831188" cy="14219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970B6-F49E-48E5-846A-535D63F15926}">
      <dsp:nvSpPr>
        <dsp:cNvPr id="0" name=""/>
        <dsp:cNvSpPr/>
      </dsp:nvSpPr>
      <dsp:spPr>
        <a:xfrm>
          <a:off x="0" y="1610"/>
          <a:ext cx="5473546" cy="6861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E09B60-4BCD-447E-8E1D-373CB80F7D74}">
      <dsp:nvSpPr>
        <dsp:cNvPr id="0" name=""/>
        <dsp:cNvSpPr/>
      </dsp:nvSpPr>
      <dsp:spPr>
        <a:xfrm>
          <a:off x="207570" y="156001"/>
          <a:ext cx="377401" cy="3774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A8C5B4-DC4D-4B58-93BF-AE5F80F299E6}">
      <dsp:nvSpPr>
        <dsp:cNvPr id="0" name=""/>
        <dsp:cNvSpPr/>
      </dsp:nvSpPr>
      <dsp:spPr>
        <a:xfrm>
          <a:off x="792542" y="1610"/>
          <a:ext cx="4681003" cy="686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621" tIns="72621" rIns="72621" bIns="726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Explain how MIS contributes to each management function</a:t>
          </a:r>
        </a:p>
      </dsp:txBody>
      <dsp:txXfrm>
        <a:off x="792542" y="1610"/>
        <a:ext cx="4681003" cy="686184"/>
      </dsp:txXfrm>
    </dsp:sp>
    <dsp:sp modelId="{22D09B40-8BE1-4A48-913F-B3C7602D8AEB}">
      <dsp:nvSpPr>
        <dsp:cNvPr id="0" name=""/>
        <dsp:cNvSpPr/>
      </dsp:nvSpPr>
      <dsp:spPr>
        <a:xfrm>
          <a:off x="0" y="859340"/>
          <a:ext cx="5473546" cy="6861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1CDDB7-2A7B-4518-81FF-45084FECC8BB}">
      <dsp:nvSpPr>
        <dsp:cNvPr id="0" name=""/>
        <dsp:cNvSpPr/>
      </dsp:nvSpPr>
      <dsp:spPr>
        <a:xfrm>
          <a:off x="207570" y="1013732"/>
          <a:ext cx="377401" cy="3774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65D65-71FF-4EC4-9660-8D47A5271C62}">
      <dsp:nvSpPr>
        <dsp:cNvPr id="0" name=""/>
        <dsp:cNvSpPr/>
      </dsp:nvSpPr>
      <dsp:spPr>
        <a:xfrm>
          <a:off x="792542" y="859340"/>
          <a:ext cx="4681003" cy="686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621" tIns="72621" rIns="72621" bIns="726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Planning: Data analysis, forecasting, and strategic insights</a:t>
          </a:r>
        </a:p>
      </dsp:txBody>
      <dsp:txXfrm>
        <a:off x="792542" y="859340"/>
        <a:ext cx="4681003" cy="686184"/>
      </dsp:txXfrm>
    </dsp:sp>
    <dsp:sp modelId="{1DAF0B20-C403-4290-9CB3-5854CFCFD9D8}">
      <dsp:nvSpPr>
        <dsp:cNvPr id="0" name=""/>
        <dsp:cNvSpPr/>
      </dsp:nvSpPr>
      <dsp:spPr>
        <a:xfrm>
          <a:off x="0" y="1717070"/>
          <a:ext cx="5473546" cy="6861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7A2B3-25E3-49EF-9CE8-4C8DEDCF1B0F}">
      <dsp:nvSpPr>
        <dsp:cNvPr id="0" name=""/>
        <dsp:cNvSpPr/>
      </dsp:nvSpPr>
      <dsp:spPr>
        <a:xfrm>
          <a:off x="207570" y="1871462"/>
          <a:ext cx="377401" cy="3774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1CF079-297E-4693-994E-11BAAA8D0015}">
      <dsp:nvSpPr>
        <dsp:cNvPr id="0" name=""/>
        <dsp:cNvSpPr/>
      </dsp:nvSpPr>
      <dsp:spPr>
        <a:xfrm>
          <a:off x="792542" y="1717070"/>
          <a:ext cx="4681003" cy="686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621" tIns="72621" rIns="72621" bIns="726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Organizing: Efficient resource allocation, streamlined processes</a:t>
          </a:r>
        </a:p>
      </dsp:txBody>
      <dsp:txXfrm>
        <a:off x="792542" y="1717070"/>
        <a:ext cx="4681003" cy="686184"/>
      </dsp:txXfrm>
    </dsp:sp>
    <dsp:sp modelId="{E99E8EF2-3D01-4689-9B45-37B22F68E69A}">
      <dsp:nvSpPr>
        <dsp:cNvPr id="0" name=""/>
        <dsp:cNvSpPr/>
      </dsp:nvSpPr>
      <dsp:spPr>
        <a:xfrm>
          <a:off x="0" y="2574801"/>
          <a:ext cx="5473546" cy="6861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C41138-CE92-4935-B8D1-8D6923CD91EB}">
      <dsp:nvSpPr>
        <dsp:cNvPr id="0" name=""/>
        <dsp:cNvSpPr/>
      </dsp:nvSpPr>
      <dsp:spPr>
        <a:xfrm>
          <a:off x="207570" y="2729192"/>
          <a:ext cx="377401" cy="37740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6FAFF6-29D7-416A-BD08-912EEB5352F5}">
      <dsp:nvSpPr>
        <dsp:cNvPr id="0" name=""/>
        <dsp:cNvSpPr/>
      </dsp:nvSpPr>
      <dsp:spPr>
        <a:xfrm>
          <a:off x="792542" y="2574801"/>
          <a:ext cx="4681003" cy="686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621" tIns="72621" rIns="72621" bIns="726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Leading: Enhanced communication, decision support</a:t>
          </a:r>
        </a:p>
      </dsp:txBody>
      <dsp:txXfrm>
        <a:off x="792542" y="2574801"/>
        <a:ext cx="4681003" cy="686184"/>
      </dsp:txXfrm>
    </dsp:sp>
    <dsp:sp modelId="{13CB9B97-E8D7-4ED7-9BFE-84FA1A5F21BF}">
      <dsp:nvSpPr>
        <dsp:cNvPr id="0" name=""/>
        <dsp:cNvSpPr/>
      </dsp:nvSpPr>
      <dsp:spPr>
        <a:xfrm>
          <a:off x="0" y="3432531"/>
          <a:ext cx="5473546" cy="6861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CCA067-9FF6-40AD-8E42-6DD4BC52C861}">
      <dsp:nvSpPr>
        <dsp:cNvPr id="0" name=""/>
        <dsp:cNvSpPr/>
      </dsp:nvSpPr>
      <dsp:spPr>
        <a:xfrm>
          <a:off x="207570" y="3586922"/>
          <a:ext cx="377401" cy="37740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FE09DA-3E1D-4B25-9D95-60323A67D634}">
      <dsp:nvSpPr>
        <dsp:cNvPr id="0" name=""/>
        <dsp:cNvSpPr/>
      </dsp:nvSpPr>
      <dsp:spPr>
        <a:xfrm>
          <a:off x="792542" y="3432531"/>
          <a:ext cx="4681003" cy="686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621" tIns="72621" rIns="72621" bIns="726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Controlling: Real-time data, performance analytics</a:t>
          </a:r>
        </a:p>
      </dsp:txBody>
      <dsp:txXfrm>
        <a:off x="792542" y="3432531"/>
        <a:ext cx="4681003" cy="686184"/>
      </dsp:txXfrm>
    </dsp:sp>
    <dsp:sp modelId="{B7441EDA-E893-48C9-807A-EA28E840DF59}">
      <dsp:nvSpPr>
        <dsp:cNvPr id="0" name=""/>
        <dsp:cNvSpPr/>
      </dsp:nvSpPr>
      <dsp:spPr>
        <a:xfrm>
          <a:off x="0" y="4290261"/>
          <a:ext cx="5473546" cy="6861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BAEA27-377D-4993-8979-220EAC0B0E11}">
      <dsp:nvSpPr>
        <dsp:cNvPr id="0" name=""/>
        <dsp:cNvSpPr/>
      </dsp:nvSpPr>
      <dsp:spPr>
        <a:xfrm>
          <a:off x="207570" y="4444652"/>
          <a:ext cx="377401" cy="37740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849A21-80FB-4E49-8D7D-F9183327420F}">
      <dsp:nvSpPr>
        <dsp:cNvPr id="0" name=""/>
        <dsp:cNvSpPr/>
      </dsp:nvSpPr>
      <dsp:spPr>
        <a:xfrm>
          <a:off x="792542" y="4290261"/>
          <a:ext cx="4681003" cy="686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621" tIns="72621" rIns="72621" bIns="726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Provide specific examples for each function</a:t>
          </a:r>
        </a:p>
      </dsp:txBody>
      <dsp:txXfrm>
        <a:off x="792542" y="4290261"/>
        <a:ext cx="4681003" cy="686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20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50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93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812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80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75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023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547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25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83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25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320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261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2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64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11/2/23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11/2/23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5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11/2/23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00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9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7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11/2/23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aide-sank.blogspot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2546988" y="2623464"/>
            <a:ext cx="1037371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7200" dirty="0">
                <a:solidFill>
                  <a:srgbClr val="000000"/>
                </a:solidFill>
                <a:latin typeface="The Hand"/>
              </a:rPr>
              <a:t>What did we learn in the last meeting? </a:t>
            </a:r>
          </a:p>
          <a:p>
            <a:pPr defTabSz="685800">
              <a:defRPr/>
            </a:pPr>
            <a:r>
              <a:rPr lang="en-US" sz="8000" dirty="0"/>
              <a:t>Do you have a small task to do or something to read/study?</a:t>
            </a:r>
            <a:endParaRPr lang="en-US" sz="7200" dirty="0">
              <a:solidFill>
                <a:srgbClr val="000000"/>
              </a:solidFill>
              <a:latin typeface="The Hand"/>
            </a:endParaRPr>
          </a:p>
        </p:txBody>
      </p:sp>
    </p:spTree>
    <p:extLst>
      <p:ext uri="{BB962C8B-B14F-4D97-AF65-F5344CB8AC3E}">
        <p14:creationId xmlns:p14="http://schemas.microsoft.com/office/powerpoint/2010/main" val="3473723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ADA084-C86B-4F3C-8077-6A8999CC4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09600" y="552782"/>
            <a:ext cx="5369169" cy="1591902"/>
          </a:xfrm>
        </p:spPr>
        <p:txBody>
          <a:bodyPr>
            <a:normAutofit/>
          </a:bodyPr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0198" y="2391995"/>
            <a:ext cx="5355276" cy="3174788"/>
          </a:xfrm>
        </p:spPr>
        <p:txBody>
          <a:bodyPr anchor="t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1300" dirty="0"/>
              <a:t>Summary</a:t>
            </a:r>
          </a:p>
          <a:p>
            <a:pPr lvl="0">
              <a:lnSpc>
                <a:spcPct val="100000"/>
              </a:lnSpc>
            </a:pPr>
            <a:r>
              <a:rPr lang="en-US" sz="1300" dirty="0"/>
              <a:t>Recap the main points: MIS concept/foundation, importance in modern organizations, how it supports management, and examples of MIS in organizational strategy</a:t>
            </a:r>
          </a:p>
          <a:p>
            <a:pPr lvl="0">
              <a:lnSpc>
                <a:spcPct val="100000"/>
              </a:lnSpc>
            </a:pPr>
            <a:r>
              <a:rPr lang="en-US" sz="1300" dirty="0"/>
              <a:t>Closing Remarks</a:t>
            </a:r>
          </a:p>
          <a:p>
            <a:pPr lvl="0">
              <a:lnSpc>
                <a:spcPct val="100000"/>
              </a:lnSpc>
            </a:pPr>
            <a:r>
              <a:rPr lang="en-US" sz="1300" dirty="0"/>
              <a:t>Emphasize the importance of understanding MIS in an organizational context</a:t>
            </a:r>
          </a:p>
          <a:p>
            <a:pPr lvl="0">
              <a:lnSpc>
                <a:spcPct val="100000"/>
              </a:lnSpc>
            </a:pPr>
            <a:r>
              <a:rPr lang="en-US" sz="1300" dirty="0"/>
              <a:t>Encourage students to explore further examples and applications of strategic MIS in their studies and careers</a:t>
            </a:r>
          </a:p>
          <a:p>
            <a:pPr lvl="0">
              <a:lnSpc>
                <a:spcPct val="100000"/>
              </a:lnSpc>
            </a:pPr>
            <a:r>
              <a:rPr lang="en-US" sz="1300" dirty="0"/>
              <a:t>Questions</a:t>
            </a:r>
          </a:p>
          <a:p>
            <a:pPr lvl="0">
              <a:lnSpc>
                <a:spcPct val="100000"/>
              </a:lnSpc>
            </a:pPr>
            <a:r>
              <a:rPr lang="en-US" sz="1300" dirty="0"/>
              <a:t>Invite questions and discussions from the students</a:t>
            </a:r>
          </a:p>
        </p:txBody>
      </p:sp>
      <p:pic>
        <p:nvPicPr>
          <p:cNvPr id="6" name="Picture 5" descr="Many question marks on black background">
            <a:extLst>
              <a:ext uri="{FF2B5EF4-FFF2-40B4-BE49-F238E27FC236}">
                <a16:creationId xmlns:a16="http://schemas.microsoft.com/office/drawing/2014/main" id="{F2B818A9-76B1-499D-9B07-82D651295E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256" r="7" b="7"/>
          <a:stretch/>
        </p:blipFill>
        <p:spPr>
          <a:xfrm>
            <a:off x="6364448" y="10"/>
            <a:ext cx="5827552" cy="6857990"/>
          </a:xfrm>
          <a:custGeom>
            <a:avLst/>
            <a:gdLst/>
            <a:ahLst/>
            <a:cxnLst/>
            <a:rect l="l" t="t" r="r" b="b"/>
            <a:pathLst>
              <a:path w="5827552" h="6858000">
                <a:moveTo>
                  <a:pt x="391440" y="4232571"/>
                </a:moveTo>
                <a:cubicBezTo>
                  <a:pt x="581049" y="4232571"/>
                  <a:pt x="734757" y="4386279"/>
                  <a:pt x="734757" y="4575888"/>
                </a:cubicBezTo>
                <a:cubicBezTo>
                  <a:pt x="734757" y="4765497"/>
                  <a:pt x="581049" y="4919205"/>
                  <a:pt x="391440" y="4919205"/>
                </a:cubicBezTo>
                <a:cubicBezTo>
                  <a:pt x="201831" y="4919205"/>
                  <a:pt x="48123" y="4765497"/>
                  <a:pt x="48123" y="4575888"/>
                </a:cubicBezTo>
                <a:cubicBezTo>
                  <a:pt x="48123" y="4386279"/>
                  <a:pt x="201831" y="4232571"/>
                  <a:pt x="391440" y="4232571"/>
                </a:cubicBezTo>
                <a:close/>
                <a:moveTo>
                  <a:pt x="247368" y="1806694"/>
                </a:moveTo>
                <a:cubicBezTo>
                  <a:pt x="383986" y="1806694"/>
                  <a:pt x="494736" y="1917444"/>
                  <a:pt x="494736" y="2054062"/>
                </a:cubicBezTo>
                <a:cubicBezTo>
                  <a:pt x="494736" y="2190680"/>
                  <a:pt x="383986" y="2301430"/>
                  <a:pt x="247368" y="2301430"/>
                </a:cubicBezTo>
                <a:cubicBezTo>
                  <a:pt x="110750" y="2301430"/>
                  <a:pt x="0" y="2190680"/>
                  <a:pt x="0" y="2054062"/>
                </a:cubicBezTo>
                <a:cubicBezTo>
                  <a:pt x="0" y="1917444"/>
                  <a:pt x="110750" y="1806694"/>
                  <a:pt x="247368" y="1806694"/>
                </a:cubicBezTo>
                <a:close/>
                <a:moveTo>
                  <a:pt x="247369" y="1294715"/>
                </a:moveTo>
                <a:cubicBezTo>
                  <a:pt x="326938" y="1294715"/>
                  <a:pt x="391441" y="1359218"/>
                  <a:pt x="391441" y="1438787"/>
                </a:cubicBezTo>
                <a:cubicBezTo>
                  <a:pt x="391441" y="1518356"/>
                  <a:pt x="326938" y="1582859"/>
                  <a:pt x="247369" y="1582859"/>
                </a:cubicBezTo>
                <a:cubicBezTo>
                  <a:pt x="167800" y="1582859"/>
                  <a:pt x="103297" y="1518356"/>
                  <a:pt x="103297" y="1438787"/>
                </a:cubicBezTo>
                <a:cubicBezTo>
                  <a:pt x="103297" y="1359218"/>
                  <a:pt x="167800" y="1294715"/>
                  <a:pt x="247369" y="1294715"/>
                </a:cubicBezTo>
                <a:close/>
                <a:moveTo>
                  <a:pt x="480671" y="0"/>
                </a:moveTo>
                <a:lnTo>
                  <a:pt x="5827552" y="0"/>
                </a:lnTo>
                <a:lnTo>
                  <a:pt x="5827552" y="6858000"/>
                </a:lnTo>
                <a:lnTo>
                  <a:pt x="5825818" y="6858000"/>
                </a:lnTo>
                <a:lnTo>
                  <a:pt x="236731" y="6858000"/>
                </a:lnTo>
                <a:lnTo>
                  <a:pt x="225831" y="6841105"/>
                </a:lnTo>
                <a:cubicBezTo>
                  <a:pt x="35993" y="6490332"/>
                  <a:pt x="58970" y="6027176"/>
                  <a:pt x="314550" y="5720066"/>
                </a:cubicBezTo>
                <a:cubicBezTo>
                  <a:pt x="1530043" y="4259025"/>
                  <a:pt x="615593" y="4079388"/>
                  <a:pt x="503588" y="3464278"/>
                </a:cubicBezTo>
                <a:cubicBezTo>
                  <a:pt x="330606" y="2514465"/>
                  <a:pt x="722867" y="2276432"/>
                  <a:pt x="675681" y="1809180"/>
                </a:cubicBezTo>
                <a:cubicBezTo>
                  <a:pt x="624359" y="1301070"/>
                  <a:pt x="219491" y="1102027"/>
                  <a:pt x="245003" y="646882"/>
                </a:cubicBezTo>
                <a:cubicBezTo>
                  <a:pt x="249830" y="424885"/>
                  <a:pt x="318025" y="228632"/>
                  <a:pt x="431196" y="6414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71915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What challenges or considerations should organizations be aware of when implementing or maintaining MIS systems?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5812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/>
              <a:t>What is Management Information Systems (MIS) 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1072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/>
              <a:t>What is the fundamental purpose of MIS in an organizational setting?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093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68CA250C-CF5A-4736-9249-D6111F7C5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6436FE-6431-4AA2-A47A-3613519F3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09600" y="1200150"/>
            <a:ext cx="5258696" cy="3303196"/>
          </a:xfrm>
        </p:spPr>
        <p:txBody>
          <a:bodyPr>
            <a:normAutofit/>
          </a:bodyPr>
          <a:lstStyle/>
          <a:p>
            <a:r>
              <a:rPr lang="en-US" dirty="0"/>
              <a:t>MIS in Organizational Context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F1F436-1F78-B7FD-EE7D-14ADC02EA7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299" r="22896" b="9"/>
          <a:stretch/>
        </p:blipFill>
        <p:spPr>
          <a:xfrm>
            <a:off x="6364448" y="10"/>
            <a:ext cx="5827552" cy="6857990"/>
          </a:xfrm>
          <a:custGeom>
            <a:avLst/>
            <a:gdLst/>
            <a:ahLst/>
            <a:cxnLst/>
            <a:rect l="l" t="t" r="r" b="b"/>
            <a:pathLst>
              <a:path w="5827552" h="6858000">
                <a:moveTo>
                  <a:pt x="391440" y="4232571"/>
                </a:moveTo>
                <a:cubicBezTo>
                  <a:pt x="581049" y="4232571"/>
                  <a:pt x="734757" y="4386279"/>
                  <a:pt x="734757" y="4575888"/>
                </a:cubicBezTo>
                <a:cubicBezTo>
                  <a:pt x="734757" y="4765497"/>
                  <a:pt x="581049" y="4919205"/>
                  <a:pt x="391440" y="4919205"/>
                </a:cubicBezTo>
                <a:cubicBezTo>
                  <a:pt x="201831" y="4919205"/>
                  <a:pt x="48123" y="4765497"/>
                  <a:pt x="48123" y="4575888"/>
                </a:cubicBezTo>
                <a:cubicBezTo>
                  <a:pt x="48123" y="4386279"/>
                  <a:pt x="201831" y="4232571"/>
                  <a:pt x="391440" y="4232571"/>
                </a:cubicBezTo>
                <a:close/>
                <a:moveTo>
                  <a:pt x="247368" y="1806694"/>
                </a:moveTo>
                <a:cubicBezTo>
                  <a:pt x="383986" y="1806694"/>
                  <a:pt x="494736" y="1917444"/>
                  <a:pt x="494736" y="2054062"/>
                </a:cubicBezTo>
                <a:cubicBezTo>
                  <a:pt x="494736" y="2190680"/>
                  <a:pt x="383986" y="2301430"/>
                  <a:pt x="247368" y="2301430"/>
                </a:cubicBezTo>
                <a:cubicBezTo>
                  <a:pt x="110750" y="2301430"/>
                  <a:pt x="0" y="2190680"/>
                  <a:pt x="0" y="2054062"/>
                </a:cubicBezTo>
                <a:cubicBezTo>
                  <a:pt x="0" y="1917444"/>
                  <a:pt x="110750" y="1806694"/>
                  <a:pt x="247368" y="1806694"/>
                </a:cubicBezTo>
                <a:close/>
                <a:moveTo>
                  <a:pt x="247369" y="1294715"/>
                </a:moveTo>
                <a:cubicBezTo>
                  <a:pt x="326938" y="1294715"/>
                  <a:pt x="391441" y="1359218"/>
                  <a:pt x="391441" y="1438787"/>
                </a:cubicBezTo>
                <a:cubicBezTo>
                  <a:pt x="391441" y="1518356"/>
                  <a:pt x="326938" y="1582859"/>
                  <a:pt x="247369" y="1582859"/>
                </a:cubicBezTo>
                <a:cubicBezTo>
                  <a:pt x="167800" y="1582859"/>
                  <a:pt x="103297" y="1518356"/>
                  <a:pt x="103297" y="1438787"/>
                </a:cubicBezTo>
                <a:cubicBezTo>
                  <a:pt x="103297" y="1359218"/>
                  <a:pt x="167800" y="1294715"/>
                  <a:pt x="247369" y="1294715"/>
                </a:cubicBezTo>
                <a:close/>
                <a:moveTo>
                  <a:pt x="480671" y="0"/>
                </a:moveTo>
                <a:lnTo>
                  <a:pt x="5827552" y="0"/>
                </a:lnTo>
                <a:lnTo>
                  <a:pt x="5827552" y="6858000"/>
                </a:lnTo>
                <a:lnTo>
                  <a:pt x="5825818" y="6858000"/>
                </a:lnTo>
                <a:lnTo>
                  <a:pt x="236731" y="6858000"/>
                </a:lnTo>
                <a:lnTo>
                  <a:pt x="225831" y="6841105"/>
                </a:lnTo>
                <a:cubicBezTo>
                  <a:pt x="35993" y="6490332"/>
                  <a:pt x="58970" y="6027176"/>
                  <a:pt x="314550" y="5720066"/>
                </a:cubicBezTo>
                <a:cubicBezTo>
                  <a:pt x="1530043" y="4259025"/>
                  <a:pt x="615593" y="4079388"/>
                  <a:pt x="503588" y="3464278"/>
                </a:cubicBezTo>
                <a:cubicBezTo>
                  <a:pt x="330606" y="2514465"/>
                  <a:pt x="722867" y="2276432"/>
                  <a:pt x="675681" y="1809180"/>
                </a:cubicBezTo>
                <a:cubicBezTo>
                  <a:pt x="624359" y="1301070"/>
                  <a:pt x="219491" y="1102027"/>
                  <a:pt x="245003" y="646882"/>
                </a:cubicBezTo>
                <a:cubicBezTo>
                  <a:pt x="249830" y="424885"/>
                  <a:pt x="318025" y="228632"/>
                  <a:pt x="431196" y="64140"/>
                </a:cubicBezTo>
                <a:close/>
              </a:path>
            </a:pathLst>
          </a:cu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4F99D9B-7C4A-C5FF-6346-E3EB53220A00}"/>
              </a:ext>
            </a:extLst>
          </p:cNvPr>
          <p:cNvGrpSpPr/>
          <p:nvPr/>
        </p:nvGrpSpPr>
        <p:grpSpPr>
          <a:xfrm>
            <a:off x="159910" y="5612057"/>
            <a:ext cx="4724401" cy="1071818"/>
            <a:chOff x="1419084" y="5705396"/>
            <a:chExt cx="4724401" cy="1071818"/>
          </a:xfrm>
        </p:grpSpPr>
        <p:sp>
          <p:nvSpPr>
            <p:cNvPr id="5" name="Subtitle 1">
              <a:extLst>
                <a:ext uri="{FF2B5EF4-FFF2-40B4-BE49-F238E27FC236}">
                  <a16:creationId xmlns:a16="http://schemas.microsoft.com/office/drawing/2014/main" id="{C855464F-6D49-2BF2-7252-A8C95BC72816}"/>
                </a:ext>
              </a:extLst>
            </p:cNvPr>
            <p:cNvSpPr txBox="1">
              <a:spLocks/>
            </p:cNvSpPr>
            <p:nvPr/>
          </p:nvSpPr>
          <p:spPr>
            <a:xfrm>
              <a:off x="1419084" y="5705396"/>
              <a:ext cx="1447800" cy="546100"/>
            </a:xfrm>
            <a:prstGeom prst="rect">
              <a:avLst/>
            </a:prstGeom>
          </p:spPr>
          <p:txBody>
            <a:bodyPr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Clr>
                  <a:schemeClr val="tx1">
                    <a:lumMod val="50000"/>
                    <a:lumOff val="50000"/>
                  </a:schemeClr>
                </a:buClr>
                <a:buNone/>
                <a:defRPr/>
              </a:pPr>
              <a:r>
                <a:rPr lang="en-US" sz="36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Saide</a:t>
              </a:r>
            </a:p>
          </p:txBody>
        </p:sp>
        <p:sp>
          <p:nvSpPr>
            <p:cNvPr id="6" name="Subtitle 1">
              <a:extLst>
                <a:ext uri="{FF2B5EF4-FFF2-40B4-BE49-F238E27FC236}">
                  <a16:creationId xmlns:a16="http://schemas.microsoft.com/office/drawing/2014/main" id="{D3D430A3-B064-2F41-0614-ABDDF4F1AA40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419084" y="6096528"/>
              <a:ext cx="4724401" cy="680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>
              <a:lvl1pPr marL="0" indent="0" algn="ctr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Dept. Information Systems, UIN SUSKA Riau</a:t>
              </a:r>
            </a:p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3"/>
                </a:rPr>
                <a:t>https://saide-sank.blogspot.com</a:t>
              </a: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n-US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4047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46C5F3-4EAC-473B-BD72-1219E833D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2231725-D083-4E0F-9428-1C2635189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2140699"/>
            <a:ext cx="12192000" cy="4717301"/>
          </a:xfrm>
          <a:custGeom>
            <a:avLst/>
            <a:gdLst>
              <a:gd name="connsiteX0" fmla="*/ 8930642 w 12192000"/>
              <a:gd name="connsiteY0" fmla="*/ 4273734 h 4717301"/>
              <a:gd name="connsiteX1" fmla="*/ 9143134 w 12192000"/>
              <a:gd name="connsiteY1" fmla="*/ 4396362 h 4717301"/>
              <a:gd name="connsiteX2" fmla="*/ 9043549 w 12192000"/>
              <a:gd name="connsiteY2" fmla="*/ 4693978 h 4717301"/>
              <a:gd name="connsiteX3" fmla="*/ 8745984 w 12192000"/>
              <a:gd name="connsiteY3" fmla="*/ 4594249 h 4717301"/>
              <a:gd name="connsiteX4" fmla="*/ 8845568 w 12192000"/>
              <a:gd name="connsiteY4" fmla="*/ 4296634 h 4717301"/>
              <a:gd name="connsiteX5" fmla="*/ 8930642 w 12192000"/>
              <a:gd name="connsiteY5" fmla="*/ 4273734 h 4717301"/>
              <a:gd name="connsiteX6" fmla="*/ 9842642 w 12192000"/>
              <a:gd name="connsiteY6" fmla="*/ 3718743 h 4717301"/>
              <a:gd name="connsiteX7" fmla="*/ 10272210 w 12192000"/>
              <a:gd name="connsiteY7" fmla="*/ 3966645 h 4717301"/>
              <a:gd name="connsiteX8" fmla="*/ 10070896 w 12192000"/>
              <a:gd name="connsiteY8" fmla="*/ 4568292 h 4717301"/>
              <a:gd name="connsiteX9" fmla="*/ 9469346 w 12192000"/>
              <a:gd name="connsiteY9" fmla="*/ 4366686 h 4717301"/>
              <a:gd name="connsiteX10" fmla="*/ 9670660 w 12192000"/>
              <a:gd name="connsiteY10" fmla="*/ 3765038 h 4717301"/>
              <a:gd name="connsiteX11" fmla="*/ 9842642 w 12192000"/>
              <a:gd name="connsiteY11" fmla="*/ 3718743 h 4717301"/>
              <a:gd name="connsiteX12" fmla="*/ 0 w 12192000"/>
              <a:gd name="connsiteY12" fmla="*/ 0 h 4717301"/>
              <a:gd name="connsiteX13" fmla="*/ 12192000 w 12192000"/>
              <a:gd name="connsiteY13" fmla="*/ 0 h 4717301"/>
              <a:gd name="connsiteX14" fmla="*/ 12192000 w 12192000"/>
              <a:gd name="connsiteY14" fmla="*/ 3369891 h 4717301"/>
              <a:gd name="connsiteX15" fmla="*/ 12124015 w 12192000"/>
              <a:gd name="connsiteY15" fmla="*/ 3410713 h 4717301"/>
              <a:gd name="connsiteX16" fmla="*/ 11077457 w 12192000"/>
              <a:gd name="connsiteY16" fmla="*/ 3501725 h 4717301"/>
              <a:gd name="connsiteX17" fmla="*/ 9867246 w 12192000"/>
              <a:gd name="connsiteY17" fmla="*/ 3351592 h 4717301"/>
              <a:gd name="connsiteX18" fmla="*/ 8994802 w 12192000"/>
              <a:gd name="connsiteY18" fmla="*/ 3878378 h 4717301"/>
              <a:gd name="connsiteX19" fmla="*/ 6994655 w 12192000"/>
              <a:gd name="connsiteY19" fmla="*/ 4335637 h 4717301"/>
              <a:gd name="connsiteX20" fmla="*/ 6287534 w 12192000"/>
              <a:gd name="connsiteY20" fmla="*/ 3714199 h 4717301"/>
              <a:gd name="connsiteX21" fmla="*/ 4392596 w 12192000"/>
              <a:gd name="connsiteY21" fmla="*/ 3392344 h 4717301"/>
              <a:gd name="connsiteX22" fmla="*/ 3014500 w 12192000"/>
              <a:gd name="connsiteY22" fmla="*/ 4100222 h 4717301"/>
              <a:gd name="connsiteX23" fmla="*/ 86414 w 12192000"/>
              <a:gd name="connsiteY23" fmla="*/ 3903305 h 4717301"/>
              <a:gd name="connsiteX24" fmla="*/ 0 w 12192000"/>
              <a:gd name="connsiteY24" fmla="*/ 3840566 h 471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192000" h="4717301">
                <a:moveTo>
                  <a:pt x="8930642" y="4273734"/>
                </a:moveTo>
                <a:cubicBezTo>
                  <a:pt x="9016941" y="4268381"/>
                  <a:pt x="9102130" y="4314070"/>
                  <a:pt x="9143134" y="4396362"/>
                </a:cubicBezTo>
                <a:cubicBezTo>
                  <a:pt x="9197806" y="4506087"/>
                  <a:pt x="9153221" y="4639333"/>
                  <a:pt x="9043549" y="4693978"/>
                </a:cubicBezTo>
                <a:cubicBezTo>
                  <a:pt x="8933879" y="4748622"/>
                  <a:pt x="8800655" y="4703973"/>
                  <a:pt x="8745984" y="4594249"/>
                </a:cubicBezTo>
                <a:cubicBezTo>
                  <a:pt x="8691311" y="4484525"/>
                  <a:pt x="8735897" y="4351279"/>
                  <a:pt x="8845568" y="4296634"/>
                </a:cubicBezTo>
                <a:cubicBezTo>
                  <a:pt x="8872986" y="4282973"/>
                  <a:pt x="8901875" y="4275517"/>
                  <a:pt x="8930642" y="4273734"/>
                </a:cubicBezTo>
                <a:close/>
                <a:moveTo>
                  <a:pt x="9842642" y="3718743"/>
                </a:moveTo>
                <a:cubicBezTo>
                  <a:pt x="10017101" y="3707923"/>
                  <a:pt x="10189318" y="3800286"/>
                  <a:pt x="10272210" y="3966645"/>
                </a:cubicBezTo>
                <a:cubicBezTo>
                  <a:pt x="10382732" y="4188458"/>
                  <a:pt x="10292600" y="4457825"/>
                  <a:pt x="10070896" y="4568292"/>
                </a:cubicBezTo>
                <a:cubicBezTo>
                  <a:pt x="9849191" y="4678760"/>
                  <a:pt x="9579867" y="4588498"/>
                  <a:pt x="9469346" y="4366686"/>
                </a:cubicBezTo>
                <a:cubicBezTo>
                  <a:pt x="9358824" y="4144873"/>
                  <a:pt x="9448956" y="3875506"/>
                  <a:pt x="9670660" y="3765038"/>
                </a:cubicBezTo>
                <a:cubicBezTo>
                  <a:pt x="9726087" y="3737421"/>
                  <a:pt x="9784490" y="3722349"/>
                  <a:pt x="9842642" y="37187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369891"/>
                </a:lnTo>
                <a:lnTo>
                  <a:pt x="12124015" y="3410713"/>
                </a:lnTo>
                <a:cubicBezTo>
                  <a:pt x="11792041" y="3581538"/>
                  <a:pt x="11443617" y="3577252"/>
                  <a:pt x="11077457" y="3501725"/>
                </a:cubicBezTo>
                <a:cubicBezTo>
                  <a:pt x="10679189" y="3419860"/>
                  <a:pt x="10271734" y="3358281"/>
                  <a:pt x="9867246" y="3351592"/>
                </a:cubicBezTo>
                <a:cubicBezTo>
                  <a:pt x="9492336" y="3345611"/>
                  <a:pt x="9239136" y="3626329"/>
                  <a:pt x="8994802" y="3878378"/>
                </a:cubicBezTo>
                <a:cubicBezTo>
                  <a:pt x="8385954" y="4506678"/>
                  <a:pt x="7695268" y="4690742"/>
                  <a:pt x="6994655" y="4335637"/>
                </a:cubicBezTo>
                <a:cubicBezTo>
                  <a:pt x="6722938" y="4197922"/>
                  <a:pt x="6494843" y="3948626"/>
                  <a:pt x="6287534" y="3714199"/>
                </a:cubicBezTo>
                <a:cubicBezTo>
                  <a:pt x="5731733" y="3085491"/>
                  <a:pt x="5043559" y="3067499"/>
                  <a:pt x="4392596" y="3392344"/>
                </a:cubicBezTo>
                <a:cubicBezTo>
                  <a:pt x="3930423" y="3623867"/>
                  <a:pt x="3492022" y="3908604"/>
                  <a:pt x="3014500" y="4100222"/>
                </a:cubicBezTo>
                <a:cubicBezTo>
                  <a:pt x="1977820" y="4518409"/>
                  <a:pt x="973242" y="4499486"/>
                  <a:pt x="86414" y="3903305"/>
                </a:cubicBezTo>
                <a:lnTo>
                  <a:pt x="0" y="384056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B93750FF-A673-7C68-4BE8-D7CE4C45C5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274304"/>
              </p:ext>
            </p:extLst>
          </p:nvPr>
        </p:nvGraphicFramePr>
        <p:xfrm>
          <a:off x="609600" y="2923750"/>
          <a:ext cx="10972800" cy="3218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8899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9E6557-0E93-4B4F-8AD1-1A7E3870CD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6B84358-2894-45F1-8753-B1EC1E593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28517" y="-2"/>
            <a:ext cx="7742945" cy="6858001"/>
          </a:xfrm>
          <a:custGeom>
            <a:avLst/>
            <a:gdLst>
              <a:gd name="connsiteX0" fmla="*/ 615190 w 7742945"/>
              <a:gd name="connsiteY0" fmla="*/ 3536636 h 6858001"/>
              <a:gd name="connsiteX1" fmla="*/ 1124778 w 7742945"/>
              <a:gd name="connsiteY1" fmla="*/ 4046224 h 6858001"/>
              <a:gd name="connsiteX2" fmla="*/ 615190 w 7742945"/>
              <a:gd name="connsiteY2" fmla="*/ 4555812 h 6858001"/>
              <a:gd name="connsiteX3" fmla="*/ 105602 w 7742945"/>
              <a:gd name="connsiteY3" fmla="*/ 4046224 h 6858001"/>
              <a:gd name="connsiteX4" fmla="*/ 615190 w 7742945"/>
              <a:gd name="connsiteY4" fmla="*/ 3536636 h 6858001"/>
              <a:gd name="connsiteX5" fmla="*/ 14543 w 7742945"/>
              <a:gd name="connsiteY5" fmla="*/ 1 h 6858001"/>
              <a:gd name="connsiteX6" fmla="*/ 879351 w 7742945"/>
              <a:gd name="connsiteY6" fmla="*/ 1 h 6858001"/>
              <a:gd name="connsiteX7" fmla="*/ 892053 w 7742945"/>
              <a:gd name="connsiteY7" fmla="*/ 78053 h 6858001"/>
              <a:gd name="connsiteX8" fmla="*/ 561940 w 7742945"/>
              <a:gd name="connsiteY8" fmla="*/ 535444 h 6858001"/>
              <a:gd name="connsiteX9" fmla="*/ 15319 w 7742945"/>
              <a:gd name="connsiteY9" fmla="*/ 219853 h 6858001"/>
              <a:gd name="connsiteX10" fmla="*/ 4234 w 7742945"/>
              <a:gd name="connsiteY10" fmla="*/ 42970 h 6858001"/>
              <a:gd name="connsiteX11" fmla="*/ 2617781 w 7742945"/>
              <a:gd name="connsiteY11" fmla="*/ 0 h 6858001"/>
              <a:gd name="connsiteX12" fmla="*/ 7742945 w 7742945"/>
              <a:gd name="connsiteY12" fmla="*/ 0 h 6858001"/>
              <a:gd name="connsiteX13" fmla="*/ 7742945 w 7742945"/>
              <a:gd name="connsiteY13" fmla="*/ 6858000 h 6858001"/>
              <a:gd name="connsiteX14" fmla="*/ 5726653 w 7742945"/>
              <a:gd name="connsiteY14" fmla="*/ 6858000 h 6858001"/>
              <a:gd name="connsiteX15" fmla="*/ 5726653 w 7742945"/>
              <a:gd name="connsiteY15" fmla="*/ 6858001 h 6858001"/>
              <a:gd name="connsiteX16" fmla="*/ 311757 w 7742945"/>
              <a:gd name="connsiteY16" fmla="*/ 6858001 h 6858001"/>
              <a:gd name="connsiteX17" fmla="*/ 314130 w 7742945"/>
              <a:gd name="connsiteY17" fmla="*/ 6707671 h 6858001"/>
              <a:gd name="connsiteX18" fmla="*/ 599702 w 7742945"/>
              <a:gd name="connsiteY18" fmla="*/ 5670859 h 6858001"/>
              <a:gd name="connsiteX19" fmla="*/ 1211433 w 7742945"/>
              <a:gd name="connsiteY19" fmla="*/ 4641256 h 6858001"/>
              <a:gd name="connsiteX20" fmla="*/ 1053041 w 7742945"/>
              <a:gd name="connsiteY20" fmla="*/ 3164270 h 6858001"/>
              <a:gd name="connsiteX21" fmla="*/ 607048 w 7742945"/>
              <a:gd name="connsiteY21" fmla="*/ 2589406 h 6858001"/>
              <a:gd name="connsiteX22" fmla="*/ 1054915 w 7742945"/>
              <a:gd name="connsiteY22" fmla="*/ 1068100 h 6858001"/>
              <a:gd name="connsiteX23" fmla="*/ 1502877 w 7742945"/>
              <a:gd name="connsiteY23" fmla="*/ 419996 h 6858001"/>
              <a:gd name="connsiteX24" fmla="*/ 1505904 w 7742945"/>
              <a:gd name="connsiteY24" fmla="*/ 184997 h 6858001"/>
              <a:gd name="connsiteX25" fmla="*/ 1497780 w 7742945"/>
              <a:gd name="connsiteY25" fmla="*/ 1 h 6858001"/>
              <a:gd name="connsiteX26" fmla="*/ 2617781 w 7742945"/>
              <a:gd name="connsiteY26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742945" h="6858001">
                <a:moveTo>
                  <a:pt x="615190" y="3536636"/>
                </a:moveTo>
                <a:cubicBezTo>
                  <a:pt x="896628" y="3536636"/>
                  <a:pt x="1124778" y="3764786"/>
                  <a:pt x="1124778" y="4046224"/>
                </a:cubicBezTo>
                <a:cubicBezTo>
                  <a:pt x="1124778" y="4327662"/>
                  <a:pt x="896628" y="4555812"/>
                  <a:pt x="615190" y="4555812"/>
                </a:cubicBezTo>
                <a:cubicBezTo>
                  <a:pt x="333752" y="4555812"/>
                  <a:pt x="105602" y="4327662"/>
                  <a:pt x="105602" y="4046224"/>
                </a:cubicBezTo>
                <a:cubicBezTo>
                  <a:pt x="105602" y="3764786"/>
                  <a:pt x="333752" y="3536636"/>
                  <a:pt x="615190" y="3536636"/>
                </a:cubicBezTo>
                <a:close/>
                <a:moveTo>
                  <a:pt x="14543" y="1"/>
                </a:moveTo>
                <a:lnTo>
                  <a:pt x="879351" y="1"/>
                </a:lnTo>
                <a:lnTo>
                  <a:pt x="892053" y="78053"/>
                </a:lnTo>
                <a:cubicBezTo>
                  <a:pt x="904492" y="285272"/>
                  <a:pt x="770271" y="479622"/>
                  <a:pt x="561940" y="535444"/>
                </a:cubicBezTo>
                <a:cubicBezTo>
                  <a:pt x="323846" y="599241"/>
                  <a:pt x="79116" y="457946"/>
                  <a:pt x="15319" y="219853"/>
                </a:cubicBezTo>
                <a:cubicBezTo>
                  <a:pt x="-631" y="160330"/>
                  <a:pt x="-3762" y="100392"/>
                  <a:pt x="4234" y="42970"/>
                </a:cubicBezTo>
                <a:close/>
                <a:moveTo>
                  <a:pt x="2617781" y="0"/>
                </a:moveTo>
                <a:lnTo>
                  <a:pt x="7742945" y="0"/>
                </a:lnTo>
                <a:lnTo>
                  <a:pt x="7742945" y="6858000"/>
                </a:lnTo>
                <a:lnTo>
                  <a:pt x="5726653" y="6858000"/>
                </a:lnTo>
                <a:lnTo>
                  <a:pt x="5726653" y="6858001"/>
                </a:lnTo>
                <a:lnTo>
                  <a:pt x="311757" y="6858001"/>
                </a:lnTo>
                <a:lnTo>
                  <a:pt x="314130" y="6707671"/>
                </a:lnTo>
                <a:cubicBezTo>
                  <a:pt x="335132" y="6366410"/>
                  <a:pt x="433651" y="6019043"/>
                  <a:pt x="599702" y="5670859"/>
                </a:cubicBezTo>
                <a:cubicBezTo>
                  <a:pt x="770257" y="5311557"/>
                  <a:pt x="1010813" y="4986833"/>
                  <a:pt x="1211433" y="4641256"/>
                </a:cubicBezTo>
                <a:cubicBezTo>
                  <a:pt x="1493036" y="4154457"/>
                  <a:pt x="1511835" y="3622745"/>
                  <a:pt x="1053041" y="3164270"/>
                </a:cubicBezTo>
                <a:cubicBezTo>
                  <a:pt x="881977" y="2993265"/>
                  <a:pt x="700422" y="2805524"/>
                  <a:pt x="607048" y="2589406"/>
                </a:cubicBezTo>
                <a:cubicBezTo>
                  <a:pt x="366279" y="2032159"/>
                  <a:pt x="541125" y="1508062"/>
                  <a:pt x="1054915" y="1068100"/>
                </a:cubicBezTo>
                <a:cubicBezTo>
                  <a:pt x="1261027" y="891536"/>
                  <a:pt x="1489688" y="709489"/>
                  <a:pt x="1502877" y="419996"/>
                </a:cubicBezTo>
                <a:cubicBezTo>
                  <a:pt x="1506389" y="341911"/>
                  <a:pt x="1507262" y="263521"/>
                  <a:pt x="1505904" y="184997"/>
                </a:cubicBezTo>
                <a:lnTo>
                  <a:pt x="1497780" y="1"/>
                </a:lnTo>
                <a:lnTo>
                  <a:pt x="2617781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62271" y="810563"/>
            <a:ext cx="3705572" cy="5409262"/>
          </a:xfrm>
        </p:spPr>
        <p:txBody>
          <a:bodyPr anchor="t">
            <a:normAutofit/>
          </a:bodyPr>
          <a:lstStyle/>
          <a:p>
            <a:r>
              <a:rPr lang="en-US" sz="2400" dirty="0"/>
              <a:t>What is MIS Concept/Foundation?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B20EE423-1AB4-D424-2BF5-AC31EDB459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269035"/>
              </p:ext>
            </p:extLst>
          </p:nvPr>
        </p:nvGraphicFramePr>
        <p:xfrm>
          <a:off x="6156183" y="594069"/>
          <a:ext cx="5473546" cy="497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938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9E6557-0E93-4B4F-8AD1-1A7E3870CD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6B84358-2894-45F1-8753-B1EC1E593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28517" y="-2"/>
            <a:ext cx="7742945" cy="6858001"/>
          </a:xfrm>
          <a:custGeom>
            <a:avLst/>
            <a:gdLst>
              <a:gd name="connsiteX0" fmla="*/ 615190 w 7742945"/>
              <a:gd name="connsiteY0" fmla="*/ 3536636 h 6858001"/>
              <a:gd name="connsiteX1" fmla="*/ 1124778 w 7742945"/>
              <a:gd name="connsiteY1" fmla="*/ 4046224 h 6858001"/>
              <a:gd name="connsiteX2" fmla="*/ 615190 w 7742945"/>
              <a:gd name="connsiteY2" fmla="*/ 4555812 h 6858001"/>
              <a:gd name="connsiteX3" fmla="*/ 105602 w 7742945"/>
              <a:gd name="connsiteY3" fmla="*/ 4046224 h 6858001"/>
              <a:gd name="connsiteX4" fmla="*/ 615190 w 7742945"/>
              <a:gd name="connsiteY4" fmla="*/ 3536636 h 6858001"/>
              <a:gd name="connsiteX5" fmla="*/ 14543 w 7742945"/>
              <a:gd name="connsiteY5" fmla="*/ 1 h 6858001"/>
              <a:gd name="connsiteX6" fmla="*/ 879351 w 7742945"/>
              <a:gd name="connsiteY6" fmla="*/ 1 h 6858001"/>
              <a:gd name="connsiteX7" fmla="*/ 892053 w 7742945"/>
              <a:gd name="connsiteY7" fmla="*/ 78053 h 6858001"/>
              <a:gd name="connsiteX8" fmla="*/ 561940 w 7742945"/>
              <a:gd name="connsiteY8" fmla="*/ 535444 h 6858001"/>
              <a:gd name="connsiteX9" fmla="*/ 15319 w 7742945"/>
              <a:gd name="connsiteY9" fmla="*/ 219853 h 6858001"/>
              <a:gd name="connsiteX10" fmla="*/ 4234 w 7742945"/>
              <a:gd name="connsiteY10" fmla="*/ 42970 h 6858001"/>
              <a:gd name="connsiteX11" fmla="*/ 2617781 w 7742945"/>
              <a:gd name="connsiteY11" fmla="*/ 0 h 6858001"/>
              <a:gd name="connsiteX12" fmla="*/ 7742945 w 7742945"/>
              <a:gd name="connsiteY12" fmla="*/ 0 h 6858001"/>
              <a:gd name="connsiteX13" fmla="*/ 7742945 w 7742945"/>
              <a:gd name="connsiteY13" fmla="*/ 6858000 h 6858001"/>
              <a:gd name="connsiteX14" fmla="*/ 5726653 w 7742945"/>
              <a:gd name="connsiteY14" fmla="*/ 6858000 h 6858001"/>
              <a:gd name="connsiteX15" fmla="*/ 5726653 w 7742945"/>
              <a:gd name="connsiteY15" fmla="*/ 6858001 h 6858001"/>
              <a:gd name="connsiteX16" fmla="*/ 311757 w 7742945"/>
              <a:gd name="connsiteY16" fmla="*/ 6858001 h 6858001"/>
              <a:gd name="connsiteX17" fmla="*/ 314130 w 7742945"/>
              <a:gd name="connsiteY17" fmla="*/ 6707671 h 6858001"/>
              <a:gd name="connsiteX18" fmla="*/ 599702 w 7742945"/>
              <a:gd name="connsiteY18" fmla="*/ 5670859 h 6858001"/>
              <a:gd name="connsiteX19" fmla="*/ 1211433 w 7742945"/>
              <a:gd name="connsiteY19" fmla="*/ 4641256 h 6858001"/>
              <a:gd name="connsiteX20" fmla="*/ 1053041 w 7742945"/>
              <a:gd name="connsiteY20" fmla="*/ 3164270 h 6858001"/>
              <a:gd name="connsiteX21" fmla="*/ 607048 w 7742945"/>
              <a:gd name="connsiteY21" fmla="*/ 2589406 h 6858001"/>
              <a:gd name="connsiteX22" fmla="*/ 1054915 w 7742945"/>
              <a:gd name="connsiteY22" fmla="*/ 1068100 h 6858001"/>
              <a:gd name="connsiteX23" fmla="*/ 1502877 w 7742945"/>
              <a:gd name="connsiteY23" fmla="*/ 419996 h 6858001"/>
              <a:gd name="connsiteX24" fmla="*/ 1505904 w 7742945"/>
              <a:gd name="connsiteY24" fmla="*/ 184997 h 6858001"/>
              <a:gd name="connsiteX25" fmla="*/ 1497780 w 7742945"/>
              <a:gd name="connsiteY25" fmla="*/ 1 h 6858001"/>
              <a:gd name="connsiteX26" fmla="*/ 2617781 w 7742945"/>
              <a:gd name="connsiteY26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742945" h="6858001">
                <a:moveTo>
                  <a:pt x="615190" y="3536636"/>
                </a:moveTo>
                <a:cubicBezTo>
                  <a:pt x="896628" y="3536636"/>
                  <a:pt x="1124778" y="3764786"/>
                  <a:pt x="1124778" y="4046224"/>
                </a:cubicBezTo>
                <a:cubicBezTo>
                  <a:pt x="1124778" y="4327662"/>
                  <a:pt x="896628" y="4555812"/>
                  <a:pt x="615190" y="4555812"/>
                </a:cubicBezTo>
                <a:cubicBezTo>
                  <a:pt x="333752" y="4555812"/>
                  <a:pt x="105602" y="4327662"/>
                  <a:pt x="105602" y="4046224"/>
                </a:cubicBezTo>
                <a:cubicBezTo>
                  <a:pt x="105602" y="3764786"/>
                  <a:pt x="333752" y="3536636"/>
                  <a:pt x="615190" y="3536636"/>
                </a:cubicBezTo>
                <a:close/>
                <a:moveTo>
                  <a:pt x="14543" y="1"/>
                </a:moveTo>
                <a:lnTo>
                  <a:pt x="879351" y="1"/>
                </a:lnTo>
                <a:lnTo>
                  <a:pt x="892053" y="78053"/>
                </a:lnTo>
                <a:cubicBezTo>
                  <a:pt x="904492" y="285272"/>
                  <a:pt x="770271" y="479622"/>
                  <a:pt x="561940" y="535444"/>
                </a:cubicBezTo>
                <a:cubicBezTo>
                  <a:pt x="323846" y="599241"/>
                  <a:pt x="79116" y="457946"/>
                  <a:pt x="15319" y="219853"/>
                </a:cubicBezTo>
                <a:cubicBezTo>
                  <a:pt x="-631" y="160330"/>
                  <a:pt x="-3762" y="100392"/>
                  <a:pt x="4234" y="42970"/>
                </a:cubicBezTo>
                <a:close/>
                <a:moveTo>
                  <a:pt x="2617781" y="0"/>
                </a:moveTo>
                <a:lnTo>
                  <a:pt x="7742945" y="0"/>
                </a:lnTo>
                <a:lnTo>
                  <a:pt x="7742945" y="6858000"/>
                </a:lnTo>
                <a:lnTo>
                  <a:pt x="5726653" y="6858000"/>
                </a:lnTo>
                <a:lnTo>
                  <a:pt x="5726653" y="6858001"/>
                </a:lnTo>
                <a:lnTo>
                  <a:pt x="311757" y="6858001"/>
                </a:lnTo>
                <a:lnTo>
                  <a:pt x="314130" y="6707671"/>
                </a:lnTo>
                <a:cubicBezTo>
                  <a:pt x="335132" y="6366410"/>
                  <a:pt x="433651" y="6019043"/>
                  <a:pt x="599702" y="5670859"/>
                </a:cubicBezTo>
                <a:cubicBezTo>
                  <a:pt x="770257" y="5311557"/>
                  <a:pt x="1010813" y="4986833"/>
                  <a:pt x="1211433" y="4641256"/>
                </a:cubicBezTo>
                <a:cubicBezTo>
                  <a:pt x="1493036" y="4154457"/>
                  <a:pt x="1511835" y="3622745"/>
                  <a:pt x="1053041" y="3164270"/>
                </a:cubicBezTo>
                <a:cubicBezTo>
                  <a:pt x="881977" y="2993265"/>
                  <a:pt x="700422" y="2805524"/>
                  <a:pt x="607048" y="2589406"/>
                </a:cubicBezTo>
                <a:cubicBezTo>
                  <a:pt x="366279" y="2032159"/>
                  <a:pt x="541125" y="1508062"/>
                  <a:pt x="1054915" y="1068100"/>
                </a:cubicBezTo>
                <a:cubicBezTo>
                  <a:pt x="1261027" y="891536"/>
                  <a:pt x="1489688" y="709489"/>
                  <a:pt x="1502877" y="419996"/>
                </a:cubicBezTo>
                <a:cubicBezTo>
                  <a:pt x="1506389" y="341911"/>
                  <a:pt x="1507262" y="263521"/>
                  <a:pt x="1505904" y="184997"/>
                </a:cubicBezTo>
                <a:lnTo>
                  <a:pt x="1497780" y="1"/>
                </a:lnTo>
                <a:lnTo>
                  <a:pt x="2617781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62271" y="810563"/>
            <a:ext cx="3705572" cy="5409262"/>
          </a:xfrm>
        </p:spPr>
        <p:txBody>
          <a:bodyPr anchor="t">
            <a:normAutofit/>
          </a:bodyPr>
          <a:lstStyle/>
          <a:p>
            <a:r>
              <a:rPr lang="en-US" sz="4100" dirty="0"/>
              <a:t>Importance of MIS in Modern Organizations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14988597-D4C5-935B-AED2-6D2A0B7AF1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779776"/>
              </p:ext>
            </p:extLst>
          </p:nvPr>
        </p:nvGraphicFramePr>
        <p:xfrm>
          <a:off x="6156183" y="594069"/>
          <a:ext cx="5473546" cy="497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6166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9E6557-0E93-4B4F-8AD1-1A7E3870CD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6B84358-2894-45F1-8753-B1EC1E593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28517" y="-2"/>
            <a:ext cx="7742945" cy="6858001"/>
          </a:xfrm>
          <a:custGeom>
            <a:avLst/>
            <a:gdLst>
              <a:gd name="connsiteX0" fmla="*/ 615190 w 7742945"/>
              <a:gd name="connsiteY0" fmla="*/ 3536636 h 6858001"/>
              <a:gd name="connsiteX1" fmla="*/ 1124778 w 7742945"/>
              <a:gd name="connsiteY1" fmla="*/ 4046224 h 6858001"/>
              <a:gd name="connsiteX2" fmla="*/ 615190 w 7742945"/>
              <a:gd name="connsiteY2" fmla="*/ 4555812 h 6858001"/>
              <a:gd name="connsiteX3" fmla="*/ 105602 w 7742945"/>
              <a:gd name="connsiteY3" fmla="*/ 4046224 h 6858001"/>
              <a:gd name="connsiteX4" fmla="*/ 615190 w 7742945"/>
              <a:gd name="connsiteY4" fmla="*/ 3536636 h 6858001"/>
              <a:gd name="connsiteX5" fmla="*/ 14543 w 7742945"/>
              <a:gd name="connsiteY5" fmla="*/ 1 h 6858001"/>
              <a:gd name="connsiteX6" fmla="*/ 879351 w 7742945"/>
              <a:gd name="connsiteY6" fmla="*/ 1 h 6858001"/>
              <a:gd name="connsiteX7" fmla="*/ 892053 w 7742945"/>
              <a:gd name="connsiteY7" fmla="*/ 78053 h 6858001"/>
              <a:gd name="connsiteX8" fmla="*/ 561940 w 7742945"/>
              <a:gd name="connsiteY8" fmla="*/ 535444 h 6858001"/>
              <a:gd name="connsiteX9" fmla="*/ 15319 w 7742945"/>
              <a:gd name="connsiteY9" fmla="*/ 219853 h 6858001"/>
              <a:gd name="connsiteX10" fmla="*/ 4234 w 7742945"/>
              <a:gd name="connsiteY10" fmla="*/ 42970 h 6858001"/>
              <a:gd name="connsiteX11" fmla="*/ 2617781 w 7742945"/>
              <a:gd name="connsiteY11" fmla="*/ 0 h 6858001"/>
              <a:gd name="connsiteX12" fmla="*/ 7742945 w 7742945"/>
              <a:gd name="connsiteY12" fmla="*/ 0 h 6858001"/>
              <a:gd name="connsiteX13" fmla="*/ 7742945 w 7742945"/>
              <a:gd name="connsiteY13" fmla="*/ 6858000 h 6858001"/>
              <a:gd name="connsiteX14" fmla="*/ 5726653 w 7742945"/>
              <a:gd name="connsiteY14" fmla="*/ 6858000 h 6858001"/>
              <a:gd name="connsiteX15" fmla="*/ 5726653 w 7742945"/>
              <a:gd name="connsiteY15" fmla="*/ 6858001 h 6858001"/>
              <a:gd name="connsiteX16" fmla="*/ 311757 w 7742945"/>
              <a:gd name="connsiteY16" fmla="*/ 6858001 h 6858001"/>
              <a:gd name="connsiteX17" fmla="*/ 314130 w 7742945"/>
              <a:gd name="connsiteY17" fmla="*/ 6707671 h 6858001"/>
              <a:gd name="connsiteX18" fmla="*/ 599702 w 7742945"/>
              <a:gd name="connsiteY18" fmla="*/ 5670859 h 6858001"/>
              <a:gd name="connsiteX19" fmla="*/ 1211433 w 7742945"/>
              <a:gd name="connsiteY19" fmla="*/ 4641256 h 6858001"/>
              <a:gd name="connsiteX20" fmla="*/ 1053041 w 7742945"/>
              <a:gd name="connsiteY20" fmla="*/ 3164270 h 6858001"/>
              <a:gd name="connsiteX21" fmla="*/ 607048 w 7742945"/>
              <a:gd name="connsiteY21" fmla="*/ 2589406 h 6858001"/>
              <a:gd name="connsiteX22" fmla="*/ 1054915 w 7742945"/>
              <a:gd name="connsiteY22" fmla="*/ 1068100 h 6858001"/>
              <a:gd name="connsiteX23" fmla="*/ 1502877 w 7742945"/>
              <a:gd name="connsiteY23" fmla="*/ 419996 h 6858001"/>
              <a:gd name="connsiteX24" fmla="*/ 1505904 w 7742945"/>
              <a:gd name="connsiteY24" fmla="*/ 184997 h 6858001"/>
              <a:gd name="connsiteX25" fmla="*/ 1497780 w 7742945"/>
              <a:gd name="connsiteY25" fmla="*/ 1 h 6858001"/>
              <a:gd name="connsiteX26" fmla="*/ 2617781 w 7742945"/>
              <a:gd name="connsiteY26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742945" h="6858001">
                <a:moveTo>
                  <a:pt x="615190" y="3536636"/>
                </a:moveTo>
                <a:cubicBezTo>
                  <a:pt x="896628" y="3536636"/>
                  <a:pt x="1124778" y="3764786"/>
                  <a:pt x="1124778" y="4046224"/>
                </a:cubicBezTo>
                <a:cubicBezTo>
                  <a:pt x="1124778" y="4327662"/>
                  <a:pt x="896628" y="4555812"/>
                  <a:pt x="615190" y="4555812"/>
                </a:cubicBezTo>
                <a:cubicBezTo>
                  <a:pt x="333752" y="4555812"/>
                  <a:pt x="105602" y="4327662"/>
                  <a:pt x="105602" y="4046224"/>
                </a:cubicBezTo>
                <a:cubicBezTo>
                  <a:pt x="105602" y="3764786"/>
                  <a:pt x="333752" y="3536636"/>
                  <a:pt x="615190" y="3536636"/>
                </a:cubicBezTo>
                <a:close/>
                <a:moveTo>
                  <a:pt x="14543" y="1"/>
                </a:moveTo>
                <a:lnTo>
                  <a:pt x="879351" y="1"/>
                </a:lnTo>
                <a:lnTo>
                  <a:pt x="892053" y="78053"/>
                </a:lnTo>
                <a:cubicBezTo>
                  <a:pt x="904492" y="285272"/>
                  <a:pt x="770271" y="479622"/>
                  <a:pt x="561940" y="535444"/>
                </a:cubicBezTo>
                <a:cubicBezTo>
                  <a:pt x="323846" y="599241"/>
                  <a:pt x="79116" y="457946"/>
                  <a:pt x="15319" y="219853"/>
                </a:cubicBezTo>
                <a:cubicBezTo>
                  <a:pt x="-631" y="160330"/>
                  <a:pt x="-3762" y="100392"/>
                  <a:pt x="4234" y="42970"/>
                </a:cubicBezTo>
                <a:close/>
                <a:moveTo>
                  <a:pt x="2617781" y="0"/>
                </a:moveTo>
                <a:lnTo>
                  <a:pt x="7742945" y="0"/>
                </a:lnTo>
                <a:lnTo>
                  <a:pt x="7742945" y="6858000"/>
                </a:lnTo>
                <a:lnTo>
                  <a:pt x="5726653" y="6858000"/>
                </a:lnTo>
                <a:lnTo>
                  <a:pt x="5726653" y="6858001"/>
                </a:lnTo>
                <a:lnTo>
                  <a:pt x="311757" y="6858001"/>
                </a:lnTo>
                <a:lnTo>
                  <a:pt x="314130" y="6707671"/>
                </a:lnTo>
                <a:cubicBezTo>
                  <a:pt x="335132" y="6366410"/>
                  <a:pt x="433651" y="6019043"/>
                  <a:pt x="599702" y="5670859"/>
                </a:cubicBezTo>
                <a:cubicBezTo>
                  <a:pt x="770257" y="5311557"/>
                  <a:pt x="1010813" y="4986833"/>
                  <a:pt x="1211433" y="4641256"/>
                </a:cubicBezTo>
                <a:cubicBezTo>
                  <a:pt x="1493036" y="4154457"/>
                  <a:pt x="1511835" y="3622745"/>
                  <a:pt x="1053041" y="3164270"/>
                </a:cubicBezTo>
                <a:cubicBezTo>
                  <a:pt x="881977" y="2993265"/>
                  <a:pt x="700422" y="2805524"/>
                  <a:pt x="607048" y="2589406"/>
                </a:cubicBezTo>
                <a:cubicBezTo>
                  <a:pt x="366279" y="2032159"/>
                  <a:pt x="541125" y="1508062"/>
                  <a:pt x="1054915" y="1068100"/>
                </a:cubicBezTo>
                <a:cubicBezTo>
                  <a:pt x="1261027" y="891536"/>
                  <a:pt x="1489688" y="709489"/>
                  <a:pt x="1502877" y="419996"/>
                </a:cubicBezTo>
                <a:cubicBezTo>
                  <a:pt x="1506389" y="341911"/>
                  <a:pt x="1507262" y="263521"/>
                  <a:pt x="1505904" y="184997"/>
                </a:cubicBezTo>
                <a:lnTo>
                  <a:pt x="1497780" y="1"/>
                </a:lnTo>
                <a:lnTo>
                  <a:pt x="2617781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62271" y="810563"/>
            <a:ext cx="3705572" cy="5409262"/>
          </a:xfrm>
        </p:spPr>
        <p:txBody>
          <a:bodyPr anchor="t">
            <a:normAutofit/>
          </a:bodyPr>
          <a:lstStyle/>
          <a:p>
            <a:r>
              <a:rPr lang="en-US" dirty="0"/>
              <a:t>How MIS Supports Management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4927D52A-8B47-B2F0-C9B8-131186DEFF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997540"/>
              </p:ext>
            </p:extLst>
          </p:nvPr>
        </p:nvGraphicFramePr>
        <p:xfrm>
          <a:off x="6156183" y="594069"/>
          <a:ext cx="5473546" cy="497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5139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How does MIS contribute to data collection, storage, and retrieval within an organization?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4086411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AnalogousFromLightSeed_2SEEDS">
      <a:dk1>
        <a:srgbClr val="000000"/>
      </a:dk1>
      <a:lt1>
        <a:srgbClr val="FFFFFF"/>
      </a:lt1>
      <a:dk2>
        <a:srgbClr val="243041"/>
      </a:dk2>
      <a:lt2>
        <a:srgbClr val="E8E6E2"/>
      </a:lt2>
      <a:accent1>
        <a:srgbClr val="7F97BA"/>
      </a:accent1>
      <a:accent2>
        <a:srgbClr val="7CA9B3"/>
      </a:accent2>
      <a:accent3>
        <a:srgbClr val="9796C6"/>
      </a:accent3>
      <a:accent4>
        <a:srgbClr val="BA7F82"/>
      </a:accent4>
      <a:accent5>
        <a:srgbClr val="BD9A86"/>
      </a:accent5>
      <a:accent6>
        <a:srgbClr val="AFA378"/>
      </a:accent6>
      <a:hlink>
        <a:srgbClr val="977F5B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301B29"/>
      </a:dk2>
      <a:lt2>
        <a:srgbClr val="F0F3F3"/>
      </a:lt2>
      <a:accent1>
        <a:srgbClr val="E74B29"/>
      </a:accent1>
      <a:accent2>
        <a:srgbClr val="D51745"/>
      </a:accent2>
      <a:accent3>
        <a:srgbClr val="E729A6"/>
      </a:accent3>
      <a:accent4>
        <a:srgbClr val="C717D5"/>
      </a:accent4>
      <a:accent5>
        <a:srgbClr val="8A29E7"/>
      </a:accent5>
      <a:accent6>
        <a:srgbClr val="3F30D9"/>
      </a:accent6>
      <a:hlink>
        <a:srgbClr val="963F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302</Words>
  <Application>Microsoft Macintosh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Avenir Next LT Pro</vt:lpstr>
      <vt:lpstr>Calibri</vt:lpstr>
      <vt:lpstr>Modern Love</vt:lpstr>
      <vt:lpstr>Posterama</vt:lpstr>
      <vt:lpstr>The Hand</vt:lpstr>
      <vt:lpstr>SplashVTI</vt:lpstr>
      <vt:lpstr>SketchyVTI</vt:lpstr>
      <vt:lpstr>PowerPoint Presentation</vt:lpstr>
      <vt:lpstr>PowerPoint Presentation</vt:lpstr>
      <vt:lpstr>PowerPoint Presentation</vt:lpstr>
      <vt:lpstr>MIS in Organizational Context</vt:lpstr>
      <vt:lpstr>PowerPoint Presentation</vt:lpstr>
      <vt:lpstr>What is MIS Concept/Foundation?</vt:lpstr>
      <vt:lpstr>Importance of MIS in Modern Organizations</vt:lpstr>
      <vt:lpstr>How MIS Supports Management</vt:lpstr>
      <vt:lpstr>PowerPoint Presentation</vt:lpstr>
      <vt:lpstr>Conclusion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saide sank</cp:lastModifiedBy>
  <cp:revision>9</cp:revision>
  <dcterms:created xsi:type="dcterms:W3CDTF">2023-09-04T13:30:49Z</dcterms:created>
  <dcterms:modified xsi:type="dcterms:W3CDTF">2023-11-02T02:42:35Z</dcterms:modified>
</cp:coreProperties>
</file>