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1100" r:id="rId4"/>
    <p:sldId id="292" r:id="rId5"/>
    <p:sldId id="257" r:id="rId6"/>
    <p:sldId id="272" r:id="rId7"/>
    <p:sldId id="273" r:id="rId8"/>
    <p:sldId id="293" r:id="rId9"/>
    <p:sldId id="274" r:id="rId10"/>
    <p:sldId id="275" r:id="rId11"/>
    <p:sldId id="276" r:id="rId12"/>
    <p:sldId id="277" r:id="rId13"/>
    <p:sldId id="278" r:id="rId14"/>
    <p:sldId id="279" r:id="rId15"/>
    <p:sldId id="294" r:id="rId16"/>
    <p:sldId id="280" r:id="rId17"/>
    <p:sldId id="28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321" autoAdjust="0"/>
    <p:restoredTop sz="94660"/>
  </p:normalViewPr>
  <p:slideViewPr>
    <p:cSldViewPr snapToGrid="0">
      <p:cViewPr varScale="1">
        <p:scale>
          <a:sx n="86" d="100"/>
          <a:sy n="86" d="100"/>
        </p:scale>
        <p:origin x="232" y="9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F9F5C2-9FE6-4A85-A543-AF2F37A05EA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A1528F6-E1FC-454A-AE6A-E9B8B5F841B1}">
      <dgm:prSet/>
      <dgm:spPr/>
      <dgm:t>
        <a:bodyPr/>
        <a:lstStyle/>
        <a:p>
          <a:r>
            <a:rPr lang="en-US"/>
            <a:t>Definition of Management</a:t>
          </a:r>
        </a:p>
      </dgm:t>
    </dgm:pt>
    <dgm:pt modelId="{4F9EC2EF-3B7F-490B-A0FE-1CE69C72AEDE}" type="parTrans" cxnId="{8201C0AE-7F83-4E95-A041-7A75A6C14554}">
      <dgm:prSet/>
      <dgm:spPr/>
      <dgm:t>
        <a:bodyPr/>
        <a:lstStyle/>
        <a:p>
          <a:endParaRPr lang="en-US"/>
        </a:p>
      </dgm:t>
    </dgm:pt>
    <dgm:pt modelId="{59FA64FC-E1F3-42CA-A1FF-01FC9B8AE7F6}" type="sibTrans" cxnId="{8201C0AE-7F83-4E95-A041-7A75A6C14554}">
      <dgm:prSet/>
      <dgm:spPr/>
      <dgm:t>
        <a:bodyPr/>
        <a:lstStyle/>
        <a:p>
          <a:endParaRPr lang="en-US"/>
        </a:p>
      </dgm:t>
    </dgm:pt>
    <dgm:pt modelId="{1EC81945-AC55-4B84-966A-EE6AEA7C3AC4}">
      <dgm:prSet/>
      <dgm:spPr/>
      <dgm:t>
        <a:bodyPr/>
        <a:lstStyle/>
        <a:p>
          <a:r>
            <a:rPr lang="en-US"/>
            <a:t>Functions of Management</a:t>
          </a:r>
        </a:p>
      </dgm:t>
    </dgm:pt>
    <dgm:pt modelId="{F38393D5-B416-4E45-983C-903B59F0935B}" type="parTrans" cxnId="{87426B65-EE86-4AB3-B104-4879E9AEE676}">
      <dgm:prSet/>
      <dgm:spPr/>
      <dgm:t>
        <a:bodyPr/>
        <a:lstStyle/>
        <a:p>
          <a:endParaRPr lang="en-US"/>
        </a:p>
      </dgm:t>
    </dgm:pt>
    <dgm:pt modelId="{055F5CFB-3FA7-48B3-9EB1-AC42DF447024}" type="sibTrans" cxnId="{87426B65-EE86-4AB3-B104-4879E9AEE676}">
      <dgm:prSet/>
      <dgm:spPr/>
      <dgm:t>
        <a:bodyPr/>
        <a:lstStyle/>
        <a:p>
          <a:endParaRPr lang="en-US"/>
        </a:p>
      </dgm:t>
    </dgm:pt>
    <dgm:pt modelId="{009FD5A7-2ED1-42FB-A774-F7E6C2B1C701}">
      <dgm:prSet/>
      <dgm:spPr/>
      <dgm:t>
        <a:bodyPr/>
        <a:lstStyle/>
        <a:p>
          <a:r>
            <a:rPr lang="en-US"/>
            <a:t>Importance of MIS in Management</a:t>
          </a:r>
        </a:p>
      </dgm:t>
    </dgm:pt>
    <dgm:pt modelId="{F32DF551-8ADE-48D9-8295-B40DA004A558}" type="parTrans" cxnId="{CB86EDEE-778C-4DE3-8F94-03C733B2DCD6}">
      <dgm:prSet/>
      <dgm:spPr/>
      <dgm:t>
        <a:bodyPr/>
        <a:lstStyle/>
        <a:p>
          <a:endParaRPr lang="en-US"/>
        </a:p>
      </dgm:t>
    </dgm:pt>
    <dgm:pt modelId="{7CC3F661-4A27-43FF-8DEC-6279ECAD72AE}" type="sibTrans" cxnId="{CB86EDEE-778C-4DE3-8F94-03C733B2DCD6}">
      <dgm:prSet/>
      <dgm:spPr/>
      <dgm:t>
        <a:bodyPr/>
        <a:lstStyle/>
        <a:p>
          <a:endParaRPr lang="en-US"/>
        </a:p>
      </dgm:t>
    </dgm:pt>
    <dgm:pt modelId="{9A5674A0-9EAF-418E-9994-056ABEB46B04}" type="pres">
      <dgm:prSet presAssocID="{BDF9F5C2-9FE6-4A85-A543-AF2F37A05EAF}" presName="root" presStyleCnt="0">
        <dgm:presLayoutVars>
          <dgm:dir/>
          <dgm:resizeHandles val="exact"/>
        </dgm:presLayoutVars>
      </dgm:prSet>
      <dgm:spPr/>
    </dgm:pt>
    <dgm:pt modelId="{55103FC3-F480-4144-9950-3B04E6B44502}" type="pres">
      <dgm:prSet presAssocID="{4A1528F6-E1FC-454A-AE6A-E9B8B5F841B1}" presName="compNode" presStyleCnt="0"/>
      <dgm:spPr/>
    </dgm:pt>
    <dgm:pt modelId="{D3D3F951-DB4F-40DD-8E52-8A41C685C61A}" type="pres">
      <dgm:prSet presAssocID="{4A1528F6-E1FC-454A-AE6A-E9B8B5F841B1}" presName="bgRect" presStyleLbl="bgShp" presStyleIdx="0" presStyleCnt="3"/>
      <dgm:spPr/>
    </dgm:pt>
    <dgm:pt modelId="{88D6A63F-EF61-46A7-9738-6975875A75AD}" type="pres">
      <dgm:prSet presAssocID="{4A1528F6-E1FC-454A-AE6A-E9B8B5F841B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EDCB5F89-24CC-4E17-9667-EEC987C432A6}" type="pres">
      <dgm:prSet presAssocID="{4A1528F6-E1FC-454A-AE6A-E9B8B5F841B1}" presName="spaceRect" presStyleCnt="0"/>
      <dgm:spPr/>
    </dgm:pt>
    <dgm:pt modelId="{674E6608-400E-4701-BF1E-CAD5C913073F}" type="pres">
      <dgm:prSet presAssocID="{4A1528F6-E1FC-454A-AE6A-E9B8B5F841B1}" presName="parTx" presStyleLbl="revTx" presStyleIdx="0" presStyleCnt="3">
        <dgm:presLayoutVars>
          <dgm:chMax val="0"/>
          <dgm:chPref val="0"/>
        </dgm:presLayoutVars>
      </dgm:prSet>
      <dgm:spPr/>
    </dgm:pt>
    <dgm:pt modelId="{AD93B9A2-D735-4D9A-83B7-498353EEB3E4}" type="pres">
      <dgm:prSet presAssocID="{59FA64FC-E1F3-42CA-A1FF-01FC9B8AE7F6}" presName="sibTrans" presStyleCnt="0"/>
      <dgm:spPr/>
    </dgm:pt>
    <dgm:pt modelId="{4BF785FC-86A2-4892-9F07-A644A4A4767B}" type="pres">
      <dgm:prSet presAssocID="{1EC81945-AC55-4B84-966A-EE6AEA7C3AC4}" presName="compNode" presStyleCnt="0"/>
      <dgm:spPr/>
    </dgm:pt>
    <dgm:pt modelId="{5B8FA65E-4954-4884-85D0-4195505DEB45}" type="pres">
      <dgm:prSet presAssocID="{1EC81945-AC55-4B84-966A-EE6AEA7C3AC4}" presName="bgRect" presStyleLbl="bgShp" presStyleIdx="1" presStyleCnt="3"/>
      <dgm:spPr/>
    </dgm:pt>
    <dgm:pt modelId="{A77FF4E2-9F7F-45E4-A529-E86D76ACFC9D}" type="pres">
      <dgm:prSet presAssocID="{1EC81945-AC55-4B84-966A-EE6AEA7C3AC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E826A938-363D-40A1-886C-D30E253216ED}" type="pres">
      <dgm:prSet presAssocID="{1EC81945-AC55-4B84-966A-EE6AEA7C3AC4}" presName="spaceRect" presStyleCnt="0"/>
      <dgm:spPr/>
    </dgm:pt>
    <dgm:pt modelId="{DD0903E1-B175-46E2-863C-140847ADA0CA}" type="pres">
      <dgm:prSet presAssocID="{1EC81945-AC55-4B84-966A-EE6AEA7C3AC4}" presName="parTx" presStyleLbl="revTx" presStyleIdx="1" presStyleCnt="3">
        <dgm:presLayoutVars>
          <dgm:chMax val="0"/>
          <dgm:chPref val="0"/>
        </dgm:presLayoutVars>
      </dgm:prSet>
      <dgm:spPr/>
    </dgm:pt>
    <dgm:pt modelId="{D6C0E699-AC42-40D8-90C9-DF72D96FDB18}" type="pres">
      <dgm:prSet presAssocID="{055F5CFB-3FA7-48B3-9EB1-AC42DF447024}" presName="sibTrans" presStyleCnt="0"/>
      <dgm:spPr/>
    </dgm:pt>
    <dgm:pt modelId="{AD41B3FC-04CA-490C-AD0A-1165C063E309}" type="pres">
      <dgm:prSet presAssocID="{009FD5A7-2ED1-42FB-A774-F7E6C2B1C701}" presName="compNode" presStyleCnt="0"/>
      <dgm:spPr/>
    </dgm:pt>
    <dgm:pt modelId="{9A73C0EA-B70C-4E2F-BDD5-33593BCF62B1}" type="pres">
      <dgm:prSet presAssocID="{009FD5A7-2ED1-42FB-A774-F7E6C2B1C701}" presName="bgRect" presStyleLbl="bgShp" presStyleIdx="2" presStyleCnt="3"/>
      <dgm:spPr/>
    </dgm:pt>
    <dgm:pt modelId="{B3B109A2-AD2E-4A3F-BC86-7027A544C98E}" type="pres">
      <dgm:prSet presAssocID="{009FD5A7-2ED1-42FB-A774-F7E6C2B1C70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AE3830F0-663A-47C9-9CCF-91F054EE0B9A}" type="pres">
      <dgm:prSet presAssocID="{009FD5A7-2ED1-42FB-A774-F7E6C2B1C701}" presName="spaceRect" presStyleCnt="0"/>
      <dgm:spPr/>
    </dgm:pt>
    <dgm:pt modelId="{4873A5EC-E5C8-43D2-BC62-1FA18C5D6F7F}" type="pres">
      <dgm:prSet presAssocID="{009FD5A7-2ED1-42FB-A774-F7E6C2B1C701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87426B65-EE86-4AB3-B104-4879E9AEE676}" srcId="{BDF9F5C2-9FE6-4A85-A543-AF2F37A05EAF}" destId="{1EC81945-AC55-4B84-966A-EE6AEA7C3AC4}" srcOrd="1" destOrd="0" parTransId="{F38393D5-B416-4E45-983C-903B59F0935B}" sibTransId="{055F5CFB-3FA7-48B3-9EB1-AC42DF447024}"/>
    <dgm:cxn modelId="{852C40A5-58D0-4283-A391-40562966E21F}" type="presOf" srcId="{009FD5A7-2ED1-42FB-A774-F7E6C2B1C701}" destId="{4873A5EC-E5C8-43D2-BC62-1FA18C5D6F7F}" srcOrd="0" destOrd="0" presId="urn:microsoft.com/office/officeart/2018/2/layout/IconVerticalSolidList"/>
    <dgm:cxn modelId="{A788FFA8-5ED7-4B97-A6DA-B6292ED92C38}" type="presOf" srcId="{BDF9F5C2-9FE6-4A85-A543-AF2F37A05EAF}" destId="{9A5674A0-9EAF-418E-9994-056ABEB46B04}" srcOrd="0" destOrd="0" presId="urn:microsoft.com/office/officeart/2018/2/layout/IconVerticalSolidList"/>
    <dgm:cxn modelId="{8201C0AE-7F83-4E95-A041-7A75A6C14554}" srcId="{BDF9F5C2-9FE6-4A85-A543-AF2F37A05EAF}" destId="{4A1528F6-E1FC-454A-AE6A-E9B8B5F841B1}" srcOrd="0" destOrd="0" parTransId="{4F9EC2EF-3B7F-490B-A0FE-1CE69C72AEDE}" sibTransId="{59FA64FC-E1F3-42CA-A1FF-01FC9B8AE7F6}"/>
    <dgm:cxn modelId="{A69897BA-367A-4681-A49A-A94381A2BDC1}" type="presOf" srcId="{4A1528F6-E1FC-454A-AE6A-E9B8B5F841B1}" destId="{674E6608-400E-4701-BF1E-CAD5C913073F}" srcOrd="0" destOrd="0" presId="urn:microsoft.com/office/officeart/2018/2/layout/IconVerticalSolidList"/>
    <dgm:cxn modelId="{25E1CAD6-E8E1-4D67-BCB0-78DD39644CE4}" type="presOf" srcId="{1EC81945-AC55-4B84-966A-EE6AEA7C3AC4}" destId="{DD0903E1-B175-46E2-863C-140847ADA0CA}" srcOrd="0" destOrd="0" presId="urn:microsoft.com/office/officeart/2018/2/layout/IconVerticalSolidList"/>
    <dgm:cxn modelId="{CB86EDEE-778C-4DE3-8F94-03C733B2DCD6}" srcId="{BDF9F5C2-9FE6-4A85-A543-AF2F37A05EAF}" destId="{009FD5A7-2ED1-42FB-A774-F7E6C2B1C701}" srcOrd="2" destOrd="0" parTransId="{F32DF551-8ADE-48D9-8295-B40DA004A558}" sibTransId="{7CC3F661-4A27-43FF-8DEC-6279ECAD72AE}"/>
    <dgm:cxn modelId="{B21EAF7A-CB6A-4D59-915C-CFBE0D7CB235}" type="presParOf" srcId="{9A5674A0-9EAF-418E-9994-056ABEB46B04}" destId="{55103FC3-F480-4144-9950-3B04E6B44502}" srcOrd="0" destOrd="0" presId="urn:microsoft.com/office/officeart/2018/2/layout/IconVerticalSolidList"/>
    <dgm:cxn modelId="{0C2A34CB-F5C1-4770-ACC6-BB59B4403E4B}" type="presParOf" srcId="{55103FC3-F480-4144-9950-3B04E6B44502}" destId="{D3D3F951-DB4F-40DD-8E52-8A41C685C61A}" srcOrd="0" destOrd="0" presId="urn:microsoft.com/office/officeart/2018/2/layout/IconVerticalSolidList"/>
    <dgm:cxn modelId="{E6EE1B34-95F4-44B4-B142-FEFC7BC29551}" type="presParOf" srcId="{55103FC3-F480-4144-9950-3B04E6B44502}" destId="{88D6A63F-EF61-46A7-9738-6975875A75AD}" srcOrd="1" destOrd="0" presId="urn:microsoft.com/office/officeart/2018/2/layout/IconVerticalSolidList"/>
    <dgm:cxn modelId="{556C5511-6466-4E3A-97EB-48ED8459D75C}" type="presParOf" srcId="{55103FC3-F480-4144-9950-3B04E6B44502}" destId="{EDCB5F89-24CC-4E17-9667-EEC987C432A6}" srcOrd="2" destOrd="0" presId="urn:microsoft.com/office/officeart/2018/2/layout/IconVerticalSolidList"/>
    <dgm:cxn modelId="{0334E5B5-9206-4457-B17F-966DC608F554}" type="presParOf" srcId="{55103FC3-F480-4144-9950-3B04E6B44502}" destId="{674E6608-400E-4701-BF1E-CAD5C913073F}" srcOrd="3" destOrd="0" presId="urn:microsoft.com/office/officeart/2018/2/layout/IconVerticalSolidList"/>
    <dgm:cxn modelId="{D3556BBF-21E0-4C06-9ECA-40D281079C50}" type="presParOf" srcId="{9A5674A0-9EAF-418E-9994-056ABEB46B04}" destId="{AD93B9A2-D735-4D9A-83B7-498353EEB3E4}" srcOrd="1" destOrd="0" presId="urn:microsoft.com/office/officeart/2018/2/layout/IconVerticalSolidList"/>
    <dgm:cxn modelId="{0EEC85D1-2E68-4B6B-9FEF-BDB5E94A71F7}" type="presParOf" srcId="{9A5674A0-9EAF-418E-9994-056ABEB46B04}" destId="{4BF785FC-86A2-4892-9F07-A644A4A4767B}" srcOrd="2" destOrd="0" presId="urn:microsoft.com/office/officeart/2018/2/layout/IconVerticalSolidList"/>
    <dgm:cxn modelId="{55B4D257-6A3F-4E4C-941B-6F01CDF67691}" type="presParOf" srcId="{4BF785FC-86A2-4892-9F07-A644A4A4767B}" destId="{5B8FA65E-4954-4884-85D0-4195505DEB45}" srcOrd="0" destOrd="0" presId="urn:microsoft.com/office/officeart/2018/2/layout/IconVerticalSolidList"/>
    <dgm:cxn modelId="{DC745E2B-281D-4C74-B699-85246F572225}" type="presParOf" srcId="{4BF785FC-86A2-4892-9F07-A644A4A4767B}" destId="{A77FF4E2-9F7F-45E4-A529-E86D76ACFC9D}" srcOrd="1" destOrd="0" presId="urn:microsoft.com/office/officeart/2018/2/layout/IconVerticalSolidList"/>
    <dgm:cxn modelId="{936FF5E1-95F5-4F27-A7B1-6B4303913AB8}" type="presParOf" srcId="{4BF785FC-86A2-4892-9F07-A644A4A4767B}" destId="{E826A938-363D-40A1-886C-D30E253216ED}" srcOrd="2" destOrd="0" presId="urn:microsoft.com/office/officeart/2018/2/layout/IconVerticalSolidList"/>
    <dgm:cxn modelId="{908EF8E6-BA3C-46F4-9038-27762D27E288}" type="presParOf" srcId="{4BF785FC-86A2-4892-9F07-A644A4A4767B}" destId="{DD0903E1-B175-46E2-863C-140847ADA0CA}" srcOrd="3" destOrd="0" presId="urn:microsoft.com/office/officeart/2018/2/layout/IconVerticalSolidList"/>
    <dgm:cxn modelId="{E664EBC8-8941-4656-827E-45F466F0C28C}" type="presParOf" srcId="{9A5674A0-9EAF-418E-9994-056ABEB46B04}" destId="{D6C0E699-AC42-40D8-90C9-DF72D96FDB18}" srcOrd="3" destOrd="0" presId="urn:microsoft.com/office/officeart/2018/2/layout/IconVerticalSolidList"/>
    <dgm:cxn modelId="{EE70D4E1-F7F4-418E-84F3-5CB41FEAB826}" type="presParOf" srcId="{9A5674A0-9EAF-418E-9994-056ABEB46B04}" destId="{AD41B3FC-04CA-490C-AD0A-1165C063E309}" srcOrd="4" destOrd="0" presId="urn:microsoft.com/office/officeart/2018/2/layout/IconVerticalSolidList"/>
    <dgm:cxn modelId="{40F389A5-151C-41BA-9E10-3BA24E7901C1}" type="presParOf" srcId="{AD41B3FC-04CA-490C-AD0A-1165C063E309}" destId="{9A73C0EA-B70C-4E2F-BDD5-33593BCF62B1}" srcOrd="0" destOrd="0" presId="urn:microsoft.com/office/officeart/2018/2/layout/IconVerticalSolidList"/>
    <dgm:cxn modelId="{6E07FB1F-AD9E-46C2-8968-2171061804B8}" type="presParOf" srcId="{AD41B3FC-04CA-490C-AD0A-1165C063E309}" destId="{B3B109A2-AD2E-4A3F-BC86-7027A544C98E}" srcOrd="1" destOrd="0" presId="urn:microsoft.com/office/officeart/2018/2/layout/IconVerticalSolidList"/>
    <dgm:cxn modelId="{BFD21954-9A89-4BA1-9B59-0DF06E53458F}" type="presParOf" srcId="{AD41B3FC-04CA-490C-AD0A-1165C063E309}" destId="{AE3830F0-663A-47C9-9CCF-91F054EE0B9A}" srcOrd="2" destOrd="0" presId="urn:microsoft.com/office/officeart/2018/2/layout/IconVerticalSolidList"/>
    <dgm:cxn modelId="{699CE3C4-E93E-4DCD-B02A-A46F0D6D0427}" type="presParOf" srcId="{AD41B3FC-04CA-490C-AD0A-1165C063E309}" destId="{4873A5EC-E5C8-43D2-BC62-1FA18C5D6F7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B03C59-1FC5-4482-A538-1BE7052C255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1C3F26F-4EC5-4156-BC23-6A179BE3D87D}">
      <dgm:prSet/>
      <dgm:spPr/>
      <dgm:t>
        <a:bodyPr/>
        <a:lstStyle/>
        <a:p>
          <a:r>
            <a:rPr lang="en-US"/>
            <a:t>Planning</a:t>
          </a:r>
        </a:p>
      </dgm:t>
    </dgm:pt>
    <dgm:pt modelId="{08864EE5-9767-49D7-91D7-7DB513DE2E91}" type="parTrans" cxnId="{40319B3E-B93C-4075-B101-4FDAF2D4CAA9}">
      <dgm:prSet/>
      <dgm:spPr/>
      <dgm:t>
        <a:bodyPr/>
        <a:lstStyle/>
        <a:p>
          <a:endParaRPr lang="en-US"/>
        </a:p>
      </dgm:t>
    </dgm:pt>
    <dgm:pt modelId="{31068624-C0F6-443A-AAA6-9DA72AEF05E4}" type="sibTrans" cxnId="{40319B3E-B93C-4075-B101-4FDAF2D4CAA9}">
      <dgm:prSet/>
      <dgm:spPr/>
      <dgm:t>
        <a:bodyPr/>
        <a:lstStyle/>
        <a:p>
          <a:endParaRPr lang="en-US"/>
        </a:p>
      </dgm:t>
    </dgm:pt>
    <dgm:pt modelId="{A24920E7-3A7A-439B-97FF-2A5A81BC7D82}">
      <dgm:prSet/>
      <dgm:spPr/>
      <dgm:t>
        <a:bodyPr/>
        <a:lstStyle/>
        <a:p>
          <a:r>
            <a:rPr lang="en-US"/>
            <a:t>Detailed explanation of the planning function</a:t>
          </a:r>
        </a:p>
      </dgm:t>
    </dgm:pt>
    <dgm:pt modelId="{888C0E4A-A020-4A7F-AED7-17D224832234}" type="parTrans" cxnId="{DF2FE1DD-10CC-4D47-8980-CC4F7996A846}">
      <dgm:prSet/>
      <dgm:spPr/>
      <dgm:t>
        <a:bodyPr/>
        <a:lstStyle/>
        <a:p>
          <a:endParaRPr lang="en-US"/>
        </a:p>
      </dgm:t>
    </dgm:pt>
    <dgm:pt modelId="{2ABDB901-9747-479F-B937-99EBF037A210}" type="sibTrans" cxnId="{DF2FE1DD-10CC-4D47-8980-CC4F7996A846}">
      <dgm:prSet/>
      <dgm:spPr/>
      <dgm:t>
        <a:bodyPr/>
        <a:lstStyle/>
        <a:p>
          <a:endParaRPr lang="en-US"/>
        </a:p>
      </dgm:t>
    </dgm:pt>
    <dgm:pt modelId="{67D61DBD-7161-456F-BABB-07F467AE7F3C}">
      <dgm:prSet/>
      <dgm:spPr/>
      <dgm:t>
        <a:bodyPr/>
        <a:lstStyle/>
        <a:p>
          <a:r>
            <a:rPr lang="en-US"/>
            <a:t>Importance of setting clear objectives</a:t>
          </a:r>
        </a:p>
      </dgm:t>
    </dgm:pt>
    <dgm:pt modelId="{4149128D-48E3-4898-A02C-727EA58E7FF0}" type="parTrans" cxnId="{C0902CF8-251C-4F49-B797-C07B80207A9D}">
      <dgm:prSet/>
      <dgm:spPr/>
      <dgm:t>
        <a:bodyPr/>
        <a:lstStyle/>
        <a:p>
          <a:endParaRPr lang="en-US"/>
        </a:p>
      </dgm:t>
    </dgm:pt>
    <dgm:pt modelId="{02DED1AA-F5BE-4788-9618-6335C9E4DE11}" type="sibTrans" cxnId="{C0902CF8-251C-4F49-B797-C07B80207A9D}">
      <dgm:prSet/>
      <dgm:spPr/>
      <dgm:t>
        <a:bodyPr/>
        <a:lstStyle/>
        <a:p>
          <a:endParaRPr lang="en-US"/>
        </a:p>
      </dgm:t>
    </dgm:pt>
    <dgm:pt modelId="{DE4A95F5-444E-44F7-82CC-EB9E0B67384B}">
      <dgm:prSet/>
      <dgm:spPr/>
      <dgm:t>
        <a:bodyPr/>
        <a:lstStyle/>
        <a:p>
          <a:r>
            <a:rPr lang="en-US"/>
            <a:t>Visual representation of the planning process</a:t>
          </a:r>
        </a:p>
      </dgm:t>
    </dgm:pt>
    <dgm:pt modelId="{BD624E52-F686-4EA0-8268-581E5F24B27A}" type="parTrans" cxnId="{1AD9D911-EB47-4AC3-A155-173F1BADF882}">
      <dgm:prSet/>
      <dgm:spPr/>
      <dgm:t>
        <a:bodyPr/>
        <a:lstStyle/>
        <a:p>
          <a:endParaRPr lang="en-US"/>
        </a:p>
      </dgm:t>
    </dgm:pt>
    <dgm:pt modelId="{234121B8-EAA5-4462-8214-967DD891C5BD}" type="sibTrans" cxnId="{1AD9D911-EB47-4AC3-A155-173F1BADF882}">
      <dgm:prSet/>
      <dgm:spPr/>
      <dgm:t>
        <a:bodyPr/>
        <a:lstStyle/>
        <a:p>
          <a:endParaRPr lang="en-US"/>
        </a:p>
      </dgm:t>
    </dgm:pt>
    <dgm:pt modelId="{CE0200C0-0C7D-4EE8-9032-A99F5DA840BA}" type="pres">
      <dgm:prSet presAssocID="{55B03C59-1FC5-4482-A538-1BE7052C255B}" presName="root" presStyleCnt="0">
        <dgm:presLayoutVars>
          <dgm:dir/>
          <dgm:resizeHandles val="exact"/>
        </dgm:presLayoutVars>
      </dgm:prSet>
      <dgm:spPr/>
    </dgm:pt>
    <dgm:pt modelId="{6FB82D27-5BA1-453D-A162-DB113E015C3F}" type="pres">
      <dgm:prSet presAssocID="{41C3F26F-4EC5-4156-BC23-6A179BE3D87D}" presName="compNode" presStyleCnt="0"/>
      <dgm:spPr/>
    </dgm:pt>
    <dgm:pt modelId="{2565D78C-47CC-4762-AA80-F85BB092C5E1}" type="pres">
      <dgm:prSet presAssocID="{41C3F26F-4EC5-4156-BC23-6A179BE3D87D}" presName="bgRect" presStyleLbl="bgShp" presStyleIdx="0" presStyleCnt="4"/>
      <dgm:spPr/>
    </dgm:pt>
    <dgm:pt modelId="{FA7DBE77-3DA3-43A2-9CF3-0B7191F28C5E}" type="pres">
      <dgm:prSet presAssocID="{41C3F26F-4EC5-4156-BC23-6A179BE3D87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84A0E267-9EE8-452E-92FE-FAE8B2892063}" type="pres">
      <dgm:prSet presAssocID="{41C3F26F-4EC5-4156-BC23-6A179BE3D87D}" presName="spaceRect" presStyleCnt="0"/>
      <dgm:spPr/>
    </dgm:pt>
    <dgm:pt modelId="{0141AEE0-B966-44EA-8206-72C01F4F0655}" type="pres">
      <dgm:prSet presAssocID="{41C3F26F-4EC5-4156-BC23-6A179BE3D87D}" presName="parTx" presStyleLbl="revTx" presStyleIdx="0" presStyleCnt="4">
        <dgm:presLayoutVars>
          <dgm:chMax val="0"/>
          <dgm:chPref val="0"/>
        </dgm:presLayoutVars>
      </dgm:prSet>
      <dgm:spPr/>
    </dgm:pt>
    <dgm:pt modelId="{B9C969E2-2EA4-44DA-B3FE-5079DD58C5AF}" type="pres">
      <dgm:prSet presAssocID="{31068624-C0F6-443A-AAA6-9DA72AEF05E4}" presName="sibTrans" presStyleCnt="0"/>
      <dgm:spPr/>
    </dgm:pt>
    <dgm:pt modelId="{EDCF25D7-AD99-423A-B368-0CD75BFEF6F1}" type="pres">
      <dgm:prSet presAssocID="{A24920E7-3A7A-439B-97FF-2A5A81BC7D82}" presName="compNode" presStyleCnt="0"/>
      <dgm:spPr/>
    </dgm:pt>
    <dgm:pt modelId="{A9C7D325-CC44-41AB-BCB0-09C953F4FC9F}" type="pres">
      <dgm:prSet presAssocID="{A24920E7-3A7A-439B-97FF-2A5A81BC7D82}" presName="bgRect" presStyleLbl="bgShp" presStyleIdx="1" presStyleCnt="4"/>
      <dgm:spPr/>
    </dgm:pt>
    <dgm:pt modelId="{EFE80683-0D56-43B6-AA63-39C3901312D6}" type="pres">
      <dgm:prSet presAssocID="{A24920E7-3A7A-439B-97FF-2A5A81BC7D82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EDA5FC10-D901-440D-A070-80BDDC4C4C99}" type="pres">
      <dgm:prSet presAssocID="{A24920E7-3A7A-439B-97FF-2A5A81BC7D82}" presName="spaceRect" presStyleCnt="0"/>
      <dgm:spPr/>
    </dgm:pt>
    <dgm:pt modelId="{84F47E7F-7A1F-48B7-BCD0-2309DF1A4877}" type="pres">
      <dgm:prSet presAssocID="{A24920E7-3A7A-439B-97FF-2A5A81BC7D82}" presName="parTx" presStyleLbl="revTx" presStyleIdx="1" presStyleCnt="4">
        <dgm:presLayoutVars>
          <dgm:chMax val="0"/>
          <dgm:chPref val="0"/>
        </dgm:presLayoutVars>
      </dgm:prSet>
      <dgm:spPr/>
    </dgm:pt>
    <dgm:pt modelId="{2F171590-851D-422D-B066-7B9184A6078D}" type="pres">
      <dgm:prSet presAssocID="{2ABDB901-9747-479F-B937-99EBF037A210}" presName="sibTrans" presStyleCnt="0"/>
      <dgm:spPr/>
    </dgm:pt>
    <dgm:pt modelId="{1716893A-A47C-4A08-9FF9-2DC9554AA853}" type="pres">
      <dgm:prSet presAssocID="{67D61DBD-7161-456F-BABB-07F467AE7F3C}" presName="compNode" presStyleCnt="0"/>
      <dgm:spPr/>
    </dgm:pt>
    <dgm:pt modelId="{C26038AB-9950-4005-A4D0-5E77EAE7AE70}" type="pres">
      <dgm:prSet presAssocID="{67D61DBD-7161-456F-BABB-07F467AE7F3C}" presName="bgRect" presStyleLbl="bgShp" presStyleIdx="2" presStyleCnt="4"/>
      <dgm:spPr/>
    </dgm:pt>
    <dgm:pt modelId="{61F0D51E-F014-4F3C-80C9-B19288813039}" type="pres">
      <dgm:prSet presAssocID="{67D61DBD-7161-456F-BABB-07F467AE7F3C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A350AA4B-4969-4E0D-BF17-273794D0F9C4}" type="pres">
      <dgm:prSet presAssocID="{67D61DBD-7161-456F-BABB-07F467AE7F3C}" presName="spaceRect" presStyleCnt="0"/>
      <dgm:spPr/>
    </dgm:pt>
    <dgm:pt modelId="{D17D98F7-62B1-4DBC-A6A8-C7010FE644FF}" type="pres">
      <dgm:prSet presAssocID="{67D61DBD-7161-456F-BABB-07F467AE7F3C}" presName="parTx" presStyleLbl="revTx" presStyleIdx="2" presStyleCnt="4">
        <dgm:presLayoutVars>
          <dgm:chMax val="0"/>
          <dgm:chPref val="0"/>
        </dgm:presLayoutVars>
      </dgm:prSet>
      <dgm:spPr/>
    </dgm:pt>
    <dgm:pt modelId="{1501D4B8-9932-48FC-AF81-7FEB4A6E0F2A}" type="pres">
      <dgm:prSet presAssocID="{02DED1AA-F5BE-4788-9618-6335C9E4DE11}" presName="sibTrans" presStyleCnt="0"/>
      <dgm:spPr/>
    </dgm:pt>
    <dgm:pt modelId="{A3092B57-4C6E-4B0B-8269-7820F6BD6AD9}" type="pres">
      <dgm:prSet presAssocID="{DE4A95F5-444E-44F7-82CC-EB9E0B67384B}" presName="compNode" presStyleCnt="0"/>
      <dgm:spPr/>
    </dgm:pt>
    <dgm:pt modelId="{EE8C5571-9B02-4643-9242-DAA763A83107}" type="pres">
      <dgm:prSet presAssocID="{DE4A95F5-444E-44F7-82CC-EB9E0B67384B}" presName="bgRect" presStyleLbl="bgShp" presStyleIdx="3" presStyleCnt="4"/>
      <dgm:spPr/>
    </dgm:pt>
    <dgm:pt modelId="{8BF7B9E0-2CF6-4928-9F4D-120DE8D8CDBB}" type="pres">
      <dgm:prSet presAssocID="{DE4A95F5-444E-44F7-82CC-EB9E0B67384B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ye"/>
        </a:ext>
      </dgm:extLst>
    </dgm:pt>
    <dgm:pt modelId="{CCEAEFCC-3036-4770-8EE8-919A058468EA}" type="pres">
      <dgm:prSet presAssocID="{DE4A95F5-444E-44F7-82CC-EB9E0B67384B}" presName="spaceRect" presStyleCnt="0"/>
      <dgm:spPr/>
    </dgm:pt>
    <dgm:pt modelId="{5EE71CDF-4290-4E2E-8481-636278236833}" type="pres">
      <dgm:prSet presAssocID="{DE4A95F5-444E-44F7-82CC-EB9E0B67384B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1AD9D911-EB47-4AC3-A155-173F1BADF882}" srcId="{55B03C59-1FC5-4482-A538-1BE7052C255B}" destId="{DE4A95F5-444E-44F7-82CC-EB9E0B67384B}" srcOrd="3" destOrd="0" parTransId="{BD624E52-F686-4EA0-8268-581E5F24B27A}" sibTransId="{234121B8-EAA5-4462-8214-967DD891C5BD}"/>
    <dgm:cxn modelId="{DF757425-6313-41D4-95DC-093E9C025CFD}" type="presOf" srcId="{41C3F26F-4EC5-4156-BC23-6A179BE3D87D}" destId="{0141AEE0-B966-44EA-8206-72C01F4F0655}" srcOrd="0" destOrd="0" presId="urn:microsoft.com/office/officeart/2018/2/layout/IconVerticalSolidList"/>
    <dgm:cxn modelId="{40319B3E-B93C-4075-B101-4FDAF2D4CAA9}" srcId="{55B03C59-1FC5-4482-A538-1BE7052C255B}" destId="{41C3F26F-4EC5-4156-BC23-6A179BE3D87D}" srcOrd="0" destOrd="0" parTransId="{08864EE5-9767-49D7-91D7-7DB513DE2E91}" sibTransId="{31068624-C0F6-443A-AAA6-9DA72AEF05E4}"/>
    <dgm:cxn modelId="{F9C7648B-6206-443B-8D81-DCDC6A8F8C5C}" type="presOf" srcId="{55B03C59-1FC5-4482-A538-1BE7052C255B}" destId="{CE0200C0-0C7D-4EE8-9032-A99F5DA840BA}" srcOrd="0" destOrd="0" presId="urn:microsoft.com/office/officeart/2018/2/layout/IconVerticalSolidList"/>
    <dgm:cxn modelId="{85B0CBC9-F7E8-4541-9BA8-FDEFACF12251}" type="presOf" srcId="{DE4A95F5-444E-44F7-82CC-EB9E0B67384B}" destId="{5EE71CDF-4290-4E2E-8481-636278236833}" srcOrd="0" destOrd="0" presId="urn:microsoft.com/office/officeart/2018/2/layout/IconVerticalSolidList"/>
    <dgm:cxn modelId="{C9E380D7-05A0-40BA-9083-521855C94A72}" type="presOf" srcId="{A24920E7-3A7A-439B-97FF-2A5A81BC7D82}" destId="{84F47E7F-7A1F-48B7-BCD0-2309DF1A4877}" srcOrd="0" destOrd="0" presId="urn:microsoft.com/office/officeart/2018/2/layout/IconVerticalSolidList"/>
    <dgm:cxn modelId="{AB8CABD7-662F-4FA3-8736-94ED29F60E89}" type="presOf" srcId="{67D61DBD-7161-456F-BABB-07F467AE7F3C}" destId="{D17D98F7-62B1-4DBC-A6A8-C7010FE644FF}" srcOrd="0" destOrd="0" presId="urn:microsoft.com/office/officeart/2018/2/layout/IconVerticalSolidList"/>
    <dgm:cxn modelId="{DF2FE1DD-10CC-4D47-8980-CC4F7996A846}" srcId="{55B03C59-1FC5-4482-A538-1BE7052C255B}" destId="{A24920E7-3A7A-439B-97FF-2A5A81BC7D82}" srcOrd="1" destOrd="0" parTransId="{888C0E4A-A020-4A7F-AED7-17D224832234}" sibTransId="{2ABDB901-9747-479F-B937-99EBF037A210}"/>
    <dgm:cxn modelId="{C0902CF8-251C-4F49-B797-C07B80207A9D}" srcId="{55B03C59-1FC5-4482-A538-1BE7052C255B}" destId="{67D61DBD-7161-456F-BABB-07F467AE7F3C}" srcOrd="2" destOrd="0" parTransId="{4149128D-48E3-4898-A02C-727EA58E7FF0}" sibTransId="{02DED1AA-F5BE-4788-9618-6335C9E4DE11}"/>
    <dgm:cxn modelId="{DE609735-61D9-429E-A6E2-DE2F001662E0}" type="presParOf" srcId="{CE0200C0-0C7D-4EE8-9032-A99F5DA840BA}" destId="{6FB82D27-5BA1-453D-A162-DB113E015C3F}" srcOrd="0" destOrd="0" presId="urn:microsoft.com/office/officeart/2018/2/layout/IconVerticalSolidList"/>
    <dgm:cxn modelId="{6C864554-7842-4448-B6AD-E8D34AD9E3EB}" type="presParOf" srcId="{6FB82D27-5BA1-453D-A162-DB113E015C3F}" destId="{2565D78C-47CC-4762-AA80-F85BB092C5E1}" srcOrd="0" destOrd="0" presId="urn:microsoft.com/office/officeart/2018/2/layout/IconVerticalSolidList"/>
    <dgm:cxn modelId="{F6B5C4DF-7E5E-4FBE-AA7D-20E16F31C705}" type="presParOf" srcId="{6FB82D27-5BA1-453D-A162-DB113E015C3F}" destId="{FA7DBE77-3DA3-43A2-9CF3-0B7191F28C5E}" srcOrd="1" destOrd="0" presId="urn:microsoft.com/office/officeart/2018/2/layout/IconVerticalSolidList"/>
    <dgm:cxn modelId="{973A6E14-196C-4EC1-A585-9525737732F4}" type="presParOf" srcId="{6FB82D27-5BA1-453D-A162-DB113E015C3F}" destId="{84A0E267-9EE8-452E-92FE-FAE8B2892063}" srcOrd="2" destOrd="0" presId="urn:microsoft.com/office/officeart/2018/2/layout/IconVerticalSolidList"/>
    <dgm:cxn modelId="{C7514B4D-036F-49FD-84CD-A9E92055D83C}" type="presParOf" srcId="{6FB82D27-5BA1-453D-A162-DB113E015C3F}" destId="{0141AEE0-B966-44EA-8206-72C01F4F0655}" srcOrd="3" destOrd="0" presId="urn:microsoft.com/office/officeart/2018/2/layout/IconVerticalSolidList"/>
    <dgm:cxn modelId="{56D52027-F51A-47AE-9DB7-37D2520D5823}" type="presParOf" srcId="{CE0200C0-0C7D-4EE8-9032-A99F5DA840BA}" destId="{B9C969E2-2EA4-44DA-B3FE-5079DD58C5AF}" srcOrd="1" destOrd="0" presId="urn:microsoft.com/office/officeart/2018/2/layout/IconVerticalSolidList"/>
    <dgm:cxn modelId="{4C8149D6-E393-4CFB-93C5-744606AA6D71}" type="presParOf" srcId="{CE0200C0-0C7D-4EE8-9032-A99F5DA840BA}" destId="{EDCF25D7-AD99-423A-B368-0CD75BFEF6F1}" srcOrd="2" destOrd="0" presId="urn:microsoft.com/office/officeart/2018/2/layout/IconVerticalSolidList"/>
    <dgm:cxn modelId="{4C485EA6-AA5B-4436-BBFA-31AF7A02372E}" type="presParOf" srcId="{EDCF25D7-AD99-423A-B368-0CD75BFEF6F1}" destId="{A9C7D325-CC44-41AB-BCB0-09C953F4FC9F}" srcOrd="0" destOrd="0" presId="urn:microsoft.com/office/officeart/2018/2/layout/IconVerticalSolidList"/>
    <dgm:cxn modelId="{768AC951-7C78-49ED-877D-3362C87FC85B}" type="presParOf" srcId="{EDCF25D7-AD99-423A-B368-0CD75BFEF6F1}" destId="{EFE80683-0D56-43B6-AA63-39C3901312D6}" srcOrd="1" destOrd="0" presId="urn:microsoft.com/office/officeart/2018/2/layout/IconVerticalSolidList"/>
    <dgm:cxn modelId="{84ED9DFF-3245-4F85-ACC6-9711AB47632B}" type="presParOf" srcId="{EDCF25D7-AD99-423A-B368-0CD75BFEF6F1}" destId="{EDA5FC10-D901-440D-A070-80BDDC4C4C99}" srcOrd="2" destOrd="0" presId="urn:microsoft.com/office/officeart/2018/2/layout/IconVerticalSolidList"/>
    <dgm:cxn modelId="{1901B0AE-A314-46BA-97F5-6F0EA00801A4}" type="presParOf" srcId="{EDCF25D7-AD99-423A-B368-0CD75BFEF6F1}" destId="{84F47E7F-7A1F-48B7-BCD0-2309DF1A4877}" srcOrd="3" destOrd="0" presId="urn:microsoft.com/office/officeart/2018/2/layout/IconVerticalSolidList"/>
    <dgm:cxn modelId="{D5F3DDD3-12DC-42F3-8DAD-11F224194646}" type="presParOf" srcId="{CE0200C0-0C7D-4EE8-9032-A99F5DA840BA}" destId="{2F171590-851D-422D-B066-7B9184A6078D}" srcOrd="3" destOrd="0" presId="urn:microsoft.com/office/officeart/2018/2/layout/IconVerticalSolidList"/>
    <dgm:cxn modelId="{81BFDFFB-FE91-4474-9A7F-84251B6B1B95}" type="presParOf" srcId="{CE0200C0-0C7D-4EE8-9032-A99F5DA840BA}" destId="{1716893A-A47C-4A08-9FF9-2DC9554AA853}" srcOrd="4" destOrd="0" presId="urn:microsoft.com/office/officeart/2018/2/layout/IconVerticalSolidList"/>
    <dgm:cxn modelId="{EE573ACB-95BE-4B06-B231-BCCFCA9140AA}" type="presParOf" srcId="{1716893A-A47C-4A08-9FF9-2DC9554AA853}" destId="{C26038AB-9950-4005-A4D0-5E77EAE7AE70}" srcOrd="0" destOrd="0" presId="urn:microsoft.com/office/officeart/2018/2/layout/IconVerticalSolidList"/>
    <dgm:cxn modelId="{384981D3-C3BF-436D-A337-CE17DD4F796A}" type="presParOf" srcId="{1716893A-A47C-4A08-9FF9-2DC9554AA853}" destId="{61F0D51E-F014-4F3C-80C9-B19288813039}" srcOrd="1" destOrd="0" presId="urn:microsoft.com/office/officeart/2018/2/layout/IconVerticalSolidList"/>
    <dgm:cxn modelId="{456E04E8-07C5-4B3F-A27C-59F290A7A8A3}" type="presParOf" srcId="{1716893A-A47C-4A08-9FF9-2DC9554AA853}" destId="{A350AA4B-4969-4E0D-BF17-273794D0F9C4}" srcOrd="2" destOrd="0" presId="urn:microsoft.com/office/officeart/2018/2/layout/IconVerticalSolidList"/>
    <dgm:cxn modelId="{BB6E9C0E-0E56-4724-9413-86CC694AA435}" type="presParOf" srcId="{1716893A-A47C-4A08-9FF9-2DC9554AA853}" destId="{D17D98F7-62B1-4DBC-A6A8-C7010FE644FF}" srcOrd="3" destOrd="0" presId="urn:microsoft.com/office/officeart/2018/2/layout/IconVerticalSolidList"/>
    <dgm:cxn modelId="{F413D43F-AC62-41D8-9ED5-94206B7B5949}" type="presParOf" srcId="{CE0200C0-0C7D-4EE8-9032-A99F5DA840BA}" destId="{1501D4B8-9932-48FC-AF81-7FEB4A6E0F2A}" srcOrd="5" destOrd="0" presId="urn:microsoft.com/office/officeart/2018/2/layout/IconVerticalSolidList"/>
    <dgm:cxn modelId="{F8C3DBB7-F883-44E8-BC91-8B583AB4DB5F}" type="presParOf" srcId="{CE0200C0-0C7D-4EE8-9032-A99F5DA840BA}" destId="{A3092B57-4C6E-4B0B-8269-7820F6BD6AD9}" srcOrd="6" destOrd="0" presId="urn:microsoft.com/office/officeart/2018/2/layout/IconVerticalSolidList"/>
    <dgm:cxn modelId="{D51790B1-0FB1-4579-813B-B056DF8D6498}" type="presParOf" srcId="{A3092B57-4C6E-4B0B-8269-7820F6BD6AD9}" destId="{EE8C5571-9B02-4643-9242-DAA763A83107}" srcOrd="0" destOrd="0" presId="urn:microsoft.com/office/officeart/2018/2/layout/IconVerticalSolidList"/>
    <dgm:cxn modelId="{915DEC51-13CA-4F0C-85AB-592EEB1027B1}" type="presParOf" srcId="{A3092B57-4C6E-4B0B-8269-7820F6BD6AD9}" destId="{8BF7B9E0-2CF6-4928-9F4D-120DE8D8CDBB}" srcOrd="1" destOrd="0" presId="urn:microsoft.com/office/officeart/2018/2/layout/IconVerticalSolidList"/>
    <dgm:cxn modelId="{B033E414-4B59-4149-B809-E24CC77D6CD0}" type="presParOf" srcId="{A3092B57-4C6E-4B0B-8269-7820F6BD6AD9}" destId="{CCEAEFCC-3036-4770-8EE8-919A058468EA}" srcOrd="2" destOrd="0" presId="urn:microsoft.com/office/officeart/2018/2/layout/IconVerticalSolidList"/>
    <dgm:cxn modelId="{C049D0C9-2486-47BF-9899-40C5F33321E6}" type="presParOf" srcId="{A3092B57-4C6E-4B0B-8269-7820F6BD6AD9}" destId="{5EE71CDF-4290-4E2E-8481-63627823683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3894DF7-2930-4653-BB01-B1C349CAA003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E137264B-BFE9-4806-8048-511DC971AEBA}">
      <dgm:prSet/>
      <dgm:spPr/>
      <dgm:t>
        <a:bodyPr/>
        <a:lstStyle/>
        <a:p>
          <a:pPr>
            <a:defRPr cap="all"/>
          </a:pPr>
          <a:r>
            <a:rPr lang="en-US"/>
            <a:t>Leading</a:t>
          </a:r>
        </a:p>
      </dgm:t>
    </dgm:pt>
    <dgm:pt modelId="{667C70D7-302F-478C-A0D3-5CFC1B962954}" type="parTrans" cxnId="{46BC96E2-A412-4B4B-A881-F168AF7C5A3B}">
      <dgm:prSet/>
      <dgm:spPr/>
      <dgm:t>
        <a:bodyPr/>
        <a:lstStyle/>
        <a:p>
          <a:endParaRPr lang="en-US"/>
        </a:p>
      </dgm:t>
    </dgm:pt>
    <dgm:pt modelId="{5888E9F7-5509-428F-96D6-0A5661910A1F}" type="sibTrans" cxnId="{46BC96E2-A412-4B4B-A881-F168AF7C5A3B}">
      <dgm:prSet/>
      <dgm:spPr/>
      <dgm:t>
        <a:bodyPr/>
        <a:lstStyle/>
        <a:p>
          <a:endParaRPr lang="en-US"/>
        </a:p>
      </dgm:t>
    </dgm:pt>
    <dgm:pt modelId="{4F290283-7067-42F8-A95F-FCD6EE4F750D}">
      <dgm:prSet/>
      <dgm:spPr/>
      <dgm:t>
        <a:bodyPr/>
        <a:lstStyle/>
        <a:p>
          <a:pPr>
            <a:defRPr cap="all"/>
          </a:pPr>
          <a:r>
            <a:rPr lang="en-US"/>
            <a:t>Detailed explanation of the leading function</a:t>
          </a:r>
        </a:p>
      </dgm:t>
    </dgm:pt>
    <dgm:pt modelId="{02358709-85B7-46E6-A2AA-6A090B9CE64C}" type="parTrans" cxnId="{0ACAC71B-C5F2-4981-8AE0-71B89837BE31}">
      <dgm:prSet/>
      <dgm:spPr/>
      <dgm:t>
        <a:bodyPr/>
        <a:lstStyle/>
        <a:p>
          <a:endParaRPr lang="en-US"/>
        </a:p>
      </dgm:t>
    </dgm:pt>
    <dgm:pt modelId="{68709ACB-FB46-4326-AF13-7AC707B10B3A}" type="sibTrans" cxnId="{0ACAC71B-C5F2-4981-8AE0-71B89837BE31}">
      <dgm:prSet/>
      <dgm:spPr/>
      <dgm:t>
        <a:bodyPr/>
        <a:lstStyle/>
        <a:p>
          <a:endParaRPr lang="en-US"/>
        </a:p>
      </dgm:t>
    </dgm:pt>
    <dgm:pt modelId="{98D0C904-5DBA-41FC-8C93-9CBFE1299A4D}">
      <dgm:prSet/>
      <dgm:spPr/>
      <dgm:t>
        <a:bodyPr/>
        <a:lstStyle/>
        <a:p>
          <a:pPr>
            <a:defRPr cap="all"/>
          </a:pPr>
          <a:r>
            <a:rPr lang="en-US"/>
            <a:t>Key leadership qualities</a:t>
          </a:r>
        </a:p>
      </dgm:t>
    </dgm:pt>
    <dgm:pt modelId="{AA3735F2-6AF7-45D1-B362-EA65F15364BA}" type="parTrans" cxnId="{7DF94348-3047-4EC1-8107-2112BDFFC70A}">
      <dgm:prSet/>
      <dgm:spPr/>
      <dgm:t>
        <a:bodyPr/>
        <a:lstStyle/>
        <a:p>
          <a:endParaRPr lang="en-US"/>
        </a:p>
      </dgm:t>
    </dgm:pt>
    <dgm:pt modelId="{38B10A5A-A6FD-4B50-93C2-779F0BB50147}" type="sibTrans" cxnId="{7DF94348-3047-4EC1-8107-2112BDFFC70A}">
      <dgm:prSet/>
      <dgm:spPr/>
      <dgm:t>
        <a:bodyPr/>
        <a:lstStyle/>
        <a:p>
          <a:endParaRPr lang="en-US"/>
        </a:p>
      </dgm:t>
    </dgm:pt>
    <dgm:pt modelId="{08D9EB43-B907-4E98-82E5-0CE21103FB23}">
      <dgm:prSet/>
      <dgm:spPr/>
      <dgm:t>
        <a:bodyPr/>
        <a:lstStyle/>
        <a:p>
          <a:pPr>
            <a:defRPr cap="all"/>
          </a:pPr>
          <a:r>
            <a:rPr lang="en-US"/>
            <a:t>Visual representation of leadership in action</a:t>
          </a:r>
        </a:p>
      </dgm:t>
    </dgm:pt>
    <dgm:pt modelId="{3C4302A6-DE23-4910-8D40-78B069F90C5B}" type="parTrans" cxnId="{DA6E3BAD-BD5E-411D-ACD2-D2239A2E1514}">
      <dgm:prSet/>
      <dgm:spPr/>
      <dgm:t>
        <a:bodyPr/>
        <a:lstStyle/>
        <a:p>
          <a:endParaRPr lang="en-US"/>
        </a:p>
      </dgm:t>
    </dgm:pt>
    <dgm:pt modelId="{155D5FC6-4016-4DD4-8E17-19B09E668835}" type="sibTrans" cxnId="{DA6E3BAD-BD5E-411D-ACD2-D2239A2E1514}">
      <dgm:prSet/>
      <dgm:spPr/>
      <dgm:t>
        <a:bodyPr/>
        <a:lstStyle/>
        <a:p>
          <a:endParaRPr lang="en-US"/>
        </a:p>
      </dgm:t>
    </dgm:pt>
    <dgm:pt modelId="{62CD38BF-93AC-4863-97C0-9B3C1B35A776}" type="pres">
      <dgm:prSet presAssocID="{F3894DF7-2930-4653-BB01-B1C349CAA003}" presName="root" presStyleCnt="0">
        <dgm:presLayoutVars>
          <dgm:dir/>
          <dgm:resizeHandles val="exact"/>
        </dgm:presLayoutVars>
      </dgm:prSet>
      <dgm:spPr/>
    </dgm:pt>
    <dgm:pt modelId="{31802F27-E474-4A41-B31E-BAD3314E6B64}" type="pres">
      <dgm:prSet presAssocID="{E137264B-BFE9-4806-8048-511DC971AEBA}" presName="compNode" presStyleCnt="0"/>
      <dgm:spPr/>
    </dgm:pt>
    <dgm:pt modelId="{E5009F10-9294-447B-BB08-9CF63C8EE0EA}" type="pres">
      <dgm:prSet presAssocID="{E137264B-BFE9-4806-8048-511DC971AEBA}" presName="iconBgRect" presStyleLbl="bgShp" presStyleIdx="0" presStyleCnt="4"/>
      <dgm:spPr/>
    </dgm:pt>
    <dgm:pt modelId="{1CFF6771-0BBB-440D-BF38-D7A5850721BA}" type="pres">
      <dgm:prSet presAssocID="{E137264B-BFE9-4806-8048-511DC971AEB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CA071C1A-157E-429A-A5DA-D06614838069}" type="pres">
      <dgm:prSet presAssocID="{E137264B-BFE9-4806-8048-511DC971AEBA}" presName="spaceRect" presStyleCnt="0"/>
      <dgm:spPr/>
    </dgm:pt>
    <dgm:pt modelId="{D074D465-20E9-4553-B100-7F7D61C960DB}" type="pres">
      <dgm:prSet presAssocID="{E137264B-BFE9-4806-8048-511DC971AEBA}" presName="textRect" presStyleLbl="revTx" presStyleIdx="0" presStyleCnt="4">
        <dgm:presLayoutVars>
          <dgm:chMax val="1"/>
          <dgm:chPref val="1"/>
        </dgm:presLayoutVars>
      </dgm:prSet>
      <dgm:spPr/>
    </dgm:pt>
    <dgm:pt modelId="{F8A65DCE-0280-4C2D-BFE0-3BFC28E0F323}" type="pres">
      <dgm:prSet presAssocID="{5888E9F7-5509-428F-96D6-0A5661910A1F}" presName="sibTrans" presStyleCnt="0"/>
      <dgm:spPr/>
    </dgm:pt>
    <dgm:pt modelId="{6B2B62DB-BC16-4669-9604-FA90CF849A98}" type="pres">
      <dgm:prSet presAssocID="{4F290283-7067-42F8-A95F-FCD6EE4F750D}" presName="compNode" presStyleCnt="0"/>
      <dgm:spPr/>
    </dgm:pt>
    <dgm:pt modelId="{5BB2E61E-5D5E-49CC-8F43-B41E79FA634F}" type="pres">
      <dgm:prSet presAssocID="{4F290283-7067-42F8-A95F-FCD6EE4F750D}" presName="iconBgRect" presStyleLbl="bgShp" presStyleIdx="1" presStyleCnt="4"/>
      <dgm:spPr/>
    </dgm:pt>
    <dgm:pt modelId="{A83E75DC-AD4F-4CF8-AD85-848B676582BA}" type="pres">
      <dgm:prSet presAssocID="{4F290283-7067-42F8-A95F-FCD6EE4F750D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F675E9B7-3B08-4DB4-866A-3C0E3135B9E5}" type="pres">
      <dgm:prSet presAssocID="{4F290283-7067-42F8-A95F-FCD6EE4F750D}" presName="spaceRect" presStyleCnt="0"/>
      <dgm:spPr/>
    </dgm:pt>
    <dgm:pt modelId="{C9C52F02-2EE5-4BB1-B677-B6ABE6B5A871}" type="pres">
      <dgm:prSet presAssocID="{4F290283-7067-42F8-A95F-FCD6EE4F750D}" presName="textRect" presStyleLbl="revTx" presStyleIdx="1" presStyleCnt="4">
        <dgm:presLayoutVars>
          <dgm:chMax val="1"/>
          <dgm:chPref val="1"/>
        </dgm:presLayoutVars>
      </dgm:prSet>
      <dgm:spPr/>
    </dgm:pt>
    <dgm:pt modelId="{1C3DBE54-B676-476D-8850-EC1CA87AD506}" type="pres">
      <dgm:prSet presAssocID="{68709ACB-FB46-4326-AF13-7AC707B10B3A}" presName="sibTrans" presStyleCnt="0"/>
      <dgm:spPr/>
    </dgm:pt>
    <dgm:pt modelId="{5ACD821E-58AF-4C14-8EEE-2F26E9E402D6}" type="pres">
      <dgm:prSet presAssocID="{98D0C904-5DBA-41FC-8C93-9CBFE1299A4D}" presName="compNode" presStyleCnt="0"/>
      <dgm:spPr/>
    </dgm:pt>
    <dgm:pt modelId="{A9EAC624-1AEF-4160-98AD-F9D10C871485}" type="pres">
      <dgm:prSet presAssocID="{98D0C904-5DBA-41FC-8C93-9CBFE1299A4D}" presName="iconBgRect" presStyleLbl="bgShp" presStyleIdx="2" presStyleCnt="4"/>
      <dgm:spPr/>
    </dgm:pt>
    <dgm:pt modelId="{083CF33F-E505-44A5-AE8F-E2F656B37890}" type="pres">
      <dgm:prSet presAssocID="{98D0C904-5DBA-41FC-8C93-9CBFE1299A4D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ecturer"/>
        </a:ext>
      </dgm:extLst>
    </dgm:pt>
    <dgm:pt modelId="{59DDA627-1945-4362-AAD0-DAEC78E1FB2C}" type="pres">
      <dgm:prSet presAssocID="{98D0C904-5DBA-41FC-8C93-9CBFE1299A4D}" presName="spaceRect" presStyleCnt="0"/>
      <dgm:spPr/>
    </dgm:pt>
    <dgm:pt modelId="{97A497C8-9F60-44AD-B119-6A6A778BABA2}" type="pres">
      <dgm:prSet presAssocID="{98D0C904-5DBA-41FC-8C93-9CBFE1299A4D}" presName="textRect" presStyleLbl="revTx" presStyleIdx="2" presStyleCnt="4">
        <dgm:presLayoutVars>
          <dgm:chMax val="1"/>
          <dgm:chPref val="1"/>
        </dgm:presLayoutVars>
      </dgm:prSet>
      <dgm:spPr/>
    </dgm:pt>
    <dgm:pt modelId="{243734D9-562A-4030-9A19-0BF58E3058E6}" type="pres">
      <dgm:prSet presAssocID="{38B10A5A-A6FD-4B50-93C2-779F0BB50147}" presName="sibTrans" presStyleCnt="0"/>
      <dgm:spPr/>
    </dgm:pt>
    <dgm:pt modelId="{8D2C89FE-4AFD-4B57-96E7-B44F6BCCDA19}" type="pres">
      <dgm:prSet presAssocID="{08D9EB43-B907-4E98-82E5-0CE21103FB23}" presName="compNode" presStyleCnt="0"/>
      <dgm:spPr/>
    </dgm:pt>
    <dgm:pt modelId="{3A9B3D7E-95B8-4F35-9575-FFF23735B399}" type="pres">
      <dgm:prSet presAssocID="{08D9EB43-B907-4E98-82E5-0CE21103FB23}" presName="iconBgRect" presStyleLbl="bgShp" presStyleIdx="3" presStyleCnt="4"/>
      <dgm:spPr/>
    </dgm:pt>
    <dgm:pt modelId="{A3631F15-FBD2-4E12-8AA6-2680E5CA3130}" type="pres">
      <dgm:prSet presAssocID="{08D9EB43-B907-4E98-82E5-0CE21103FB23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ye"/>
        </a:ext>
      </dgm:extLst>
    </dgm:pt>
    <dgm:pt modelId="{187C875A-7B63-42CC-93D9-CDB05E9AE67B}" type="pres">
      <dgm:prSet presAssocID="{08D9EB43-B907-4E98-82E5-0CE21103FB23}" presName="spaceRect" presStyleCnt="0"/>
      <dgm:spPr/>
    </dgm:pt>
    <dgm:pt modelId="{61F774C0-AD7C-4B83-AD64-F74061799B95}" type="pres">
      <dgm:prSet presAssocID="{08D9EB43-B907-4E98-82E5-0CE21103FB23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0ACAC71B-C5F2-4981-8AE0-71B89837BE31}" srcId="{F3894DF7-2930-4653-BB01-B1C349CAA003}" destId="{4F290283-7067-42F8-A95F-FCD6EE4F750D}" srcOrd="1" destOrd="0" parTransId="{02358709-85B7-46E6-A2AA-6A090B9CE64C}" sibTransId="{68709ACB-FB46-4326-AF13-7AC707B10B3A}"/>
    <dgm:cxn modelId="{EDD59123-3AE5-4094-A9A9-C71AF74D0F13}" type="presOf" srcId="{4F290283-7067-42F8-A95F-FCD6EE4F750D}" destId="{C9C52F02-2EE5-4BB1-B677-B6ABE6B5A871}" srcOrd="0" destOrd="0" presId="urn:microsoft.com/office/officeart/2018/5/layout/IconCircleLabelList"/>
    <dgm:cxn modelId="{09C8DB3F-CCEB-4758-B266-53B566992646}" type="presOf" srcId="{F3894DF7-2930-4653-BB01-B1C349CAA003}" destId="{62CD38BF-93AC-4863-97C0-9B3C1B35A776}" srcOrd="0" destOrd="0" presId="urn:microsoft.com/office/officeart/2018/5/layout/IconCircleLabelList"/>
    <dgm:cxn modelId="{7DF94348-3047-4EC1-8107-2112BDFFC70A}" srcId="{F3894DF7-2930-4653-BB01-B1C349CAA003}" destId="{98D0C904-5DBA-41FC-8C93-9CBFE1299A4D}" srcOrd="2" destOrd="0" parTransId="{AA3735F2-6AF7-45D1-B362-EA65F15364BA}" sibTransId="{38B10A5A-A6FD-4B50-93C2-779F0BB50147}"/>
    <dgm:cxn modelId="{4A562F57-5BC6-48B9-AEF0-4C9204EC0156}" type="presOf" srcId="{E137264B-BFE9-4806-8048-511DC971AEBA}" destId="{D074D465-20E9-4553-B100-7F7D61C960DB}" srcOrd="0" destOrd="0" presId="urn:microsoft.com/office/officeart/2018/5/layout/IconCircleLabelList"/>
    <dgm:cxn modelId="{716C045D-443F-4A1E-AF25-DA643319E22C}" type="presOf" srcId="{98D0C904-5DBA-41FC-8C93-9CBFE1299A4D}" destId="{97A497C8-9F60-44AD-B119-6A6A778BABA2}" srcOrd="0" destOrd="0" presId="urn:microsoft.com/office/officeart/2018/5/layout/IconCircleLabelList"/>
    <dgm:cxn modelId="{DA6E3BAD-BD5E-411D-ACD2-D2239A2E1514}" srcId="{F3894DF7-2930-4653-BB01-B1C349CAA003}" destId="{08D9EB43-B907-4E98-82E5-0CE21103FB23}" srcOrd="3" destOrd="0" parTransId="{3C4302A6-DE23-4910-8D40-78B069F90C5B}" sibTransId="{155D5FC6-4016-4DD4-8E17-19B09E668835}"/>
    <dgm:cxn modelId="{8B7343AD-9699-49F8-ACC9-8ECCDE114570}" type="presOf" srcId="{08D9EB43-B907-4E98-82E5-0CE21103FB23}" destId="{61F774C0-AD7C-4B83-AD64-F74061799B95}" srcOrd="0" destOrd="0" presId="urn:microsoft.com/office/officeart/2018/5/layout/IconCircleLabelList"/>
    <dgm:cxn modelId="{46BC96E2-A412-4B4B-A881-F168AF7C5A3B}" srcId="{F3894DF7-2930-4653-BB01-B1C349CAA003}" destId="{E137264B-BFE9-4806-8048-511DC971AEBA}" srcOrd="0" destOrd="0" parTransId="{667C70D7-302F-478C-A0D3-5CFC1B962954}" sibTransId="{5888E9F7-5509-428F-96D6-0A5661910A1F}"/>
    <dgm:cxn modelId="{340943B9-0EBC-43AD-8A5E-6A933547151F}" type="presParOf" srcId="{62CD38BF-93AC-4863-97C0-9B3C1B35A776}" destId="{31802F27-E474-4A41-B31E-BAD3314E6B64}" srcOrd="0" destOrd="0" presId="urn:microsoft.com/office/officeart/2018/5/layout/IconCircleLabelList"/>
    <dgm:cxn modelId="{04EC4ADE-1613-482B-AC48-F437C08951D6}" type="presParOf" srcId="{31802F27-E474-4A41-B31E-BAD3314E6B64}" destId="{E5009F10-9294-447B-BB08-9CF63C8EE0EA}" srcOrd="0" destOrd="0" presId="urn:microsoft.com/office/officeart/2018/5/layout/IconCircleLabelList"/>
    <dgm:cxn modelId="{C5B70E94-B4E7-43D2-B145-63D5B13D9C56}" type="presParOf" srcId="{31802F27-E474-4A41-B31E-BAD3314E6B64}" destId="{1CFF6771-0BBB-440D-BF38-D7A5850721BA}" srcOrd="1" destOrd="0" presId="urn:microsoft.com/office/officeart/2018/5/layout/IconCircleLabelList"/>
    <dgm:cxn modelId="{569DC93B-FF79-4DFD-ACFB-C3F42E5938EA}" type="presParOf" srcId="{31802F27-E474-4A41-B31E-BAD3314E6B64}" destId="{CA071C1A-157E-429A-A5DA-D06614838069}" srcOrd="2" destOrd="0" presId="urn:microsoft.com/office/officeart/2018/5/layout/IconCircleLabelList"/>
    <dgm:cxn modelId="{E5ED989E-A4B8-439B-AA9A-156D29018D28}" type="presParOf" srcId="{31802F27-E474-4A41-B31E-BAD3314E6B64}" destId="{D074D465-20E9-4553-B100-7F7D61C960DB}" srcOrd="3" destOrd="0" presId="urn:microsoft.com/office/officeart/2018/5/layout/IconCircleLabelList"/>
    <dgm:cxn modelId="{5361DC16-25EA-45F9-9ED1-B9496DBA8419}" type="presParOf" srcId="{62CD38BF-93AC-4863-97C0-9B3C1B35A776}" destId="{F8A65DCE-0280-4C2D-BFE0-3BFC28E0F323}" srcOrd="1" destOrd="0" presId="urn:microsoft.com/office/officeart/2018/5/layout/IconCircleLabelList"/>
    <dgm:cxn modelId="{231A370B-72D3-4CFB-9A61-A4C00DA0F43C}" type="presParOf" srcId="{62CD38BF-93AC-4863-97C0-9B3C1B35A776}" destId="{6B2B62DB-BC16-4669-9604-FA90CF849A98}" srcOrd="2" destOrd="0" presId="urn:microsoft.com/office/officeart/2018/5/layout/IconCircleLabelList"/>
    <dgm:cxn modelId="{73C8FBB2-B475-42E5-BBD1-82CB2739BBCD}" type="presParOf" srcId="{6B2B62DB-BC16-4669-9604-FA90CF849A98}" destId="{5BB2E61E-5D5E-49CC-8F43-B41E79FA634F}" srcOrd="0" destOrd="0" presId="urn:microsoft.com/office/officeart/2018/5/layout/IconCircleLabelList"/>
    <dgm:cxn modelId="{35F51A91-B319-4CAB-B6B0-1B9BA12DC411}" type="presParOf" srcId="{6B2B62DB-BC16-4669-9604-FA90CF849A98}" destId="{A83E75DC-AD4F-4CF8-AD85-848B676582BA}" srcOrd="1" destOrd="0" presId="urn:microsoft.com/office/officeart/2018/5/layout/IconCircleLabelList"/>
    <dgm:cxn modelId="{79105478-2D8E-4E89-BF76-8E55E70312A0}" type="presParOf" srcId="{6B2B62DB-BC16-4669-9604-FA90CF849A98}" destId="{F675E9B7-3B08-4DB4-866A-3C0E3135B9E5}" srcOrd="2" destOrd="0" presId="urn:microsoft.com/office/officeart/2018/5/layout/IconCircleLabelList"/>
    <dgm:cxn modelId="{36C4AAAE-2FA0-465F-9582-CE1D8753053B}" type="presParOf" srcId="{6B2B62DB-BC16-4669-9604-FA90CF849A98}" destId="{C9C52F02-2EE5-4BB1-B677-B6ABE6B5A871}" srcOrd="3" destOrd="0" presId="urn:microsoft.com/office/officeart/2018/5/layout/IconCircleLabelList"/>
    <dgm:cxn modelId="{25358337-A315-4E7F-AD9D-76839AA4EA5D}" type="presParOf" srcId="{62CD38BF-93AC-4863-97C0-9B3C1B35A776}" destId="{1C3DBE54-B676-476D-8850-EC1CA87AD506}" srcOrd="3" destOrd="0" presId="urn:microsoft.com/office/officeart/2018/5/layout/IconCircleLabelList"/>
    <dgm:cxn modelId="{BEFDC700-141C-4E2A-B240-2A6B3B609C5C}" type="presParOf" srcId="{62CD38BF-93AC-4863-97C0-9B3C1B35A776}" destId="{5ACD821E-58AF-4C14-8EEE-2F26E9E402D6}" srcOrd="4" destOrd="0" presId="urn:microsoft.com/office/officeart/2018/5/layout/IconCircleLabelList"/>
    <dgm:cxn modelId="{60FB127E-942E-477B-AFEA-BEDB4E6A8CFC}" type="presParOf" srcId="{5ACD821E-58AF-4C14-8EEE-2F26E9E402D6}" destId="{A9EAC624-1AEF-4160-98AD-F9D10C871485}" srcOrd="0" destOrd="0" presId="urn:microsoft.com/office/officeart/2018/5/layout/IconCircleLabelList"/>
    <dgm:cxn modelId="{5C912657-74D2-402C-8C3B-CEEA96F6F395}" type="presParOf" srcId="{5ACD821E-58AF-4C14-8EEE-2F26E9E402D6}" destId="{083CF33F-E505-44A5-AE8F-E2F656B37890}" srcOrd="1" destOrd="0" presId="urn:microsoft.com/office/officeart/2018/5/layout/IconCircleLabelList"/>
    <dgm:cxn modelId="{10500F08-0742-4B95-A72F-4F9A68CB6BD8}" type="presParOf" srcId="{5ACD821E-58AF-4C14-8EEE-2F26E9E402D6}" destId="{59DDA627-1945-4362-AAD0-DAEC78E1FB2C}" srcOrd="2" destOrd="0" presId="urn:microsoft.com/office/officeart/2018/5/layout/IconCircleLabelList"/>
    <dgm:cxn modelId="{518C6E01-FF95-4ACB-97B0-E4EBE77E95FB}" type="presParOf" srcId="{5ACD821E-58AF-4C14-8EEE-2F26E9E402D6}" destId="{97A497C8-9F60-44AD-B119-6A6A778BABA2}" srcOrd="3" destOrd="0" presId="urn:microsoft.com/office/officeart/2018/5/layout/IconCircleLabelList"/>
    <dgm:cxn modelId="{F17ED9AC-E1DA-4E94-AEF5-C74924E11903}" type="presParOf" srcId="{62CD38BF-93AC-4863-97C0-9B3C1B35A776}" destId="{243734D9-562A-4030-9A19-0BF58E3058E6}" srcOrd="5" destOrd="0" presId="urn:microsoft.com/office/officeart/2018/5/layout/IconCircleLabelList"/>
    <dgm:cxn modelId="{E27AF4B0-0F48-46F9-BB66-83CC337DDF37}" type="presParOf" srcId="{62CD38BF-93AC-4863-97C0-9B3C1B35A776}" destId="{8D2C89FE-4AFD-4B57-96E7-B44F6BCCDA19}" srcOrd="6" destOrd="0" presId="urn:microsoft.com/office/officeart/2018/5/layout/IconCircleLabelList"/>
    <dgm:cxn modelId="{2D2119A5-E9DF-437D-9A9B-6BA76898558A}" type="presParOf" srcId="{8D2C89FE-4AFD-4B57-96E7-B44F6BCCDA19}" destId="{3A9B3D7E-95B8-4F35-9575-FFF23735B399}" srcOrd="0" destOrd="0" presId="urn:microsoft.com/office/officeart/2018/5/layout/IconCircleLabelList"/>
    <dgm:cxn modelId="{CFBB8CDB-EE0F-460C-9579-21FC0FEBAB49}" type="presParOf" srcId="{8D2C89FE-4AFD-4B57-96E7-B44F6BCCDA19}" destId="{A3631F15-FBD2-4E12-8AA6-2680E5CA3130}" srcOrd="1" destOrd="0" presId="urn:microsoft.com/office/officeart/2018/5/layout/IconCircleLabelList"/>
    <dgm:cxn modelId="{B00CD2ED-4999-4459-A48A-C6B5CF3D3F8B}" type="presParOf" srcId="{8D2C89FE-4AFD-4B57-96E7-B44F6BCCDA19}" destId="{187C875A-7B63-42CC-93D9-CDB05E9AE67B}" srcOrd="2" destOrd="0" presId="urn:microsoft.com/office/officeart/2018/5/layout/IconCircleLabelList"/>
    <dgm:cxn modelId="{8E457E01-71D6-499D-9D41-8E8F25786D82}" type="presParOf" srcId="{8D2C89FE-4AFD-4B57-96E7-B44F6BCCDA19}" destId="{61F774C0-AD7C-4B83-AD64-F74061799B95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D3F951-DB4F-40DD-8E52-8A41C685C61A}">
      <dsp:nvSpPr>
        <dsp:cNvPr id="0" name=""/>
        <dsp:cNvSpPr/>
      </dsp:nvSpPr>
      <dsp:spPr>
        <a:xfrm>
          <a:off x="0" y="452"/>
          <a:ext cx="10287000" cy="105771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D6A63F-EF61-46A7-9738-6975875A75AD}">
      <dsp:nvSpPr>
        <dsp:cNvPr id="0" name=""/>
        <dsp:cNvSpPr/>
      </dsp:nvSpPr>
      <dsp:spPr>
        <a:xfrm>
          <a:off x="319958" y="238437"/>
          <a:ext cx="581743" cy="58174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4E6608-400E-4701-BF1E-CAD5C913073F}">
      <dsp:nvSpPr>
        <dsp:cNvPr id="0" name=""/>
        <dsp:cNvSpPr/>
      </dsp:nvSpPr>
      <dsp:spPr>
        <a:xfrm>
          <a:off x="1221660" y="452"/>
          <a:ext cx="9065339" cy="10577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941" tIns="111941" rIns="111941" bIns="11194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Definition of Management</a:t>
          </a:r>
        </a:p>
      </dsp:txBody>
      <dsp:txXfrm>
        <a:off x="1221660" y="452"/>
        <a:ext cx="9065339" cy="1057714"/>
      </dsp:txXfrm>
    </dsp:sp>
    <dsp:sp modelId="{5B8FA65E-4954-4884-85D0-4195505DEB45}">
      <dsp:nvSpPr>
        <dsp:cNvPr id="0" name=""/>
        <dsp:cNvSpPr/>
      </dsp:nvSpPr>
      <dsp:spPr>
        <a:xfrm>
          <a:off x="0" y="1322595"/>
          <a:ext cx="10287000" cy="105771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7FF4E2-9F7F-45E4-A529-E86D76ACFC9D}">
      <dsp:nvSpPr>
        <dsp:cNvPr id="0" name=""/>
        <dsp:cNvSpPr/>
      </dsp:nvSpPr>
      <dsp:spPr>
        <a:xfrm>
          <a:off x="319958" y="1560580"/>
          <a:ext cx="581743" cy="58174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0903E1-B175-46E2-863C-140847ADA0CA}">
      <dsp:nvSpPr>
        <dsp:cNvPr id="0" name=""/>
        <dsp:cNvSpPr/>
      </dsp:nvSpPr>
      <dsp:spPr>
        <a:xfrm>
          <a:off x="1221660" y="1322595"/>
          <a:ext cx="9065339" cy="10577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941" tIns="111941" rIns="111941" bIns="11194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Functions of Management</a:t>
          </a:r>
        </a:p>
      </dsp:txBody>
      <dsp:txXfrm>
        <a:off x="1221660" y="1322595"/>
        <a:ext cx="9065339" cy="1057714"/>
      </dsp:txXfrm>
    </dsp:sp>
    <dsp:sp modelId="{9A73C0EA-B70C-4E2F-BDD5-33593BCF62B1}">
      <dsp:nvSpPr>
        <dsp:cNvPr id="0" name=""/>
        <dsp:cNvSpPr/>
      </dsp:nvSpPr>
      <dsp:spPr>
        <a:xfrm>
          <a:off x="0" y="2644738"/>
          <a:ext cx="10287000" cy="105771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B109A2-AD2E-4A3F-BC86-7027A544C98E}">
      <dsp:nvSpPr>
        <dsp:cNvPr id="0" name=""/>
        <dsp:cNvSpPr/>
      </dsp:nvSpPr>
      <dsp:spPr>
        <a:xfrm>
          <a:off x="319958" y="2882724"/>
          <a:ext cx="581743" cy="58174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73A5EC-E5C8-43D2-BC62-1FA18C5D6F7F}">
      <dsp:nvSpPr>
        <dsp:cNvPr id="0" name=""/>
        <dsp:cNvSpPr/>
      </dsp:nvSpPr>
      <dsp:spPr>
        <a:xfrm>
          <a:off x="1221660" y="2644738"/>
          <a:ext cx="9065339" cy="10577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941" tIns="111941" rIns="111941" bIns="11194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Importance of MIS in Management</a:t>
          </a:r>
        </a:p>
      </dsp:txBody>
      <dsp:txXfrm>
        <a:off x="1221660" y="2644738"/>
        <a:ext cx="9065339" cy="10577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65D78C-47CC-4762-AA80-F85BB092C5E1}">
      <dsp:nvSpPr>
        <dsp:cNvPr id="0" name=""/>
        <dsp:cNvSpPr/>
      </dsp:nvSpPr>
      <dsp:spPr>
        <a:xfrm>
          <a:off x="0" y="1536"/>
          <a:ext cx="10287000" cy="77891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7DBE77-3DA3-43A2-9CF3-0B7191F28C5E}">
      <dsp:nvSpPr>
        <dsp:cNvPr id="0" name=""/>
        <dsp:cNvSpPr/>
      </dsp:nvSpPr>
      <dsp:spPr>
        <a:xfrm>
          <a:off x="235620" y="176792"/>
          <a:ext cx="428401" cy="42840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41AEE0-B966-44EA-8206-72C01F4F0655}">
      <dsp:nvSpPr>
        <dsp:cNvPr id="0" name=""/>
        <dsp:cNvSpPr/>
      </dsp:nvSpPr>
      <dsp:spPr>
        <a:xfrm>
          <a:off x="899643" y="1536"/>
          <a:ext cx="9387356" cy="7789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435" tIns="82435" rIns="82435" bIns="8243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Planning</a:t>
          </a:r>
        </a:p>
      </dsp:txBody>
      <dsp:txXfrm>
        <a:off x="899643" y="1536"/>
        <a:ext cx="9387356" cy="778911"/>
      </dsp:txXfrm>
    </dsp:sp>
    <dsp:sp modelId="{A9C7D325-CC44-41AB-BCB0-09C953F4FC9F}">
      <dsp:nvSpPr>
        <dsp:cNvPr id="0" name=""/>
        <dsp:cNvSpPr/>
      </dsp:nvSpPr>
      <dsp:spPr>
        <a:xfrm>
          <a:off x="0" y="975176"/>
          <a:ext cx="10287000" cy="77891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E80683-0D56-43B6-AA63-39C3901312D6}">
      <dsp:nvSpPr>
        <dsp:cNvPr id="0" name=""/>
        <dsp:cNvSpPr/>
      </dsp:nvSpPr>
      <dsp:spPr>
        <a:xfrm>
          <a:off x="235620" y="1150431"/>
          <a:ext cx="428401" cy="42840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F47E7F-7A1F-48B7-BCD0-2309DF1A4877}">
      <dsp:nvSpPr>
        <dsp:cNvPr id="0" name=""/>
        <dsp:cNvSpPr/>
      </dsp:nvSpPr>
      <dsp:spPr>
        <a:xfrm>
          <a:off x="899643" y="975176"/>
          <a:ext cx="9387356" cy="7789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435" tIns="82435" rIns="82435" bIns="8243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Detailed explanation of the planning function</a:t>
          </a:r>
        </a:p>
      </dsp:txBody>
      <dsp:txXfrm>
        <a:off x="899643" y="975176"/>
        <a:ext cx="9387356" cy="778911"/>
      </dsp:txXfrm>
    </dsp:sp>
    <dsp:sp modelId="{C26038AB-9950-4005-A4D0-5E77EAE7AE70}">
      <dsp:nvSpPr>
        <dsp:cNvPr id="0" name=""/>
        <dsp:cNvSpPr/>
      </dsp:nvSpPr>
      <dsp:spPr>
        <a:xfrm>
          <a:off x="0" y="1948816"/>
          <a:ext cx="10287000" cy="77891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F0D51E-F014-4F3C-80C9-B19288813039}">
      <dsp:nvSpPr>
        <dsp:cNvPr id="0" name=""/>
        <dsp:cNvSpPr/>
      </dsp:nvSpPr>
      <dsp:spPr>
        <a:xfrm>
          <a:off x="235620" y="2124071"/>
          <a:ext cx="428401" cy="42840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7D98F7-62B1-4DBC-A6A8-C7010FE644FF}">
      <dsp:nvSpPr>
        <dsp:cNvPr id="0" name=""/>
        <dsp:cNvSpPr/>
      </dsp:nvSpPr>
      <dsp:spPr>
        <a:xfrm>
          <a:off x="899643" y="1948816"/>
          <a:ext cx="9387356" cy="7789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435" tIns="82435" rIns="82435" bIns="8243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Importance of setting clear objectives</a:t>
          </a:r>
        </a:p>
      </dsp:txBody>
      <dsp:txXfrm>
        <a:off x="899643" y="1948816"/>
        <a:ext cx="9387356" cy="778911"/>
      </dsp:txXfrm>
    </dsp:sp>
    <dsp:sp modelId="{EE8C5571-9B02-4643-9242-DAA763A83107}">
      <dsp:nvSpPr>
        <dsp:cNvPr id="0" name=""/>
        <dsp:cNvSpPr/>
      </dsp:nvSpPr>
      <dsp:spPr>
        <a:xfrm>
          <a:off x="0" y="2922456"/>
          <a:ext cx="10287000" cy="77891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F7B9E0-2CF6-4928-9F4D-120DE8D8CDBB}">
      <dsp:nvSpPr>
        <dsp:cNvPr id="0" name=""/>
        <dsp:cNvSpPr/>
      </dsp:nvSpPr>
      <dsp:spPr>
        <a:xfrm>
          <a:off x="235620" y="3097711"/>
          <a:ext cx="428401" cy="42840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E71CDF-4290-4E2E-8481-636278236833}">
      <dsp:nvSpPr>
        <dsp:cNvPr id="0" name=""/>
        <dsp:cNvSpPr/>
      </dsp:nvSpPr>
      <dsp:spPr>
        <a:xfrm>
          <a:off x="899643" y="2922456"/>
          <a:ext cx="9387356" cy="7789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435" tIns="82435" rIns="82435" bIns="8243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Visual representation of the planning process</a:t>
          </a:r>
        </a:p>
      </dsp:txBody>
      <dsp:txXfrm>
        <a:off x="899643" y="2922456"/>
        <a:ext cx="9387356" cy="7789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009F10-9294-447B-BB08-9CF63C8EE0EA}">
      <dsp:nvSpPr>
        <dsp:cNvPr id="0" name=""/>
        <dsp:cNvSpPr/>
      </dsp:nvSpPr>
      <dsp:spPr>
        <a:xfrm>
          <a:off x="873660" y="665365"/>
          <a:ext cx="1259783" cy="125978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FF6771-0BBB-440D-BF38-D7A5850721BA}">
      <dsp:nvSpPr>
        <dsp:cNvPr id="0" name=""/>
        <dsp:cNvSpPr/>
      </dsp:nvSpPr>
      <dsp:spPr>
        <a:xfrm>
          <a:off x="1142138" y="933843"/>
          <a:ext cx="722826" cy="7228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74D465-20E9-4553-B100-7F7D61C960DB}">
      <dsp:nvSpPr>
        <dsp:cNvPr id="0" name=""/>
        <dsp:cNvSpPr/>
      </dsp:nvSpPr>
      <dsp:spPr>
        <a:xfrm>
          <a:off x="470942" y="2317539"/>
          <a:ext cx="206521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Leading</a:t>
          </a:r>
        </a:p>
      </dsp:txBody>
      <dsp:txXfrm>
        <a:off x="470942" y="2317539"/>
        <a:ext cx="2065218" cy="720000"/>
      </dsp:txXfrm>
    </dsp:sp>
    <dsp:sp modelId="{5BB2E61E-5D5E-49CC-8F43-B41E79FA634F}">
      <dsp:nvSpPr>
        <dsp:cNvPr id="0" name=""/>
        <dsp:cNvSpPr/>
      </dsp:nvSpPr>
      <dsp:spPr>
        <a:xfrm>
          <a:off x="3300292" y="665365"/>
          <a:ext cx="1259783" cy="125978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3E75DC-AD4F-4CF8-AD85-848B676582BA}">
      <dsp:nvSpPr>
        <dsp:cNvPr id="0" name=""/>
        <dsp:cNvSpPr/>
      </dsp:nvSpPr>
      <dsp:spPr>
        <a:xfrm>
          <a:off x="3568770" y="933843"/>
          <a:ext cx="722826" cy="7228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C52F02-2EE5-4BB1-B677-B6ABE6B5A871}">
      <dsp:nvSpPr>
        <dsp:cNvPr id="0" name=""/>
        <dsp:cNvSpPr/>
      </dsp:nvSpPr>
      <dsp:spPr>
        <a:xfrm>
          <a:off x="2897574" y="2317539"/>
          <a:ext cx="206521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Detailed explanation of the leading function</a:t>
          </a:r>
        </a:p>
      </dsp:txBody>
      <dsp:txXfrm>
        <a:off x="2897574" y="2317539"/>
        <a:ext cx="2065218" cy="720000"/>
      </dsp:txXfrm>
    </dsp:sp>
    <dsp:sp modelId="{A9EAC624-1AEF-4160-98AD-F9D10C871485}">
      <dsp:nvSpPr>
        <dsp:cNvPr id="0" name=""/>
        <dsp:cNvSpPr/>
      </dsp:nvSpPr>
      <dsp:spPr>
        <a:xfrm>
          <a:off x="5726924" y="665365"/>
          <a:ext cx="1259783" cy="125978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3CF33F-E505-44A5-AE8F-E2F656B37890}">
      <dsp:nvSpPr>
        <dsp:cNvPr id="0" name=""/>
        <dsp:cNvSpPr/>
      </dsp:nvSpPr>
      <dsp:spPr>
        <a:xfrm>
          <a:off x="5995402" y="933843"/>
          <a:ext cx="722826" cy="7228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A497C8-9F60-44AD-B119-6A6A778BABA2}">
      <dsp:nvSpPr>
        <dsp:cNvPr id="0" name=""/>
        <dsp:cNvSpPr/>
      </dsp:nvSpPr>
      <dsp:spPr>
        <a:xfrm>
          <a:off x="5324206" y="2317539"/>
          <a:ext cx="206521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Key leadership qualities</a:t>
          </a:r>
        </a:p>
      </dsp:txBody>
      <dsp:txXfrm>
        <a:off x="5324206" y="2317539"/>
        <a:ext cx="2065218" cy="720000"/>
      </dsp:txXfrm>
    </dsp:sp>
    <dsp:sp modelId="{3A9B3D7E-95B8-4F35-9575-FFF23735B399}">
      <dsp:nvSpPr>
        <dsp:cNvPr id="0" name=""/>
        <dsp:cNvSpPr/>
      </dsp:nvSpPr>
      <dsp:spPr>
        <a:xfrm>
          <a:off x="8153556" y="665365"/>
          <a:ext cx="1259783" cy="125978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631F15-FBD2-4E12-8AA6-2680E5CA3130}">
      <dsp:nvSpPr>
        <dsp:cNvPr id="0" name=""/>
        <dsp:cNvSpPr/>
      </dsp:nvSpPr>
      <dsp:spPr>
        <a:xfrm>
          <a:off x="8422034" y="933843"/>
          <a:ext cx="722826" cy="72282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F774C0-AD7C-4B83-AD64-F74061799B95}">
      <dsp:nvSpPr>
        <dsp:cNvPr id="0" name=""/>
        <dsp:cNvSpPr/>
      </dsp:nvSpPr>
      <dsp:spPr>
        <a:xfrm>
          <a:off x="7750838" y="2317539"/>
          <a:ext cx="206521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Visual representation of leadership in action</a:t>
          </a:r>
        </a:p>
      </dsp:txBody>
      <dsp:txXfrm>
        <a:off x="7750838" y="2317539"/>
        <a:ext cx="2065218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D96F2-02BD-E71F-EFBD-14FECCF2D3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7172325" cy="3152251"/>
          </a:xfrm>
        </p:spPr>
        <p:txBody>
          <a:bodyPr anchor="b">
            <a:normAutofit/>
          </a:bodyPr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E90113-E8E1-4E48-41BC-583802BFC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0137"/>
            <a:ext cx="7172325" cy="112236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AC7EE5-BFF0-D779-4261-E239DB450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10/26/23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89492-34ED-FE24-4F29-E4C8F5497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B0C886-7F1E-7BC1-9A9E-B24C2AC2F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C74AEE6-9CA7-5247-DC34-99634247DF50}"/>
              </a:ext>
            </a:extLst>
          </p:cNvPr>
          <p:cNvCxnSpPr>
            <a:cxnSpLocks/>
          </p:cNvCxnSpPr>
          <p:nvPr/>
        </p:nvCxnSpPr>
        <p:spPr>
          <a:xfrm>
            <a:off x="1638300" y="4596637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831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F4143-3C41-D626-8F64-36A9C9F1A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914400"/>
            <a:ext cx="9962791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52C4FB-B560-A0FC-6435-952981BC9A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2500" y="2285997"/>
            <a:ext cx="9962791" cy="389096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7CEC4F-0A90-11E2-E43E-B9E765AFB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10/26/23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B2A5B4-1D77-B0AC-49E7-CAE9556B1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396EF9-2FDA-8E87-D546-8840CEBF0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528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085AB7-38B3-7F80-0B2D-7960F56375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24513" y="1052423"/>
            <a:ext cx="1771292" cy="4917056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ADBDC3-E9EA-8699-B2E4-4C7784455B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06414" y="1052424"/>
            <a:ext cx="7873043" cy="491705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1DBEDE-3A67-6FCA-25F3-B91F7C82E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10/26/23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9EFF51-4318-20EA-3A3A-8FE203B1A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D9703-5BAD-DE95-98D9-0F30E7C09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282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10/26/23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50258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20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881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10/26/23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41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10/26/23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8638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10/26/23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8712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10/26/23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3907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10/26/23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903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532FD-157B-437C-E9D5-B66E8B3B1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790A51-A7E8-7A6A-5FD0-F9B250BE4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78C8B8-F999-7D95-435D-17CE6ACCD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10/26/23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427265-C89C-937F-1DA3-F377F6877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EB89E-4530-3632-3485-F481DB042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8900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10/26/23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5778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1388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7248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243589"/>
                      <a:gd name="connsiteY0" fmla="*/ 0 h 27432"/>
                      <a:gd name="connsiteX1" fmla="*/ 563791 w 4243589"/>
                      <a:gd name="connsiteY1" fmla="*/ 0 h 27432"/>
                      <a:gd name="connsiteX2" fmla="*/ 1042710 w 4243589"/>
                      <a:gd name="connsiteY2" fmla="*/ 0 h 27432"/>
                      <a:gd name="connsiteX3" fmla="*/ 1564066 w 4243589"/>
                      <a:gd name="connsiteY3" fmla="*/ 0 h 27432"/>
                      <a:gd name="connsiteX4" fmla="*/ 2212729 w 4243589"/>
                      <a:gd name="connsiteY4" fmla="*/ 0 h 27432"/>
                      <a:gd name="connsiteX5" fmla="*/ 2776520 w 4243589"/>
                      <a:gd name="connsiteY5" fmla="*/ 0 h 27432"/>
                      <a:gd name="connsiteX6" fmla="*/ 3297875 w 4243589"/>
                      <a:gd name="connsiteY6" fmla="*/ 0 h 27432"/>
                      <a:gd name="connsiteX7" fmla="*/ 4243589 w 4243589"/>
                      <a:gd name="connsiteY7" fmla="*/ 0 h 27432"/>
                      <a:gd name="connsiteX8" fmla="*/ 4243589 w 4243589"/>
                      <a:gd name="connsiteY8" fmla="*/ 27432 h 27432"/>
                      <a:gd name="connsiteX9" fmla="*/ 3637362 w 4243589"/>
                      <a:gd name="connsiteY9" fmla="*/ 27432 h 27432"/>
                      <a:gd name="connsiteX10" fmla="*/ 3116007 w 4243589"/>
                      <a:gd name="connsiteY10" fmla="*/ 27432 h 27432"/>
                      <a:gd name="connsiteX11" fmla="*/ 2424908 w 4243589"/>
                      <a:gd name="connsiteY11" fmla="*/ 27432 h 27432"/>
                      <a:gd name="connsiteX12" fmla="*/ 1861117 w 4243589"/>
                      <a:gd name="connsiteY12" fmla="*/ 27432 h 27432"/>
                      <a:gd name="connsiteX13" fmla="*/ 1382198 w 4243589"/>
                      <a:gd name="connsiteY13" fmla="*/ 27432 h 27432"/>
                      <a:gd name="connsiteX14" fmla="*/ 733535 w 4243589"/>
                      <a:gd name="connsiteY14" fmla="*/ 27432 h 27432"/>
                      <a:gd name="connsiteX15" fmla="*/ 0 w 4243589"/>
                      <a:gd name="connsiteY15" fmla="*/ 27432 h 27432"/>
                      <a:gd name="connsiteX16" fmla="*/ 0 w 4243589"/>
                      <a:gd name="connsiteY16" fmla="*/ 0 h 27432"/>
                      <a:gd name="connsiteX0" fmla="*/ 0 w 4243589"/>
                      <a:gd name="connsiteY0" fmla="*/ 0 h 27432"/>
                      <a:gd name="connsiteX1" fmla="*/ 563791 w 4243589"/>
                      <a:gd name="connsiteY1" fmla="*/ 0 h 27432"/>
                      <a:gd name="connsiteX2" fmla="*/ 1042710 w 4243589"/>
                      <a:gd name="connsiteY2" fmla="*/ 0 h 27432"/>
                      <a:gd name="connsiteX3" fmla="*/ 1733809 w 4243589"/>
                      <a:gd name="connsiteY3" fmla="*/ 0 h 27432"/>
                      <a:gd name="connsiteX4" fmla="*/ 2297600 w 4243589"/>
                      <a:gd name="connsiteY4" fmla="*/ 0 h 27432"/>
                      <a:gd name="connsiteX5" fmla="*/ 2861391 w 4243589"/>
                      <a:gd name="connsiteY5" fmla="*/ 0 h 27432"/>
                      <a:gd name="connsiteX6" fmla="*/ 3552490 w 4243589"/>
                      <a:gd name="connsiteY6" fmla="*/ 0 h 27432"/>
                      <a:gd name="connsiteX7" fmla="*/ 4243589 w 4243589"/>
                      <a:gd name="connsiteY7" fmla="*/ 0 h 27432"/>
                      <a:gd name="connsiteX8" fmla="*/ 4243589 w 4243589"/>
                      <a:gd name="connsiteY8" fmla="*/ 27432 h 27432"/>
                      <a:gd name="connsiteX9" fmla="*/ 3722234 w 4243589"/>
                      <a:gd name="connsiteY9" fmla="*/ 27432 h 27432"/>
                      <a:gd name="connsiteX10" fmla="*/ 3116007 w 4243589"/>
                      <a:gd name="connsiteY10" fmla="*/ 27432 h 27432"/>
                      <a:gd name="connsiteX11" fmla="*/ 2509780 w 4243589"/>
                      <a:gd name="connsiteY11" fmla="*/ 27432 h 27432"/>
                      <a:gd name="connsiteX12" fmla="*/ 1945989 w 4243589"/>
                      <a:gd name="connsiteY12" fmla="*/ 27432 h 27432"/>
                      <a:gd name="connsiteX13" fmla="*/ 1254890 w 4243589"/>
                      <a:gd name="connsiteY13" fmla="*/ 27432 h 27432"/>
                      <a:gd name="connsiteX14" fmla="*/ 563791 w 4243589"/>
                      <a:gd name="connsiteY14" fmla="*/ 27432 h 27432"/>
                      <a:gd name="connsiteX15" fmla="*/ 0 w 4243589"/>
                      <a:gd name="connsiteY15" fmla="*/ 27432 h 27432"/>
                      <a:gd name="connsiteX16" fmla="*/ 0 w 4243589"/>
                      <a:gd name="connsiteY16" fmla="*/ 0 h 274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243589" h="27432" fill="none" extrusionOk="0">
                        <a:moveTo>
                          <a:pt x="0" y="0"/>
                        </a:moveTo>
                        <a:cubicBezTo>
                          <a:pt x="155810" y="20981"/>
                          <a:pt x="398886" y="-17697"/>
                          <a:pt x="563791" y="0"/>
                        </a:cubicBezTo>
                        <a:cubicBezTo>
                          <a:pt x="733057" y="30669"/>
                          <a:pt x="892815" y="-4840"/>
                          <a:pt x="1042710" y="0"/>
                        </a:cubicBezTo>
                        <a:cubicBezTo>
                          <a:pt x="1191420" y="28610"/>
                          <a:pt x="1323570" y="-3741"/>
                          <a:pt x="1564066" y="0"/>
                        </a:cubicBezTo>
                        <a:cubicBezTo>
                          <a:pt x="1774096" y="5222"/>
                          <a:pt x="1901043" y="24509"/>
                          <a:pt x="2212729" y="0"/>
                        </a:cubicBezTo>
                        <a:cubicBezTo>
                          <a:pt x="2513476" y="-25034"/>
                          <a:pt x="2514785" y="-26717"/>
                          <a:pt x="2776520" y="0"/>
                        </a:cubicBezTo>
                        <a:cubicBezTo>
                          <a:pt x="3028238" y="46961"/>
                          <a:pt x="3165558" y="584"/>
                          <a:pt x="3297875" y="0"/>
                        </a:cubicBezTo>
                        <a:cubicBezTo>
                          <a:pt x="3442261" y="-10195"/>
                          <a:pt x="4011204" y="-62373"/>
                          <a:pt x="4243589" y="0"/>
                        </a:cubicBezTo>
                        <a:cubicBezTo>
                          <a:pt x="4242777" y="8405"/>
                          <a:pt x="4242001" y="21756"/>
                          <a:pt x="4243589" y="27432"/>
                        </a:cubicBezTo>
                        <a:cubicBezTo>
                          <a:pt x="4109466" y="17148"/>
                          <a:pt x="3915081" y="-29826"/>
                          <a:pt x="3637362" y="27432"/>
                        </a:cubicBezTo>
                        <a:cubicBezTo>
                          <a:pt x="3354304" y="38168"/>
                          <a:pt x="3259898" y="26347"/>
                          <a:pt x="3116007" y="27432"/>
                        </a:cubicBezTo>
                        <a:cubicBezTo>
                          <a:pt x="2949637" y="8343"/>
                          <a:pt x="2625555" y="32779"/>
                          <a:pt x="2424908" y="27432"/>
                        </a:cubicBezTo>
                        <a:cubicBezTo>
                          <a:pt x="2203818" y="31297"/>
                          <a:pt x="2094998" y="23473"/>
                          <a:pt x="1861117" y="27432"/>
                        </a:cubicBezTo>
                        <a:cubicBezTo>
                          <a:pt x="1647658" y="46853"/>
                          <a:pt x="1499035" y="21042"/>
                          <a:pt x="1382198" y="27432"/>
                        </a:cubicBezTo>
                        <a:cubicBezTo>
                          <a:pt x="1297441" y="56771"/>
                          <a:pt x="1036114" y="7091"/>
                          <a:pt x="733535" y="27432"/>
                        </a:cubicBezTo>
                        <a:cubicBezTo>
                          <a:pt x="433191" y="17735"/>
                          <a:pt x="355887" y="5944"/>
                          <a:pt x="0" y="27432"/>
                        </a:cubicBezTo>
                        <a:cubicBezTo>
                          <a:pt x="-476" y="15539"/>
                          <a:pt x="-411" y="9181"/>
                          <a:pt x="0" y="0"/>
                        </a:cubicBezTo>
                        <a:close/>
                      </a:path>
                      <a:path w="4243589" h="27432" stroke="0" extrusionOk="0">
                        <a:moveTo>
                          <a:pt x="0" y="0"/>
                        </a:moveTo>
                        <a:cubicBezTo>
                          <a:pt x="151143" y="39936"/>
                          <a:pt x="304017" y="-10420"/>
                          <a:pt x="563791" y="0"/>
                        </a:cubicBezTo>
                        <a:cubicBezTo>
                          <a:pt x="813249" y="539"/>
                          <a:pt x="841506" y="9454"/>
                          <a:pt x="1042710" y="0"/>
                        </a:cubicBezTo>
                        <a:cubicBezTo>
                          <a:pt x="1267965" y="-29665"/>
                          <a:pt x="1570418" y="-61038"/>
                          <a:pt x="1733809" y="0"/>
                        </a:cubicBezTo>
                        <a:cubicBezTo>
                          <a:pt x="1874287" y="31139"/>
                          <a:pt x="2053554" y="17058"/>
                          <a:pt x="2297600" y="0"/>
                        </a:cubicBezTo>
                        <a:cubicBezTo>
                          <a:pt x="2538606" y="-10297"/>
                          <a:pt x="2714551" y="-39338"/>
                          <a:pt x="2861391" y="0"/>
                        </a:cubicBezTo>
                        <a:cubicBezTo>
                          <a:pt x="3026919" y="28587"/>
                          <a:pt x="3412894" y="29126"/>
                          <a:pt x="3552490" y="0"/>
                        </a:cubicBezTo>
                        <a:cubicBezTo>
                          <a:pt x="3686081" y="-14849"/>
                          <a:pt x="3949661" y="-63071"/>
                          <a:pt x="4243589" y="0"/>
                        </a:cubicBezTo>
                        <a:cubicBezTo>
                          <a:pt x="4244093" y="9145"/>
                          <a:pt x="4245348" y="18278"/>
                          <a:pt x="4243589" y="27432"/>
                        </a:cubicBezTo>
                        <a:cubicBezTo>
                          <a:pt x="4086617" y="11324"/>
                          <a:pt x="3946386" y="30245"/>
                          <a:pt x="3722234" y="27432"/>
                        </a:cubicBezTo>
                        <a:cubicBezTo>
                          <a:pt x="3527135" y="-8703"/>
                          <a:pt x="3279168" y="54419"/>
                          <a:pt x="3116007" y="27432"/>
                        </a:cubicBezTo>
                        <a:cubicBezTo>
                          <a:pt x="2973085" y="-42753"/>
                          <a:pt x="2755006" y="-7918"/>
                          <a:pt x="2509780" y="27432"/>
                        </a:cubicBezTo>
                        <a:cubicBezTo>
                          <a:pt x="2274221" y="27759"/>
                          <a:pt x="2060386" y="46729"/>
                          <a:pt x="1945989" y="27432"/>
                        </a:cubicBezTo>
                        <a:cubicBezTo>
                          <a:pt x="1841378" y="14504"/>
                          <a:pt x="1377651" y="30057"/>
                          <a:pt x="1254890" y="27432"/>
                        </a:cubicBezTo>
                        <a:cubicBezTo>
                          <a:pt x="1070932" y="44161"/>
                          <a:pt x="837558" y="21232"/>
                          <a:pt x="563791" y="27432"/>
                        </a:cubicBezTo>
                        <a:cubicBezTo>
                          <a:pt x="262927" y="23954"/>
                          <a:pt x="131332" y="37978"/>
                          <a:pt x="0" y="27432"/>
                        </a:cubicBezTo>
                        <a:cubicBezTo>
                          <a:pt x="-736" y="17315"/>
                          <a:pt x="432" y="6508"/>
                          <a:pt x="0" y="0"/>
                        </a:cubicBezTo>
                        <a:close/>
                      </a:path>
                      <a:path w="4243589" h="27432" fill="none" stroke="0" extrusionOk="0">
                        <a:moveTo>
                          <a:pt x="0" y="0"/>
                        </a:moveTo>
                        <a:cubicBezTo>
                          <a:pt x="143706" y="-24070"/>
                          <a:pt x="370953" y="-2854"/>
                          <a:pt x="563791" y="0"/>
                        </a:cubicBezTo>
                        <a:cubicBezTo>
                          <a:pt x="754576" y="7064"/>
                          <a:pt x="895371" y="-5198"/>
                          <a:pt x="1042710" y="0"/>
                        </a:cubicBezTo>
                        <a:cubicBezTo>
                          <a:pt x="1174003" y="11148"/>
                          <a:pt x="1351530" y="8088"/>
                          <a:pt x="1564066" y="0"/>
                        </a:cubicBezTo>
                        <a:cubicBezTo>
                          <a:pt x="1755407" y="12600"/>
                          <a:pt x="1941012" y="38950"/>
                          <a:pt x="2212729" y="0"/>
                        </a:cubicBezTo>
                        <a:cubicBezTo>
                          <a:pt x="2513544" y="-25113"/>
                          <a:pt x="2515180" y="-27658"/>
                          <a:pt x="2776520" y="0"/>
                        </a:cubicBezTo>
                        <a:cubicBezTo>
                          <a:pt x="3030391" y="25935"/>
                          <a:pt x="3168038" y="28221"/>
                          <a:pt x="3297875" y="0"/>
                        </a:cubicBezTo>
                        <a:cubicBezTo>
                          <a:pt x="3412066" y="-64975"/>
                          <a:pt x="3985860" y="-4208"/>
                          <a:pt x="4243589" y="0"/>
                        </a:cubicBezTo>
                        <a:cubicBezTo>
                          <a:pt x="4243032" y="8537"/>
                          <a:pt x="4244511" y="21849"/>
                          <a:pt x="4243589" y="27432"/>
                        </a:cubicBezTo>
                        <a:cubicBezTo>
                          <a:pt x="4072158" y="-309"/>
                          <a:pt x="3960368" y="37416"/>
                          <a:pt x="3637362" y="27432"/>
                        </a:cubicBezTo>
                        <a:cubicBezTo>
                          <a:pt x="3358910" y="62085"/>
                          <a:pt x="3255504" y="46768"/>
                          <a:pt x="3116007" y="27432"/>
                        </a:cubicBezTo>
                        <a:cubicBezTo>
                          <a:pt x="3002835" y="57969"/>
                          <a:pt x="2624892" y="43730"/>
                          <a:pt x="2424908" y="27432"/>
                        </a:cubicBezTo>
                        <a:cubicBezTo>
                          <a:pt x="2240994" y="6861"/>
                          <a:pt x="2094743" y="-25079"/>
                          <a:pt x="1861117" y="27432"/>
                        </a:cubicBezTo>
                        <a:cubicBezTo>
                          <a:pt x="1629201" y="50353"/>
                          <a:pt x="1484140" y="-4358"/>
                          <a:pt x="1382198" y="27432"/>
                        </a:cubicBezTo>
                        <a:cubicBezTo>
                          <a:pt x="1211704" y="43024"/>
                          <a:pt x="1030972" y="8006"/>
                          <a:pt x="733535" y="27432"/>
                        </a:cubicBezTo>
                        <a:cubicBezTo>
                          <a:pt x="421844" y="14473"/>
                          <a:pt x="334544" y="-5295"/>
                          <a:pt x="0" y="27432"/>
                        </a:cubicBezTo>
                        <a:cubicBezTo>
                          <a:pt x="-1508" y="15815"/>
                          <a:pt x="-177" y="814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1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10/26/23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2463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0515600"/>
                      <a:gd name="connsiteY0" fmla="*/ 0 h 27432"/>
                      <a:gd name="connsiteX1" fmla="*/ 446913 w 10515600"/>
                      <a:gd name="connsiteY1" fmla="*/ 0 h 27432"/>
                      <a:gd name="connsiteX2" fmla="*/ 1104138 w 10515600"/>
                      <a:gd name="connsiteY2" fmla="*/ 0 h 27432"/>
                      <a:gd name="connsiteX3" fmla="*/ 1866519 w 10515600"/>
                      <a:gd name="connsiteY3" fmla="*/ 0 h 27432"/>
                      <a:gd name="connsiteX4" fmla="*/ 2208276 w 10515600"/>
                      <a:gd name="connsiteY4" fmla="*/ 0 h 27432"/>
                      <a:gd name="connsiteX5" fmla="*/ 2550033 w 10515600"/>
                      <a:gd name="connsiteY5" fmla="*/ 0 h 27432"/>
                      <a:gd name="connsiteX6" fmla="*/ 3417570 w 10515600"/>
                      <a:gd name="connsiteY6" fmla="*/ 0 h 27432"/>
                      <a:gd name="connsiteX7" fmla="*/ 4074795 w 10515600"/>
                      <a:gd name="connsiteY7" fmla="*/ 0 h 27432"/>
                      <a:gd name="connsiteX8" fmla="*/ 4416552 w 10515600"/>
                      <a:gd name="connsiteY8" fmla="*/ 0 h 27432"/>
                      <a:gd name="connsiteX9" fmla="*/ 5073777 w 10515600"/>
                      <a:gd name="connsiteY9" fmla="*/ 0 h 27432"/>
                      <a:gd name="connsiteX10" fmla="*/ 5941314 w 10515600"/>
                      <a:gd name="connsiteY10" fmla="*/ 0 h 27432"/>
                      <a:gd name="connsiteX11" fmla="*/ 6493383 w 10515600"/>
                      <a:gd name="connsiteY11" fmla="*/ 0 h 27432"/>
                      <a:gd name="connsiteX12" fmla="*/ 7045452 w 10515600"/>
                      <a:gd name="connsiteY12" fmla="*/ 0 h 27432"/>
                      <a:gd name="connsiteX13" fmla="*/ 7702677 w 10515600"/>
                      <a:gd name="connsiteY13" fmla="*/ 0 h 27432"/>
                      <a:gd name="connsiteX14" fmla="*/ 8465058 w 10515600"/>
                      <a:gd name="connsiteY14" fmla="*/ 0 h 27432"/>
                      <a:gd name="connsiteX15" fmla="*/ 9227439 w 10515600"/>
                      <a:gd name="connsiteY15" fmla="*/ 0 h 27432"/>
                      <a:gd name="connsiteX16" fmla="*/ 10515600 w 10515600"/>
                      <a:gd name="connsiteY16" fmla="*/ 0 h 27432"/>
                      <a:gd name="connsiteX17" fmla="*/ 10515600 w 10515600"/>
                      <a:gd name="connsiteY17" fmla="*/ 27432 h 27432"/>
                      <a:gd name="connsiteX18" fmla="*/ 10068687 w 10515600"/>
                      <a:gd name="connsiteY18" fmla="*/ 27432 h 27432"/>
                      <a:gd name="connsiteX19" fmla="*/ 9201150 w 10515600"/>
                      <a:gd name="connsiteY19" fmla="*/ 27432 h 27432"/>
                      <a:gd name="connsiteX20" fmla="*/ 8543925 w 10515600"/>
                      <a:gd name="connsiteY20" fmla="*/ 27432 h 27432"/>
                      <a:gd name="connsiteX21" fmla="*/ 8202168 w 10515600"/>
                      <a:gd name="connsiteY21" fmla="*/ 27432 h 27432"/>
                      <a:gd name="connsiteX22" fmla="*/ 7544943 w 10515600"/>
                      <a:gd name="connsiteY22" fmla="*/ 27432 h 27432"/>
                      <a:gd name="connsiteX23" fmla="*/ 6992874 w 10515600"/>
                      <a:gd name="connsiteY23" fmla="*/ 27432 h 27432"/>
                      <a:gd name="connsiteX24" fmla="*/ 6440805 w 10515600"/>
                      <a:gd name="connsiteY24" fmla="*/ 27432 h 27432"/>
                      <a:gd name="connsiteX25" fmla="*/ 5888736 w 10515600"/>
                      <a:gd name="connsiteY25" fmla="*/ 27432 h 27432"/>
                      <a:gd name="connsiteX26" fmla="*/ 5336667 w 10515600"/>
                      <a:gd name="connsiteY26" fmla="*/ 27432 h 27432"/>
                      <a:gd name="connsiteX27" fmla="*/ 4574286 w 10515600"/>
                      <a:gd name="connsiteY27" fmla="*/ 27432 h 27432"/>
                      <a:gd name="connsiteX28" fmla="*/ 3917061 w 10515600"/>
                      <a:gd name="connsiteY28" fmla="*/ 27432 h 27432"/>
                      <a:gd name="connsiteX29" fmla="*/ 3575304 w 10515600"/>
                      <a:gd name="connsiteY29" fmla="*/ 27432 h 27432"/>
                      <a:gd name="connsiteX30" fmla="*/ 3023235 w 10515600"/>
                      <a:gd name="connsiteY30" fmla="*/ 27432 h 27432"/>
                      <a:gd name="connsiteX31" fmla="*/ 2260854 w 10515600"/>
                      <a:gd name="connsiteY31" fmla="*/ 27432 h 27432"/>
                      <a:gd name="connsiteX32" fmla="*/ 1813941 w 10515600"/>
                      <a:gd name="connsiteY32" fmla="*/ 27432 h 27432"/>
                      <a:gd name="connsiteX33" fmla="*/ 946404 w 10515600"/>
                      <a:gd name="connsiteY33" fmla="*/ 27432 h 27432"/>
                      <a:gd name="connsiteX34" fmla="*/ 0 w 10515600"/>
                      <a:gd name="connsiteY34" fmla="*/ 27432 h 27432"/>
                      <a:gd name="connsiteX35" fmla="*/ 0 w 10515600"/>
                      <a:gd name="connsiteY35" fmla="*/ 0 h 27432"/>
                      <a:gd name="connsiteX0" fmla="*/ 0 w 10515600"/>
                      <a:gd name="connsiteY0" fmla="*/ 0 h 27432"/>
                      <a:gd name="connsiteX1" fmla="*/ 552069 w 10515600"/>
                      <a:gd name="connsiteY1" fmla="*/ 0 h 27432"/>
                      <a:gd name="connsiteX2" fmla="*/ 893826 w 10515600"/>
                      <a:gd name="connsiteY2" fmla="*/ 0 h 27432"/>
                      <a:gd name="connsiteX3" fmla="*/ 1761363 w 10515600"/>
                      <a:gd name="connsiteY3" fmla="*/ 0 h 27432"/>
                      <a:gd name="connsiteX4" fmla="*/ 2313432 w 10515600"/>
                      <a:gd name="connsiteY4" fmla="*/ 0 h 27432"/>
                      <a:gd name="connsiteX5" fmla="*/ 2865501 w 10515600"/>
                      <a:gd name="connsiteY5" fmla="*/ 0 h 27432"/>
                      <a:gd name="connsiteX6" fmla="*/ 3733038 w 10515600"/>
                      <a:gd name="connsiteY6" fmla="*/ 0 h 27432"/>
                      <a:gd name="connsiteX7" fmla="*/ 4179951 w 10515600"/>
                      <a:gd name="connsiteY7" fmla="*/ 0 h 27432"/>
                      <a:gd name="connsiteX8" fmla="*/ 5047488 w 10515600"/>
                      <a:gd name="connsiteY8" fmla="*/ 0 h 27432"/>
                      <a:gd name="connsiteX9" fmla="*/ 5915025 w 10515600"/>
                      <a:gd name="connsiteY9" fmla="*/ 0 h 27432"/>
                      <a:gd name="connsiteX10" fmla="*/ 6572250 w 10515600"/>
                      <a:gd name="connsiteY10" fmla="*/ 0 h 27432"/>
                      <a:gd name="connsiteX11" fmla="*/ 7439787 w 10515600"/>
                      <a:gd name="connsiteY11" fmla="*/ 0 h 27432"/>
                      <a:gd name="connsiteX12" fmla="*/ 7991856 w 10515600"/>
                      <a:gd name="connsiteY12" fmla="*/ 0 h 27432"/>
                      <a:gd name="connsiteX13" fmla="*/ 8543925 w 10515600"/>
                      <a:gd name="connsiteY13" fmla="*/ 0 h 27432"/>
                      <a:gd name="connsiteX14" fmla="*/ 9306306 w 10515600"/>
                      <a:gd name="connsiteY14" fmla="*/ 0 h 27432"/>
                      <a:gd name="connsiteX15" fmla="*/ 9858375 w 10515600"/>
                      <a:gd name="connsiteY15" fmla="*/ 0 h 27432"/>
                      <a:gd name="connsiteX16" fmla="*/ 10515600 w 10515600"/>
                      <a:gd name="connsiteY16" fmla="*/ 0 h 27432"/>
                      <a:gd name="connsiteX17" fmla="*/ 10515600 w 10515600"/>
                      <a:gd name="connsiteY17" fmla="*/ 27432 h 27432"/>
                      <a:gd name="connsiteX18" fmla="*/ 9753219 w 10515600"/>
                      <a:gd name="connsiteY18" fmla="*/ 27432 h 27432"/>
                      <a:gd name="connsiteX19" fmla="*/ 9411462 w 10515600"/>
                      <a:gd name="connsiteY19" fmla="*/ 27432 h 27432"/>
                      <a:gd name="connsiteX20" fmla="*/ 8964549 w 10515600"/>
                      <a:gd name="connsiteY20" fmla="*/ 27432 h 27432"/>
                      <a:gd name="connsiteX21" fmla="*/ 8097012 w 10515600"/>
                      <a:gd name="connsiteY21" fmla="*/ 27432 h 27432"/>
                      <a:gd name="connsiteX22" fmla="*/ 7439787 w 10515600"/>
                      <a:gd name="connsiteY22" fmla="*/ 27432 h 27432"/>
                      <a:gd name="connsiteX23" fmla="*/ 6992874 w 10515600"/>
                      <a:gd name="connsiteY23" fmla="*/ 27432 h 27432"/>
                      <a:gd name="connsiteX24" fmla="*/ 6335649 w 10515600"/>
                      <a:gd name="connsiteY24" fmla="*/ 27432 h 27432"/>
                      <a:gd name="connsiteX25" fmla="*/ 5993892 w 10515600"/>
                      <a:gd name="connsiteY25" fmla="*/ 27432 h 27432"/>
                      <a:gd name="connsiteX26" fmla="*/ 5652135 w 10515600"/>
                      <a:gd name="connsiteY26" fmla="*/ 27432 h 27432"/>
                      <a:gd name="connsiteX27" fmla="*/ 4994910 w 10515600"/>
                      <a:gd name="connsiteY27" fmla="*/ 27432 h 27432"/>
                      <a:gd name="connsiteX28" fmla="*/ 4547997 w 10515600"/>
                      <a:gd name="connsiteY28" fmla="*/ 27432 h 27432"/>
                      <a:gd name="connsiteX29" fmla="*/ 3785616 w 10515600"/>
                      <a:gd name="connsiteY29" fmla="*/ 27432 h 27432"/>
                      <a:gd name="connsiteX30" fmla="*/ 3338703 w 10515600"/>
                      <a:gd name="connsiteY30" fmla="*/ 27432 h 27432"/>
                      <a:gd name="connsiteX31" fmla="*/ 2576322 w 10515600"/>
                      <a:gd name="connsiteY31" fmla="*/ 27432 h 27432"/>
                      <a:gd name="connsiteX32" fmla="*/ 2234565 w 10515600"/>
                      <a:gd name="connsiteY32" fmla="*/ 27432 h 27432"/>
                      <a:gd name="connsiteX33" fmla="*/ 1472184 w 10515600"/>
                      <a:gd name="connsiteY33" fmla="*/ 27432 h 27432"/>
                      <a:gd name="connsiteX34" fmla="*/ 1025271 w 10515600"/>
                      <a:gd name="connsiteY34" fmla="*/ 27432 h 27432"/>
                      <a:gd name="connsiteX35" fmla="*/ 683514 w 10515600"/>
                      <a:gd name="connsiteY35" fmla="*/ 27432 h 27432"/>
                      <a:gd name="connsiteX36" fmla="*/ 0 w 10515600"/>
                      <a:gd name="connsiteY36" fmla="*/ 27432 h 27432"/>
                      <a:gd name="connsiteX37" fmla="*/ 0 w 10515600"/>
                      <a:gd name="connsiteY37" fmla="*/ 0 h 274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</a:cxnLst>
                    <a:rect l="l" t="t" r="r" b="b"/>
                    <a:pathLst>
                      <a:path w="10515600" h="27432" fill="none" extrusionOk="0">
                        <a:moveTo>
                          <a:pt x="0" y="0"/>
                        </a:moveTo>
                        <a:cubicBezTo>
                          <a:pt x="114220" y="-11799"/>
                          <a:pt x="253320" y="-2888"/>
                          <a:pt x="446913" y="0"/>
                        </a:cubicBezTo>
                        <a:cubicBezTo>
                          <a:pt x="615827" y="-21012"/>
                          <a:pt x="846224" y="-12266"/>
                          <a:pt x="1104138" y="0"/>
                        </a:cubicBezTo>
                        <a:cubicBezTo>
                          <a:pt x="1374612" y="16601"/>
                          <a:pt x="1509930" y="3724"/>
                          <a:pt x="1866519" y="0"/>
                        </a:cubicBezTo>
                        <a:cubicBezTo>
                          <a:pt x="2227267" y="2494"/>
                          <a:pt x="2042751" y="-24730"/>
                          <a:pt x="2208276" y="0"/>
                        </a:cubicBezTo>
                        <a:cubicBezTo>
                          <a:pt x="2372908" y="-13784"/>
                          <a:pt x="2420213" y="7637"/>
                          <a:pt x="2550033" y="0"/>
                        </a:cubicBezTo>
                        <a:cubicBezTo>
                          <a:pt x="2633097" y="-6177"/>
                          <a:pt x="3105540" y="-7670"/>
                          <a:pt x="3417570" y="0"/>
                        </a:cubicBezTo>
                        <a:cubicBezTo>
                          <a:pt x="3755375" y="-18299"/>
                          <a:pt x="3947749" y="-8694"/>
                          <a:pt x="4074795" y="0"/>
                        </a:cubicBezTo>
                        <a:cubicBezTo>
                          <a:pt x="4234022" y="4410"/>
                          <a:pt x="4279660" y="4133"/>
                          <a:pt x="4416552" y="0"/>
                        </a:cubicBezTo>
                        <a:cubicBezTo>
                          <a:pt x="4547663" y="25078"/>
                          <a:pt x="4910883" y="20799"/>
                          <a:pt x="5073777" y="0"/>
                        </a:cubicBezTo>
                        <a:cubicBezTo>
                          <a:pt x="5256291" y="-6299"/>
                          <a:pt x="5533878" y="54096"/>
                          <a:pt x="5941314" y="0"/>
                        </a:cubicBezTo>
                        <a:cubicBezTo>
                          <a:pt x="6258222" y="-27909"/>
                          <a:pt x="6313336" y="-10134"/>
                          <a:pt x="6493383" y="0"/>
                        </a:cubicBezTo>
                        <a:cubicBezTo>
                          <a:pt x="6660373" y="1682"/>
                          <a:pt x="6901167" y="-1313"/>
                          <a:pt x="7045452" y="0"/>
                        </a:cubicBezTo>
                        <a:cubicBezTo>
                          <a:pt x="7149988" y="-12597"/>
                          <a:pt x="7490775" y="18530"/>
                          <a:pt x="7702677" y="0"/>
                        </a:cubicBezTo>
                        <a:cubicBezTo>
                          <a:pt x="7894246" y="-20534"/>
                          <a:pt x="8277724" y="-27276"/>
                          <a:pt x="8465058" y="0"/>
                        </a:cubicBezTo>
                        <a:cubicBezTo>
                          <a:pt x="8623687" y="22627"/>
                          <a:pt x="8928517" y="-4532"/>
                          <a:pt x="9227439" y="0"/>
                        </a:cubicBezTo>
                        <a:cubicBezTo>
                          <a:pt x="9509716" y="21062"/>
                          <a:pt x="10093803" y="11302"/>
                          <a:pt x="10515600" y="0"/>
                        </a:cubicBezTo>
                        <a:cubicBezTo>
                          <a:pt x="10515392" y="12419"/>
                          <a:pt x="10515697" y="14813"/>
                          <a:pt x="10515600" y="27432"/>
                        </a:cubicBezTo>
                        <a:cubicBezTo>
                          <a:pt x="10319767" y="11138"/>
                          <a:pt x="10222813" y="8928"/>
                          <a:pt x="10068687" y="27432"/>
                        </a:cubicBezTo>
                        <a:cubicBezTo>
                          <a:pt x="9947127" y="-40172"/>
                          <a:pt x="9520235" y="-3991"/>
                          <a:pt x="9201150" y="27432"/>
                        </a:cubicBezTo>
                        <a:cubicBezTo>
                          <a:pt x="8892666" y="48820"/>
                          <a:pt x="8867415" y="2195"/>
                          <a:pt x="8543925" y="27432"/>
                        </a:cubicBezTo>
                        <a:cubicBezTo>
                          <a:pt x="8223384" y="61927"/>
                          <a:pt x="8295543" y="30550"/>
                          <a:pt x="8202168" y="27432"/>
                        </a:cubicBezTo>
                        <a:cubicBezTo>
                          <a:pt x="8142306" y="19196"/>
                          <a:pt x="7792719" y="-46840"/>
                          <a:pt x="7544943" y="27432"/>
                        </a:cubicBezTo>
                        <a:cubicBezTo>
                          <a:pt x="7289053" y="48650"/>
                          <a:pt x="7112059" y="46641"/>
                          <a:pt x="6992874" y="27432"/>
                        </a:cubicBezTo>
                        <a:cubicBezTo>
                          <a:pt x="6865428" y="42971"/>
                          <a:pt x="6698878" y="-2571"/>
                          <a:pt x="6440805" y="27432"/>
                        </a:cubicBezTo>
                        <a:cubicBezTo>
                          <a:pt x="6213948" y="43874"/>
                          <a:pt x="6037998" y="39869"/>
                          <a:pt x="5888736" y="27432"/>
                        </a:cubicBezTo>
                        <a:cubicBezTo>
                          <a:pt x="5755073" y="11669"/>
                          <a:pt x="5591719" y="37904"/>
                          <a:pt x="5336667" y="27432"/>
                        </a:cubicBezTo>
                        <a:cubicBezTo>
                          <a:pt x="5107192" y="12743"/>
                          <a:pt x="4839850" y="71465"/>
                          <a:pt x="4574286" y="27432"/>
                        </a:cubicBezTo>
                        <a:cubicBezTo>
                          <a:pt x="4268723" y="-2915"/>
                          <a:pt x="4132707" y="26264"/>
                          <a:pt x="3917061" y="27432"/>
                        </a:cubicBezTo>
                        <a:cubicBezTo>
                          <a:pt x="3707491" y="19059"/>
                          <a:pt x="3662625" y="36218"/>
                          <a:pt x="3575304" y="27432"/>
                        </a:cubicBezTo>
                        <a:cubicBezTo>
                          <a:pt x="3501577" y="31368"/>
                          <a:pt x="3216551" y="45184"/>
                          <a:pt x="3023235" y="27432"/>
                        </a:cubicBezTo>
                        <a:cubicBezTo>
                          <a:pt x="2898318" y="-29018"/>
                          <a:pt x="2612573" y="-459"/>
                          <a:pt x="2260854" y="27432"/>
                        </a:cubicBezTo>
                        <a:cubicBezTo>
                          <a:pt x="1929006" y="21046"/>
                          <a:pt x="1999174" y="13544"/>
                          <a:pt x="1813941" y="27432"/>
                        </a:cubicBezTo>
                        <a:cubicBezTo>
                          <a:pt x="1678211" y="55700"/>
                          <a:pt x="1194438" y="8214"/>
                          <a:pt x="946404" y="27432"/>
                        </a:cubicBezTo>
                        <a:cubicBezTo>
                          <a:pt x="698983" y="-8173"/>
                          <a:pt x="408470" y="56200"/>
                          <a:pt x="0" y="27432"/>
                        </a:cubicBezTo>
                        <a:cubicBezTo>
                          <a:pt x="-347" y="15155"/>
                          <a:pt x="623" y="6531"/>
                          <a:pt x="0" y="0"/>
                        </a:cubicBezTo>
                        <a:close/>
                      </a:path>
                      <a:path w="10515600" h="27432" stroke="0" extrusionOk="0">
                        <a:moveTo>
                          <a:pt x="0" y="0"/>
                        </a:moveTo>
                        <a:cubicBezTo>
                          <a:pt x="211919" y="-2016"/>
                          <a:pt x="316177" y="40510"/>
                          <a:pt x="552069" y="0"/>
                        </a:cubicBezTo>
                        <a:cubicBezTo>
                          <a:pt x="772542" y="-20900"/>
                          <a:pt x="764083" y="-14675"/>
                          <a:pt x="893826" y="0"/>
                        </a:cubicBezTo>
                        <a:cubicBezTo>
                          <a:pt x="1063397" y="30592"/>
                          <a:pt x="1474950" y="6046"/>
                          <a:pt x="1761363" y="0"/>
                        </a:cubicBezTo>
                        <a:cubicBezTo>
                          <a:pt x="2080097" y="18653"/>
                          <a:pt x="2113941" y="5885"/>
                          <a:pt x="2313432" y="0"/>
                        </a:cubicBezTo>
                        <a:cubicBezTo>
                          <a:pt x="2499441" y="-14740"/>
                          <a:pt x="2735086" y="-31325"/>
                          <a:pt x="2865501" y="0"/>
                        </a:cubicBezTo>
                        <a:cubicBezTo>
                          <a:pt x="2981992" y="57856"/>
                          <a:pt x="3381601" y="38492"/>
                          <a:pt x="3733038" y="0"/>
                        </a:cubicBezTo>
                        <a:cubicBezTo>
                          <a:pt x="4123625" y="-20112"/>
                          <a:pt x="4011408" y="-7378"/>
                          <a:pt x="4179951" y="0"/>
                        </a:cubicBezTo>
                        <a:cubicBezTo>
                          <a:pt x="4401000" y="14701"/>
                          <a:pt x="4699781" y="38888"/>
                          <a:pt x="5047488" y="0"/>
                        </a:cubicBezTo>
                        <a:cubicBezTo>
                          <a:pt x="5344186" y="10403"/>
                          <a:pt x="5695008" y="-11723"/>
                          <a:pt x="5915025" y="0"/>
                        </a:cubicBezTo>
                        <a:cubicBezTo>
                          <a:pt x="6180956" y="11499"/>
                          <a:pt x="6291614" y="5262"/>
                          <a:pt x="6572250" y="0"/>
                        </a:cubicBezTo>
                        <a:cubicBezTo>
                          <a:pt x="6821420" y="4506"/>
                          <a:pt x="7145316" y="38320"/>
                          <a:pt x="7439787" y="0"/>
                        </a:cubicBezTo>
                        <a:cubicBezTo>
                          <a:pt x="7758536" y="11416"/>
                          <a:pt x="7844492" y="-3584"/>
                          <a:pt x="7991856" y="0"/>
                        </a:cubicBezTo>
                        <a:cubicBezTo>
                          <a:pt x="8110442" y="14248"/>
                          <a:pt x="8287603" y="-10798"/>
                          <a:pt x="8543925" y="0"/>
                        </a:cubicBezTo>
                        <a:cubicBezTo>
                          <a:pt x="8755533" y="10158"/>
                          <a:pt x="8980581" y="37273"/>
                          <a:pt x="9306306" y="0"/>
                        </a:cubicBezTo>
                        <a:cubicBezTo>
                          <a:pt x="9626970" y="-58435"/>
                          <a:pt x="9732148" y="-27937"/>
                          <a:pt x="9858375" y="0"/>
                        </a:cubicBezTo>
                        <a:cubicBezTo>
                          <a:pt x="9984726" y="54758"/>
                          <a:pt x="10380988" y="24840"/>
                          <a:pt x="10515600" y="0"/>
                        </a:cubicBezTo>
                        <a:cubicBezTo>
                          <a:pt x="10517149" y="5059"/>
                          <a:pt x="10515730" y="21285"/>
                          <a:pt x="10515600" y="27432"/>
                        </a:cubicBezTo>
                        <a:cubicBezTo>
                          <a:pt x="10313372" y="54818"/>
                          <a:pt x="10082728" y="-9874"/>
                          <a:pt x="9753219" y="27432"/>
                        </a:cubicBezTo>
                        <a:cubicBezTo>
                          <a:pt x="9427270" y="55089"/>
                          <a:pt x="9500787" y="26420"/>
                          <a:pt x="9411462" y="27432"/>
                        </a:cubicBezTo>
                        <a:cubicBezTo>
                          <a:pt x="9357667" y="47373"/>
                          <a:pt x="9193071" y="36348"/>
                          <a:pt x="8964549" y="27432"/>
                        </a:cubicBezTo>
                        <a:cubicBezTo>
                          <a:pt x="8754210" y="31458"/>
                          <a:pt x="8285075" y="62593"/>
                          <a:pt x="8097012" y="27432"/>
                        </a:cubicBezTo>
                        <a:cubicBezTo>
                          <a:pt x="7925273" y="-333"/>
                          <a:pt x="7641837" y="35190"/>
                          <a:pt x="7439787" y="27432"/>
                        </a:cubicBezTo>
                        <a:cubicBezTo>
                          <a:pt x="7281139" y="-5235"/>
                          <a:pt x="7161122" y="11210"/>
                          <a:pt x="6992874" y="27432"/>
                        </a:cubicBezTo>
                        <a:cubicBezTo>
                          <a:pt x="6869980" y="6304"/>
                          <a:pt x="6540193" y="99457"/>
                          <a:pt x="6335649" y="27432"/>
                        </a:cubicBezTo>
                        <a:cubicBezTo>
                          <a:pt x="6139123" y="3107"/>
                          <a:pt x="6101935" y="4355"/>
                          <a:pt x="5993892" y="27432"/>
                        </a:cubicBezTo>
                        <a:cubicBezTo>
                          <a:pt x="5888734" y="39412"/>
                          <a:pt x="5782533" y="16690"/>
                          <a:pt x="5652135" y="27432"/>
                        </a:cubicBezTo>
                        <a:cubicBezTo>
                          <a:pt x="5552209" y="21179"/>
                          <a:pt x="5187921" y="-24893"/>
                          <a:pt x="4994910" y="27432"/>
                        </a:cubicBezTo>
                        <a:cubicBezTo>
                          <a:pt x="4806885" y="62128"/>
                          <a:pt x="4648815" y="19479"/>
                          <a:pt x="4547997" y="27432"/>
                        </a:cubicBezTo>
                        <a:cubicBezTo>
                          <a:pt x="4428810" y="-12231"/>
                          <a:pt x="4164014" y="51840"/>
                          <a:pt x="3785616" y="27432"/>
                        </a:cubicBezTo>
                        <a:cubicBezTo>
                          <a:pt x="3411566" y="27981"/>
                          <a:pt x="3543001" y="53158"/>
                          <a:pt x="3338703" y="27432"/>
                        </a:cubicBezTo>
                        <a:cubicBezTo>
                          <a:pt x="3117151" y="22689"/>
                          <a:pt x="2783844" y="6169"/>
                          <a:pt x="2576322" y="27432"/>
                        </a:cubicBezTo>
                        <a:cubicBezTo>
                          <a:pt x="2369652" y="9611"/>
                          <a:pt x="2343135" y="16259"/>
                          <a:pt x="2234565" y="27432"/>
                        </a:cubicBezTo>
                        <a:cubicBezTo>
                          <a:pt x="2129772" y="62248"/>
                          <a:pt x="1826785" y="33844"/>
                          <a:pt x="1472184" y="27432"/>
                        </a:cubicBezTo>
                        <a:cubicBezTo>
                          <a:pt x="1166194" y="-2568"/>
                          <a:pt x="1206587" y="37567"/>
                          <a:pt x="1025271" y="27432"/>
                        </a:cubicBezTo>
                        <a:cubicBezTo>
                          <a:pt x="846595" y="17106"/>
                          <a:pt x="846808" y="18044"/>
                          <a:pt x="683514" y="27432"/>
                        </a:cubicBezTo>
                        <a:cubicBezTo>
                          <a:pt x="484621" y="38100"/>
                          <a:pt x="301760" y="33961"/>
                          <a:pt x="0" y="27432"/>
                        </a:cubicBezTo>
                        <a:cubicBezTo>
                          <a:pt x="1" y="19656"/>
                          <a:pt x="-1119" y="10874"/>
                          <a:pt x="0" y="0"/>
                        </a:cubicBezTo>
                        <a:close/>
                      </a:path>
                      <a:path w="10515600" h="27432" fill="none" stroke="0" extrusionOk="0">
                        <a:moveTo>
                          <a:pt x="0" y="0"/>
                        </a:moveTo>
                        <a:cubicBezTo>
                          <a:pt x="103862" y="-24108"/>
                          <a:pt x="222532" y="3855"/>
                          <a:pt x="446913" y="0"/>
                        </a:cubicBezTo>
                        <a:cubicBezTo>
                          <a:pt x="686273" y="17152"/>
                          <a:pt x="811890" y="-6128"/>
                          <a:pt x="1104138" y="0"/>
                        </a:cubicBezTo>
                        <a:cubicBezTo>
                          <a:pt x="1346730" y="26724"/>
                          <a:pt x="1494649" y="6099"/>
                          <a:pt x="1866519" y="0"/>
                        </a:cubicBezTo>
                        <a:cubicBezTo>
                          <a:pt x="2220423" y="-10605"/>
                          <a:pt x="2054599" y="17153"/>
                          <a:pt x="2208276" y="0"/>
                        </a:cubicBezTo>
                        <a:cubicBezTo>
                          <a:pt x="2384643" y="-10590"/>
                          <a:pt x="2420675" y="7371"/>
                          <a:pt x="2550033" y="0"/>
                        </a:cubicBezTo>
                        <a:cubicBezTo>
                          <a:pt x="2644786" y="-15374"/>
                          <a:pt x="3082537" y="18532"/>
                          <a:pt x="3417570" y="0"/>
                        </a:cubicBezTo>
                        <a:cubicBezTo>
                          <a:pt x="3733868" y="-33542"/>
                          <a:pt x="3909189" y="3289"/>
                          <a:pt x="4074795" y="0"/>
                        </a:cubicBezTo>
                        <a:cubicBezTo>
                          <a:pt x="4237749" y="8583"/>
                          <a:pt x="4286465" y="7395"/>
                          <a:pt x="4416552" y="0"/>
                        </a:cubicBezTo>
                        <a:cubicBezTo>
                          <a:pt x="4546370" y="-6871"/>
                          <a:pt x="4918723" y="28447"/>
                          <a:pt x="5073777" y="0"/>
                        </a:cubicBezTo>
                        <a:cubicBezTo>
                          <a:pt x="5237362" y="-17739"/>
                          <a:pt x="5618791" y="101647"/>
                          <a:pt x="5941314" y="0"/>
                        </a:cubicBezTo>
                        <a:cubicBezTo>
                          <a:pt x="6272758" y="-28812"/>
                          <a:pt x="6315148" y="4960"/>
                          <a:pt x="6493383" y="0"/>
                        </a:cubicBezTo>
                        <a:cubicBezTo>
                          <a:pt x="6694884" y="-22079"/>
                          <a:pt x="6904202" y="-29222"/>
                          <a:pt x="7045452" y="0"/>
                        </a:cubicBezTo>
                        <a:cubicBezTo>
                          <a:pt x="7147460" y="27824"/>
                          <a:pt x="7460058" y="4894"/>
                          <a:pt x="7702677" y="0"/>
                        </a:cubicBezTo>
                        <a:cubicBezTo>
                          <a:pt x="7905036" y="-18959"/>
                          <a:pt x="8288750" y="-49276"/>
                          <a:pt x="8465058" y="0"/>
                        </a:cubicBezTo>
                        <a:cubicBezTo>
                          <a:pt x="8637036" y="-66"/>
                          <a:pt x="8888223" y="27233"/>
                          <a:pt x="9227439" y="0"/>
                        </a:cubicBezTo>
                        <a:cubicBezTo>
                          <a:pt x="9512691" y="21558"/>
                          <a:pt x="10136345" y="5493"/>
                          <a:pt x="10515600" y="0"/>
                        </a:cubicBezTo>
                        <a:cubicBezTo>
                          <a:pt x="10515781" y="12508"/>
                          <a:pt x="10516008" y="14417"/>
                          <a:pt x="10515600" y="27432"/>
                        </a:cubicBezTo>
                        <a:cubicBezTo>
                          <a:pt x="10336692" y="26322"/>
                          <a:pt x="10197794" y="32437"/>
                          <a:pt x="10068687" y="27432"/>
                        </a:cubicBezTo>
                        <a:cubicBezTo>
                          <a:pt x="9947986" y="91680"/>
                          <a:pt x="9445805" y="39249"/>
                          <a:pt x="9201150" y="27432"/>
                        </a:cubicBezTo>
                        <a:cubicBezTo>
                          <a:pt x="8891012" y="44089"/>
                          <a:pt x="8858828" y="2736"/>
                          <a:pt x="8543925" y="27432"/>
                        </a:cubicBezTo>
                        <a:cubicBezTo>
                          <a:pt x="8223267" y="53165"/>
                          <a:pt x="8283304" y="52518"/>
                          <a:pt x="8202168" y="27432"/>
                        </a:cubicBezTo>
                        <a:cubicBezTo>
                          <a:pt x="8093778" y="62163"/>
                          <a:pt x="7766541" y="-33827"/>
                          <a:pt x="7544943" y="27432"/>
                        </a:cubicBezTo>
                        <a:cubicBezTo>
                          <a:pt x="7314863" y="55129"/>
                          <a:pt x="7107264" y="25244"/>
                          <a:pt x="6992874" y="27432"/>
                        </a:cubicBezTo>
                        <a:cubicBezTo>
                          <a:pt x="6884782" y="17566"/>
                          <a:pt x="6638381" y="14651"/>
                          <a:pt x="6440805" y="27432"/>
                        </a:cubicBezTo>
                        <a:cubicBezTo>
                          <a:pt x="6208169" y="60979"/>
                          <a:pt x="6026010" y="30610"/>
                          <a:pt x="5888736" y="27432"/>
                        </a:cubicBezTo>
                        <a:cubicBezTo>
                          <a:pt x="5762198" y="10473"/>
                          <a:pt x="5584977" y="25540"/>
                          <a:pt x="5336667" y="27432"/>
                        </a:cubicBezTo>
                        <a:cubicBezTo>
                          <a:pt x="5092600" y="8870"/>
                          <a:pt x="4849659" y="29959"/>
                          <a:pt x="4574286" y="27432"/>
                        </a:cubicBezTo>
                        <a:cubicBezTo>
                          <a:pt x="4271362" y="35230"/>
                          <a:pt x="4129109" y="33967"/>
                          <a:pt x="3917061" y="27432"/>
                        </a:cubicBezTo>
                        <a:cubicBezTo>
                          <a:pt x="3716743" y="26392"/>
                          <a:pt x="3654523" y="50446"/>
                          <a:pt x="3575304" y="27432"/>
                        </a:cubicBezTo>
                        <a:cubicBezTo>
                          <a:pt x="3521930" y="22984"/>
                          <a:pt x="3174876" y="12123"/>
                          <a:pt x="3023235" y="27432"/>
                        </a:cubicBezTo>
                        <a:cubicBezTo>
                          <a:pt x="2896812" y="10128"/>
                          <a:pt x="2623520" y="63192"/>
                          <a:pt x="2260854" y="27432"/>
                        </a:cubicBezTo>
                        <a:cubicBezTo>
                          <a:pt x="1927032" y="21370"/>
                          <a:pt x="1997337" y="17315"/>
                          <a:pt x="1813941" y="27432"/>
                        </a:cubicBezTo>
                        <a:cubicBezTo>
                          <a:pt x="1663537" y="71145"/>
                          <a:pt x="1153132" y="3151"/>
                          <a:pt x="946404" y="27432"/>
                        </a:cubicBezTo>
                        <a:cubicBezTo>
                          <a:pt x="678295" y="32471"/>
                          <a:pt x="444357" y="37120"/>
                          <a:pt x="0" y="27432"/>
                        </a:cubicBezTo>
                        <a:cubicBezTo>
                          <a:pt x="915" y="14581"/>
                          <a:pt x="-225" y="557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382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243589"/>
                      <a:gd name="connsiteY0" fmla="*/ 0 h 27432"/>
                      <a:gd name="connsiteX1" fmla="*/ 563791 w 4243589"/>
                      <a:gd name="connsiteY1" fmla="*/ 0 h 27432"/>
                      <a:gd name="connsiteX2" fmla="*/ 1042710 w 4243589"/>
                      <a:gd name="connsiteY2" fmla="*/ 0 h 27432"/>
                      <a:gd name="connsiteX3" fmla="*/ 1564066 w 4243589"/>
                      <a:gd name="connsiteY3" fmla="*/ 0 h 27432"/>
                      <a:gd name="connsiteX4" fmla="*/ 2212729 w 4243589"/>
                      <a:gd name="connsiteY4" fmla="*/ 0 h 27432"/>
                      <a:gd name="connsiteX5" fmla="*/ 2776520 w 4243589"/>
                      <a:gd name="connsiteY5" fmla="*/ 0 h 27432"/>
                      <a:gd name="connsiteX6" fmla="*/ 3297875 w 4243589"/>
                      <a:gd name="connsiteY6" fmla="*/ 0 h 27432"/>
                      <a:gd name="connsiteX7" fmla="*/ 4243589 w 4243589"/>
                      <a:gd name="connsiteY7" fmla="*/ 0 h 27432"/>
                      <a:gd name="connsiteX8" fmla="*/ 4243589 w 4243589"/>
                      <a:gd name="connsiteY8" fmla="*/ 27432 h 27432"/>
                      <a:gd name="connsiteX9" fmla="*/ 3637362 w 4243589"/>
                      <a:gd name="connsiteY9" fmla="*/ 27432 h 27432"/>
                      <a:gd name="connsiteX10" fmla="*/ 3116007 w 4243589"/>
                      <a:gd name="connsiteY10" fmla="*/ 27432 h 27432"/>
                      <a:gd name="connsiteX11" fmla="*/ 2424908 w 4243589"/>
                      <a:gd name="connsiteY11" fmla="*/ 27432 h 27432"/>
                      <a:gd name="connsiteX12" fmla="*/ 1861117 w 4243589"/>
                      <a:gd name="connsiteY12" fmla="*/ 27432 h 27432"/>
                      <a:gd name="connsiteX13" fmla="*/ 1382198 w 4243589"/>
                      <a:gd name="connsiteY13" fmla="*/ 27432 h 27432"/>
                      <a:gd name="connsiteX14" fmla="*/ 733535 w 4243589"/>
                      <a:gd name="connsiteY14" fmla="*/ 27432 h 27432"/>
                      <a:gd name="connsiteX15" fmla="*/ 0 w 4243589"/>
                      <a:gd name="connsiteY15" fmla="*/ 27432 h 27432"/>
                      <a:gd name="connsiteX16" fmla="*/ 0 w 4243589"/>
                      <a:gd name="connsiteY16" fmla="*/ 0 h 27432"/>
                      <a:gd name="connsiteX0" fmla="*/ 0 w 4243589"/>
                      <a:gd name="connsiteY0" fmla="*/ 0 h 27432"/>
                      <a:gd name="connsiteX1" fmla="*/ 563791 w 4243589"/>
                      <a:gd name="connsiteY1" fmla="*/ 0 h 27432"/>
                      <a:gd name="connsiteX2" fmla="*/ 1042710 w 4243589"/>
                      <a:gd name="connsiteY2" fmla="*/ 0 h 27432"/>
                      <a:gd name="connsiteX3" fmla="*/ 1733809 w 4243589"/>
                      <a:gd name="connsiteY3" fmla="*/ 0 h 27432"/>
                      <a:gd name="connsiteX4" fmla="*/ 2297600 w 4243589"/>
                      <a:gd name="connsiteY4" fmla="*/ 0 h 27432"/>
                      <a:gd name="connsiteX5" fmla="*/ 2861391 w 4243589"/>
                      <a:gd name="connsiteY5" fmla="*/ 0 h 27432"/>
                      <a:gd name="connsiteX6" fmla="*/ 3552490 w 4243589"/>
                      <a:gd name="connsiteY6" fmla="*/ 0 h 27432"/>
                      <a:gd name="connsiteX7" fmla="*/ 4243589 w 4243589"/>
                      <a:gd name="connsiteY7" fmla="*/ 0 h 27432"/>
                      <a:gd name="connsiteX8" fmla="*/ 4243589 w 4243589"/>
                      <a:gd name="connsiteY8" fmla="*/ 27432 h 27432"/>
                      <a:gd name="connsiteX9" fmla="*/ 3722234 w 4243589"/>
                      <a:gd name="connsiteY9" fmla="*/ 27432 h 27432"/>
                      <a:gd name="connsiteX10" fmla="*/ 3116007 w 4243589"/>
                      <a:gd name="connsiteY10" fmla="*/ 27432 h 27432"/>
                      <a:gd name="connsiteX11" fmla="*/ 2509780 w 4243589"/>
                      <a:gd name="connsiteY11" fmla="*/ 27432 h 27432"/>
                      <a:gd name="connsiteX12" fmla="*/ 1945989 w 4243589"/>
                      <a:gd name="connsiteY12" fmla="*/ 27432 h 27432"/>
                      <a:gd name="connsiteX13" fmla="*/ 1254890 w 4243589"/>
                      <a:gd name="connsiteY13" fmla="*/ 27432 h 27432"/>
                      <a:gd name="connsiteX14" fmla="*/ 563791 w 4243589"/>
                      <a:gd name="connsiteY14" fmla="*/ 27432 h 27432"/>
                      <a:gd name="connsiteX15" fmla="*/ 0 w 4243589"/>
                      <a:gd name="connsiteY15" fmla="*/ 27432 h 27432"/>
                      <a:gd name="connsiteX16" fmla="*/ 0 w 4243589"/>
                      <a:gd name="connsiteY16" fmla="*/ 0 h 274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243589" h="27432" fill="none" extrusionOk="0">
                        <a:moveTo>
                          <a:pt x="0" y="0"/>
                        </a:moveTo>
                        <a:cubicBezTo>
                          <a:pt x="155810" y="20981"/>
                          <a:pt x="398886" y="-17697"/>
                          <a:pt x="563791" y="0"/>
                        </a:cubicBezTo>
                        <a:cubicBezTo>
                          <a:pt x="733057" y="30669"/>
                          <a:pt x="892815" y="-4840"/>
                          <a:pt x="1042710" y="0"/>
                        </a:cubicBezTo>
                        <a:cubicBezTo>
                          <a:pt x="1191420" y="28610"/>
                          <a:pt x="1323570" y="-3741"/>
                          <a:pt x="1564066" y="0"/>
                        </a:cubicBezTo>
                        <a:cubicBezTo>
                          <a:pt x="1774096" y="5222"/>
                          <a:pt x="1901043" y="24509"/>
                          <a:pt x="2212729" y="0"/>
                        </a:cubicBezTo>
                        <a:cubicBezTo>
                          <a:pt x="2513476" y="-25034"/>
                          <a:pt x="2514785" y="-26717"/>
                          <a:pt x="2776520" y="0"/>
                        </a:cubicBezTo>
                        <a:cubicBezTo>
                          <a:pt x="3028238" y="46961"/>
                          <a:pt x="3165558" y="584"/>
                          <a:pt x="3297875" y="0"/>
                        </a:cubicBezTo>
                        <a:cubicBezTo>
                          <a:pt x="3442261" y="-10195"/>
                          <a:pt x="4011204" y="-62373"/>
                          <a:pt x="4243589" y="0"/>
                        </a:cubicBezTo>
                        <a:cubicBezTo>
                          <a:pt x="4242777" y="8405"/>
                          <a:pt x="4242001" y="21756"/>
                          <a:pt x="4243589" y="27432"/>
                        </a:cubicBezTo>
                        <a:cubicBezTo>
                          <a:pt x="4109466" y="17148"/>
                          <a:pt x="3915081" y="-29826"/>
                          <a:pt x="3637362" y="27432"/>
                        </a:cubicBezTo>
                        <a:cubicBezTo>
                          <a:pt x="3354304" y="38168"/>
                          <a:pt x="3259898" y="26347"/>
                          <a:pt x="3116007" y="27432"/>
                        </a:cubicBezTo>
                        <a:cubicBezTo>
                          <a:pt x="2949637" y="8343"/>
                          <a:pt x="2625555" y="32779"/>
                          <a:pt x="2424908" y="27432"/>
                        </a:cubicBezTo>
                        <a:cubicBezTo>
                          <a:pt x="2203818" y="31297"/>
                          <a:pt x="2094998" y="23473"/>
                          <a:pt x="1861117" y="27432"/>
                        </a:cubicBezTo>
                        <a:cubicBezTo>
                          <a:pt x="1647658" y="46853"/>
                          <a:pt x="1499035" y="21042"/>
                          <a:pt x="1382198" y="27432"/>
                        </a:cubicBezTo>
                        <a:cubicBezTo>
                          <a:pt x="1297441" y="56771"/>
                          <a:pt x="1036114" y="7091"/>
                          <a:pt x="733535" y="27432"/>
                        </a:cubicBezTo>
                        <a:cubicBezTo>
                          <a:pt x="433191" y="17735"/>
                          <a:pt x="355887" y="5944"/>
                          <a:pt x="0" y="27432"/>
                        </a:cubicBezTo>
                        <a:cubicBezTo>
                          <a:pt x="-476" y="15539"/>
                          <a:pt x="-411" y="9181"/>
                          <a:pt x="0" y="0"/>
                        </a:cubicBezTo>
                        <a:close/>
                      </a:path>
                      <a:path w="4243589" h="27432" stroke="0" extrusionOk="0">
                        <a:moveTo>
                          <a:pt x="0" y="0"/>
                        </a:moveTo>
                        <a:cubicBezTo>
                          <a:pt x="151143" y="39936"/>
                          <a:pt x="304017" y="-10420"/>
                          <a:pt x="563791" y="0"/>
                        </a:cubicBezTo>
                        <a:cubicBezTo>
                          <a:pt x="813249" y="539"/>
                          <a:pt x="841506" y="9454"/>
                          <a:pt x="1042710" y="0"/>
                        </a:cubicBezTo>
                        <a:cubicBezTo>
                          <a:pt x="1267965" y="-29665"/>
                          <a:pt x="1570418" y="-61038"/>
                          <a:pt x="1733809" y="0"/>
                        </a:cubicBezTo>
                        <a:cubicBezTo>
                          <a:pt x="1874287" y="31139"/>
                          <a:pt x="2053554" y="17058"/>
                          <a:pt x="2297600" y="0"/>
                        </a:cubicBezTo>
                        <a:cubicBezTo>
                          <a:pt x="2538606" y="-10297"/>
                          <a:pt x="2714551" y="-39338"/>
                          <a:pt x="2861391" y="0"/>
                        </a:cubicBezTo>
                        <a:cubicBezTo>
                          <a:pt x="3026919" y="28587"/>
                          <a:pt x="3412894" y="29126"/>
                          <a:pt x="3552490" y="0"/>
                        </a:cubicBezTo>
                        <a:cubicBezTo>
                          <a:pt x="3686081" y="-14849"/>
                          <a:pt x="3949661" y="-63071"/>
                          <a:pt x="4243589" y="0"/>
                        </a:cubicBezTo>
                        <a:cubicBezTo>
                          <a:pt x="4244093" y="9145"/>
                          <a:pt x="4245348" y="18278"/>
                          <a:pt x="4243589" y="27432"/>
                        </a:cubicBezTo>
                        <a:cubicBezTo>
                          <a:pt x="4086617" y="11324"/>
                          <a:pt x="3946386" y="30245"/>
                          <a:pt x="3722234" y="27432"/>
                        </a:cubicBezTo>
                        <a:cubicBezTo>
                          <a:pt x="3527135" y="-8703"/>
                          <a:pt x="3279168" y="54419"/>
                          <a:pt x="3116007" y="27432"/>
                        </a:cubicBezTo>
                        <a:cubicBezTo>
                          <a:pt x="2973085" y="-42753"/>
                          <a:pt x="2755006" y="-7918"/>
                          <a:pt x="2509780" y="27432"/>
                        </a:cubicBezTo>
                        <a:cubicBezTo>
                          <a:pt x="2274221" y="27759"/>
                          <a:pt x="2060386" y="46729"/>
                          <a:pt x="1945989" y="27432"/>
                        </a:cubicBezTo>
                        <a:cubicBezTo>
                          <a:pt x="1841378" y="14504"/>
                          <a:pt x="1377651" y="30057"/>
                          <a:pt x="1254890" y="27432"/>
                        </a:cubicBezTo>
                        <a:cubicBezTo>
                          <a:pt x="1070932" y="44161"/>
                          <a:pt x="837558" y="21232"/>
                          <a:pt x="563791" y="27432"/>
                        </a:cubicBezTo>
                        <a:cubicBezTo>
                          <a:pt x="262927" y="23954"/>
                          <a:pt x="131332" y="37978"/>
                          <a:pt x="0" y="27432"/>
                        </a:cubicBezTo>
                        <a:cubicBezTo>
                          <a:pt x="-736" y="17315"/>
                          <a:pt x="432" y="6508"/>
                          <a:pt x="0" y="0"/>
                        </a:cubicBezTo>
                        <a:close/>
                      </a:path>
                      <a:path w="4243589" h="27432" fill="none" stroke="0" extrusionOk="0">
                        <a:moveTo>
                          <a:pt x="0" y="0"/>
                        </a:moveTo>
                        <a:cubicBezTo>
                          <a:pt x="143706" y="-24070"/>
                          <a:pt x="370953" y="-2854"/>
                          <a:pt x="563791" y="0"/>
                        </a:cubicBezTo>
                        <a:cubicBezTo>
                          <a:pt x="754576" y="7064"/>
                          <a:pt x="895371" y="-5198"/>
                          <a:pt x="1042710" y="0"/>
                        </a:cubicBezTo>
                        <a:cubicBezTo>
                          <a:pt x="1174003" y="11148"/>
                          <a:pt x="1351530" y="8088"/>
                          <a:pt x="1564066" y="0"/>
                        </a:cubicBezTo>
                        <a:cubicBezTo>
                          <a:pt x="1755407" y="12600"/>
                          <a:pt x="1941012" y="38950"/>
                          <a:pt x="2212729" y="0"/>
                        </a:cubicBezTo>
                        <a:cubicBezTo>
                          <a:pt x="2513544" y="-25113"/>
                          <a:pt x="2515180" y="-27658"/>
                          <a:pt x="2776520" y="0"/>
                        </a:cubicBezTo>
                        <a:cubicBezTo>
                          <a:pt x="3030391" y="25935"/>
                          <a:pt x="3168038" y="28221"/>
                          <a:pt x="3297875" y="0"/>
                        </a:cubicBezTo>
                        <a:cubicBezTo>
                          <a:pt x="3412066" y="-64975"/>
                          <a:pt x="3985860" y="-4208"/>
                          <a:pt x="4243589" y="0"/>
                        </a:cubicBezTo>
                        <a:cubicBezTo>
                          <a:pt x="4243032" y="8537"/>
                          <a:pt x="4244511" y="21849"/>
                          <a:pt x="4243589" y="27432"/>
                        </a:cubicBezTo>
                        <a:cubicBezTo>
                          <a:pt x="4072158" y="-309"/>
                          <a:pt x="3960368" y="37416"/>
                          <a:pt x="3637362" y="27432"/>
                        </a:cubicBezTo>
                        <a:cubicBezTo>
                          <a:pt x="3358910" y="62085"/>
                          <a:pt x="3255504" y="46768"/>
                          <a:pt x="3116007" y="27432"/>
                        </a:cubicBezTo>
                        <a:cubicBezTo>
                          <a:pt x="3002835" y="57969"/>
                          <a:pt x="2624892" y="43730"/>
                          <a:pt x="2424908" y="27432"/>
                        </a:cubicBezTo>
                        <a:cubicBezTo>
                          <a:pt x="2240994" y="6861"/>
                          <a:pt x="2094743" y="-25079"/>
                          <a:pt x="1861117" y="27432"/>
                        </a:cubicBezTo>
                        <a:cubicBezTo>
                          <a:pt x="1629201" y="50353"/>
                          <a:pt x="1484140" y="-4358"/>
                          <a:pt x="1382198" y="27432"/>
                        </a:cubicBezTo>
                        <a:cubicBezTo>
                          <a:pt x="1211704" y="43024"/>
                          <a:pt x="1030972" y="8006"/>
                          <a:pt x="733535" y="27432"/>
                        </a:cubicBezTo>
                        <a:cubicBezTo>
                          <a:pt x="421844" y="14473"/>
                          <a:pt x="334544" y="-5295"/>
                          <a:pt x="0" y="27432"/>
                        </a:cubicBezTo>
                        <a:cubicBezTo>
                          <a:pt x="-1508" y="15815"/>
                          <a:pt x="-177" y="814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6373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10/26/23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0515600"/>
                      <a:gd name="connsiteY0" fmla="*/ 0 h 27432"/>
                      <a:gd name="connsiteX1" fmla="*/ 446913 w 10515600"/>
                      <a:gd name="connsiteY1" fmla="*/ 0 h 27432"/>
                      <a:gd name="connsiteX2" fmla="*/ 1104138 w 10515600"/>
                      <a:gd name="connsiteY2" fmla="*/ 0 h 27432"/>
                      <a:gd name="connsiteX3" fmla="*/ 1866519 w 10515600"/>
                      <a:gd name="connsiteY3" fmla="*/ 0 h 27432"/>
                      <a:gd name="connsiteX4" fmla="*/ 2208276 w 10515600"/>
                      <a:gd name="connsiteY4" fmla="*/ 0 h 27432"/>
                      <a:gd name="connsiteX5" fmla="*/ 2550033 w 10515600"/>
                      <a:gd name="connsiteY5" fmla="*/ 0 h 27432"/>
                      <a:gd name="connsiteX6" fmla="*/ 3417570 w 10515600"/>
                      <a:gd name="connsiteY6" fmla="*/ 0 h 27432"/>
                      <a:gd name="connsiteX7" fmla="*/ 4074795 w 10515600"/>
                      <a:gd name="connsiteY7" fmla="*/ 0 h 27432"/>
                      <a:gd name="connsiteX8" fmla="*/ 4416552 w 10515600"/>
                      <a:gd name="connsiteY8" fmla="*/ 0 h 27432"/>
                      <a:gd name="connsiteX9" fmla="*/ 5073777 w 10515600"/>
                      <a:gd name="connsiteY9" fmla="*/ 0 h 27432"/>
                      <a:gd name="connsiteX10" fmla="*/ 5941314 w 10515600"/>
                      <a:gd name="connsiteY10" fmla="*/ 0 h 27432"/>
                      <a:gd name="connsiteX11" fmla="*/ 6493383 w 10515600"/>
                      <a:gd name="connsiteY11" fmla="*/ 0 h 27432"/>
                      <a:gd name="connsiteX12" fmla="*/ 7045452 w 10515600"/>
                      <a:gd name="connsiteY12" fmla="*/ 0 h 27432"/>
                      <a:gd name="connsiteX13" fmla="*/ 7702677 w 10515600"/>
                      <a:gd name="connsiteY13" fmla="*/ 0 h 27432"/>
                      <a:gd name="connsiteX14" fmla="*/ 8465058 w 10515600"/>
                      <a:gd name="connsiteY14" fmla="*/ 0 h 27432"/>
                      <a:gd name="connsiteX15" fmla="*/ 9227439 w 10515600"/>
                      <a:gd name="connsiteY15" fmla="*/ 0 h 27432"/>
                      <a:gd name="connsiteX16" fmla="*/ 10515600 w 10515600"/>
                      <a:gd name="connsiteY16" fmla="*/ 0 h 27432"/>
                      <a:gd name="connsiteX17" fmla="*/ 10515600 w 10515600"/>
                      <a:gd name="connsiteY17" fmla="*/ 27432 h 27432"/>
                      <a:gd name="connsiteX18" fmla="*/ 10068687 w 10515600"/>
                      <a:gd name="connsiteY18" fmla="*/ 27432 h 27432"/>
                      <a:gd name="connsiteX19" fmla="*/ 9201150 w 10515600"/>
                      <a:gd name="connsiteY19" fmla="*/ 27432 h 27432"/>
                      <a:gd name="connsiteX20" fmla="*/ 8543925 w 10515600"/>
                      <a:gd name="connsiteY20" fmla="*/ 27432 h 27432"/>
                      <a:gd name="connsiteX21" fmla="*/ 8202168 w 10515600"/>
                      <a:gd name="connsiteY21" fmla="*/ 27432 h 27432"/>
                      <a:gd name="connsiteX22" fmla="*/ 7544943 w 10515600"/>
                      <a:gd name="connsiteY22" fmla="*/ 27432 h 27432"/>
                      <a:gd name="connsiteX23" fmla="*/ 6992874 w 10515600"/>
                      <a:gd name="connsiteY23" fmla="*/ 27432 h 27432"/>
                      <a:gd name="connsiteX24" fmla="*/ 6440805 w 10515600"/>
                      <a:gd name="connsiteY24" fmla="*/ 27432 h 27432"/>
                      <a:gd name="connsiteX25" fmla="*/ 5888736 w 10515600"/>
                      <a:gd name="connsiteY25" fmla="*/ 27432 h 27432"/>
                      <a:gd name="connsiteX26" fmla="*/ 5336667 w 10515600"/>
                      <a:gd name="connsiteY26" fmla="*/ 27432 h 27432"/>
                      <a:gd name="connsiteX27" fmla="*/ 4574286 w 10515600"/>
                      <a:gd name="connsiteY27" fmla="*/ 27432 h 27432"/>
                      <a:gd name="connsiteX28" fmla="*/ 3917061 w 10515600"/>
                      <a:gd name="connsiteY28" fmla="*/ 27432 h 27432"/>
                      <a:gd name="connsiteX29" fmla="*/ 3575304 w 10515600"/>
                      <a:gd name="connsiteY29" fmla="*/ 27432 h 27432"/>
                      <a:gd name="connsiteX30" fmla="*/ 3023235 w 10515600"/>
                      <a:gd name="connsiteY30" fmla="*/ 27432 h 27432"/>
                      <a:gd name="connsiteX31" fmla="*/ 2260854 w 10515600"/>
                      <a:gd name="connsiteY31" fmla="*/ 27432 h 27432"/>
                      <a:gd name="connsiteX32" fmla="*/ 1813941 w 10515600"/>
                      <a:gd name="connsiteY32" fmla="*/ 27432 h 27432"/>
                      <a:gd name="connsiteX33" fmla="*/ 946404 w 10515600"/>
                      <a:gd name="connsiteY33" fmla="*/ 27432 h 27432"/>
                      <a:gd name="connsiteX34" fmla="*/ 0 w 10515600"/>
                      <a:gd name="connsiteY34" fmla="*/ 27432 h 27432"/>
                      <a:gd name="connsiteX35" fmla="*/ 0 w 10515600"/>
                      <a:gd name="connsiteY35" fmla="*/ 0 h 27432"/>
                      <a:gd name="connsiteX0" fmla="*/ 0 w 10515600"/>
                      <a:gd name="connsiteY0" fmla="*/ 0 h 27432"/>
                      <a:gd name="connsiteX1" fmla="*/ 552069 w 10515600"/>
                      <a:gd name="connsiteY1" fmla="*/ 0 h 27432"/>
                      <a:gd name="connsiteX2" fmla="*/ 893826 w 10515600"/>
                      <a:gd name="connsiteY2" fmla="*/ 0 h 27432"/>
                      <a:gd name="connsiteX3" fmla="*/ 1761363 w 10515600"/>
                      <a:gd name="connsiteY3" fmla="*/ 0 h 27432"/>
                      <a:gd name="connsiteX4" fmla="*/ 2313432 w 10515600"/>
                      <a:gd name="connsiteY4" fmla="*/ 0 h 27432"/>
                      <a:gd name="connsiteX5" fmla="*/ 2865501 w 10515600"/>
                      <a:gd name="connsiteY5" fmla="*/ 0 h 27432"/>
                      <a:gd name="connsiteX6" fmla="*/ 3733038 w 10515600"/>
                      <a:gd name="connsiteY6" fmla="*/ 0 h 27432"/>
                      <a:gd name="connsiteX7" fmla="*/ 4179951 w 10515600"/>
                      <a:gd name="connsiteY7" fmla="*/ 0 h 27432"/>
                      <a:gd name="connsiteX8" fmla="*/ 5047488 w 10515600"/>
                      <a:gd name="connsiteY8" fmla="*/ 0 h 27432"/>
                      <a:gd name="connsiteX9" fmla="*/ 5915025 w 10515600"/>
                      <a:gd name="connsiteY9" fmla="*/ 0 h 27432"/>
                      <a:gd name="connsiteX10" fmla="*/ 6572250 w 10515600"/>
                      <a:gd name="connsiteY10" fmla="*/ 0 h 27432"/>
                      <a:gd name="connsiteX11" fmla="*/ 7439787 w 10515600"/>
                      <a:gd name="connsiteY11" fmla="*/ 0 h 27432"/>
                      <a:gd name="connsiteX12" fmla="*/ 7991856 w 10515600"/>
                      <a:gd name="connsiteY12" fmla="*/ 0 h 27432"/>
                      <a:gd name="connsiteX13" fmla="*/ 8543925 w 10515600"/>
                      <a:gd name="connsiteY13" fmla="*/ 0 h 27432"/>
                      <a:gd name="connsiteX14" fmla="*/ 9306306 w 10515600"/>
                      <a:gd name="connsiteY14" fmla="*/ 0 h 27432"/>
                      <a:gd name="connsiteX15" fmla="*/ 9858375 w 10515600"/>
                      <a:gd name="connsiteY15" fmla="*/ 0 h 27432"/>
                      <a:gd name="connsiteX16" fmla="*/ 10515600 w 10515600"/>
                      <a:gd name="connsiteY16" fmla="*/ 0 h 27432"/>
                      <a:gd name="connsiteX17" fmla="*/ 10515600 w 10515600"/>
                      <a:gd name="connsiteY17" fmla="*/ 27432 h 27432"/>
                      <a:gd name="connsiteX18" fmla="*/ 9753219 w 10515600"/>
                      <a:gd name="connsiteY18" fmla="*/ 27432 h 27432"/>
                      <a:gd name="connsiteX19" fmla="*/ 9411462 w 10515600"/>
                      <a:gd name="connsiteY19" fmla="*/ 27432 h 27432"/>
                      <a:gd name="connsiteX20" fmla="*/ 8964549 w 10515600"/>
                      <a:gd name="connsiteY20" fmla="*/ 27432 h 27432"/>
                      <a:gd name="connsiteX21" fmla="*/ 8097012 w 10515600"/>
                      <a:gd name="connsiteY21" fmla="*/ 27432 h 27432"/>
                      <a:gd name="connsiteX22" fmla="*/ 7439787 w 10515600"/>
                      <a:gd name="connsiteY22" fmla="*/ 27432 h 27432"/>
                      <a:gd name="connsiteX23" fmla="*/ 6992874 w 10515600"/>
                      <a:gd name="connsiteY23" fmla="*/ 27432 h 27432"/>
                      <a:gd name="connsiteX24" fmla="*/ 6335649 w 10515600"/>
                      <a:gd name="connsiteY24" fmla="*/ 27432 h 27432"/>
                      <a:gd name="connsiteX25" fmla="*/ 5993892 w 10515600"/>
                      <a:gd name="connsiteY25" fmla="*/ 27432 h 27432"/>
                      <a:gd name="connsiteX26" fmla="*/ 5652135 w 10515600"/>
                      <a:gd name="connsiteY26" fmla="*/ 27432 h 27432"/>
                      <a:gd name="connsiteX27" fmla="*/ 4994910 w 10515600"/>
                      <a:gd name="connsiteY27" fmla="*/ 27432 h 27432"/>
                      <a:gd name="connsiteX28" fmla="*/ 4547997 w 10515600"/>
                      <a:gd name="connsiteY28" fmla="*/ 27432 h 27432"/>
                      <a:gd name="connsiteX29" fmla="*/ 3785616 w 10515600"/>
                      <a:gd name="connsiteY29" fmla="*/ 27432 h 27432"/>
                      <a:gd name="connsiteX30" fmla="*/ 3338703 w 10515600"/>
                      <a:gd name="connsiteY30" fmla="*/ 27432 h 27432"/>
                      <a:gd name="connsiteX31" fmla="*/ 2576322 w 10515600"/>
                      <a:gd name="connsiteY31" fmla="*/ 27432 h 27432"/>
                      <a:gd name="connsiteX32" fmla="*/ 2234565 w 10515600"/>
                      <a:gd name="connsiteY32" fmla="*/ 27432 h 27432"/>
                      <a:gd name="connsiteX33" fmla="*/ 1472184 w 10515600"/>
                      <a:gd name="connsiteY33" fmla="*/ 27432 h 27432"/>
                      <a:gd name="connsiteX34" fmla="*/ 1025271 w 10515600"/>
                      <a:gd name="connsiteY34" fmla="*/ 27432 h 27432"/>
                      <a:gd name="connsiteX35" fmla="*/ 683514 w 10515600"/>
                      <a:gd name="connsiteY35" fmla="*/ 27432 h 27432"/>
                      <a:gd name="connsiteX36" fmla="*/ 0 w 10515600"/>
                      <a:gd name="connsiteY36" fmla="*/ 27432 h 27432"/>
                      <a:gd name="connsiteX37" fmla="*/ 0 w 10515600"/>
                      <a:gd name="connsiteY37" fmla="*/ 0 h 274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</a:cxnLst>
                    <a:rect l="l" t="t" r="r" b="b"/>
                    <a:pathLst>
                      <a:path w="10515600" h="27432" fill="none" extrusionOk="0">
                        <a:moveTo>
                          <a:pt x="0" y="0"/>
                        </a:moveTo>
                        <a:cubicBezTo>
                          <a:pt x="114220" y="-11799"/>
                          <a:pt x="253320" y="-2888"/>
                          <a:pt x="446913" y="0"/>
                        </a:cubicBezTo>
                        <a:cubicBezTo>
                          <a:pt x="615827" y="-21012"/>
                          <a:pt x="846224" y="-12266"/>
                          <a:pt x="1104138" y="0"/>
                        </a:cubicBezTo>
                        <a:cubicBezTo>
                          <a:pt x="1374612" y="16601"/>
                          <a:pt x="1509930" y="3724"/>
                          <a:pt x="1866519" y="0"/>
                        </a:cubicBezTo>
                        <a:cubicBezTo>
                          <a:pt x="2227267" y="2494"/>
                          <a:pt x="2042751" y="-24730"/>
                          <a:pt x="2208276" y="0"/>
                        </a:cubicBezTo>
                        <a:cubicBezTo>
                          <a:pt x="2372908" y="-13784"/>
                          <a:pt x="2420213" y="7637"/>
                          <a:pt x="2550033" y="0"/>
                        </a:cubicBezTo>
                        <a:cubicBezTo>
                          <a:pt x="2633097" y="-6177"/>
                          <a:pt x="3105540" y="-7670"/>
                          <a:pt x="3417570" y="0"/>
                        </a:cubicBezTo>
                        <a:cubicBezTo>
                          <a:pt x="3755375" y="-18299"/>
                          <a:pt x="3947749" y="-8694"/>
                          <a:pt x="4074795" y="0"/>
                        </a:cubicBezTo>
                        <a:cubicBezTo>
                          <a:pt x="4234022" y="4410"/>
                          <a:pt x="4279660" y="4133"/>
                          <a:pt x="4416552" y="0"/>
                        </a:cubicBezTo>
                        <a:cubicBezTo>
                          <a:pt x="4547663" y="25078"/>
                          <a:pt x="4910883" y="20799"/>
                          <a:pt x="5073777" y="0"/>
                        </a:cubicBezTo>
                        <a:cubicBezTo>
                          <a:pt x="5256291" y="-6299"/>
                          <a:pt x="5533878" y="54096"/>
                          <a:pt x="5941314" y="0"/>
                        </a:cubicBezTo>
                        <a:cubicBezTo>
                          <a:pt x="6258222" y="-27909"/>
                          <a:pt x="6313336" y="-10134"/>
                          <a:pt x="6493383" y="0"/>
                        </a:cubicBezTo>
                        <a:cubicBezTo>
                          <a:pt x="6660373" y="1682"/>
                          <a:pt x="6901167" y="-1313"/>
                          <a:pt x="7045452" y="0"/>
                        </a:cubicBezTo>
                        <a:cubicBezTo>
                          <a:pt x="7149988" y="-12597"/>
                          <a:pt x="7490775" y="18530"/>
                          <a:pt x="7702677" y="0"/>
                        </a:cubicBezTo>
                        <a:cubicBezTo>
                          <a:pt x="7894246" y="-20534"/>
                          <a:pt x="8277724" y="-27276"/>
                          <a:pt x="8465058" y="0"/>
                        </a:cubicBezTo>
                        <a:cubicBezTo>
                          <a:pt x="8623687" y="22627"/>
                          <a:pt x="8928517" y="-4532"/>
                          <a:pt x="9227439" y="0"/>
                        </a:cubicBezTo>
                        <a:cubicBezTo>
                          <a:pt x="9509716" y="21062"/>
                          <a:pt x="10093803" y="11302"/>
                          <a:pt x="10515600" y="0"/>
                        </a:cubicBezTo>
                        <a:cubicBezTo>
                          <a:pt x="10515392" y="12419"/>
                          <a:pt x="10515697" y="14813"/>
                          <a:pt x="10515600" y="27432"/>
                        </a:cubicBezTo>
                        <a:cubicBezTo>
                          <a:pt x="10319767" y="11138"/>
                          <a:pt x="10222813" y="8928"/>
                          <a:pt x="10068687" y="27432"/>
                        </a:cubicBezTo>
                        <a:cubicBezTo>
                          <a:pt x="9947127" y="-40172"/>
                          <a:pt x="9520235" y="-3991"/>
                          <a:pt x="9201150" y="27432"/>
                        </a:cubicBezTo>
                        <a:cubicBezTo>
                          <a:pt x="8892666" y="48820"/>
                          <a:pt x="8867415" y="2195"/>
                          <a:pt x="8543925" y="27432"/>
                        </a:cubicBezTo>
                        <a:cubicBezTo>
                          <a:pt x="8223384" y="61927"/>
                          <a:pt x="8295543" y="30550"/>
                          <a:pt x="8202168" y="27432"/>
                        </a:cubicBezTo>
                        <a:cubicBezTo>
                          <a:pt x="8142306" y="19196"/>
                          <a:pt x="7792719" y="-46840"/>
                          <a:pt x="7544943" y="27432"/>
                        </a:cubicBezTo>
                        <a:cubicBezTo>
                          <a:pt x="7289053" y="48650"/>
                          <a:pt x="7112059" y="46641"/>
                          <a:pt x="6992874" y="27432"/>
                        </a:cubicBezTo>
                        <a:cubicBezTo>
                          <a:pt x="6865428" y="42971"/>
                          <a:pt x="6698878" y="-2571"/>
                          <a:pt x="6440805" y="27432"/>
                        </a:cubicBezTo>
                        <a:cubicBezTo>
                          <a:pt x="6213948" y="43874"/>
                          <a:pt x="6037998" y="39869"/>
                          <a:pt x="5888736" y="27432"/>
                        </a:cubicBezTo>
                        <a:cubicBezTo>
                          <a:pt x="5755073" y="11669"/>
                          <a:pt x="5591719" y="37904"/>
                          <a:pt x="5336667" y="27432"/>
                        </a:cubicBezTo>
                        <a:cubicBezTo>
                          <a:pt x="5107192" y="12743"/>
                          <a:pt x="4839850" y="71465"/>
                          <a:pt x="4574286" y="27432"/>
                        </a:cubicBezTo>
                        <a:cubicBezTo>
                          <a:pt x="4268723" y="-2915"/>
                          <a:pt x="4132707" y="26264"/>
                          <a:pt x="3917061" y="27432"/>
                        </a:cubicBezTo>
                        <a:cubicBezTo>
                          <a:pt x="3707491" y="19059"/>
                          <a:pt x="3662625" y="36218"/>
                          <a:pt x="3575304" y="27432"/>
                        </a:cubicBezTo>
                        <a:cubicBezTo>
                          <a:pt x="3501577" y="31368"/>
                          <a:pt x="3216551" y="45184"/>
                          <a:pt x="3023235" y="27432"/>
                        </a:cubicBezTo>
                        <a:cubicBezTo>
                          <a:pt x="2898318" y="-29018"/>
                          <a:pt x="2612573" y="-459"/>
                          <a:pt x="2260854" y="27432"/>
                        </a:cubicBezTo>
                        <a:cubicBezTo>
                          <a:pt x="1929006" y="21046"/>
                          <a:pt x="1999174" y="13544"/>
                          <a:pt x="1813941" y="27432"/>
                        </a:cubicBezTo>
                        <a:cubicBezTo>
                          <a:pt x="1678211" y="55700"/>
                          <a:pt x="1194438" y="8214"/>
                          <a:pt x="946404" y="27432"/>
                        </a:cubicBezTo>
                        <a:cubicBezTo>
                          <a:pt x="698983" y="-8173"/>
                          <a:pt x="408470" y="56200"/>
                          <a:pt x="0" y="27432"/>
                        </a:cubicBezTo>
                        <a:cubicBezTo>
                          <a:pt x="-347" y="15155"/>
                          <a:pt x="623" y="6531"/>
                          <a:pt x="0" y="0"/>
                        </a:cubicBezTo>
                        <a:close/>
                      </a:path>
                      <a:path w="10515600" h="27432" stroke="0" extrusionOk="0">
                        <a:moveTo>
                          <a:pt x="0" y="0"/>
                        </a:moveTo>
                        <a:cubicBezTo>
                          <a:pt x="211919" y="-2016"/>
                          <a:pt x="316177" y="40510"/>
                          <a:pt x="552069" y="0"/>
                        </a:cubicBezTo>
                        <a:cubicBezTo>
                          <a:pt x="772542" y="-20900"/>
                          <a:pt x="764083" y="-14675"/>
                          <a:pt x="893826" y="0"/>
                        </a:cubicBezTo>
                        <a:cubicBezTo>
                          <a:pt x="1063397" y="30592"/>
                          <a:pt x="1474950" y="6046"/>
                          <a:pt x="1761363" y="0"/>
                        </a:cubicBezTo>
                        <a:cubicBezTo>
                          <a:pt x="2080097" y="18653"/>
                          <a:pt x="2113941" y="5885"/>
                          <a:pt x="2313432" y="0"/>
                        </a:cubicBezTo>
                        <a:cubicBezTo>
                          <a:pt x="2499441" y="-14740"/>
                          <a:pt x="2735086" y="-31325"/>
                          <a:pt x="2865501" y="0"/>
                        </a:cubicBezTo>
                        <a:cubicBezTo>
                          <a:pt x="2981992" y="57856"/>
                          <a:pt x="3381601" y="38492"/>
                          <a:pt x="3733038" y="0"/>
                        </a:cubicBezTo>
                        <a:cubicBezTo>
                          <a:pt x="4123625" y="-20112"/>
                          <a:pt x="4011408" y="-7378"/>
                          <a:pt x="4179951" y="0"/>
                        </a:cubicBezTo>
                        <a:cubicBezTo>
                          <a:pt x="4401000" y="14701"/>
                          <a:pt x="4699781" y="38888"/>
                          <a:pt x="5047488" y="0"/>
                        </a:cubicBezTo>
                        <a:cubicBezTo>
                          <a:pt x="5344186" y="10403"/>
                          <a:pt x="5695008" y="-11723"/>
                          <a:pt x="5915025" y="0"/>
                        </a:cubicBezTo>
                        <a:cubicBezTo>
                          <a:pt x="6180956" y="11499"/>
                          <a:pt x="6291614" y="5262"/>
                          <a:pt x="6572250" y="0"/>
                        </a:cubicBezTo>
                        <a:cubicBezTo>
                          <a:pt x="6821420" y="4506"/>
                          <a:pt x="7145316" y="38320"/>
                          <a:pt x="7439787" y="0"/>
                        </a:cubicBezTo>
                        <a:cubicBezTo>
                          <a:pt x="7758536" y="11416"/>
                          <a:pt x="7844492" y="-3584"/>
                          <a:pt x="7991856" y="0"/>
                        </a:cubicBezTo>
                        <a:cubicBezTo>
                          <a:pt x="8110442" y="14248"/>
                          <a:pt x="8287603" y="-10798"/>
                          <a:pt x="8543925" y="0"/>
                        </a:cubicBezTo>
                        <a:cubicBezTo>
                          <a:pt x="8755533" y="10158"/>
                          <a:pt x="8980581" y="37273"/>
                          <a:pt x="9306306" y="0"/>
                        </a:cubicBezTo>
                        <a:cubicBezTo>
                          <a:pt x="9626970" y="-58435"/>
                          <a:pt x="9732148" y="-27937"/>
                          <a:pt x="9858375" y="0"/>
                        </a:cubicBezTo>
                        <a:cubicBezTo>
                          <a:pt x="9984726" y="54758"/>
                          <a:pt x="10380988" y="24840"/>
                          <a:pt x="10515600" y="0"/>
                        </a:cubicBezTo>
                        <a:cubicBezTo>
                          <a:pt x="10517149" y="5059"/>
                          <a:pt x="10515730" y="21285"/>
                          <a:pt x="10515600" y="27432"/>
                        </a:cubicBezTo>
                        <a:cubicBezTo>
                          <a:pt x="10313372" y="54818"/>
                          <a:pt x="10082728" y="-9874"/>
                          <a:pt x="9753219" y="27432"/>
                        </a:cubicBezTo>
                        <a:cubicBezTo>
                          <a:pt x="9427270" y="55089"/>
                          <a:pt x="9500787" y="26420"/>
                          <a:pt x="9411462" y="27432"/>
                        </a:cubicBezTo>
                        <a:cubicBezTo>
                          <a:pt x="9357667" y="47373"/>
                          <a:pt x="9193071" y="36348"/>
                          <a:pt x="8964549" y="27432"/>
                        </a:cubicBezTo>
                        <a:cubicBezTo>
                          <a:pt x="8754210" y="31458"/>
                          <a:pt x="8285075" y="62593"/>
                          <a:pt x="8097012" y="27432"/>
                        </a:cubicBezTo>
                        <a:cubicBezTo>
                          <a:pt x="7925273" y="-333"/>
                          <a:pt x="7641837" y="35190"/>
                          <a:pt x="7439787" y="27432"/>
                        </a:cubicBezTo>
                        <a:cubicBezTo>
                          <a:pt x="7281139" y="-5235"/>
                          <a:pt x="7161122" y="11210"/>
                          <a:pt x="6992874" y="27432"/>
                        </a:cubicBezTo>
                        <a:cubicBezTo>
                          <a:pt x="6869980" y="6304"/>
                          <a:pt x="6540193" y="99457"/>
                          <a:pt x="6335649" y="27432"/>
                        </a:cubicBezTo>
                        <a:cubicBezTo>
                          <a:pt x="6139123" y="3107"/>
                          <a:pt x="6101935" y="4355"/>
                          <a:pt x="5993892" y="27432"/>
                        </a:cubicBezTo>
                        <a:cubicBezTo>
                          <a:pt x="5888734" y="39412"/>
                          <a:pt x="5782533" y="16690"/>
                          <a:pt x="5652135" y="27432"/>
                        </a:cubicBezTo>
                        <a:cubicBezTo>
                          <a:pt x="5552209" y="21179"/>
                          <a:pt x="5187921" y="-24893"/>
                          <a:pt x="4994910" y="27432"/>
                        </a:cubicBezTo>
                        <a:cubicBezTo>
                          <a:pt x="4806885" y="62128"/>
                          <a:pt x="4648815" y="19479"/>
                          <a:pt x="4547997" y="27432"/>
                        </a:cubicBezTo>
                        <a:cubicBezTo>
                          <a:pt x="4428810" y="-12231"/>
                          <a:pt x="4164014" y="51840"/>
                          <a:pt x="3785616" y="27432"/>
                        </a:cubicBezTo>
                        <a:cubicBezTo>
                          <a:pt x="3411566" y="27981"/>
                          <a:pt x="3543001" y="53158"/>
                          <a:pt x="3338703" y="27432"/>
                        </a:cubicBezTo>
                        <a:cubicBezTo>
                          <a:pt x="3117151" y="22689"/>
                          <a:pt x="2783844" y="6169"/>
                          <a:pt x="2576322" y="27432"/>
                        </a:cubicBezTo>
                        <a:cubicBezTo>
                          <a:pt x="2369652" y="9611"/>
                          <a:pt x="2343135" y="16259"/>
                          <a:pt x="2234565" y="27432"/>
                        </a:cubicBezTo>
                        <a:cubicBezTo>
                          <a:pt x="2129772" y="62248"/>
                          <a:pt x="1826785" y="33844"/>
                          <a:pt x="1472184" y="27432"/>
                        </a:cubicBezTo>
                        <a:cubicBezTo>
                          <a:pt x="1166194" y="-2568"/>
                          <a:pt x="1206587" y="37567"/>
                          <a:pt x="1025271" y="27432"/>
                        </a:cubicBezTo>
                        <a:cubicBezTo>
                          <a:pt x="846595" y="17106"/>
                          <a:pt x="846808" y="18044"/>
                          <a:pt x="683514" y="27432"/>
                        </a:cubicBezTo>
                        <a:cubicBezTo>
                          <a:pt x="484621" y="38100"/>
                          <a:pt x="301760" y="33961"/>
                          <a:pt x="0" y="27432"/>
                        </a:cubicBezTo>
                        <a:cubicBezTo>
                          <a:pt x="1" y="19656"/>
                          <a:pt x="-1119" y="10874"/>
                          <a:pt x="0" y="0"/>
                        </a:cubicBezTo>
                        <a:close/>
                      </a:path>
                      <a:path w="10515600" h="27432" fill="none" stroke="0" extrusionOk="0">
                        <a:moveTo>
                          <a:pt x="0" y="0"/>
                        </a:moveTo>
                        <a:cubicBezTo>
                          <a:pt x="103862" y="-24108"/>
                          <a:pt x="222532" y="3855"/>
                          <a:pt x="446913" y="0"/>
                        </a:cubicBezTo>
                        <a:cubicBezTo>
                          <a:pt x="686273" y="17152"/>
                          <a:pt x="811890" y="-6128"/>
                          <a:pt x="1104138" y="0"/>
                        </a:cubicBezTo>
                        <a:cubicBezTo>
                          <a:pt x="1346730" y="26724"/>
                          <a:pt x="1494649" y="6099"/>
                          <a:pt x="1866519" y="0"/>
                        </a:cubicBezTo>
                        <a:cubicBezTo>
                          <a:pt x="2220423" y="-10605"/>
                          <a:pt x="2054599" y="17153"/>
                          <a:pt x="2208276" y="0"/>
                        </a:cubicBezTo>
                        <a:cubicBezTo>
                          <a:pt x="2384643" y="-10590"/>
                          <a:pt x="2420675" y="7371"/>
                          <a:pt x="2550033" y="0"/>
                        </a:cubicBezTo>
                        <a:cubicBezTo>
                          <a:pt x="2644786" y="-15374"/>
                          <a:pt x="3082537" y="18532"/>
                          <a:pt x="3417570" y="0"/>
                        </a:cubicBezTo>
                        <a:cubicBezTo>
                          <a:pt x="3733868" y="-33542"/>
                          <a:pt x="3909189" y="3289"/>
                          <a:pt x="4074795" y="0"/>
                        </a:cubicBezTo>
                        <a:cubicBezTo>
                          <a:pt x="4237749" y="8583"/>
                          <a:pt x="4286465" y="7395"/>
                          <a:pt x="4416552" y="0"/>
                        </a:cubicBezTo>
                        <a:cubicBezTo>
                          <a:pt x="4546370" y="-6871"/>
                          <a:pt x="4918723" y="28447"/>
                          <a:pt x="5073777" y="0"/>
                        </a:cubicBezTo>
                        <a:cubicBezTo>
                          <a:pt x="5237362" y="-17739"/>
                          <a:pt x="5618791" y="101647"/>
                          <a:pt x="5941314" y="0"/>
                        </a:cubicBezTo>
                        <a:cubicBezTo>
                          <a:pt x="6272758" y="-28812"/>
                          <a:pt x="6315148" y="4960"/>
                          <a:pt x="6493383" y="0"/>
                        </a:cubicBezTo>
                        <a:cubicBezTo>
                          <a:pt x="6694884" y="-22079"/>
                          <a:pt x="6904202" y="-29222"/>
                          <a:pt x="7045452" y="0"/>
                        </a:cubicBezTo>
                        <a:cubicBezTo>
                          <a:pt x="7147460" y="27824"/>
                          <a:pt x="7460058" y="4894"/>
                          <a:pt x="7702677" y="0"/>
                        </a:cubicBezTo>
                        <a:cubicBezTo>
                          <a:pt x="7905036" y="-18959"/>
                          <a:pt x="8288750" y="-49276"/>
                          <a:pt x="8465058" y="0"/>
                        </a:cubicBezTo>
                        <a:cubicBezTo>
                          <a:pt x="8637036" y="-66"/>
                          <a:pt x="8888223" y="27233"/>
                          <a:pt x="9227439" y="0"/>
                        </a:cubicBezTo>
                        <a:cubicBezTo>
                          <a:pt x="9512691" y="21558"/>
                          <a:pt x="10136345" y="5493"/>
                          <a:pt x="10515600" y="0"/>
                        </a:cubicBezTo>
                        <a:cubicBezTo>
                          <a:pt x="10515781" y="12508"/>
                          <a:pt x="10516008" y="14417"/>
                          <a:pt x="10515600" y="27432"/>
                        </a:cubicBezTo>
                        <a:cubicBezTo>
                          <a:pt x="10336692" y="26322"/>
                          <a:pt x="10197794" y="32437"/>
                          <a:pt x="10068687" y="27432"/>
                        </a:cubicBezTo>
                        <a:cubicBezTo>
                          <a:pt x="9947986" y="91680"/>
                          <a:pt x="9445805" y="39249"/>
                          <a:pt x="9201150" y="27432"/>
                        </a:cubicBezTo>
                        <a:cubicBezTo>
                          <a:pt x="8891012" y="44089"/>
                          <a:pt x="8858828" y="2736"/>
                          <a:pt x="8543925" y="27432"/>
                        </a:cubicBezTo>
                        <a:cubicBezTo>
                          <a:pt x="8223267" y="53165"/>
                          <a:pt x="8283304" y="52518"/>
                          <a:pt x="8202168" y="27432"/>
                        </a:cubicBezTo>
                        <a:cubicBezTo>
                          <a:pt x="8093778" y="62163"/>
                          <a:pt x="7766541" y="-33827"/>
                          <a:pt x="7544943" y="27432"/>
                        </a:cubicBezTo>
                        <a:cubicBezTo>
                          <a:pt x="7314863" y="55129"/>
                          <a:pt x="7107264" y="25244"/>
                          <a:pt x="6992874" y="27432"/>
                        </a:cubicBezTo>
                        <a:cubicBezTo>
                          <a:pt x="6884782" y="17566"/>
                          <a:pt x="6638381" y="14651"/>
                          <a:pt x="6440805" y="27432"/>
                        </a:cubicBezTo>
                        <a:cubicBezTo>
                          <a:pt x="6208169" y="60979"/>
                          <a:pt x="6026010" y="30610"/>
                          <a:pt x="5888736" y="27432"/>
                        </a:cubicBezTo>
                        <a:cubicBezTo>
                          <a:pt x="5762198" y="10473"/>
                          <a:pt x="5584977" y="25540"/>
                          <a:pt x="5336667" y="27432"/>
                        </a:cubicBezTo>
                        <a:cubicBezTo>
                          <a:pt x="5092600" y="8870"/>
                          <a:pt x="4849659" y="29959"/>
                          <a:pt x="4574286" y="27432"/>
                        </a:cubicBezTo>
                        <a:cubicBezTo>
                          <a:pt x="4271362" y="35230"/>
                          <a:pt x="4129109" y="33967"/>
                          <a:pt x="3917061" y="27432"/>
                        </a:cubicBezTo>
                        <a:cubicBezTo>
                          <a:pt x="3716743" y="26392"/>
                          <a:pt x="3654523" y="50446"/>
                          <a:pt x="3575304" y="27432"/>
                        </a:cubicBezTo>
                        <a:cubicBezTo>
                          <a:pt x="3521930" y="22984"/>
                          <a:pt x="3174876" y="12123"/>
                          <a:pt x="3023235" y="27432"/>
                        </a:cubicBezTo>
                        <a:cubicBezTo>
                          <a:pt x="2896812" y="10128"/>
                          <a:pt x="2623520" y="63192"/>
                          <a:pt x="2260854" y="27432"/>
                        </a:cubicBezTo>
                        <a:cubicBezTo>
                          <a:pt x="1927032" y="21370"/>
                          <a:pt x="1997337" y="17315"/>
                          <a:pt x="1813941" y="27432"/>
                        </a:cubicBezTo>
                        <a:cubicBezTo>
                          <a:pt x="1663537" y="71145"/>
                          <a:pt x="1153132" y="3151"/>
                          <a:pt x="946404" y="27432"/>
                        </a:cubicBezTo>
                        <a:cubicBezTo>
                          <a:pt x="678295" y="32471"/>
                          <a:pt x="444357" y="37120"/>
                          <a:pt x="0" y="27432"/>
                        </a:cubicBezTo>
                        <a:cubicBezTo>
                          <a:pt x="915" y="14581"/>
                          <a:pt x="-225" y="557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0964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7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7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10/26/23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0515600"/>
                      <a:gd name="connsiteY0" fmla="*/ 0 h 27432"/>
                      <a:gd name="connsiteX1" fmla="*/ 446913 w 10515600"/>
                      <a:gd name="connsiteY1" fmla="*/ 0 h 27432"/>
                      <a:gd name="connsiteX2" fmla="*/ 1104138 w 10515600"/>
                      <a:gd name="connsiteY2" fmla="*/ 0 h 27432"/>
                      <a:gd name="connsiteX3" fmla="*/ 1866519 w 10515600"/>
                      <a:gd name="connsiteY3" fmla="*/ 0 h 27432"/>
                      <a:gd name="connsiteX4" fmla="*/ 2208276 w 10515600"/>
                      <a:gd name="connsiteY4" fmla="*/ 0 h 27432"/>
                      <a:gd name="connsiteX5" fmla="*/ 2550033 w 10515600"/>
                      <a:gd name="connsiteY5" fmla="*/ 0 h 27432"/>
                      <a:gd name="connsiteX6" fmla="*/ 3417570 w 10515600"/>
                      <a:gd name="connsiteY6" fmla="*/ 0 h 27432"/>
                      <a:gd name="connsiteX7" fmla="*/ 4074795 w 10515600"/>
                      <a:gd name="connsiteY7" fmla="*/ 0 h 27432"/>
                      <a:gd name="connsiteX8" fmla="*/ 4416552 w 10515600"/>
                      <a:gd name="connsiteY8" fmla="*/ 0 h 27432"/>
                      <a:gd name="connsiteX9" fmla="*/ 5073777 w 10515600"/>
                      <a:gd name="connsiteY9" fmla="*/ 0 h 27432"/>
                      <a:gd name="connsiteX10" fmla="*/ 5941314 w 10515600"/>
                      <a:gd name="connsiteY10" fmla="*/ 0 h 27432"/>
                      <a:gd name="connsiteX11" fmla="*/ 6493383 w 10515600"/>
                      <a:gd name="connsiteY11" fmla="*/ 0 h 27432"/>
                      <a:gd name="connsiteX12" fmla="*/ 7045452 w 10515600"/>
                      <a:gd name="connsiteY12" fmla="*/ 0 h 27432"/>
                      <a:gd name="connsiteX13" fmla="*/ 7702677 w 10515600"/>
                      <a:gd name="connsiteY13" fmla="*/ 0 h 27432"/>
                      <a:gd name="connsiteX14" fmla="*/ 8465058 w 10515600"/>
                      <a:gd name="connsiteY14" fmla="*/ 0 h 27432"/>
                      <a:gd name="connsiteX15" fmla="*/ 9227439 w 10515600"/>
                      <a:gd name="connsiteY15" fmla="*/ 0 h 27432"/>
                      <a:gd name="connsiteX16" fmla="*/ 10515600 w 10515600"/>
                      <a:gd name="connsiteY16" fmla="*/ 0 h 27432"/>
                      <a:gd name="connsiteX17" fmla="*/ 10515600 w 10515600"/>
                      <a:gd name="connsiteY17" fmla="*/ 27432 h 27432"/>
                      <a:gd name="connsiteX18" fmla="*/ 10068687 w 10515600"/>
                      <a:gd name="connsiteY18" fmla="*/ 27432 h 27432"/>
                      <a:gd name="connsiteX19" fmla="*/ 9201150 w 10515600"/>
                      <a:gd name="connsiteY19" fmla="*/ 27432 h 27432"/>
                      <a:gd name="connsiteX20" fmla="*/ 8543925 w 10515600"/>
                      <a:gd name="connsiteY20" fmla="*/ 27432 h 27432"/>
                      <a:gd name="connsiteX21" fmla="*/ 8202168 w 10515600"/>
                      <a:gd name="connsiteY21" fmla="*/ 27432 h 27432"/>
                      <a:gd name="connsiteX22" fmla="*/ 7544943 w 10515600"/>
                      <a:gd name="connsiteY22" fmla="*/ 27432 h 27432"/>
                      <a:gd name="connsiteX23" fmla="*/ 6992874 w 10515600"/>
                      <a:gd name="connsiteY23" fmla="*/ 27432 h 27432"/>
                      <a:gd name="connsiteX24" fmla="*/ 6440805 w 10515600"/>
                      <a:gd name="connsiteY24" fmla="*/ 27432 h 27432"/>
                      <a:gd name="connsiteX25" fmla="*/ 5888736 w 10515600"/>
                      <a:gd name="connsiteY25" fmla="*/ 27432 h 27432"/>
                      <a:gd name="connsiteX26" fmla="*/ 5336667 w 10515600"/>
                      <a:gd name="connsiteY26" fmla="*/ 27432 h 27432"/>
                      <a:gd name="connsiteX27" fmla="*/ 4574286 w 10515600"/>
                      <a:gd name="connsiteY27" fmla="*/ 27432 h 27432"/>
                      <a:gd name="connsiteX28" fmla="*/ 3917061 w 10515600"/>
                      <a:gd name="connsiteY28" fmla="*/ 27432 h 27432"/>
                      <a:gd name="connsiteX29" fmla="*/ 3575304 w 10515600"/>
                      <a:gd name="connsiteY29" fmla="*/ 27432 h 27432"/>
                      <a:gd name="connsiteX30" fmla="*/ 3023235 w 10515600"/>
                      <a:gd name="connsiteY30" fmla="*/ 27432 h 27432"/>
                      <a:gd name="connsiteX31" fmla="*/ 2260854 w 10515600"/>
                      <a:gd name="connsiteY31" fmla="*/ 27432 h 27432"/>
                      <a:gd name="connsiteX32" fmla="*/ 1813941 w 10515600"/>
                      <a:gd name="connsiteY32" fmla="*/ 27432 h 27432"/>
                      <a:gd name="connsiteX33" fmla="*/ 946404 w 10515600"/>
                      <a:gd name="connsiteY33" fmla="*/ 27432 h 27432"/>
                      <a:gd name="connsiteX34" fmla="*/ 0 w 10515600"/>
                      <a:gd name="connsiteY34" fmla="*/ 27432 h 27432"/>
                      <a:gd name="connsiteX35" fmla="*/ 0 w 10515600"/>
                      <a:gd name="connsiteY35" fmla="*/ 0 h 27432"/>
                      <a:gd name="connsiteX0" fmla="*/ 0 w 10515600"/>
                      <a:gd name="connsiteY0" fmla="*/ 0 h 27432"/>
                      <a:gd name="connsiteX1" fmla="*/ 552069 w 10515600"/>
                      <a:gd name="connsiteY1" fmla="*/ 0 h 27432"/>
                      <a:gd name="connsiteX2" fmla="*/ 893826 w 10515600"/>
                      <a:gd name="connsiteY2" fmla="*/ 0 h 27432"/>
                      <a:gd name="connsiteX3" fmla="*/ 1761363 w 10515600"/>
                      <a:gd name="connsiteY3" fmla="*/ 0 h 27432"/>
                      <a:gd name="connsiteX4" fmla="*/ 2313432 w 10515600"/>
                      <a:gd name="connsiteY4" fmla="*/ 0 h 27432"/>
                      <a:gd name="connsiteX5" fmla="*/ 2865501 w 10515600"/>
                      <a:gd name="connsiteY5" fmla="*/ 0 h 27432"/>
                      <a:gd name="connsiteX6" fmla="*/ 3733038 w 10515600"/>
                      <a:gd name="connsiteY6" fmla="*/ 0 h 27432"/>
                      <a:gd name="connsiteX7" fmla="*/ 4179951 w 10515600"/>
                      <a:gd name="connsiteY7" fmla="*/ 0 h 27432"/>
                      <a:gd name="connsiteX8" fmla="*/ 5047488 w 10515600"/>
                      <a:gd name="connsiteY8" fmla="*/ 0 h 27432"/>
                      <a:gd name="connsiteX9" fmla="*/ 5915025 w 10515600"/>
                      <a:gd name="connsiteY9" fmla="*/ 0 h 27432"/>
                      <a:gd name="connsiteX10" fmla="*/ 6572250 w 10515600"/>
                      <a:gd name="connsiteY10" fmla="*/ 0 h 27432"/>
                      <a:gd name="connsiteX11" fmla="*/ 7439787 w 10515600"/>
                      <a:gd name="connsiteY11" fmla="*/ 0 h 27432"/>
                      <a:gd name="connsiteX12" fmla="*/ 7991856 w 10515600"/>
                      <a:gd name="connsiteY12" fmla="*/ 0 h 27432"/>
                      <a:gd name="connsiteX13" fmla="*/ 8543925 w 10515600"/>
                      <a:gd name="connsiteY13" fmla="*/ 0 h 27432"/>
                      <a:gd name="connsiteX14" fmla="*/ 9306306 w 10515600"/>
                      <a:gd name="connsiteY14" fmla="*/ 0 h 27432"/>
                      <a:gd name="connsiteX15" fmla="*/ 9858375 w 10515600"/>
                      <a:gd name="connsiteY15" fmla="*/ 0 h 27432"/>
                      <a:gd name="connsiteX16" fmla="*/ 10515600 w 10515600"/>
                      <a:gd name="connsiteY16" fmla="*/ 0 h 27432"/>
                      <a:gd name="connsiteX17" fmla="*/ 10515600 w 10515600"/>
                      <a:gd name="connsiteY17" fmla="*/ 27432 h 27432"/>
                      <a:gd name="connsiteX18" fmla="*/ 9753219 w 10515600"/>
                      <a:gd name="connsiteY18" fmla="*/ 27432 h 27432"/>
                      <a:gd name="connsiteX19" fmla="*/ 9411462 w 10515600"/>
                      <a:gd name="connsiteY19" fmla="*/ 27432 h 27432"/>
                      <a:gd name="connsiteX20" fmla="*/ 8964549 w 10515600"/>
                      <a:gd name="connsiteY20" fmla="*/ 27432 h 27432"/>
                      <a:gd name="connsiteX21" fmla="*/ 8097012 w 10515600"/>
                      <a:gd name="connsiteY21" fmla="*/ 27432 h 27432"/>
                      <a:gd name="connsiteX22" fmla="*/ 7439787 w 10515600"/>
                      <a:gd name="connsiteY22" fmla="*/ 27432 h 27432"/>
                      <a:gd name="connsiteX23" fmla="*/ 6992874 w 10515600"/>
                      <a:gd name="connsiteY23" fmla="*/ 27432 h 27432"/>
                      <a:gd name="connsiteX24" fmla="*/ 6335649 w 10515600"/>
                      <a:gd name="connsiteY24" fmla="*/ 27432 h 27432"/>
                      <a:gd name="connsiteX25" fmla="*/ 5993892 w 10515600"/>
                      <a:gd name="connsiteY25" fmla="*/ 27432 h 27432"/>
                      <a:gd name="connsiteX26" fmla="*/ 5652135 w 10515600"/>
                      <a:gd name="connsiteY26" fmla="*/ 27432 h 27432"/>
                      <a:gd name="connsiteX27" fmla="*/ 4994910 w 10515600"/>
                      <a:gd name="connsiteY27" fmla="*/ 27432 h 27432"/>
                      <a:gd name="connsiteX28" fmla="*/ 4547997 w 10515600"/>
                      <a:gd name="connsiteY28" fmla="*/ 27432 h 27432"/>
                      <a:gd name="connsiteX29" fmla="*/ 3785616 w 10515600"/>
                      <a:gd name="connsiteY29" fmla="*/ 27432 h 27432"/>
                      <a:gd name="connsiteX30" fmla="*/ 3338703 w 10515600"/>
                      <a:gd name="connsiteY30" fmla="*/ 27432 h 27432"/>
                      <a:gd name="connsiteX31" fmla="*/ 2576322 w 10515600"/>
                      <a:gd name="connsiteY31" fmla="*/ 27432 h 27432"/>
                      <a:gd name="connsiteX32" fmla="*/ 2234565 w 10515600"/>
                      <a:gd name="connsiteY32" fmla="*/ 27432 h 27432"/>
                      <a:gd name="connsiteX33" fmla="*/ 1472184 w 10515600"/>
                      <a:gd name="connsiteY33" fmla="*/ 27432 h 27432"/>
                      <a:gd name="connsiteX34" fmla="*/ 1025271 w 10515600"/>
                      <a:gd name="connsiteY34" fmla="*/ 27432 h 27432"/>
                      <a:gd name="connsiteX35" fmla="*/ 683514 w 10515600"/>
                      <a:gd name="connsiteY35" fmla="*/ 27432 h 27432"/>
                      <a:gd name="connsiteX36" fmla="*/ 0 w 10515600"/>
                      <a:gd name="connsiteY36" fmla="*/ 27432 h 27432"/>
                      <a:gd name="connsiteX37" fmla="*/ 0 w 10515600"/>
                      <a:gd name="connsiteY37" fmla="*/ 0 h 274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</a:cxnLst>
                    <a:rect l="l" t="t" r="r" b="b"/>
                    <a:pathLst>
                      <a:path w="10515600" h="27432" fill="none" extrusionOk="0">
                        <a:moveTo>
                          <a:pt x="0" y="0"/>
                        </a:moveTo>
                        <a:cubicBezTo>
                          <a:pt x="114220" y="-11799"/>
                          <a:pt x="253320" y="-2888"/>
                          <a:pt x="446913" y="0"/>
                        </a:cubicBezTo>
                        <a:cubicBezTo>
                          <a:pt x="615827" y="-21012"/>
                          <a:pt x="846224" y="-12266"/>
                          <a:pt x="1104138" y="0"/>
                        </a:cubicBezTo>
                        <a:cubicBezTo>
                          <a:pt x="1374612" y="16601"/>
                          <a:pt x="1509930" y="3724"/>
                          <a:pt x="1866519" y="0"/>
                        </a:cubicBezTo>
                        <a:cubicBezTo>
                          <a:pt x="2227267" y="2494"/>
                          <a:pt x="2042751" y="-24730"/>
                          <a:pt x="2208276" y="0"/>
                        </a:cubicBezTo>
                        <a:cubicBezTo>
                          <a:pt x="2372908" y="-13784"/>
                          <a:pt x="2420213" y="7637"/>
                          <a:pt x="2550033" y="0"/>
                        </a:cubicBezTo>
                        <a:cubicBezTo>
                          <a:pt x="2633097" y="-6177"/>
                          <a:pt x="3105540" y="-7670"/>
                          <a:pt x="3417570" y="0"/>
                        </a:cubicBezTo>
                        <a:cubicBezTo>
                          <a:pt x="3755375" y="-18299"/>
                          <a:pt x="3947749" y="-8694"/>
                          <a:pt x="4074795" y="0"/>
                        </a:cubicBezTo>
                        <a:cubicBezTo>
                          <a:pt x="4234022" y="4410"/>
                          <a:pt x="4279660" y="4133"/>
                          <a:pt x="4416552" y="0"/>
                        </a:cubicBezTo>
                        <a:cubicBezTo>
                          <a:pt x="4547663" y="25078"/>
                          <a:pt x="4910883" y="20799"/>
                          <a:pt x="5073777" y="0"/>
                        </a:cubicBezTo>
                        <a:cubicBezTo>
                          <a:pt x="5256291" y="-6299"/>
                          <a:pt x="5533878" y="54096"/>
                          <a:pt x="5941314" y="0"/>
                        </a:cubicBezTo>
                        <a:cubicBezTo>
                          <a:pt x="6258222" y="-27909"/>
                          <a:pt x="6313336" y="-10134"/>
                          <a:pt x="6493383" y="0"/>
                        </a:cubicBezTo>
                        <a:cubicBezTo>
                          <a:pt x="6660373" y="1682"/>
                          <a:pt x="6901167" y="-1313"/>
                          <a:pt x="7045452" y="0"/>
                        </a:cubicBezTo>
                        <a:cubicBezTo>
                          <a:pt x="7149988" y="-12597"/>
                          <a:pt x="7490775" y="18530"/>
                          <a:pt x="7702677" y="0"/>
                        </a:cubicBezTo>
                        <a:cubicBezTo>
                          <a:pt x="7894246" y="-20534"/>
                          <a:pt x="8277724" y="-27276"/>
                          <a:pt x="8465058" y="0"/>
                        </a:cubicBezTo>
                        <a:cubicBezTo>
                          <a:pt x="8623687" y="22627"/>
                          <a:pt x="8928517" y="-4532"/>
                          <a:pt x="9227439" y="0"/>
                        </a:cubicBezTo>
                        <a:cubicBezTo>
                          <a:pt x="9509716" y="21062"/>
                          <a:pt x="10093803" y="11302"/>
                          <a:pt x="10515600" y="0"/>
                        </a:cubicBezTo>
                        <a:cubicBezTo>
                          <a:pt x="10515392" y="12419"/>
                          <a:pt x="10515697" y="14813"/>
                          <a:pt x="10515600" y="27432"/>
                        </a:cubicBezTo>
                        <a:cubicBezTo>
                          <a:pt x="10319767" y="11138"/>
                          <a:pt x="10222813" y="8928"/>
                          <a:pt x="10068687" y="27432"/>
                        </a:cubicBezTo>
                        <a:cubicBezTo>
                          <a:pt x="9947127" y="-40172"/>
                          <a:pt x="9520235" y="-3991"/>
                          <a:pt x="9201150" y="27432"/>
                        </a:cubicBezTo>
                        <a:cubicBezTo>
                          <a:pt x="8892666" y="48820"/>
                          <a:pt x="8867415" y="2195"/>
                          <a:pt x="8543925" y="27432"/>
                        </a:cubicBezTo>
                        <a:cubicBezTo>
                          <a:pt x="8223384" y="61927"/>
                          <a:pt x="8295543" y="30550"/>
                          <a:pt x="8202168" y="27432"/>
                        </a:cubicBezTo>
                        <a:cubicBezTo>
                          <a:pt x="8142306" y="19196"/>
                          <a:pt x="7792719" y="-46840"/>
                          <a:pt x="7544943" y="27432"/>
                        </a:cubicBezTo>
                        <a:cubicBezTo>
                          <a:pt x="7289053" y="48650"/>
                          <a:pt x="7112059" y="46641"/>
                          <a:pt x="6992874" y="27432"/>
                        </a:cubicBezTo>
                        <a:cubicBezTo>
                          <a:pt x="6865428" y="42971"/>
                          <a:pt x="6698878" y="-2571"/>
                          <a:pt x="6440805" y="27432"/>
                        </a:cubicBezTo>
                        <a:cubicBezTo>
                          <a:pt x="6213948" y="43874"/>
                          <a:pt x="6037998" y="39869"/>
                          <a:pt x="5888736" y="27432"/>
                        </a:cubicBezTo>
                        <a:cubicBezTo>
                          <a:pt x="5755073" y="11669"/>
                          <a:pt x="5591719" y="37904"/>
                          <a:pt x="5336667" y="27432"/>
                        </a:cubicBezTo>
                        <a:cubicBezTo>
                          <a:pt x="5107192" y="12743"/>
                          <a:pt x="4839850" y="71465"/>
                          <a:pt x="4574286" y="27432"/>
                        </a:cubicBezTo>
                        <a:cubicBezTo>
                          <a:pt x="4268723" y="-2915"/>
                          <a:pt x="4132707" y="26264"/>
                          <a:pt x="3917061" y="27432"/>
                        </a:cubicBezTo>
                        <a:cubicBezTo>
                          <a:pt x="3707491" y="19059"/>
                          <a:pt x="3662625" y="36218"/>
                          <a:pt x="3575304" y="27432"/>
                        </a:cubicBezTo>
                        <a:cubicBezTo>
                          <a:pt x="3501577" y="31368"/>
                          <a:pt x="3216551" y="45184"/>
                          <a:pt x="3023235" y="27432"/>
                        </a:cubicBezTo>
                        <a:cubicBezTo>
                          <a:pt x="2898318" y="-29018"/>
                          <a:pt x="2612573" y="-459"/>
                          <a:pt x="2260854" y="27432"/>
                        </a:cubicBezTo>
                        <a:cubicBezTo>
                          <a:pt x="1929006" y="21046"/>
                          <a:pt x="1999174" y="13544"/>
                          <a:pt x="1813941" y="27432"/>
                        </a:cubicBezTo>
                        <a:cubicBezTo>
                          <a:pt x="1678211" y="55700"/>
                          <a:pt x="1194438" y="8214"/>
                          <a:pt x="946404" y="27432"/>
                        </a:cubicBezTo>
                        <a:cubicBezTo>
                          <a:pt x="698983" y="-8173"/>
                          <a:pt x="408470" y="56200"/>
                          <a:pt x="0" y="27432"/>
                        </a:cubicBezTo>
                        <a:cubicBezTo>
                          <a:pt x="-347" y="15155"/>
                          <a:pt x="623" y="6531"/>
                          <a:pt x="0" y="0"/>
                        </a:cubicBezTo>
                        <a:close/>
                      </a:path>
                      <a:path w="10515600" h="27432" stroke="0" extrusionOk="0">
                        <a:moveTo>
                          <a:pt x="0" y="0"/>
                        </a:moveTo>
                        <a:cubicBezTo>
                          <a:pt x="211919" y="-2016"/>
                          <a:pt x="316177" y="40510"/>
                          <a:pt x="552069" y="0"/>
                        </a:cubicBezTo>
                        <a:cubicBezTo>
                          <a:pt x="772542" y="-20900"/>
                          <a:pt x="764083" y="-14675"/>
                          <a:pt x="893826" y="0"/>
                        </a:cubicBezTo>
                        <a:cubicBezTo>
                          <a:pt x="1063397" y="30592"/>
                          <a:pt x="1474950" y="6046"/>
                          <a:pt x="1761363" y="0"/>
                        </a:cubicBezTo>
                        <a:cubicBezTo>
                          <a:pt x="2080097" y="18653"/>
                          <a:pt x="2113941" y="5885"/>
                          <a:pt x="2313432" y="0"/>
                        </a:cubicBezTo>
                        <a:cubicBezTo>
                          <a:pt x="2499441" y="-14740"/>
                          <a:pt x="2735086" y="-31325"/>
                          <a:pt x="2865501" y="0"/>
                        </a:cubicBezTo>
                        <a:cubicBezTo>
                          <a:pt x="2981992" y="57856"/>
                          <a:pt x="3381601" y="38492"/>
                          <a:pt x="3733038" y="0"/>
                        </a:cubicBezTo>
                        <a:cubicBezTo>
                          <a:pt x="4123625" y="-20112"/>
                          <a:pt x="4011408" y="-7378"/>
                          <a:pt x="4179951" y="0"/>
                        </a:cubicBezTo>
                        <a:cubicBezTo>
                          <a:pt x="4401000" y="14701"/>
                          <a:pt x="4699781" y="38888"/>
                          <a:pt x="5047488" y="0"/>
                        </a:cubicBezTo>
                        <a:cubicBezTo>
                          <a:pt x="5344186" y="10403"/>
                          <a:pt x="5695008" y="-11723"/>
                          <a:pt x="5915025" y="0"/>
                        </a:cubicBezTo>
                        <a:cubicBezTo>
                          <a:pt x="6180956" y="11499"/>
                          <a:pt x="6291614" y="5262"/>
                          <a:pt x="6572250" y="0"/>
                        </a:cubicBezTo>
                        <a:cubicBezTo>
                          <a:pt x="6821420" y="4506"/>
                          <a:pt x="7145316" y="38320"/>
                          <a:pt x="7439787" y="0"/>
                        </a:cubicBezTo>
                        <a:cubicBezTo>
                          <a:pt x="7758536" y="11416"/>
                          <a:pt x="7844492" y="-3584"/>
                          <a:pt x="7991856" y="0"/>
                        </a:cubicBezTo>
                        <a:cubicBezTo>
                          <a:pt x="8110442" y="14248"/>
                          <a:pt x="8287603" y="-10798"/>
                          <a:pt x="8543925" y="0"/>
                        </a:cubicBezTo>
                        <a:cubicBezTo>
                          <a:pt x="8755533" y="10158"/>
                          <a:pt x="8980581" y="37273"/>
                          <a:pt x="9306306" y="0"/>
                        </a:cubicBezTo>
                        <a:cubicBezTo>
                          <a:pt x="9626970" y="-58435"/>
                          <a:pt x="9732148" y="-27937"/>
                          <a:pt x="9858375" y="0"/>
                        </a:cubicBezTo>
                        <a:cubicBezTo>
                          <a:pt x="9984726" y="54758"/>
                          <a:pt x="10380988" y="24840"/>
                          <a:pt x="10515600" y="0"/>
                        </a:cubicBezTo>
                        <a:cubicBezTo>
                          <a:pt x="10517149" y="5059"/>
                          <a:pt x="10515730" y="21285"/>
                          <a:pt x="10515600" y="27432"/>
                        </a:cubicBezTo>
                        <a:cubicBezTo>
                          <a:pt x="10313372" y="54818"/>
                          <a:pt x="10082728" y="-9874"/>
                          <a:pt x="9753219" y="27432"/>
                        </a:cubicBezTo>
                        <a:cubicBezTo>
                          <a:pt x="9427270" y="55089"/>
                          <a:pt x="9500787" y="26420"/>
                          <a:pt x="9411462" y="27432"/>
                        </a:cubicBezTo>
                        <a:cubicBezTo>
                          <a:pt x="9357667" y="47373"/>
                          <a:pt x="9193071" y="36348"/>
                          <a:pt x="8964549" y="27432"/>
                        </a:cubicBezTo>
                        <a:cubicBezTo>
                          <a:pt x="8754210" y="31458"/>
                          <a:pt x="8285075" y="62593"/>
                          <a:pt x="8097012" y="27432"/>
                        </a:cubicBezTo>
                        <a:cubicBezTo>
                          <a:pt x="7925273" y="-333"/>
                          <a:pt x="7641837" y="35190"/>
                          <a:pt x="7439787" y="27432"/>
                        </a:cubicBezTo>
                        <a:cubicBezTo>
                          <a:pt x="7281139" y="-5235"/>
                          <a:pt x="7161122" y="11210"/>
                          <a:pt x="6992874" y="27432"/>
                        </a:cubicBezTo>
                        <a:cubicBezTo>
                          <a:pt x="6869980" y="6304"/>
                          <a:pt x="6540193" y="99457"/>
                          <a:pt x="6335649" y="27432"/>
                        </a:cubicBezTo>
                        <a:cubicBezTo>
                          <a:pt x="6139123" y="3107"/>
                          <a:pt x="6101935" y="4355"/>
                          <a:pt x="5993892" y="27432"/>
                        </a:cubicBezTo>
                        <a:cubicBezTo>
                          <a:pt x="5888734" y="39412"/>
                          <a:pt x="5782533" y="16690"/>
                          <a:pt x="5652135" y="27432"/>
                        </a:cubicBezTo>
                        <a:cubicBezTo>
                          <a:pt x="5552209" y="21179"/>
                          <a:pt x="5187921" y="-24893"/>
                          <a:pt x="4994910" y="27432"/>
                        </a:cubicBezTo>
                        <a:cubicBezTo>
                          <a:pt x="4806885" y="62128"/>
                          <a:pt x="4648815" y="19479"/>
                          <a:pt x="4547997" y="27432"/>
                        </a:cubicBezTo>
                        <a:cubicBezTo>
                          <a:pt x="4428810" y="-12231"/>
                          <a:pt x="4164014" y="51840"/>
                          <a:pt x="3785616" y="27432"/>
                        </a:cubicBezTo>
                        <a:cubicBezTo>
                          <a:pt x="3411566" y="27981"/>
                          <a:pt x="3543001" y="53158"/>
                          <a:pt x="3338703" y="27432"/>
                        </a:cubicBezTo>
                        <a:cubicBezTo>
                          <a:pt x="3117151" y="22689"/>
                          <a:pt x="2783844" y="6169"/>
                          <a:pt x="2576322" y="27432"/>
                        </a:cubicBezTo>
                        <a:cubicBezTo>
                          <a:pt x="2369652" y="9611"/>
                          <a:pt x="2343135" y="16259"/>
                          <a:pt x="2234565" y="27432"/>
                        </a:cubicBezTo>
                        <a:cubicBezTo>
                          <a:pt x="2129772" y="62248"/>
                          <a:pt x="1826785" y="33844"/>
                          <a:pt x="1472184" y="27432"/>
                        </a:cubicBezTo>
                        <a:cubicBezTo>
                          <a:pt x="1166194" y="-2568"/>
                          <a:pt x="1206587" y="37567"/>
                          <a:pt x="1025271" y="27432"/>
                        </a:cubicBezTo>
                        <a:cubicBezTo>
                          <a:pt x="846595" y="17106"/>
                          <a:pt x="846808" y="18044"/>
                          <a:pt x="683514" y="27432"/>
                        </a:cubicBezTo>
                        <a:cubicBezTo>
                          <a:pt x="484621" y="38100"/>
                          <a:pt x="301760" y="33961"/>
                          <a:pt x="0" y="27432"/>
                        </a:cubicBezTo>
                        <a:cubicBezTo>
                          <a:pt x="1" y="19656"/>
                          <a:pt x="-1119" y="10874"/>
                          <a:pt x="0" y="0"/>
                        </a:cubicBezTo>
                        <a:close/>
                      </a:path>
                      <a:path w="10515600" h="27432" fill="none" stroke="0" extrusionOk="0">
                        <a:moveTo>
                          <a:pt x="0" y="0"/>
                        </a:moveTo>
                        <a:cubicBezTo>
                          <a:pt x="103862" y="-24108"/>
                          <a:pt x="222532" y="3855"/>
                          <a:pt x="446913" y="0"/>
                        </a:cubicBezTo>
                        <a:cubicBezTo>
                          <a:pt x="686273" y="17152"/>
                          <a:pt x="811890" y="-6128"/>
                          <a:pt x="1104138" y="0"/>
                        </a:cubicBezTo>
                        <a:cubicBezTo>
                          <a:pt x="1346730" y="26724"/>
                          <a:pt x="1494649" y="6099"/>
                          <a:pt x="1866519" y="0"/>
                        </a:cubicBezTo>
                        <a:cubicBezTo>
                          <a:pt x="2220423" y="-10605"/>
                          <a:pt x="2054599" y="17153"/>
                          <a:pt x="2208276" y="0"/>
                        </a:cubicBezTo>
                        <a:cubicBezTo>
                          <a:pt x="2384643" y="-10590"/>
                          <a:pt x="2420675" y="7371"/>
                          <a:pt x="2550033" y="0"/>
                        </a:cubicBezTo>
                        <a:cubicBezTo>
                          <a:pt x="2644786" y="-15374"/>
                          <a:pt x="3082537" y="18532"/>
                          <a:pt x="3417570" y="0"/>
                        </a:cubicBezTo>
                        <a:cubicBezTo>
                          <a:pt x="3733868" y="-33542"/>
                          <a:pt x="3909189" y="3289"/>
                          <a:pt x="4074795" y="0"/>
                        </a:cubicBezTo>
                        <a:cubicBezTo>
                          <a:pt x="4237749" y="8583"/>
                          <a:pt x="4286465" y="7395"/>
                          <a:pt x="4416552" y="0"/>
                        </a:cubicBezTo>
                        <a:cubicBezTo>
                          <a:pt x="4546370" y="-6871"/>
                          <a:pt x="4918723" y="28447"/>
                          <a:pt x="5073777" y="0"/>
                        </a:cubicBezTo>
                        <a:cubicBezTo>
                          <a:pt x="5237362" y="-17739"/>
                          <a:pt x="5618791" y="101647"/>
                          <a:pt x="5941314" y="0"/>
                        </a:cubicBezTo>
                        <a:cubicBezTo>
                          <a:pt x="6272758" y="-28812"/>
                          <a:pt x="6315148" y="4960"/>
                          <a:pt x="6493383" y="0"/>
                        </a:cubicBezTo>
                        <a:cubicBezTo>
                          <a:pt x="6694884" y="-22079"/>
                          <a:pt x="6904202" y="-29222"/>
                          <a:pt x="7045452" y="0"/>
                        </a:cubicBezTo>
                        <a:cubicBezTo>
                          <a:pt x="7147460" y="27824"/>
                          <a:pt x="7460058" y="4894"/>
                          <a:pt x="7702677" y="0"/>
                        </a:cubicBezTo>
                        <a:cubicBezTo>
                          <a:pt x="7905036" y="-18959"/>
                          <a:pt x="8288750" y="-49276"/>
                          <a:pt x="8465058" y="0"/>
                        </a:cubicBezTo>
                        <a:cubicBezTo>
                          <a:pt x="8637036" y="-66"/>
                          <a:pt x="8888223" y="27233"/>
                          <a:pt x="9227439" y="0"/>
                        </a:cubicBezTo>
                        <a:cubicBezTo>
                          <a:pt x="9512691" y="21558"/>
                          <a:pt x="10136345" y="5493"/>
                          <a:pt x="10515600" y="0"/>
                        </a:cubicBezTo>
                        <a:cubicBezTo>
                          <a:pt x="10515781" y="12508"/>
                          <a:pt x="10516008" y="14417"/>
                          <a:pt x="10515600" y="27432"/>
                        </a:cubicBezTo>
                        <a:cubicBezTo>
                          <a:pt x="10336692" y="26322"/>
                          <a:pt x="10197794" y="32437"/>
                          <a:pt x="10068687" y="27432"/>
                        </a:cubicBezTo>
                        <a:cubicBezTo>
                          <a:pt x="9947986" y="91680"/>
                          <a:pt x="9445805" y="39249"/>
                          <a:pt x="9201150" y="27432"/>
                        </a:cubicBezTo>
                        <a:cubicBezTo>
                          <a:pt x="8891012" y="44089"/>
                          <a:pt x="8858828" y="2736"/>
                          <a:pt x="8543925" y="27432"/>
                        </a:cubicBezTo>
                        <a:cubicBezTo>
                          <a:pt x="8223267" y="53165"/>
                          <a:pt x="8283304" y="52518"/>
                          <a:pt x="8202168" y="27432"/>
                        </a:cubicBezTo>
                        <a:cubicBezTo>
                          <a:pt x="8093778" y="62163"/>
                          <a:pt x="7766541" y="-33827"/>
                          <a:pt x="7544943" y="27432"/>
                        </a:cubicBezTo>
                        <a:cubicBezTo>
                          <a:pt x="7314863" y="55129"/>
                          <a:pt x="7107264" y="25244"/>
                          <a:pt x="6992874" y="27432"/>
                        </a:cubicBezTo>
                        <a:cubicBezTo>
                          <a:pt x="6884782" y="17566"/>
                          <a:pt x="6638381" y="14651"/>
                          <a:pt x="6440805" y="27432"/>
                        </a:cubicBezTo>
                        <a:cubicBezTo>
                          <a:pt x="6208169" y="60979"/>
                          <a:pt x="6026010" y="30610"/>
                          <a:pt x="5888736" y="27432"/>
                        </a:cubicBezTo>
                        <a:cubicBezTo>
                          <a:pt x="5762198" y="10473"/>
                          <a:pt x="5584977" y="25540"/>
                          <a:pt x="5336667" y="27432"/>
                        </a:cubicBezTo>
                        <a:cubicBezTo>
                          <a:pt x="5092600" y="8870"/>
                          <a:pt x="4849659" y="29959"/>
                          <a:pt x="4574286" y="27432"/>
                        </a:cubicBezTo>
                        <a:cubicBezTo>
                          <a:pt x="4271362" y="35230"/>
                          <a:pt x="4129109" y="33967"/>
                          <a:pt x="3917061" y="27432"/>
                        </a:cubicBezTo>
                        <a:cubicBezTo>
                          <a:pt x="3716743" y="26392"/>
                          <a:pt x="3654523" y="50446"/>
                          <a:pt x="3575304" y="27432"/>
                        </a:cubicBezTo>
                        <a:cubicBezTo>
                          <a:pt x="3521930" y="22984"/>
                          <a:pt x="3174876" y="12123"/>
                          <a:pt x="3023235" y="27432"/>
                        </a:cubicBezTo>
                        <a:cubicBezTo>
                          <a:pt x="2896812" y="10128"/>
                          <a:pt x="2623520" y="63192"/>
                          <a:pt x="2260854" y="27432"/>
                        </a:cubicBezTo>
                        <a:cubicBezTo>
                          <a:pt x="1927032" y="21370"/>
                          <a:pt x="1997337" y="17315"/>
                          <a:pt x="1813941" y="27432"/>
                        </a:cubicBezTo>
                        <a:cubicBezTo>
                          <a:pt x="1663537" y="71145"/>
                          <a:pt x="1153132" y="3151"/>
                          <a:pt x="946404" y="27432"/>
                        </a:cubicBezTo>
                        <a:cubicBezTo>
                          <a:pt x="678295" y="32471"/>
                          <a:pt x="444357" y="37120"/>
                          <a:pt x="0" y="27432"/>
                        </a:cubicBezTo>
                        <a:cubicBezTo>
                          <a:pt x="915" y="14581"/>
                          <a:pt x="-225" y="557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1059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58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10/26/23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7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243589"/>
                      <a:gd name="connsiteY0" fmla="*/ 0 h 27432"/>
                      <a:gd name="connsiteX1" fmla="*/ 563791 w 4243589"/>
                      <a:gd name="connsiteY1" fmla="*/ 0 h 27432"/>
                      <a:gd name="connsiteX2" fmla="*/ 1042710 w 4243589"/>
                      <a:gd name="connsiteY2" fmla="*/ 0 h 27432"/>
                      <a:gd name="connsiteX3" fmla="*/ 1564066 w 4243589"/>
                      <a:gd name="connsiteY3" fmla="*/ 0 h 27432"/>
                      <a:gd name="connsiteX4" fmla="*/ 2212729 w 4243589"/>
                      <a:gd name="connsiteY4" fmla="*/ 0 h 27432"/>
                      <a:gd name="connsiteX5" fmla="*/ 2776520 w 4243589"/>
                      <a:gd name="connsiteY5" fmla="*/ 0 h 27432"/>
                      <a:gd name="connsiteX6" fmla="*/ 3297875 w 4243589"/>
                      <a:gd name="connsiteY6" fmla="*/ 0 h 27432"/>
                      <a:gd name="connsiteX7" fmla="*/ 4243589 w 4243589"/>
                      <a:gd name="connsiteY7" fmla="*/ 0 h 27432"/>
                      <a:gd name="connsiteX8" fmla="*/ 4243589 w 4243589"/>
                      <a:gd name="connsiteY8" fmla="*/ 27432 h 27432"/>
                      <a:gd name="connsiteX9" fmla="*/ 3637362 w 4243589"/>
                      <a:gd name="connsiteY9" fmla="*/ 27432 h 27432"/>
                      <a:gd name="connsiteX10" fmla="*/ 3116007 w 4243589"/>
                      <a:gd name="connsiteY10" fmla="*/ 27432 h 27432"/>
                      <a:gd name="connsiteX11" fmla="*/ 2424908 w 4243589"/>
                      <a:gd name="connsiteY11" fmla="*/ 27432 h 27432"/>
                      <a:gd name="connsiteX12" fmla="*/ 1861117 w 4243589"/>
                      <a:gd name="connsiteY12" fmla="*/ 27432 h 27432"/>
                      <a:gd name="connsiteX13" fmla="*/ 1382198 w 4243589"/>
                      <a:gd name="connsiteY13" fmla="*/ 27432 h 27432"/>
                      <a:gd name="connsiteX14" fmla="*/ 733535 w 4243589"/>
                      <a:gd name="connsiteY14" fmla="*/ 27432 h 27432"/>
                      <a:gd name="connsiteX15" fmla="*/ 0 w 4243589"/>
                      <a:gd name="connsiteY15" fmla="*/ 27432 h 27432"/>
                      <a:gd name="connsiteX16" fmla="*/ 0 w 4243589"/>
                      <a:gd name="connsiteY16" fmla="*/ 0 h 27432"/>
                      <a:gd name="connsiteX0" fmla="*/ 0 w 4243589"/>
                      <a:gd name="connsiteY0" fmla="*/ 0 h 27432"/>
                      <a:gd name="connsiteX1" fmla="*/ 563791 w 4243589"/>
                      <a:gd name="connsiteY1" fmla="*/ 0 h 27432"/>
                      <a:gd name="connsiteX2" fmla="*/ 1042710 w 4243589"/>
                      <a:gd name="connsiteY2" fmla="*/ 0 h 27432"/>
                      <a:gd name="connsiteX3" fmla="*/ 1733809 w 4243589"/>
                      <a:gd name="connsiteY3" fmla="*/ 0 h 27432"/>
                      <a:gd name="connsiteX4" fmla="*/ 2297600 w 4243589"/>
                      <a:gd name="connsiteY4" fmla="*/ 0 h 27432"/>
                      <a:gd name="connsiteX5" fmla="*/ 2861391 w 4243589"/>
                      <a:gd name="connsiteY5" fmla="*/ 0 h 27432"/>
                      <a:gd name="connsiteX6" fmla="*/ 3552490 w 4243589"/>
                      <a:gd name="connsiteY6" fmla="*/ 0 h 27432"/>
                      <a:gd name="connsiteX7" fmla="*/ 4243589 w 4243589"/>
                      <a:gd name="connsiteY7" fmla="*/ 0 h 27432"/>
                      <a:gd name="connsiteX8" fmla="*/ 4243589 w 4243589"/>
                      <a:gd name="connsiteY8" fmla="*/ 27432 h 27432"/>
                      <a:gd name="connsiteX9" fmla="*/ 3722234 w 4243589"/>
                      <a:gd name="connsiteY9" fmla="*/ 27432 h 27432"/>
                      <a:gd name="connsiteX10" fmla="*/ 3116007 w 4243589"/>
                      <a:gd name="connsiteY10" fmla="*/ 27432 h 27432"/>
                      <a:gd name="connsiteX11" fmla="*/ 2509780 w 4243589"/>
                      <a:gd name="connsiteY11" fmla="*/ 27432 h 27432"/>
                      <a:gd name="connsiteX12" fmla="*/ 1945989 w 4243589"/>
                      <a:gd name="connsiteY12" fmla="*/ 27432 h 27432"/>
                      <a:gd name="connsiteX13" fmla="*/ 1254890 w 4243589"/>
                      <a:gd name="connsiteY13" fmla="*/ 27432 h 27432"/>
                      <a:gd name="connsiteX14" fmla="*/ 563791 w 4243589"/>
                      <a:gd name="connsiteY14" fmla="*/ 27432 h 27432"/>
                      <a:gd name="connsiteX15" fmla="*/ 0 w 4243589"/>
                      <a:gd name="connsiteY15" fmla="*/ 27432 h 27432"/>
                      <a:gd name="connsiteX16" fmla="*/ 0 w 4243589"/>
                      <a:gd name="connsiteY16" fmla="*/ 0 h 274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243589" h="27432" fill="none" extrusionOk="0">
                        <a:moveTo>
                          <a:pt x="0" y="0"/>
                        </a:moveTo>
                        <a:cubicBezTo>
                          <a:pt x="155810" y="20981"/>
                          <a:pt x="398886" y="-17697"/>
                          <a:pt x="563791" y="0"/>
                        </a:cubicBezTo>
                        <a:cubicBezTo>
                          <a:pt x="733057" y="30669"/>
                          <a:pt x="892815" y="-4840"/>
                          <a:pt x="1042710" y="0"/>
                        </a:cubicBezTo>
                        <a:cubicBezTo>
                          <a:pt x="1191420" y="28610"/>
                          <a:pt x="1323570" y="-3741"/>
                          <a:pt x="1564066" y="0"/>
                        </a:cubicBezTo>
                        <a:cubicBezTo>
                          <a:pt x="1774096" y="5222"/>
                          <a:pt x="1901043" y="24509"/>
                          <a:pt x="2212729" y="0"/>
                        </a:cubicBezTo>
                        <a:cubicBezTo>
                          <a:pt x="2513476" y="-25034"/>
                          <a:pt x="2514785" y="-26717"/>
                          <a:pt x="2776520" y="0"/>
                        </a:cubicBezTo>
                        <a:cubicBezTo>
                          <a:pt x="3028238" y="46961"/>
                          <a:pt x="3165558" y="584"/>
                          <a:pt x="3297875" y="0"/>
                        </a:cubicBezTo>
                        <a:cubicBezTo>
                          <a:pt x="3442261" y="-10195"/>
                          <a:pt x="4011204" y="-62373"/>
                          <a:pt x="4243589" y="0"/>
                        </a:cubicBezTo>
                        <a:cubicBezTo>
                          <a:pt x="4242777" y="8405"/>
                          <a:pt x="4242001" y="21756"/>
                          <a:pt x="4243589" y="27432"/>
                        </a:cubicBezTo>
                        <a:cubicBezTo>
                          <a:pt x="4109466" y="17148"/>
                          <a:pt x="3915081" y="-29826"/>
                          <a:pt x="3637362" y="27432"/>
                        </a:cubicBezTo>
                        <a:cubicBezTo>
                          <a:pt x="3354304" y="38168"/>
                          <a:pt x="3259898" y="26347"/>
                          <a:pt x="3116007" y="27432"/>
                        </a:cubicBezTo>
                        <a:cubicBezTo>
                          <a:pt x="2949637" y="8343"/>
                          <a:pt x="2625555" y="32779"/>
                          <a:pt x="2424908" y="27432"/>
                        </a:cubicBezTo>
                        <a:cubicBezTo>
                          <a:pt x="2203818" y="31297"/>
                          <a:pt x="2094998" y="23473"/>
                          <a:pt x="1861117" y="27432"/>
                        </a:cubicBezTo>
                        <a:cubicBezTo>
                          <a:pt x="1647658" y="46853"/>
                          <a:pt x="1499035" y="21042"/>
                          <a:pt x="1382198" y="27432"/>
                        </a:cubicBezTo>
                        <a:cubicBezTo>
                          <a:pt x="1297441" y="56771"/>
                          <a:pt x="1036114" y="7091"/>
                          <a:pt x="733535" y="27432"/>
                        </a:cubicBezTo>
                        <a:cubicBezTo>
                          <a:pt x="433191" y="17735"/>
                          <a:pt x="355887" y="5944"/>
                          <a:pt x="0" y="27432"/>
                        </a:cubicBezTo>
                        <a:cubicBezTo>
                          <a:pt x="-476" y="15539"/>
                          <a:pt x="-411" y="9181"/>
                          <a:pt x="0" y="0"/>
                        </a:cubicBezTo>
                        <a:close/>
                      </a:path>
                      <a:path w="4243589" h="27432" stroke="0" extrusionOk="0">
                        <a:moveTo>
                          <a:pt x="0" y="0"/>
                        </a:moveTo>
                        <a:cubicBezTo>
                          <a:pt x="151143" y="39936"/>
                          <a:pt x="304017" y="-10420"/>
                          <a:pt x="563791" y="0"/>
                        </a:cubicBezTo>
                        <a:cubicBezTo>
                          <a:pt x="813249" y="539"/>
                          <a:pt x="841506" y="9454"/>
                          <a:pt x="1042710" y="0"/>
                        </a:cubicBezTo>
                        <a:cubicBezTo>
                          <a:pt x="1267965" y="-29665"/>
                          <a:pt x="1570418" y="-61038"/>
                          <a:pt x="1733809" y="0"/>
                        </a:cubicBezTo>
                        <a:cubicBezTo>
                          <a:pt x="1874287" y="31139"/>
                          <a:pt x="2053554" y="17058"/>
                          <a:pt x="2297600" y="0"/>
                        </a:cubicBezTo>
                        <a:cubicBezTo>
                          <a:pt x="2538606" y="-10297"/>
                          <a:pt x="2714551" y="-39338"/>
                          <a:pt x="2861391" y="0"/>
                        </a:cubicBezTo>
                        <a:cubicBezTo>
                          <a:pt x="3026919" y="28587"/>
                          <a:pt x="3412894" y="29126"/>
                          <a:pt x="3552490" y="0"/>
                        </a:cubicBezTo>
                        <a:cubicBezTo>
                          <a:pt x="3686081" y="-14849"/>
                          <a:pt x="3949661" y="-63071"/>
                          <a:pt x="4243589" y="0"/>
                        </a:cubicBezTo>
                        <a:cubicBezTo>
                          <a:pt x="4244093" y="9145"/>
                          <a:pt x="4245348" y="18278"/>
                          <a:pt x="4243589" y="27432"/>
                        </a:cubicBezTo>
                        <a:cubicBezTo>
                          <a:pt x="4086617" y="11324"/>
                          <a:pt x="3946386" y="30245"/>
                          <a:pt x="3722234" y="27432"/>
                        </a:cubicBezTo>
                        <a:cubicBezTo>
                          <a:pt x="3527135" y="-8703"/>
                          <a:pt x="3279168" y="54419"/>
                          <a:pt x="3116007" y="27432"/>
                        </a:cubicBezTo>
                        <a:cubicBezTo>
                          <a:pt x="2973085" y="-42753"/>
                          <a:pt x="2755006" y="-7918"/>
                          <a:pt x="2509780" y="27432"/>
                        </a:cubicBezTo>
                        <a:cubicBezTo>
                          <a:pt x="2274221" y="27759"/>
                          <a:pt x="2060386" y="46729"/>
                          <a:pt x="1945989" y="27432"/>
                        </a:cubicBezTo>
                        <a:cubicBezTo>
                          <a:pt x="1841378" y="14504"/>
                          <a:pt x="1377651" y="30057"/>
                          <a:pt x="1254890" y="27432"/>
                        </a:cubicBezTo>
                        <a:cubicBezTo>
                          <a:pt x="1070932" y="44161"/>
                          <a:pt x="837558" y="21232"/>
                          <a:pt x="563791" y="27432"/>
                        </a:cubicBezTo>
                        <a:cubicBezTo>
                          <a:pt x="262927" y="23954"/>
                          <a:pt x="131332" y="37978"/>
                          <a:pt x="0" y="27432"/>
                        </a:cubicBezTo>
                        <a:cubicBezTo>
                          <a:pt x="-736" y="17315"/>
                          <a:pt x="432" y="6508"/>
                          <a:pt x="0" y="0"/>
                        </a:cubicBezTo>
                        <a:close/>
                      </a:path>
                      <a:path w="4243589" h="27432" fill="none" stroke="0" extrusionOk="0">
                        <a:moveTo>
                          <a:pt x="0" y="0"/>
                        </a:moveTo>
                        <a:cubicBezTo>
                          <a:pt x="143706" y="-24070"/>
                          <a:pt x="370953" y="-2854"/>
                          <a:pt x="563791" y="0"/>
                        </a:cubicBezTo>
                        <a:cubicBezTo>
                          <a:pt x="754576" y="7064"/>
                          <a:pt x="895371" y="-5198"/>
                          <a:pt x="1042710" y="0"/>
                        </a:cubicBezTo>
                        <a:cubicBezTo>
                          <a:pt x="1174003" y="11148"/>
                          <a:pt x="1351530" y="8088"/>
                          <a:pt x="1564066" y="0"/>
                        </a:cubicBezTo>
                        <a:cubicBezTo>
                          <a:pt x="1755407" y="12600"/>
                          <a:pt x="1941012" y="38950"/>
                          <a:pt x="2212729" y="0"/>
                        </a:cubicBezTo>
                        <a:cubicBezTo>
                          <a:pt x="2513544" y="-25113"/>
                          <a:pt x="2515180" y="-27658"/>
                          <a:pt x="2776520" y="0"/>
                        </a:cubicBezTo>
                        <a:cubicBezTo>
                          <a:pt x="3030391" y="25935"/>
                          <a:pt x="3168038" y="28221"/>
                          <a:pt x="3297875" y="0"/>
                        </a:cubicBezTo>
                        <a:cubicBezTo>
                          <a:pt x="3412066" y="-64975"/>
                          <a:pt x="3985860" y="-4208"/>
                          <a:pt x="4243589" y="0"/>
                        </a:cubicBezTo>
                        <a:cubicBezTo>
                          <a:pt x="4243032" y="8537"/>
                          <a:pt x="4244511" y="21849"/>
                          <a:pt x="4243589" y="27432"/>
                        </a:cubicBezTo>
                        <a:cubicBezTo>
                          <a:pt x="4072158" y="-309"/>
                          <a:pt x="3960368" y="37416"/>
                          <a:pt x="3637362" y="27432"/>
                        </a:cubicBezTo>
                        <a:cubicBezTo>
                          <a:pt x="3358910" y="62085"/>
                          <a:pt x="3255504" y="46768"/>
                          <a:pt x="3116007" y="27432"/>
                        </a:cubicBezTo>
                        <a:cubicBezTo>
                          <a:pt x="3002835" y="57969"/>
                          <a:pt x="2624892" y="43730"/>
                          <a:pt x="2424908" y="27432"/>
                        </a:cubicBezTo>
                        <a:cubicBezTo>
                          <a:pt x="2240994" y="6861"/>
                          <a:pt x="2094743" y="-25079"/>
                          <a:pt x="1861117" y="27432"/>
                        </a:cubicBezTo>
                        <a:cubicBezTo>
                          <a:pt x="1629201" y="50353"/>
                          <a:pt x="1484140" y="-4358"/>
                          <a:pt x="1382198" y="27432"/>
                        </a:cubicBezTo>
                        <a:cubicBezTo>
                          <a:pt x="1211704" y="43024"/>
                          <a:pt x="1030972" y="8006"/>
                          <a:pt x="733535" y="27432"/>
                        </a:cubicBezTo>
                        <a:cubicBezTo>
                          <a:pt x="421844" y="14473"/>
                          <a:pt x="334544" y="-5295"/>
                          <a:pt x="0" y="27432"/>
                        </a:cubicBezTo>
                        <a:cubicBezTo>
                          <a:pt x="-1508" y="15815"/>
                          <a:pt x="-177" y="814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1360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10/26/23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369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8056A-761D-1DBC-276A-2A46D153C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1613" y="1355763"/>
            <a:ext cx="6972300" cy="2255794"/>
          </a:xfrm>
        </p:spPr>
        <p:txBody>
          <a:bodyPr anchor="t">
            <a:normAutofit/>
          </a:bodyPr>
          <a:lstStyle>
            <a:lvl1pPr>
              <a:lnSpc>
                <a:spcPct val="110000"/>
              </a:lnSpc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3904B3-6AC1-19D5-3EAE-2009A3B4C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4921820"/>
            <a:ext cx="5524500" cy="115093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A2A86D-493D-5BF6-8AA6-F1231E3BA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10/26/23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CCCD76-6623-164A-7BFA-207AFA057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64312-1F20-5486-62B0-A8BB8829D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703F1C9-9114-4426-6F07-F7FF9CCD5FC4}"/>
              </a:ext>
            </a:extLst>
          </p:cNvPr>
          <p:cNvCxnSpPr>
            <a:cxnSpLocks/>
          </p:cNvCxnSpPr>
          <p:nvPr/>
        </p:nvCxnSpPr>
        <p:spPr>
          <a:xfrm>
            <a:off x="1638300" y="4596637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11187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10/26/23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480560"/>
                      <a:gd name="connsiteY0" fmla="*/ 0 h 27432"/>
                      <a:gd name="connsiteX1" fmla="*/ 595274 w 4480560"/>
                      <a:gd name="connsiteY1" fmla="*/ 0 h 27432"/>
                      <a:gd name="connsiteX2" fmla="*/ 1100938 w 4480560"/>
                      <a:gd name="connsiteY2" fmla="*/ 0 h 27432"/>
                      <a:gd name="connsiteX3" fmla="*/ 1651406 w 4480560"/>
                      <a:gd name="connsiteY3" fmla="*/ 0 h 27432"/>
                      <a:gd name="connsiteX4" fmla="*/ 2336292 w 4480560"/>
                      <a:gd name="connsiteY4" fmla="*/ 0 h 27432"/>
                      <a:gd name="connsiteX5" fmla="*/ 2931566 w 4480560"/>
                      <a:gd name="connsiteY5" fmla="*/ 0 h 27432"/>
                      <a:gd name="connsiteX6" fmla="*/ 3482035 w 4480560"/>
                      <a:gd name="connsiteY6" fmla="*/ 0 h 27432"/>
                      <a:gd name="connsiteX7" fmla="*/ 4480560 w 4480560"/>
                      <a:gd name="connsiteY7" fmla="*/ 0 h 27432"/>
                      <a:gd name="connsiteX8" fmla="*/ 4480560 w 4480560"/>
                      <a:gd name="connsiteY8" fmla="*/ 27432 h 27432"/>
                      <a:gd name="connsiteX9" fmla="*/ 3840480 w 4480560"/>
                      <a:gd name="connsiteY9" fmla="*/ 27432 h 27432"/>
                      <a:gd name="connsiteX10" fmla="*/ 3290011 w 4480560"/>
                      <a:gd name="connsiteY10" fmla="*/ 27432 h 27432"/>
                      <a:gd name="connsiteX11" fmla="*/ 2560320 w 4480560"/>
                      <a:gd name="connsiteY11" fmla="*/ 27432 h 27432"/>
                      <a:gd name="connsiteX12" fmla="*/ 1965046 w 4480560"/>
                      <a:gd name="connsiteY12" fmla="*/ 27432 h 27432"/>
                      <a:gd name="connsiteX13" fmla="*/ 1459382 w 4480560"/>
                      <a:gd name="connsiteY13" fmla="*/ 27432 h 27432"/>
                      <a:gd name="connsiteX14" fmla="*/ 774497 w 4480560"/>
                      <a:gd name="connsiteY14" fmla="*/ 27432 h 27432"/>
                      <a:gd name="connsiteX15" fmla="*/ 0 w 4480560"/>
                      <a:gd name="connsiteY15" fmla="*/ 27432 h 27432"/>
                      <a:gd name="connsiteX16" fmla="*/ 0 w 4480560"/>
                      <a:gd name="connsiteY16" fmla="*/ 0 h 27432"/>
                      <a:gd name="connsiteX0" fmla="*/ 0 w 4480560"/>
                      <a:gd name="connsiteY0" fmla="*/ 0 h 27432"/>
                      <a:gd name="connsiteX1" fmla="*/ 595274 w 4480560"/>
                      <a:gd name="connsiteY1" fmla="*/ 0 h 27432"/>
                      <a:gd name="connsiteX2" fmla="*/ 1100938 w 4480560"/>
                      <a:gd name="connsiteY2" fmla="*/ 0 h 27432"/>
                      <a:gd name="connsiteX3" fmla="*/ 1830629 w 4480560"/>
                      <a:gd name="connsiteY3" fmla="*/ 0 h 27432"/>
                      <a:gd name="connsiteX4" fmla="*/ 2425903 w 4480560"/>
                      <a:gd name="connsiteY4" fmla="*/ 0 h 27432"/>
                      <a:gd name="connsiteX5" fmla="*/ 3021178 w 4480560"/>
                      <a:gd name="connsiteY5" fmla="*/ 0 h 27432"/>
                      <a:gd name="connsiteX6" fmla="*/ 3750869 w 4480560"/>
                      <a:gd name="connsiteY6" fmla="*/ 0 h 27432"/>
                      <a:gd name="connsiteX7" fmla="*/ 4480560 w 4480560"/>
                      <a:gd name="connsiteY7" fmla="*/ 0 h 27432"/>
                      <a:gd name="connsiteX8" fmla="*/ 4480560 w 4480560"/>
                      <a:gd name="connsiteY8" fmla="*/ 27432 h 27432"/>
                      <a:gd name="connsiteX9" fmla="*/ 3930091 w 4480560"/>
                      <a:gd name="connsiteY9" fmla="*/ 27432 h 27432"/>
                      <a:gd name="connsiteX10" fmla="*/ 3290011 w 4480560"/>
                      <a:gd name="connsiteY10" fmla="*/ 27432 h 27432"/>
                      <a:gd name="connsiteX11" fmla="*/ 2649931 w 4480560"/>
                      <a:gd name="connsiteY11" fmla="*/ 27432 h 27432"/>
                      <a:gd name="connsiteX12" fmla="*/ 2054657 w 4480560"/>
                      <a:gd name="connsiteY12" fmla="*/ 27432 h 27432"/>
                      <a:gd name="connsiteX13" fmla="*/ 1324966 w 4480560"/>
                      <a:gd name="connsiteY13" fmla="*/ 27432 h 27432"/>
                      <a:gd name="connsiteX14" fmla="*/ 595274 w 4480560"/>
                      <a:gd name="connsiteY14" fmla="*/ 27432 h 27432"/>
                      <a:gd name="connsiteX15" fmla="*/ 0 w 4480560"/>
                      <a:gd name="connsiteY15" fmla="*/ 27432 h 27432"/>
                      <a:gd name="connsiteX16" fmla="*/ 0 w 4480560"/>
                      <a:gd name="connsiteY16" fmla="*/ 0 h 274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480560" h="27432" fill="none" extrusionOk="0">
                        <a:moveTo>
                          <a:pt x="0" y="0"/>
                        </a:moveTo>
                        <a:cubicBezTo>
                          <a:pt x="267574" y="14606"/>
                          <a:pt x="338605" y="-40"/>
                          <a:pt x="595274" y="0"/>
                        </a:cubicBezTo>
                        <a:cubicBezTo>
                          <a:pt x="856171" y="-2198"/>
                          <a:pt x="863435" y="-13333"/>
                          <a:pt x="1100938" y="0"/>
                        </a:cubicBezTo>
                        <a:cubicBezTo>
                          <a:pt x="1340270" y="17713"/>
                          <a:pt x="1418448" y="-18893"/>
                          <a:pt x="1651406" y="0"/>
                        </a:cubicBezTo>
                        <a:cubicBezTo>
                          <a:pt x="1875387" y="1627"/>
                          <a:pt x="2153037" y="22688"/>
                          <a:pt x="2336292" y="0"/>
                        </a:cubicBezTo>
                        <a:cubicBezTo>
                          <a:pt x="2522206" y="-4211"/>
                          <a:pt x="2718333" y="34959"/>
                          <a:pt x="2931566" y="0"/>
                        </a:cubicBezTo>
                        <a:cubicBezTo>
                          <a:pt x="3137043" y="-17106"/>
                          <a:pt x="3304331" y="1415"/>
                          <a:pt x="3482035" y="0"/>
                        </a:cubicBezTo>
                        <a:cubicBezTo>
                          <a:pt x="3649837" y="-24078"/>
                          <a:pt x="4010577" y="-51921"/>
                          <a:pt x="4480560" y="0"/>
                        </a:cubicBezTo>
                        <a:cubicBezTo>
                          <a:pt x="4479748" y="8405"/>
                          <a:pt x="4478972" y="21756"/>
                          <a:pt x="4480560" y="27432"/>
                        </a:cubicBezTo>
                        <a:cubicBezTo>
                          <a:pt x="4305601" y="50664"/>
                          <a:pt x="4025154" y="35606"/>
                          <a:pt x="3840480" y="27432"/>
                        </a:cubicBezTo>
                        <a:cubicBezTo>
                          <a:pt x="3668919" y="-3187"/>
                          <a:pt x="3556555" y="-3530"/>
                          <a:pt x="3290011" y="27432"/>
                        </a:cubicBezTo>
                        <a:cubicBezTo>
                          <a:pt x="2991827" y="27316"/>
                          <a:pt x="2862038" y="-13378"/>
                          <a:pt x="2560320" y="27432"/>
                        </a:cubicBezTo>
                        <a:cubicBezTo>
                          <a:pt x="2273396" y="46520"/>
                          <a:pt x="2159701" y="49142"/>
                          <a:pt x="1965046" y="27432"/>
                        </a:cubicBezTo>
                        <a:cubicBezTo>
                          <a:pt x="1785994" y="38332"/>
                          <a:pt x="1686680" y="61464"/>
                          <a:pt x="1459382" y="27432"/>
                        </a:cubicBezTo>
                        <a:cubicBezTo>
                          <a:pt x="1260610" y="14114"/>
                          <a:pt x="913962" y="40676"/>
                          <a:pt x="774497" y="27432"/>
                        </a:cubicBezTo>
                        <a:cubicBezTo>
                          <a:pt x="689426" y="10997"/>
                          <a:pt x="378264" y="15467"/>
                          <a:pt x="0" y="27432"/>
                        </a:cubicBezTo>
                        <a:cubicBezTo>
                          <a:pt x="-476" y="15539"/>
                          <a:pt x="-411" y="9181"/>
                          <a:pt x="0" y="0"/>
                        </a:cubicBezTo>
                        <a:close/>
                      </a:path>
                      <a:path w="4480560" h="27432" stroke="0" extrusionOk="0">
                        <a:moveTo>
                          <a:pt x="0" y="0"/>
                        </a:moveTo>
                        <a:cubicBezTo>
                          <a:pt x="290844" y="5546"/>
                          <a:pt x="318443" y="10543"/>
                          <a:pt x="595274" y="0"/>
                        </a:cubicBezTo>
                        <a:cubicBezTo>
                          <a:pt x="862223" y="-10630"/>
                          <a:pt x="1008164" y="-6970"/>
                          <a:pt x="1100938" y="0"/>
                        </a:cubicBezTo>
                        <a:cubicBezTo>
                          <a:pt x="1231751" y="-9052"/>
                          <a:pt x="1563421" y="-55931"/>
                          <a:pt x="1830629" y="0"/>
                        </a:cubicBezTo>
                        <a:cubicBezTo>
                          <a:pt x="2081843" y="38764"/>
                          <a:pt x="2181743" y="16966"/>
                          <a:pt x="2425903" y="0"/>
                        </a:cubicBezTo>
                        <a:cubicBezTo>
                          <a:pt x="2657412" y="-20059"/>
                          <a:pt x="2795431" y="8423"/>
                          <a:pt x="3021178" y="0"/>
                        </a:cubicBezTo>
                        <a:cubicBezTo>
                          <a:pt x="3275119" y="-4749"/>
                          <a:pt x="3480943" y="2522"/>
                          <a:pt x="3750869" y="0"/>
                        </a:cubicBezTo>
                        <a:cubicBezTo>
                          <a:pt x="4005211" y="16055"/>
                          <a:pt x="4302144" y="-2969"/>
                          <a:pt x="4480560" y="0"/>
                        </a:cubicBezTo>
                        <a:cubicBezTo>
                          <a:pt x="4481064" y="9145"/>
                          <a:pt x="4482319" y="18278"/>
                          <a:pt x="4480560" y="27432"/>
                        </a:cubicBezTo>
                        <a:cubicBezTo>
                          <a:pt x="4261480" y="3713"/>
                          <a:pt x="4206199" y="42245"/>
                          <a:pt x="3930091" y="27432"/>
                        </a:cubicBezTo>
                        <a:cubicBezTo>
                          <a:pt x="3666932" y="-1758"/>
                          <a:pt x="3493645" y="28520"/>
                          <a:pt x="3290011" y="27432"/>
                        </a:cubicBezTo>
                        <a:cubicBezTo>
                          <a:pt x="3137078" y="-27316"/>
                          <a:pt x="2894690" y="-4232"/>
                          <a:pt x="2649931" y="27432"/>
                        </a:cubicBezTo>
                        <a:cubicBezTo>
                          <a:pt x="2413020" y="35010"/>
                          <a:pt x="2225991" y="3157"/>
                          <a:pt x="2054657" y="27432"/>
                        </a:cubicBezTo>
                        <a:cubicBezTo>
                          <a:pt x="1886877" y="51257"/>
                          <a:pt x="1548763" y="59106"/>
                          <a:pt x="1324966" y="27432"/>
                        </a:cubicBezTo>
                        <a:cubicBezTo>
                          <a:pt x="1040995" y="15613"/>
                          <a:pt x="786929" y="-3939"/>
                          <a:pt x="595274" y="27432"/>
                        </a:cubicBezTo>
                        <a:cubicBezTo>
                          <a:pt x="371401" y="46547"/>
                          <a:pt x="168483" y="36883"/>
                          <a:pt x="0" y="27432"/>
                        </a:cubicBezTo>
                        <a:cubicBezTo>
                          <a:pt x="-736" y="17315"/>
                          <a:pt x="432" y="6508"/>
                          <a:pt x="0" y="0"/>
                        </a:cubicBezTo>
                        <a:close/>
                      </a:path>
                      <a:path w="4480560" h="27432" fill="none" stroke="0" extrusionOk="0">
                        <a:moveTo>
                          <a:pt x="0" y="0"/>
                        </a:moveTo>
                        <a:cubicBezTo>
                          <a:pt x="254633" y="596"/>
                          <a:pt x="318854" y="8353"/>
                          <a:pt x="595274" y="0"/>
                        </a:cubicBezTo>
                        <a:cubicBezTo>
                          <a:pt x="857042" y="-2503"/>
                          <a:pt x="863005" y="-13327"/>
                          <a:pt x="1100938" y="0"/>
                        </a:cubicBezTo>
                        <a:cubicBezTo>
                          <a:pt x="1322315" y="28736"/>
                          <a:pt x="1429801" y="-15572"/>
                          <a:pt x="1651406" y="0"/>
                        </a:cubicBezTo>
                        <a:cubicBezTo>
                          <a:pt x="1861310" y="20479"/>
                          <a:pt x="2199002" y="36173"/>
                          <a:pt x="2336292" y="0"/>
                        </a:cubicBezTo>
                        <a:cubicBezTo>
                          <a:pt x="2504451" y="-23230"/>
                          <a:pt x="2735943" y="-3451"/>
                          <a:pt x="2931566" y="0"/>
                        </a:cubicBezTo>
                        <a:cubicBezTo>
                          <a:pt x="3109081" y="-33272"/>
                          <a:pt x="3310374" y="39503"/>
                          <a:pt x="3482035" y="0"/>
                        </a:cubicBezTo>
                        <a:cubicBezTo>
                          <a:pt x="3630968" y="-117346"/>
                          <a:pt x="3975789" y="30358"/>
                          <a:pt x="4480560" y="0"/>
                        </a:cubicBezTo>
                        <a:cubicBezTo>
                          <a:pt x="4480003" y="8537"/>
                          <a:pt x="4481482" y="21849"/>
                          <a:pt x="4480560" y="27432"/>
                        </a:cubicBezTo>
                        <a:cubicBezTo>
                          <a:pt x="4299745" y="21741"/>
                          <a:pt x="4055484" y="67940"/>
                          <a:pt x="3840480" y="27432"/>
                        </a:cubicBezTo>
                        <a:cubicBezTo>
                          <a:pt x="3665362" y="28120"/>
                          <a:pt x="3548412" y="20248"/>
                          <a:pt x="3290011" y="27432"/>
                        </a:cubicBezTo>
                        <a:cubicBezTo>
                          <a:pt x="3037450" y="50639"/>
                          <a:pt x="2862123" y="56883"/>
                          <a:pt x="2560320" y="27432"/>
                        </a:cubicBezTo>
                        <a:cubicBezTo>
                          <a:pt x="2308793" y="20872"/>
                          <a:pt x="2153402" y="-12255"/>
                          <a:pt x="1965046" y="27432"/>
                        </a:cubicBezTo>
                        <a:cubicBezTo>
                          <a:pt x="1778601" y="39660"/>
                          <a:pt x="1672011" y="37556"/>
                          <a:pt x="1459382" y="27432"/>
                        </a:cubicBezTo>
                        <a:cubicBezTo>
                          <a:pt x="1212351" y="3860"/>
                          <a:pt x="906131" y="26575"/>
                          <a:pt x="774497" y="27432"/>
                        </a:cubicBezTo>
                        <a:cubicBezTo>
                          <a:pt x="636671" y="-33567"/>
                          <a:pt x="331670" y="15421"/>
                          <a:pt x="0" y="27432"/>
                        </a:cubicBezTo>
                        <a:cubicBezTo>
                          <a:pt x="-1508" y="15815"/>
                          <a:pt x="-177" y="814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947872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10/26/23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480560"/>
                      <a:gd name="connsiteY0" fmla="*/ 0 h 27432"/>
                      <a:gd name="connsiteX1" fmla="*/ 595274 w 4480560"/>
                      <a:gd name="connsiteY1" fmla="*/ 0 h 27432"/>
                      <a:gd name="connsiteX2" fmla="*/ 1100938 w 4480560"/>
                      <a:gd name="connsiteY2" fmla="*/ 0 h 27432"/>
                      <a:gd name="connsiteX3" fmla="*/ 1651406 w 4480560"/>
                      <a:gd name="connsiteY3" fmla="*/ 0 h 27432"/>
                      <a:gd name="connsiteX4" fmla="*/ 2336292 w 4480560"/>
                      <a:gd name="connsiteY4" fmla="*/ 0 h 27432"/>
                      <a:gd name="connsiteX5" fmla="*/ 2931566 w 4480560"/>
                      <a:gd name="connsiteY5" fmla="*/ 0 h 27432"/>
                      <a:gd name="connsiteX6" fmla="*/ 3482035 w 4480560"/>
                      <a:gd name="connsiteY6" fmla="*/ 0 h 27432"/>
                      <a:gd name="connsiteX7" fmla="*/ 4480560 w 4480560"/>
                      <a:gd name="connsiteY7" fmla="*/ 0 h 27432"/>
                      <a:gd name="connsiteX8" fmla="*/ 4480560 w 4480560"/>
                      <a:gd name="connsiteY8" fmla="*/ 27432 h 27432"/>
                      <a:gd name="connsiteX9" fmla="*/ 3840480 w 4480560"/>
                      <a:gd name="connsiteY9" fmla="*/ 27432 h 27432"/>
                      <a:gd name="connsiteX10" fmla="*/ 3290011 w 4480560"/>
                      <a:gd name="connsiteY10" fmla="*/ 27432 h 27432"/>
                      <a:gd name="connsiteX11" fmla="*/ 2560320 w 4480560"/>
                      <a:gd name="connsiteY11" fmla="*/ 27432 h 27432"/>
                      <a:gd name="connsiteX12" fmla="*/ 1965046 w 4480560"/>
                      <a:gd name="connsiteY12" fmla="*/ 27432 h 27432"/>
                      <a:gd name="connsiteX13" fmla="*/ 1459382 w 4480560"/>
                      <a:gd name="connsiteY13" fmla="*/ 27432 h 27432"/>
                      <a:gd name="connsiteX14" fmla="*/ 774497 w 4480560"/>
                      <a:gd name="connsiteY14" fmla="*/ 27432 h 27432"/>
                      <a:gd name="connsiteX15" fmla="*/ 0 w 4480560"/>
                      <a:gd name="connsiteY15" fmla="*/ 27432 h 27432"/>
                      <a:gd name="connsiteX16" fmla="*/ 0 w 4480560"/>
                      <a:gd name="connsiteY16" fmla="*/ 0 h 27432"/>
                      <a:gd name="connsiteX0" fmla="*/ 0 w 4480560"/>
                      <a:gd name="connsiteY0" fmla="*/ 0 h 27432"/>
                      <a:gd name="connsiteX1" fmla="*/ 595274 w 4480560"/>
                      <a:gd name="connsiteY1" fmla="*/ 0 h 27432"/>
                      <a:gd name="connsiteX2" fmla="*/ 1100938 w 4480560"/>
                      <a:gd name="connsiteY2" fmla="*/ 0 h 27432"/>
                      <a:gd name="connsiteX3" fmla="*/ 1830629 w 4480560"/>
                      <a:gd name="connsiteY3" fmla="*/ 0 h 27432"/>
                      <a:gd name="connsiteX4" fmla="*/ 2425903 w 4480560"/>
                      <a:gd name="connsiteY4" fmla="*/ 0 h 27432"/>
                      <a:gd name="connsiteX5" fmla="*/ 3021178 w 4480560"/>
                      <a:gd name="connsiteY5" fmla="*/ 0 h 27432"/>
                      <a:gd name="connsiteX6" fmla="*/ 3750869 w 4480560"/>
                      <a:gd name="connsiteY6" fmla="*/ 0 h 27432"/>
                      <a:gd name="connsiteX7" fmla="*/ 4480560 w 4480560"/>
                      <a:gd name="connsiteY7" fmla="*/ 0 h 27432"/>
                      <a:gd name="connsiteX8" fmla="*/ 4480560 w 4480560"/>
                      <a:gd name="connsiteY8" fmla="*/ 27432 h 27432"/>
                      <a:gd name="connsiteX9" fmla="*/ 3930091 w 4480560"/>
                      <a:gd name="connsiteY9" fmla="*/ 27432 h 27432"/>
                      <a:gd name="connsiteX10" fmla="*/ 3290011 w 4480560"/>
                      <a:gd name="connsiteY10" fmla="*/ 27432 h 27432"/>
                      <a:gd name="connsiteX11" fmla="*/ 2649931 w 4480560"/>
                      <a:gd name="connsiteY11" fmla="*/ 27432 h 27432"/>
                      <a:gd name="connsiteX12" fmla="*/ 2054657 w 4480560"/>
                      <a:gd name="connsiteY12" fmla="*/ 27432 h 27432"/>
                      <a:gd name="connsiteX13" fmla="*/ 1324966 w 4480560"/>
                      <a:gd name="connsiteY13" fmla="*/ 27432 h 27432"/>
                      <a:gd name="connsiteX14" fmla="*/ 595274 w 4480560"/>
                      <a:gd name="connsiteY14" fmla="*/ 27432 h 27432"/>
                      <a:gd name="connsiteX15" fmla="*/ 0 w 4480560"/>
                      <a:gd name="connsiteY15" fmla="*/ 27432 h 27432"/>
                      <a:gd name="connsiteX16" fmla="*/ 0 w 4480560"/>
                      <a:gd name="connsiteY16" fmla="*/ 0 h 274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480560" h="27432" fill="none" extrusionOk="0">
                        <a:moveTo>
                          <a:pt x="0" y="0"/>
                        </a:moveTo>
                        <a:cubicBezTo>
                          <a:pt x="267574" y="14606"/>
                          <a:pt x="338605" y="-40"/>
                          <a:pt x="595274" y="0"/>
                        </a:cubicBezTo>
                        <a:cubicBezTo>
                          <a:pt x="856171" y="-2198"/>
                          <a:pt x="863435" y="-13333"/>
                          <a:pt x="1100938" y="0"/>
                        </a:cubicBezTo>
                        <a:cubicBezTo>
                          <a:pt x="1340270" y="17713"/>
                          <a:pt x="1418448" y="-18893"/>
                          <a:pt x="1651406" y="0"/>
                        </a:cubicBezTo>
                        <a:cubicBezTo>
                          <a:pt x="1875387" y="1627"/>
                          <a:pt x="2153037" y="22688"/>
                          <a:pt x="2336292" y="0"/>
                        </a:cubicBezTo>
                        <a:cubicBezTo>
                          <a:pt x="2522206" y="-4211"/>
                          <a:pt x="2718333" y="34959"/>
                          <a:pt x="2931566" y="0"/>
                        </a:cubicBezTo>
                        <a:cubicBezTo>
                          <a:pt x="3137043" y="-17106"/>
                          <a:pt x="3304331" y="1415"/>
                          <a:pt x="3482035" y="0"/>
                        </a:cubicBezTo>
                        <a:cubicBezTo>
                          <a:pt x="3649837" y="-24078"/>
                          <a:pt x="4010577" y="-51921"/>
                          <a:pt x="4480560" y="0"/>
                        </a:cubicBezTo>
                        <a:cubicBezTo>
                          <a:pt x="4479748" y="8405"/>
                          <a:pt x="4478972" y="21756"/>
                          <a:pt x="4480560" y="27432"/>
                        </a:cubicBezTo>
                        <a:cubicBezTo>
                          <a:pt x="4305601" y="50664"/>
                          <a:pt x="4025154" y="35606"/>
                          <a:pt x="3840480" y="27432"/>
                        </a:cubicBezTo>
                        <a:cubicBezTo>
                          <a:pt x="3668919" y="-3187"/>
                          <a:pt x="3556555" y="-3530"/>
                          <a:pt x="3290011" y="27432"/>
                        </a:cubicBezTo>
                        <a:cubicBezTo>
                          <a:pt x="2991827" y="27316"/>
                          <a:pt x="2862038" y="-13378"/>
                          <a:pt x="2560320" y="27432"/>
                        </a:cubicBezTo>
                        <a:cubicBezTo>
                          <a:pt x="2273396" y="46520"/>
                          <a:pt x="2159701" y="49142"/>
                          <a:pt x="1965046" y="27432"/>
                        </a:cubicBezTo>
                        <a:cubicBezTo>
                          <a:pt x="1785994" y="38332"/>
                          <a:pt x="1686680" y="61464"/>
                          <a:pt x="1459382" y="27432"/>
                        </a:cubicBezTo>
                        <a:cubicBezTo>
                          <a:pt x="1260610" y="14114"/>
                          <a:pt x="913962" y="40676"/>
                          <a:pt x="774497" y="27432"/>
                        </a:cubicBezTo>
                        <a:cubicBezTo>
                          <a:pt x="689426" y="10997"/>
                          <a:pt x="378264" y="15467"/>
                          <a:pt x="0" y="27432"/>
                        </a:cubicBezTo>
                        <a:cubicBezTo>
                          <a:pt x="-476" y="15539"/>
                          <a:pt x="-411" y="9181"/>
                          <a:pt x="0" y="0"/>
                        </a:cubicBezTo>
                        <a:close/>
                      </a:path>
                      <a:path w="4480560" h="27432" stroke="0" extrusionOk="0">
                        <a:moveTo>
                          <a:pt x="0" y="0"/>
                        </a:moveTo>
                        <a:cubicBezTo>
                          <a:pt x="290844" y="5546"/>
                          <a:pt x="318443" y="10543"/>
                          <a:pt x="595274" y="0"/>
                        </a:cubicBezTo>
                        <a:cubicBezTo>
                          <a:pt x="862223" y="-10630"/>
                          <a:pt x="1008164" y="-6970"/>
                          <a:pt x="1100938" y="0"/>
                        </a:cubicBezTo>
                        <a:cubicBezTo>
                          <a:pt x="1231751" y="-9052"/>
                          <a:pt x="1563421" y="-55931"/>
                          <a:pt x="1830629" y="0"/>
                        </a:cubicBezTo>
                        <a:cubicBezTo>
                          <a:pt x="2081843" y="38764"/>
                          <a:pt x="2181743" y="16966"/>
                          <a:pt x="2425903" y="0"/>
                        </a:cubicBezTo>
                        <a:cubicBezTo>
                          <a:pt x="2657412" y="-20059"/>
                          <a:pt x="2795431" y="8423"/>
                          <a:pt x="3021178" y="0"/>
                        </a:cubicBezTo>
                        <a:cubicBezTo>
                          <a:pt x="3275119" y="-4749"/>
                          <a:pt x="3480943" y="2522"/>
                          <a:pt x="3750869" y="0"/>
                        </a:cubicBezTo>
                        <a:cubicBezTo>
                          <a:pt x="4005211" y="16055"/>
                          <a:pt x="4302144" y="-2969"/>
                          <a:pt x="4480560" y="0"/>
                        </a:cubicBezTo>
                        <a:cubicBezTo>
                          <a:pt x="4481064" y="9145"/>
                          <a:pt x="4482319" y="18278"/>
                          <a:pt x="4480560" y="27432"/>
                        </a:cubicBezTo>
                        <a:cubicBezTo>
                          <a:pt x="4261480" y="3713"/>
                          <a:pt x="4206199" y="42245"/>
                          <a:pt x="3930091" y="27432"/>
                        </a:cubicBezTo>
                        <a:cubicBezTo>
                          <a:pt x="3666932" y="-1758"/>
                          <a:pt x="3493645" y="28520"/>
                          <a:pt x="3290011" y="27432"/>
                        </a:cubicBezTo>
                        <a:cubicBezTo>
                          <a:pt x="3137078" y="-27316"/>
                          <a:pt x="2894690" y="-4232"/>
                          <a:pt x="2649931" y="27432"/>
                        </a:cubicBezTo>
                        <a:cubicBezTo>
                          <a:pt x="2413020" y="35010"/>
                          <a:pt x="2225991" y="3157"/>
                          <a:pt x="2054657" y="27432"/>
                        </a:cubicBezTo>
                        <a:cubicBezTo>
                          <a:pt x="1886877" y="51257"/>
                          <a:pt x="1548763" y="59106"/>
                          <a:pt x="1324966" y="27432"/>
                        </a:cubicBezTo>
                        <a:cubicBezTo>
                          <a:pt x="1040995" y="15613"/>
                          <a:pt x="786929" y="-3939"/>
                          <a:pt x="595274" y="27432"/>
                        </a:cubicBezTo>
                        <a:cubicBezTo>
                          <a:pt x="371401" y="46547"/>
                          <a:pt x="168483" y="36883"/>
                          <a:pt x="0" y="27432"/>
                        </a:cubicBezTo>
                        <a:cubicBezTo>
                          <a:pt x="-736" y="17315"/>
                          <a:pt x="432" y="6508"/>
                          <a:pt x="0" y="0"/>
                        </a:cubicBezTo>
                        <a:close/>
                      </a:path>
                      <a:path w="4480560" h="27432" fill="none" stroke="0" extrusionOk="0">
                        <a:moveTo>
                          <a:pt x="0" y="0"/>
                        </a:moveTo>
                        <a:cubicBezTo>
                          <a:pt x="254633" y="596"/>
                          <a:pt x="318854" y="8353"/>
                          <a:pt x="595274" y="0"/>
                        </a:cubicBezTo>
                        <a:cubicBezTo>
                          <a:pt x="857042" y="-2503"/>
                          <a:pt x="863005" y="-13327"/>
                          <a:pt x="1100938" y="0"/>
                        </a:cubicBezTo>
                        <a:cubicBezTo>
                          <a:pt x="1322315" y="28736"/>
                          <a:pt x="1429801" y="-15572"/>
                          <a:pt x="1651406" y="0"/>
                        </a:cubicBezTo>
                        <a:cubicBezTo>
                          <a:pt x="1861310" y="20479"/>
                          <a:pt x="2199002" y="36173"/>
                          <a:pt x="2336292" y="0"/>
                        </a:cubicBezTo>
                        <a:cubicBezTo>
                          <a:pt x="2504451" y="-23230"/>
                          <a:pt x="2735943" y="-3451"/>
                          <a:pt x="2931566" y="0"/>
                        </a:cubicBezTo>
                        <a:cubicBezTo>
                          <a:pt x="3109081" y="-33272"/>
                          <a:pt x="3310374" y="39503"/>
                          <a:pt x="3482035" y="0"/>
                        </a:cubicBezTo>
                        <a:cubicBezTo>
                          <a:pt x="3630968" y="-117346"/>
                          <a:pt x="3975789" y="30358"/>
                          <a:pt x="4480560" y="0"/>
                        </a:cubicBezTo>
                        <a:cubicBezTo>
                          <a:pt x="4480003" y="8537"/>
                          <a:pt x="4481482" y="21849"/>
                          <a:pt x="4480560" y="27432"/>
                        </a:cubicBezTo>
                        <a:cubicBezTo>
                          <a:pt x="4299745" y="21741"/>
                          <a:pt x="4055484" y="67940"/>
                          <a:pt x="3840480" y="27432"/>
                        </a:cubicBezTo>
                        <a:cubicBezTo>
                          <a:pt x="3665362" y="28120"/>
                          <a:pt x="3548412" y="20248"/>
                          <a:pt x="3290011" y="27432"/>
                        </a:cubicBezTo>
                        <a:cubicBezTo>
                          <a:pt x="3037450" y="50639"/>
                          <a:pt x="2862123" y="56883"/>
                          <a:pt x="2560320" y="27432"/>
                        </a:cubicBezTo>
                        <a:cubicBezTo>
                          <a:pt x="2308793" y="20872"/>
                          <a:pt x="2153402" y="-12255"/>
                          <a:pt x="1965046" y="27432"/>
                        </a:cubicBezTo>
                        <a:cubicBezTo>
                          <a:pt x="1778601" y="39660"/>
                          <a:pt x="1672011" y="37556"/>
                          <a:pt x="1459382" y="27432"/>
                        </a:cubicBezTo>
                        <a:cubicBezTo>
                          <a:pt x="1212351" y="3860"/>
                          <a:pt x="906131" y="26575"/>
                          <a:pt x="774497" y="27432"/>
                        </a:cubicBezTo>
                        <a:cubicBezTo>
                          <a:pt x="636671" y="-33567"/>
                          <a:pt x="331670" y="15421"/>
                          <a:pt x="0" y="27432"/>
                        </a:cubicBezTo>
                        <a:cubicBezTo>
                          <a:pt x="-1508" y="15815"/>
                          <a:pt x="-177" y="814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9365604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1721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871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CFC4C-4D16-E5A8-F934-8B158F6F2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BDE54-F935-945D-3E4F-B659695E84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52500" y="2286002"/>
            <a:ext cx="5067300" cy="389096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8F3710-E06B-05DE-937A-C92E52569E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86001"/>
            <a:ext cx="5067300" cy="38909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302EFD-42D3-11C1-677E-0E478B93F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10/26/23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4C2F08-0D93-B14B-6106-2925DF3E1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A5DE81-F2AB-CCB9-8B68-5E4F31011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949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2D81B-4E36-1511-E9A7-8FB931B41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1004888"/>
            <a:ext cx="10287000" cy="90011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FA73DE-183B-9473-20AD-2D3BFED843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1" y="2085959"/>
            <a:ext cx="4886325" cy="590566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70FB3D-60AC-DEF2-4472-31B4E076CB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2501" y="3048001"/>
            <a:ext cx="4886325" cy="322263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6E5BDB-B29C-788F-E2FB-6C154E8FE8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53174" y="2085959"/>
            <a:ext cx="4886325" cy="590566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13FF49-3276-24CA-BC81-FA92C0A930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53174" y="3048000"/>
            <a:ext cx="4886325" cy="322263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8FA1C8-C196-9BE1-F603-3FC17EDD9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10/26/23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B79692-E142-E1D7-AD17-30C5F1365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90FCF2-7B78-2A2A-F878-58335FEA3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2D0356-1ECF-682B-F87A-811BDD28B2CB}"/>
              </a:ext>
            </a:extLst>
          </p:cNvPr>
          <p:cNvCxnSpPr>
            <a:cxnSpLocks/>
          </p:cNvCxnSpPr>
          <p:nvPr/>
        </p:nvCxnSpPr>
        <p:spPr>
          <a:xfrm>
            <a:off x="1052513" y="2876817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906CA06-9701-E645-C0A5-594B227B288F}"/>
              </a:ext>
            </a:extLst>
          </p:cNvPr>
          <p:cNvCxnSpPr>
            <a:cxnSpLocks/>
          </p:cNvCxnSpPr>
          <p:nvPr/>
        </p:nvCxnSpPr>
        <p:spPr>
          <a:xfrm>
            <a:off x="6435725" y="2876817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9332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214DA-C0D4-E152-7F42-F6352C961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914400"/>
            <a:ext cx="9715500" cy="990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C2AA04-1E84-460C-F560-A228F930F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10/26/23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AB260E-3910-7D1B-5074-24F5F0AB5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2020F1-A878-9B80-6B4F-7D71406BB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24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7652D6-7AE9-3E3B-5C1B-2B4399B15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10/26/23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A7127E-2A63-6F45-4C40-835843630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56FB79-D9D1-5381-0019-E24F8B4DA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788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C23B5-7DA9-0E4F-DA39-4624DB8A2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369065"/>
            <a:ext cx="3266536" cy="2312979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A5E77-518A-1FB9-B473-E19CADE04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4423" y="987425"/>
            <a:ext cx="5615077" cy="4873625"/>
          </a:xfrm>
        </p:spPr>
        <p:txBody>
          <a:bodyPr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65344F-7D06-2406-D113-D24587835D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24000" y="3947801"/>
            <a:ext cx="3266536" cy="238283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2BE708-BAD0-A0A6-9332-9D2179E67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10/26/23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A70050-9362-4EC4-6B73-3A38445B7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CDA991-8608-CAB4-33FA-03D380D2F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910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7B837-332D-9100-E007-7DE279481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99" y="1385457"/>
            <a:ext cx="3312543" cy="2304288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0DE983-0B0E-07CC-8C57-4EA529E27D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24423" y="957263"/>
            <a:ext cx="5372189" cy="4962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CAB867-3FC6-5007-61B0-D9B7E5B0CE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24000" y="3958315"/>
            <a:ext cx="3312542" cy="196147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C7E0F-BFE1-7134-163B-B777970B7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10/26/23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395D0B-4F98-F3BE-FB23-22D8C5D41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B2E3D-2188-B7A9-0ECE-978147358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234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5258B98-3BD5-0A20-B0E7-944EAEB2654A}"/>
              </a:ext>
            </a:extLst>
          </p:cNvPr>
          <p:cNvSpPr/>
          <p:nvPr/>
        </p:nvSpPr>
        <p:spPr>
          <a:xfrm>
            <a:off x="0" y="3510612"/>
            <a:ext cx="12192000" cy="3347388"/>
          </a:xfrm>
          <a:prstGeom prst="rect">
            <a:avLst/>
          </a:prstGeom>
          <a:gradFill>
            <a:gsLst>
              <a:gs pos="14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D404C1-E8A5-65FC-C068-21EA0397E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757238"/>
            <a:ext cx="10287000" cy="1147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DCFD78-F171-BA47-AAF3-C6EB75F94C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0" y="2285997"/>
            <a:ext cx="10287000" cy="3890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65A77-B1AB-D608-A6C5-F0F99B6913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68087" y="4756249"/>
            <a:ext cx="24763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b="1" cap="all" spc="300" baseline="0">
                <a:solidFill>
                  <a:schemeClr val="tx1"/>
                </a:solidFill>
              </a:defRPr>
            </a:lvl1pPr>
          </a:lstStyle>
          <a:p>
            <a:fld id="{9D0D92BC-42A9-434B-8530-ADBF4485E407}" type="datetimeFigureOut">
              <a:rPr lang="en-US" smtClean="0"/>
              <a:pPr/>
              <a:t>10/26/23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DE34E5-5E9B-7786-05B5-B93241EE2F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89519" y="1758059"/>
            <a:ext cx="2433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1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25CD4B-611E-32FA-419D-326099EEF3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9542" y="3246437"/>
            <a:ext cx="5333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A0289F9E-9962-4B7B-BA18-A15907CCC6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491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2800" b="1" kern="1200" cap="all" spc="6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56032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521208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9496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832104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00">
          <p15:clr>
            <a:srgbClr val="F26B43"/>
          </p15:clr>
        </p15:guide>
        <p15:guide id="4" pos="3240">
          <p15:clr>
            <a:srgbClr val="F26B43"/>
          </p15:clr>
        </p15:guide>
        <p15:guide id="5" pos="4440">
          <p15:clr>
            <a:srgbClr val="F26B43"/>
          </p15:clr>
        </p15:guide>
        <p15:guide id="6" pos="7080">
          <p15:clr>
            <a:srgbClr val="F26B43"/>
          </p15:clr>
        </p15:guide>
        <p15:guide id="7" orient="horz" pos="1440">
          <p15:clr>
            <a:srgbClr val="F26B43"/>
          </p15:clr>
        </p15:guide>
        <p15:guide id="8" orient="horz" pos="120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10/26/23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10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10/26/23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49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1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10000"/>
        </a:lnSpc>
        <a:spcBef>
          <a:spcPts val="37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1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1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1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aide-sank.blogspot.com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re Your Thoughts: Exchange Programs - Funderstanding: Education,  Curriculum and Learning Resources">
            <a:extLst>
              <a:ext uri="{FF2B5EF4-FFF2-40B4-BE49-F238E27FC236}">
                <a16:creationId xmlns:a16="http://schemas.microsoft.com/office/drawing/2014/main" id="{0C59247D-73B6-454D-0AD2-0258801C6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995"/>
            <a:ext cx="4363565" cy="178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D9D68A-11BD-25EA-7615-4256138498CE}"/>
              </a:ext>
            </a:extLst>
          </p:cNvPr>
          <p:cNvSpPr txBox="1"/>
          <p:nvPr/>
        </p:nvSpPr>
        <p:spPr>
          <a:xfrm>
            <a:off x="2546988" y="2623464"/>
            <a:ext cx="10373711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e Hand"/>
                <a:ea typeface="+mn-ea"/>
                <a:cs typeface="+mn-cs"/>
              </a:rPr>
              <a:t>What did we learn in the last meeting?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e Hand"/>
                <a:ea typeface="+mn-ea"/>
                <a:cs typeface="+mn-cs"/>
              </a:rPr>
              <a:t>Do you have a small task to do or something to read/study?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3723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C8B38D4-9D92-4608-A16B-260E8CC213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1524000" y="762001"/>
            <a:ext cx="9144000" cy="86909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Leading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25D2F4-7A0E-ACA7-3A97-AEE028D25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37234"/>
            <a:ext cx="12192000" cy="3120318"/>
          </a:xfrm>
          <a:prstGeom prst="rect">
            <a:avLst/>
          </a:prstGeom>
          <a:gradFill>
            <a:gsLst>
              <a:gs pos="14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Content Placeholder">
            <a:extLst>
              <a:ext uri="{FF2B5EF4-FFF2-40B4-BE49-F238E27FC236}">
                <a16:creationId xmlns:a16="http://schemas.microsoft.com/office/drawing/2014/main" id="{1C93B5B0-314F-710D-C487-3EA4F1CA24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2921716"/>
              </p:ext>
            </p:extLst>
          </p:nvPr>
        </p:nvGraphicFramePr>
        <p:xfrm>
          <a:off x="952500" y="2393094"/>
          <a:ext cx="10287000" cy="3702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11781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DAD064D-86F0-42ED-B520-996898579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952500" y="812042"/>
            <a:ext cx="4264686" cy="1092958"/>
          </a:xfrm>
        </p:spPr>
        <p:txBody>
          <a:bodyPr>
            <a:normAutofit/>
          </a:bodyPr>
          <a:lstStyle/>
          <a:p>
            <a:r>
              <a:rPr lang="en-US" dirty="0"/>
              <a:t>Controlling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A4D85E-F98A-F670-16C3-7B2B0DA3A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17781"/>
            <a:ext cx="6096000" cy="3640219"/>
          </a:xfrm>
          <a:prstGeom prst="rect">
            <a:avLst/>
          </a:prstGeom>
          <a:gradFill>
            <a:gsLst>
              <a:gs pos="14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952500" y="2285997"/>
            <a:ext cx="4191000" cy="3890965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Controlling</a:t>
            </a:r>
          </a:p>
          <a:p>
            <a:pPr lvl="0"/>
            <a:r>
              <a:rPr lang="en-US" dirty="0"/>
              <a:t>Detailed explanation of the controlling function</a:t>
            </a:r>
          </a:p>
          <a:p>
            <a:pPr lvl="0"/>
            <a:r>
              <a:rPr lang="en-US" dirty="0"/>
              <a:t>Role of performance metrics</a:t>
            </a:r>
          </a:p>
          <a:p>
            <a:pPr lvl="0"/>
            <a:r>
              <a:rPr lang="en-US" dirty="0"/>
              <a:t>Visual representation of the control process</a:t>
            </a:r>
          </a:p>
        </p:txBody>
      </p:sp>
      <p:pic>
        <p:nvPicPr>
          <p:cNvPr id="6" name="Picture 5" descr="Magnifying glass showing decling performance">
            <a:extLst>
              <a:ext uri="{FF2B5EF4-FFF2-40B4-BE49-F238E27FC236}">
                <a16:creationId xmlns:a16="http://schemas.microsoft.com/office/drawing/2014/main" id="{78519D6D-CA6E-E1B7-B1EF-A08C911ECA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46" r="18407" b="-3"/>
          <a:stretch/>
        </p:blipFill>
        <p:spPr>
          <a:xfrm>
            <a:off x="6096000" y="10"/>
            <a:ext cx="609599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302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DAD064D-86F0-42ED-B520-996898579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952500" y="812042"/>
            <a:ext cx="4264686" cy="1092958"/>
          </a:xfrm>
        </p:spPr>
        <p:txBody>
          <a:bodyPr>
            <a:normAutofit/>
          </a:bodyPr>
          <a:lstStyle/>
          <a:p>
            <a:r>
              <a:rPr lang="en-US" dirty="0"/>
              <a:t>Importance of MIS in Management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A4D85E-F98A-F670-16C3-7B2B0DA3A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17781"/>
            <a:ext cx="6096000" cy="3640219"/>
          </a:xfrm>
          <a:prstGeom prst="rect">
            <a:avLst/>
          </a:prstGeom>
          <a:gradFill>
            <a:gsLst>
              <a:gs pos="14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952500" y="2285997"/>
            <a:ext cx="4191000" cy="3890965"/>
          </a:xfrm>
        </p:spPr>
        <p:txBody>
          <a:bodyPr>
            <a:normAutofit/>
          </a:bodyPr>
          <a:lstStyle/>
          <a:p>
            <a:pPr lvl="0">
              <a:lnSpc>
                <a:spcPct val="110000"/>
              </a:lnSpc>
            </a:pPr>
            <a:r>
              <a:rPr lang="en-US" dirty="0"/>
              <a:t>Importance of MIS in Management</a:t>
            </a:r>
          </a:p>
          <a:p>
            <a:pPr lvl="0">
              <a:lnSpc>
                <a:spcPct val="110000"/>
              </a:lnSpc>
            </a:pPr>
            <a:r>
              <a:rPr lang="en-US" dirty="0"/>
              <a:t>Explain the vital role of Management Information Systems in each management function</a:t>
            </a:r>
          </a:p>
          <a:p>
            <a:pPr lvl="0">
              <a:lnSpc>
                <a:spcPct val="110000"/>
              </a:lnSpc>
            </a:pPr>
            <a:r>
              <a:rPr lang="en-US" dirty="0"/>
              <a:t>How MIS aids in planning</a:t>
            </a:r>
          </a:p>
          <a:p>
            <a:pPr lvl="0">
              <a:lnSpc>
                <a:spcPct val="110000"/>
              </a:lnSpc>
            </a:pPr>
            <a:r>
              <a:rPr lang="en-US" dirty="0"/>
              <a:t>How MIS supports organizing</a:t>
            </a:r>
          </a:p>
          <a:p>
            <a:pPr lvl="0">
              <a:lnSpc>
                <a:spcPct val="110000"/>
              </a:lnSpc>
            </a:pPr>
            <a:r>
              <a:rPr lang="en-US" dirty="0"/>
              <a:t>How MIS assists in leading</a:t>
            </a:r>
          </a:p>
          <a:p>
            <a:pPr lvl="0">
              <a:lnSpc>
                <a:spcPct val="110000"/>
              </a:lnSpc>
            </a:pPr>
            <a:r>
              <a:rPr lang="en-US" dirty="0"/>
              <a:t>How MIS facilitates controlling</a:t>
            </a:r>
          </a:p>
          <a:p>
            <a:pPr lvl="0">
              <a:lnSpc>
                <a:spcPct val="110000"/>
              </a:lnSpc>
            </a:pPr>
            <a:r>
              <a:rPr lang="en-US" dirty="0"/>
              <a:t>Incorporate content and insights from MIS books or papers</a:t>
            </a:r>
          </a:p>
        </p:txBody>
      </p:sp>
      <p:pic>
        <p:nvPicPr>
          <p:cNvPr id="6" name="Picture 5" descr="Exclamation mark on a yellow background">
            <a:extLst>
              <a:ext uri="{FF2B5EF4-FFF2-40B4-BE49-F238E27FC236}">
                <a16:creationId xmlns:a16="http://schemas.microsoft.com/office/drawing/2014/main" id="{95FD774E-C77B-A030-80EC-63E2C5869F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02" r="10134" b="4"/>
          <a:stretch/>
        </p:blipFill>
        <p:spPr>
          <a:xfrm>
            <a:off x="6096000" y="10"/>
            <a:ext cx="609599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750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re Your Thoughts: Exchange Programs - Funderstanding: Education,  Curriculum and Learning Resources">
            <a:extLst>
              <a:ext uri="{FF2B5EF4-FFF2-40B4-BE49-F238E27FC236}">
                <a16:creationId xmlns:a16="http://schemas.microsoft.com/office/drawing/2014/main" id="{0C59247D-73B6-454D-0AD2-0258801C6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73864"/>
            <a:ext cx="5818086" cy="238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D9D68A-11BD-25EA-7615-4256138498CE}"/>
              </a:ext>
            </a:extLst>
          </p:cNvPr>
          <p:cNvSpPr txBox="1"/>
          <p:nvPr/>
        </p:nvSpPr>
        <p:spPr>
          <a:xfrm>
            <a:off x="1048215" y="2459503"/>
            <a:ext cx="8229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e Hand"/>
                <a:ea typeface="+mn-ea"/>
                <a:cs typeface="+mn-cs"/>
              </a:rPr>
              <a:t>why is it crucial for organizational success?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7602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DAD064D-86F0-42ED-B520-996898579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952500" y="812042"/>
            <a:ext cx="4264686" cy="1092958"/>
          </a:xfrm>
        </p:spPr>
        <p:txBody>
          <a:bodyPr>
            <a:normAutofit/>
          </a:bodyPr>
          <a:lstStyle/>
          <a:p>
            <a:r>
              <a:rPr lang="en-US" dirty="0"/>
              <a:t>Case Study: MIS in Management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A4D85E-F98A-F670-16C3-7B2B0DA3A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17781"/>
            <a:ext cx="6096000" cy="3640219"/>
          </a:xfrm>
          <a:prstGeom prst="rect">
            <a:avLst/>
          </a:prstGeom>
          <a:gradFill>
            <a:gsLst>
              <a:gs pos="14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952500" y="2285997"/>
            <a:ext cx="4191000" cy="3890965"/>
          </a:xfrm>
        </p:spPr>
        <p:txBody>
          <a:bodyPr>
            <a:normAutofit/>
          </a:bodyPr>
          <a:lstStyle/>
          <a:p>
            <a:pPr lvl="0">
              <a:lnSpc>
                <a:spcPct val="110000"/>
              </a:lnSpc>
            </a:pPr>
            <a:r>
              <a:rPr lang="en-US" sz="1100" dirty="0"/>
              <a:t>Title: Case Study: Effective Use of MIS in a Real Organization</a:t>
            </a:r>
          </a:p>
          <a:p>
            <a:pPr lvl="0">
              <a:lnSpc>
                <a:spcPct val="110000"/>
              </a:lnSpc>
            </a:pPr>
            <a:r>
              <a:rPr lang="en-US" sz="1100" dirty="0"/>
              <a:t>Description</a:t>
            </a:r>
          </a:p>
          <a:p>
            <a:pPr lvl="0">
              <a:lnSpc>
                <a:spcPct val="110000"/>
              </a:lnSpc>
            </a:pPr>
            <a:r>
              <a:rPr lang="en-US" sz="1100" dirty="0"/>
              <a:t>Present a real-world case study highlighting the successful implementation of MIS in a management context</a:t>
            </a:r>
          </a:p>
          <a:p>
            <a:pPr lvl="0">
              <a:lnSpc>
                <a:spcPct val="110000"/>
              </a:lnSpc>
            </a:pPr>
            <a:r>
              <a:rPr lang="en-US" sz="1100" dirty="0"/>
              <a:t>Discuss how MIS contributed to improved planning, organizing, leading, and controlling</a:t>
            </a:r>
          </a:p>
          <a:p>
            <a:pPr lvl="0">
              <a:lnSpc>
                <a:spcPct val="110000"/>
              </a:lnSpc>
            </a:pPr>
            <a:r>
              <a:rPr lang="en-US" sz="1100" dirty="0"/>
              <a:t>Key Takeaways</a:t>
            </a:r>
          </a:p>
          <a:p>
            <a:pPr lvl="0">
              <a:lnSpc>
                <a:spcPct val="110000"/>
              </a:lnSpc>
            </a:pPr>
            <a:r>
              <a:rPr lang="en-US" sz="1100" dirty="0"/>
              <a:t>Summarize the key lessons learned from the case study</a:t>
            </a:r>
          </a:p>
          <a:p>
            <a:pPr lvl="0">
              <a:lnSpc>
                <a:spcPct val="110000"/>
              </a:lnSpc>
            </a:pPr>
            <a:r>
              <a:rPr lang="en-US" sz="1100" dirty="0"/>
              <a:t>Relevance</a:t>
            </a:r>
          </a:p>
          <a:p>
            <a:pPr lvl="0">
              <a:lnSpc>
                <a:spcPct val="110000"/>
              </a:lnSpc>
            </a:pPr>
            <a:r>
              <a:rPr lang="en-US" sz="1100" dirty="0"/>
              <a:t>Explain how this case study demonstrates the practical importance of MIS in management</a:t>
            </a:r>
          </a:p>
        </p:txBody>
      </p:sp>
      <p:pic>
        <p:nvPicPr>
          <p:cNvPr id="6" name="Picture 5" descr="Abstract blurred public library with bookshelves">
            <a:extLst>
              <a:ext uri="{FF2B5EF4-FFF2-40B4-BE49-F238E27FC236}">
                <a16:creationId xmlns:a16="http://schemas.microsoft.com/office/drawing/2014/main" id="{3150183C-B496-F904-4454-A58492801C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73" r="31297" b="4"/>
          <a:stretch/>
        </p:blipFill>
        <p:spPr>
          <a:xfrm>
            <a:off x="6096000" y="10"/>
            <a:ext cx="609599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621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DAD064D-86F0-42ED-B520-996898579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7029450" y="762001"/>
            <a:ext cx="4229100" cy="1141004"/>
          </a:xfrm>
        </p:spPr>
        <p:txBody>
          <a:bodyPr>
            <a:normAutofit/>
          </a:bodyPr>
          <a:lstStyle/>
          <a:p>
            <a:r>
              <a:rPr lang="en-US" dirty="0"/>
              <a:t>Conclusion</a:t>
            </a:r>
          </a:p>
        </p:txBody>
      </p:sp>
      <p:pic>
        <p:nvPicPr>
          <p:cNvPr id="6" name="Picture 5" descr="Many question marks on black background">
            <a:extLst>
              <a:ext uri="{FF2B5EF4-FFF2-40B4-BE49-F238E27FC236}">
                <a16:creationId xmlns:a16="http://schemas.microsoft.com/office/drawing/2014/main" id="{368EE2D2-1E8A-7F6D-6A67-E480D0521B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873" r="7" b="7"/>
          <a:stretch/>
        </p:blipFill>
        <p:spPr>
          <a:xfrm>
            <a:off x="-1" y="10"/>
            <a:ext cx="6096001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E56140E-8EE1-BE31-745D-450AF05FB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174117"/>
            <a:ext cx="6095999" cy="3689633"/>
          </a:xfrm>
          <a:prstGeom prst="rect">
            <a:avLst/>
          </a:prstGeom>
          <a:gradFill>
            <a:gsLst>
              <a:gs pos="14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7029450" y="2286000"/>
            <a:ext cx="4219149" cy="3810000"/>
          </a:xfrm>
        </p:spPr>
        <p:txBody>
          <a:bodyPr>
            <a:normAutofit/>
          </a:bodyPr>
          <a:lstStyle/>
          <a:p>
            <a:pPr lvl="0">
              <a:lnSpc>
                <a:spcPct val="110000"/>
              </a:lnSpc>
            </a:pPr>
            <a:r>
              <a:rPr lang="en-US" sz="1500" dirty="0"/>
              <a:t>Summary</a:t>
            </a:r>
          </a:p>
          <a:p>
            <a:pPr lvl="0">
              <a:lnSpc>
                <a:spcPct val="110000"/>
              </a:lnSpc>
            </a:pPr>
            <a:r>
              <a:rPr lang="en-US" sz="1500" dirty="0"/>
              <a:t>Recap the key points covered in the presentation: definition of management, functions of management, and the importance of MIS</a:t>
            </a:r>
          </a:p>
          <a:p>
            <a:pPr lvl="0">
              <a:lnSpc>
                <a:spcPct val="110000"/>
              </a:lnSpc>
            </a:pPr>
            <a:r>
              <a:rPr lang="en-US" sz="1500" dirty="0"/>
              <a:t>Closing Remarks</a:t>
            </a:r>
          </a:p>
          <a:p>
            <a:pPr lvl="0">
              <a:lnSpc>
                <a:spcPct val="110000"/>
              </a:lnSpc>
            </a:pPr>
            <a:r>
              <a:rPr lang="en-US" sz="1500" dirty="0"/>
              <a:t>Emphasize the significance of effective management and the role of MIS in modern organizations</a:t>
            </a:r>
          </a:p>
          <a:p>
            <a:pPr lvl="0">
              <a:lnSpc>
                <a:spcPct val="110000"/>
              </a:lnSpc>
            </a:pPr>
            <a:r>
              <a:rPr lang="en-US" sz="1500" dirty="0"/>
              <a:t>Questions</a:t>
            </a:r>
          </a:p>
          <a:p>
            <a:pPr lvl="0">
              <a:lnSpc>
                <a:spcPct val="110000"/>
              </a:lnSpc>
            </a:pPr>
            <a:r>
              <a:rPr lang="en-US" sz="1500" dirty="0"/>
              <a:t>Invite questions and discussions from the students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F74279-E694-CEB1-ED9A-ADBEBAEB7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000" y="324577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524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re Your Thoughts: Exchange Programs - Funderstanding: Education,  Curriculum and Learning Resources">
            <a:extLst>
              <a:ext uri="{FF2B5EF4-FFF2-40B4-BE49-F238E27FC236}">
                <a16:creationId xmlns:a16="http://schemas.microsoft.com/office/drawing/2014/main" id="{0C59247D-73B6-454D-0AD2-0258801C6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73864"/>
            <a:ext cx="5818086" cy="238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D9D68A-11BD-25EA-7615-4256138498CE}"/>
              </a:ext>
            </a:extLst>
          </p:cNvPr>
          <p:cNvSpPr txBox="1"/>
          <p:nvPr/>
        </p:nvSpPr>
        <p:spPr>
          <a:xfrm>
            <a:off x="1048215" y="2459503"/>
            <a:ext cx="8229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e Hand"/>
                <a:ea typeface="+mn-ea"/>
                <a:cs typeface="+mn-cs"/>
              </a:rPr>
              <a:t>Why is an Management ? </a:t>
            </a:r>
          </a:p>
        </p:txBody>
      </p:sp>
    </p:spTree>
    <p:extLst>
      <p:ext uri="{BB962C8B-B14F-4D97-AF65-F5344CB8AC3E}">
        <p14:creationId xmlns:p14="http://schemas.microsoft.com/office/powerpoint/2010/main" val="1852169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36ACF6A-FC06-4E10-819E-2E7BC69788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F12CF4-2DA8-61EA-0A5C-3753DDDAD1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3217781"/>
            <a:ext cx="6096000" cy="3640219"/>
          </a:xfrm>
          <a:prstGeom prst="rect">
            <a:avLst/>
          </a:prstGeom>
          <a:gradFill>
            <a:gsLst>
              <a:gs pos="14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7175862" y="2291064"/>
            <a:ext cx="3936275" cy="1351706"/>
          </a:xfrm>
        </p:spPr>
        <p:txBody>
          <a:bodyPr anchor="b">
            <a:normAutofit/>
          </a:bodyPr>
          <a:lstStyle/>
          <a:p>
            <a:pPr algn="ctr"/>
            <a:r>
              <a:rPr lang="en-US" dirty="0"/>
              <a:t>The Role of Management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961838-485E-27EC-46CB-2E134AE82E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39" r="11379" b="5"/>
          <a:stretch/>
        </p:blipFill>
        <p:spPr>
          <a:xfrm>
            <a:off x="-2" y="1"/>
            <a:ext cx="6096001" cy="68580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B9466E0-3884-B930-091B-5BB027876F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8422" y="395142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4AD6C27D-4ECE-32A9-D3EA-BCC07D82F9F2}"/>
              </a:ext>
            </a:extLst>
          </p:cNvPr>
          <p:cNvGrpSpPr/>
          <p:nvPr/>
        </p:nvGrpSpPr>
        <p:grpSpPr>
          <a:xfrm>
            <a:off x="159910" y="5612057"/>
            <a:ext cx="4724401" cy="1071818"/>
            <a:chOff x="1419084" y="5705396"/>
            <a:chExt cx="4724401" cy="1071818"/>
          </a:xfrm>
        </p:grpSpPr>
        <p:sp>
          <p:nvSpPr>
            <p:cNvPr id="5" name="Subtitle 1">
              <a:extLst>
                <a:ext uri="{FF2B5EF4-FFF2-40B4-BE49-F238E27FC236}">
                  <a16:creationId xmlns:a16="http://schemas.microsoft.com/office/drawing/2014/main" id="{350A0F34-E71C-AC4A-F6BF-F3C0D276DBF6}"/>
                </a:ext>
              </a:extLst>
            </p:cNvPr>
            <p:cNvSpPr txBox="1">
              <a:spLocks/>
            </p:cNvSpPr>
            <p:nvPr/>
          </p:nvSpPr>
          <p:spPr>
            <a:xfrm>
              <a:off x="1419084" y="5705396"/>
              <a:ext cx="1447800" cy="546100"/>
            </a:xfrm>
            <a:prstGeom prst="rect">
              <a:avLst/>
            </a:prstGeom>
          </p:spPr>
          <p:txBody>
            <a:bodyPr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Clr>
                  <a:schemeClr val="tx1">
                    <a:lumMod val="50000"/>
                    <a:lumOff val="50000"/>
                  </a:schemeClr>
                </a:buClr>
                <a:buNone/>
                <a:defRPr/>
              </a:pPr>
              <a:r>
                <a:rPr lang="en-US" sz="36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Saide</a:t>
              </a:r>
            </a:p>
          </p:txBody>
        </p:sp>
        <p:sp>
          <p:nvSpPr>
            <p:cNvPr id="6" name="Subtitle 1">
              <a:extLst>
                <a:ext uri="{FF2B5EF4-FFF2-40B4-BE49-F238E27FC236}">
                  <a16:creationId xmlns:a16="http://schemas.microsoft.com/office/drawing/2014/main" id="{D6D07F97-20F5-5C57-7732-5D7989EF9E2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419084" y="6096528"/>
              <a:ext cx="4724401" cy="680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>
              <a:lvl1pPr marL="0" indent="0" algn="ctr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Dept. Information Systems, UIN SUSKA Riau</a:t>
              </a:r>
            </a:p>
            <a:p>
              <a:pPr algn="l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hlinkClick r:id="rId3"/>
                </a:rPr>
                <a:t>https://saide-sank.blogspot.com</a:t>
              </a:r>
              <a:r>
                <a:rPr lang="en-US" sz="20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n-US" sz="20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33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C8B38D4-9D92-4608-A16B-260E8CC213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1524000" y="762001"/>
            <a:ext cx="9144000" cy="869092"/>
          </a:xfrm>
        </p:spPr>
        <p:txBody>
          <a:bodyPr>
            <a:normAutofit/>
          </a:bodyPr>
          <a:lstStyle/>
          <a:p>
            <a:pPr algn="ctr"/>
            <a:endParaRPr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25D2F4-7A0E-ACA7-3A97-AEE028D25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37234"/>
            <a:ext cx="12192000" cy="3120318"/>
          </a:xfrm>
          <a:prstGeom prst="rect">
            <a:avLst/>
          </a:prstGeom>
          <a:gradFill>
            <a:gsLst>
              <a:gs pos="14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Content Placeholder">
            <a:extLst>
              <a:ext uri="{FF2B5EF4-FFF2-40B4-BE49-F238E27FC236}">
                <a16:creationId xmlns:a16="http://schemas.microsoft.com/office/drawing/2014/main" id="{275D6C6A-7AA7-BCA5-8F17-590300C1B8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8871966"/>
              </p:ext>
            </p:extLst>
          </p:nvPr>
        </p:nvGraphicFramePr>
        <p:xfrm>
          <a:off x="952500" y="2393094"/>
          <a:ext cx="10287000" cy="3702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54512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DAD064D-86F0-42ED-B520-996898579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7029450" y="762001"/>
            <a:ext cx="4229100" cy="1141004"/>
          </a:xfrm>
        </p:spPr>
        <p:txBody>
          <a:bodyPr>
            <a:normAutofit/>
          </a:bodyPr>
          <a:lstStyle/>
          <a:p>
            <a:r>
              <a:rPr lang="en-US" dirty="0"/>
              <a:t>Definition of Management</a:t>
            </a:r>
          </a:p>
        </p:txBody>
      </p:sp>
      <p:pic>
        <p:nvPicPr>
          <p:cNvPr id="6" name="Picture 5" descr="The word brainstorming engraved in a metal">
            <a:extLst>
              <a:ext uri="{FF2B5EF4-FFF2-40B4-BE49-F238E27FC236}">
                <a16:creationId xmlns:a16="http://schemas.microsoft.com/office/drawing/2014/main" id="{470B8B1F-DE8F-CEDB-C3FE-BBC329A452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638" r="12115" b="-3"/>
          <a:stretch/>
        </p:blipFill>
        <p:spPr>
          <a:xfrm>
            <a:off x="-1" y="10"/>
            <a:ext cx="6096001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E56140E-8EE1-BE31-745D-450AF05FB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174117"/>
            <a:ext cx="6095999" cy="3689633"/>
          </a:xfrm>
          <a:prstGeom prst="rect">
            <a:avLst/>
          </a:prstGeom>
          <a:gradFill>
            <a:gsLst>
              <a:gs pos="14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7029450" y="2286000"/>
            <a:ext cx="4219149" cy="38100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Management is the process of planning, organizing, leading, and controlling resources to achieve organizational goals effectively and efficiently</a:t>
            </a:r>
          </a:p>
          <a:p>
            <a:pPr lvl="0"/>
            <a:r>
              <a:rPr lang="en-US" dirty="0"/>
              <a:t>It involves making strategic decisions, coordinating activities, and ensuring resources are used optimally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F74279-E694-CEB1-ED9A-ADBEBAEB7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000" y="324577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574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re Your Thoughts: Exchange Programs - Funderstanding: Education,  Curriculum and Learning Resources">
            <a:extLst>
              <a:ext uri="{FF2B5EF4-FFF2-40B4-BE49-F238E27FC236}">
                <a16:creationId xmlns:a16="http://schemas.microsoft.com/office/drawing/2014/main" id="{0C59247D-73B6-454D-0AD2-0258801C6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73864"/>
            <a:ext cx="5818086" cy="238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D9D68A-11BD-25EA-7615-4256138498CE}"/>
              </a:ext>
            </a:extLst>
          </p:cNvPr>
          <p:cNvSpPr txBox="1"/>
          <p:nvPr/>
        </p:nvSpPr>
        <p:spPr>
          <a:xfrm>
            <a:off x="1048215" y="2459503"/>
            <a:ext cx="82296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e Hand"/>
                <a:ea typeface="+mn-ea"/>
                <a:cs typeface="+mn-cs"/>
              </a:rPr>
              <a:t>What are the primary functions of management ?</a:t>
            </a:r>
          </a:p>
        </p:txBody>
      </p:sp>
    </p:spTree>
    <p:extLst>
      <p:ext uri="{BB962C8B-B14F-4D97-AF65-F5344CB8AC3E}">
        <p14:creationId xmlns:p14="http://schemas.microsoft.com/office/powerpoint/2010/main" val="3803434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DAD064D-86F0-42ED-B520-996898579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952500" y="812042"/>
            <a:ext cx="4264686" cy="1092958"/>
          </a:xfrm>
        </p:spPr>
        <p:txBody>
          <a:bodyPr>
            <a:normAutofit/>
          </a:bodyPr>
          <a:lstStyle/>
          <a:p>
            <a:r>
              <a:rPr lang="en-US" dirty="0"/>
              <a:t>Functions of Management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A4D85E-F98A-F670-16C3-7B2B0DA3A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17781"/>
            <a:ext cx="6096000" cy="3640219"/>
          </a:xfrm>
          <a:prstGeom prst="rect">
            <a:avLst/>
          </a:prstGeom>
          <a:gradFill>
            <a:gsLst>
              <a:gs pos="14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952500" y="2285997"/>
            <a:ext cx="4191000" cy="3890965"/>
          </a:xfrm>
        </p:spPr>
        <p:txBody>
          <a:bodyPr>
            <a:normAutofit/>
          </a:bodyPr>
          <a:lstStyle/>
          <a:p>
            <a:pPr lvl="0"/>
            <a:r>
              <a:rPr lang="en-US" sz="1700" dirty="0"/>
              <a:t>Planning: Setting goals, defining strategies, and outlining actions to achieve objectives</a:t>
            </a:r>
          </a:p>
          <a:p>
            <a:pPr lvl="0"/>
            <a:r>
              <a:rPr lang="en-US" sz="1700" dirty="0"/>
              <a:t>Organizing: Structuring tasks, allocating resources, and establishing authority</a:t>
            </a:r>
          </a:p>
          <a:p>
            <a:pPr lvl="0"/>
            <a:r>
              <a:rPr lang="en-US" sz="1700" dirty="0"/>
              <a:t>Leading: Guiding and motivating individuals or teams to work toward common goals</a:t>
            </a:r>
          </a:p>
          <a:p>
            <a:pPr lvl="0"/>
            <a:r>
              <a:rPr lang="en-US" sz="1700" dirty="0"/>
              <a:t>Controlling: Monitoring progress, comparing it to plans, and making adjustments as needed</a:t>
            </a:r>
          </a:p>
        </p:txBody>
      </p:sp>
      <p:pic>
        <p:nvPicPr>
          <p:cNvPr id="6" name="Picture 5" descr="Graph on document with pen">
            <a:extLst>
              <a:ext uri="{FF2B5EF4-FFF2-40B4-BE49-F238E27FC236}">
                <a16:creationId xmlns:a16="http://schemas.microsoft.com/office/drawing/2014/main" id="{7EB40D7D-1BBC-BAD7-53D5-C24600A8B3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02" r="13351" b="-3"/>
          <a:stretch/>
        </p:blipFill>
        <p:spPr>
          <a:xfrm>
            <a:off x="6096000" y="10"/>
            <a:ext cx="609599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626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C8B38D4-9D92-4608-A16B-260E8CC213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1524000" y="762001"/>
            <a:ext cx="9144000" cy="86909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Planning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25D2F4-7A0E-ACA7-3A97-AEE028D25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37234"/>
            <a:ext cx="12192000" cy="3120318"/>
          </a:xfrm>
          <a:prstGeom prst="rect">
            <a:avLst/>
          </a:prstGeom>
          <a:gradFill>
            <a:gsLst>
              <a:gs pos="14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Content Placeholder">
            <a:extLst>
              <a:ext uri="{FF2B5EF4-FFF2-40B4-BE49-F238E27FC236}">
                <a16:creationId xmlns:a16="http://schemas.microsoft.com/office/drawing/2014/main" id="{DB9B597E-C706-1474-9C56-948342D766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2246930"/>
              </p:ext>
            </p:extLst>
          </p:nvPr>
        </p:nvGraphicFramePr>
        <p:xfrm>
          <a:off x="952500" y="2393094"/>
          <a:ext cx="10287000" cy="3702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5160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DAD064D-86F0-42ED-B520-996898579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952500" y="812042"/>
            <a:ext cx="4264686" cy="1092958"/>
          </a:xfrm>
        </p:spPr>
        <p:txBody>
          <a:bodyPr>
            <a:normAutofit/>
          </a:bodyPr>
          <a:lstStyle/>
          <a:p>
            <a:r>
              <a:rPr lang="en-US" dirty="0"/>
              <a:t>Organizing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A4D85E-F98A-F670-16C3-7B2B0DA3A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17781"/>
            <a:ext cx="6096000" cy="3640219"/>
          </a:xfrm>
          <a:prstGeom prst="rect">
            <a:avLst/>
          </a:prstGeom>
          <a:gradFill>
            <a:gsLst>
              <a:gs pos="14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952500" y="2285997"/>
            <a:ext cx="4191000" cy="3890965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Organizing</a:t>
            </a:r>
          </a:p>
          <a:p>
            <a:pPr lvl="0"/>
            <a:r>
              <a:rPr lang="en-US" dirty="0"/>
              <a:t>Detailed explanation of the organizing function</a:t>
            </a:r>
          </a:p>
          <a:p>
            <a:pPr lvl="0"/>
            <a:r>
              <a:rPr lang="en-US" dirty="0"/>
              <a:t>Role of organizational structure</a:t>
            </a:r>
          </a:p>
          <a:p>
            <a:pPr lvl="0"/>
            <a:r>
              <a:rPr lang="en-US" dirty="0"/>
              <a:t>Visual representation of an organizational chart</a:t>
            </a:r>
          </a:p>
        </p:txBody>
      </p:sp>
      <p:pic>
        <p:nvPicPr>
          <p:cNvPr id="6" name="Picture 5" descr="White puzzle with one red piece">
            <a:extLst>
              <a:ext uri="{FF2B5EF4-FFF2-40B4-BE49-F238E27FC236}">
                <a16:creationId xmlns:a16="http://schemas.microsoft.com/office/drawing/2014/main" id="{6DAA0CCF-AAC7-3734-2B72-6B6B92C645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23" r="24176" b="-2"/>
          <a:stretch/>
        </p:blipFill>
        <p:spPr>
          <a:xfrm>
            <a:off x="6096000" y="10"/>
            <a:ext cx="609599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595278"/>
      </p:ext>
    </p:extLst>
  </p:cSld>
  <p:clrMapOvr>
    <a:masterClrMapping/>
  </p:clrMapOvr>
</p:sld>
</file>

<file path=ppt/theme/theme1.xml><?xml version="1.0" encoding="utf-8"?>
<a:theme xmlns:a="http://schemas.openxmlformats.org/drawingml/2006/main" name="AfterglowVTI">
  <a:themeElements>
    <a:clrScheme name="AnalogousFromDarkSeedLeftStep">
      <a:dk1>
        <a:srgbClr val="000000"/>
      </a:dk1>
      <a:lt1>
        <a:srgbClr val="FFFFFF"/>
      </a:lt1>
      <a:dk2>
        <a:srgbClr val="2F1B2F"/>
      </a:dk2>
      <a:lt2>
        <a:srgbClr val="F0F3F2"/>
      </a:lt2>
      <a:accent1>
        <a:srgbClr val="E7298B"/>
      </a:accent1>
      <a:accent2>
        <a:srgbClr val="D517C8"/>
      </a:accent2>
      <a:accent3>
        <a:srgbClr val="A429E7"/>
      </a:accent3>
      <a:accent4>
        <a:srgbClr val="532AD8"/>
      </a:accent4>
      <a:accent5>
        <a:srgbClr val="294CE7"/>
      </a:accent5>
      <a:accent6>
        <a:srgbClr val="1789D5"/>
      </a:accent6>
      <a:hlink>
        <a:srgbClr val="3F41BF"/>
      </a:hlink>
      <a:folHlink>
        <a:srgbClr val="7F7F7F"/>
      </a:folHlink>
    </a:clrScheme>
    <a:fontScheme name="Trade Gothic">
      <a:majorFont>
        <a:latin typeface="Trade Gothic Next Cond"/>
        <a:ea typeface=""/>
        <a:cs typeface=""/>
      </a:majorFont>
      <a:minorFont>
        <a:latin typeface="Trade Gothic N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fterglowVTI" id="{804DBEB7-1920-4C72-A0CB-091339F1875F}" vid="{D4C59F5A-9ECA-4C96-BDFD-0606A75324E3}"/>
    </a:ext>
  </a:extLst>
</a:theme>
</file>

<file path=ppt/theme/theme2.xml><?xml version="1.0" encoding="utf-8"?>
<a:theme xmlns:a="http://schemas.openxmlformats.org/drawingml/2006/main" name="AccentBoxVTI">
  <a:themeElements>
    <a:clrScheme name="AnalogousFromLightSeedRightStep">
      <a:dk1>
        <a:srgbClr val="000000"/>
      </a:dk1>
      <a:lt1>
        <a:srgbClr val="FFFFFF"/>
      </a:lt1>
      <a:dk2>
        <a:srgbClr val="233A3D"/>
      </a:dk2>
      <a:lt2>
        <a:srgbClr val="E2E5E8"/>
      </a:lt2>
      <a:accent1>
        <a:srgbClr val="BC9C7A"/>
      </a:accent1>
      <a:accent2>
        <a:srgbClr val="A7A36D"/>
      </a:accent2>
      <a:accent3>
        <a:srgbClr val="97A77A"/>
      </a:accent3>
      <a:accent4>
        <a:srgbClr val="80AE72"/>
      </a:accent4>
      <a:accent5>
        <a:srgbClr val="7DAD86"/>
      </a:accent5>
      <a:accent6>
        <a:srgbClr val="72AF96"/>
      </a:accent6>
      <a:hlink>
        <a:srgbClr val="6084A9"/>
      </a:hlink>
      <a:folHlink>
        <a:srgbClr val="7F7F7F"/>
      </a:folHlink>
    </a:clrScheme>
    <a:fontScheme name="Avenir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3.xml><?xml version="1.0" encoding="utf-8"?>
<a:theme xmlns:a="http://schemas.openxmlformats.org/drawingml/2006/main" name="SketchyVTI">
  <a:themeElements>
    <a:clrScheme name="AnalogousFromDarkSeedLeftStep">
      <a:dk1>
        <a:srgbClr val="000000"/>
      </a:dk1>
      <a:lt1>
        <a:srgbClr val="FFFFFF"/>
      </a:lt1>
      <a:dk2>
        <a:srgbClr val="301B29"/>
      </a:dk2>
      <a:lt2>
        <a:srgbClr val="F0F3F3"/>
      </a:lt2>
      <a:accent1>
        <a:srgbClr val="E74B29"/>
      </a:accent1>
      <a:accent2>
        <a:srgbClr val="D51745"/>
      </a:accent2>
      <a:accent3>
        <a:srgbClr val="E729A6"/>
      </a:accent3>
      <a:accent4>
        <a:srgbClr val="C717D5"/>
      </a:accent4>
      <a:accent5>
        <a:srgbClr val="8A29E7"/>
      </a:accent5>
      <a:accent6>
        <a:srgbClr val="3F30D9"/>
      </a:accent6>
      <a:hlink>
        <a:srgbClr val="963FBF"/>
      </a:hlink>
      <a:folHlink>
        <a:srgbClr val="7F7F7F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414</Words>
  <Application>Microsoft Macintosh PowerPoint</Application>
  <PresentationFormat>Widescreen</PresentationFormat>
  <Paragraphs>64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Calibri</vt:lpstr>
      <vt:lpstr>Modern Love</vt:lpstr>
      <vt:lpstr>Neue Haas Grotesk Text Pro</vt:lpstr>
      <vt:lpstr>The Hand</vt:lpstr>
      <vt:lpstr>Trade Gothic Next Cond</vt:lpstr>
      <vt:lpstr>Trade Gothic Next Light</vt:lpstr>
      <vt:lpstr>AfterglowVTI</vt:lpstr>
      <vt:lpstr>AccentBoxVTI</vt:lpstr>
      <vt:lpstr>SketchyVTI</vt:lpstr>
      <vt:lpstr>PowerPoint Presentation</vt:lpstr>
      <vt:lpstr>PowerPoint Presentation</vt:lpstr>
      <vt:lpstr>The Role of Management</vt:lpstr>
      <vt:lpstr>PowerPoint Presentation</vt:lpstr>
      <vt:lpstr>Definition of Management</vt:lpstr>
      <vt:lpstr>PowerPoint Presentation</vt:lpstr>
      <vt:lpstr>Functions of Management</vt:lpstr>
      <vt:lpstr>Planning</vt:lpstr>
      <vt:lpstr>Organizing</vt:lpstr>
      <vt:lpstr>Leading</vt:lpstr>
      <vt:lpstr>Controlling</vt:lpstr>
      <vt:lpstr>Importance of MIS in Management</vt:lpstr>
      <vt:lpstr>PowerPoint Presentation</vt:lpstr>
      <vt:lpstr>Case Study: MIS in Management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-</dc:creator>
  <cp:lastModifiedBy>saide sank</cp:lastModifiedBy>
  <cp:revision>9</cp:revision>
  <dcterms:created xsi:type="dcterms:W3CDTF">2023-09-03T14:58:42Z</dcterms:created>
  <dcterms:modified xsi:type="dcterms:W3CDTF">2023-10-26T02:08:48Z</dcterms:modified>
</cp:coreProperties>
</file>