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66" r:id="rId4"/>
    <p:sldId id="279" r:id="rId5"/>
    <p:sldId id="281" r:id="rId6"/>
    <p:sldId id="283" r:id="rId7"/>
    <p:sldId id="280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ADAF3-6A58-431E-84EC-4F2FAB02DE59}" v="29" dt="2023-09-03T03:59:36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8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1D1C4-2C6F-4216-84C5-8F34C1BBE9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EDF203-DE54-4E44-A60C-F005306FEED8}">
      <dgm:prSet/>
      <dgm:spPr/>
      <dgm:t>
        <a:bodyPr/>
        <a:lstStyle/>
        <a:p>
          <a:r>
            <a:rPr lang="en-US" b="0" i="0" dirty="0"/>
            <a:t>Course Overview</a:t>
          </a:r>
          <a:endParaRPr lang="en-US" dirty="0"/>
        </a:p>
      </dgm:t>
    </dgm:pt>
    <dgm:pt modelId="{4A40A88A-A1AD-4E4D-B4D8-E7E0C8F3164A}" type="parTrans" cxnId="{2C5F24FE-4708-4848-BA08-B8BC9C1ACC91}">
      <dgm:prSet/>
      <dgm:spPr/>
      <dgm:t>
        <a:bodyPr/>
        <a:lstStyle/>
        <a:p>
          <a:endParaRPr lang="en-US"/>
        </a:p>
      </dgm:t>
    </dgm:pt>
    <dgm:pt modelId="{B4F5D5CD-E5D4-433F-A9F7-DB7DA2EFD24C}" type="sibTrans" cxnId="{2C5F24FE-4708-4848-BA08-B8BC9C1ACC91}">
      <dgm:prSet/>
      <dgm:spPr/>
      <dgm:t>
        <a:bodyPr/>
        <a:lstStyle/>
        <a:p>
          <a:endParaRPr lang="en-US"/>
        </a:p>
      </dgm:t>
    </dgm:pt>
    <dgm:pt modelId="{FB7FCA8E-2FB1-4A70-B59E-F980FFA18FD7}">
      <dgm:prSet/>
      <dgm:spPr/>
      <dgm:t>
        <a:bodyPr/>
        <a:lstStyle/>
        <a:p>
          <a:r>
            <a:rPr lang="en-US" b="0" i="0" dirty="0"/>
            <a:t>Student Introductions (Students briefly introduce themselves)</a:t>
          </a:r>
          <a:endParaRPr lang="en-US" dirty="0"/>
        </a:p>
      </dgm:t>
    </dgm:pt>
    <dgm:pt modelId="{D0818ED4-4FA5-48FA-A826-AA81B6932B1F}" type="parTrans" cxnId="{660E24F2-A0BE-4F3D-8A70-C4D5900947EC}">
      <dgm:prSet/>
      <dgm:spPr/>
      <dgm:t>
        <a:bodyPr/>
        <a:lstStyle/>
        <a:p>
          <a:endParaRPr lang="en-US"/>
        </a:p>
      </dgm:t>
    </dgm:pt>
    <dgm:pt modelId="{31391E50-4866-4F88-BEAB-281D9366B18F}" type="sibTrans" cxnId="{660E24F2-A0BE-4F3D-8A70-C4D5900947EC}">
      <dgm:prSet/>
      <dgm:spPr/>
      <dgm:t>
        <a:bodyPr/>
        <a:lstStyle/>
        <a:p>
          <a:endParaRPr lang="en-US"/>
        </a:p>
      </dgm:t>
    </dgm:pt>
    <dgm:pt modelId="{6E9ED954-C56D-4EFC-9816-BF2D5156CEF9}">
      <dgm:prSet/>
      <dgm:spPr/>
      <dgm:t>
        <a:bodyPr/>
        <a:lstStyle/>
        <a:p>
          <a:r>
            <a:rPr lang="en-US" b="0" i="0" dirty="0"/>
            <a:t>Instructor Introduction (my background, qualifications, and contact information) </a:t>
          </a:r>
          <a:endParaRPr lang="en-US" dirty="0"/>
        </a:p>
      </dgm:t>
    </dgm:pt>
    <dgm:pt modelId="{EBFE34E2-EA7B-4912-A585-5269DB710494}" type="parTrans" cxnId="{69AA4B98-4A61-4B50-AD14-406D084526AE}">
      <dgm:prSet/>
      <dgm:spPr/>
      <dgm:t>
        <a:bodyPr/>
        <a:lstStyle/>
        <a:p>
          <a:endParaRPr lang="en-US"/>
        </a:p>
      </dgm:t>
    </dgm:pt>
    <dgm:pt modelId="{3332130C-7F32-4BE7-8E49-4C830EA25D20}" type="sibTrans" cxnId="{69AA4B98-4A61-4B50-AD14-406D084526AE}">
      <dgm:prSet/>
      <dgm:spPr/>
      <dgm:t>
        <a:bodyPr/>
        <a:lstStyle/>
        <a:p>
          <a:endParaRPr lang="en-US"/>
        </a:p>
      </dgm:t>
    </dgm:pt>
    <dgm:pt modelId="{EE94EEAB-EFD1-463B-B408-35F0055E1922}">
      <dgm:prSet/>
      <dgm:spPr/>
      <dgm:t>
        <a:bodyPr/>
        <a:lstStyle/>
        <a:p>
          <a:r>
            <a:rPr lang="en-US" b="0" i="0" dirty="0"/>
            <a:t>Grading and Attendance Policy, Participation Expectations, Assignment Submission Guidelines, Office Hours and Communication</a:t>
          </a:r>
          <a:endParaRPr lang="en-US" dirty="0"/>
        </a:p>
      </dgm:t>
    </dgm:pt>
    <dgm:pt modelId="{C87BD914-141C-4B19-A973-9C13DAD68244}" type="parTrans" cxnId="{CA37B080-BD26-474C-9955-4C33B56E0C54}">
      <dgm:prSet/>
      <dgm:spPr/>
      <dgm:t>
        <a:bodyPr/>
        <a:lstStyle/>
        <a:p>
          <a:endParaRPr lang="en-US"/>
        </a:p>
      </dgm:t>
    </dgm:pt>
    <dgm:pt modelId="{E873D569-49B8-4646-8557-0431723687A5}" type="sibTrans" cxnId="{CA37B080-BD26-474C-9955-4C33B56E0C54}">
      <dgm:prSet/>
      <dgm:spPr/>
      <dgm:t>
        <a:bodyPr/>
        <a:lstStyle/>
        <a:p>
          <a:endParaRPr lang="en-US"/>
        </a:p>
      </dgm:t>
    </dgm:pt>
    <dgm:pt modelId="{949748FF-6EDD-4060-8708-191FCC58FA4E}">
      <dgm:prSet/>
      <dgm:spPr/>
      <dgm:t>
        <a:bodyPr/>
        <a:lstStyle/>
        <a:p>
          <a:r>
            <a:rPr lang="en-US" b="0" i="0" dirty="0"/>
            <a:t>Q&amp;A</a:t>
          </a:r>
          <a:endParaRPr lang="en-US" dirty="0"/>
        </a:p>
      </dgm:t>
    </dgm:pt>
    <dgm:pt modelId="{DAB25D48-DAB2-4224-A415-8AFFA85BD14D}" type="parTrans" cxnId="{2C16C131-6545-4CF8-9F84-EA99063F4429}">
      <dgm:prSet/>
      <dgm:spPr/>
      <dgm:t>
        <a:bodyPr/>
        <a:lstStyle/>
        <a:p>
          <a:endParaRPr lang="en-US"/>
        </a:p>
      </dgm:t>
    </dgm:pt>
    <dgm:pt modelId="{2B93AE53-7AAC-4C39-A580-2A34D5F93C87}" type="sibTrans" cxnId="{2C16C131-6545-4CF8-9F84-EA99063F4429}">
      <dgm:prSet/>
      <dgm:spPr/>
      <dgm:t>
        <a:bodyPr/>
        <a:lstStyle/>
        <a:p>
          <a:endParaRPr lang="en-US"/>
        </a:p>
      </dgm:t>
    </dgm:pt>
    <dgm:pt modelId="{BD8FB22D-CBA8-44F4-9D25-DFC1C996E538}" type="pres">
      <dgm:prSet presAssocID="{C1E1D1C4-2C6F-4216-84C5-8F34C1BBE916}" presName="root" presStyleCnt="0">
        <dgm:presLayoutVars>
          <dgm:dir/>
          <dgm:resizeHandles val="exact"/>
        </dgm:presLayoutVars>
      </dgm:prSet>
      <dgm:spPr/>
    </dgm:pt>
    <dgm:pt modelId="{CF340672-C95A-4A83-A6D8-A2FF8F634443}" type="pres">
      <dgm:prSet presAssocID="{0FEDF203-DE54-4E44-A60C-F005306FEED8}" presName="compNode" presStyleCnt="0"/>
      <dgm:spPr/>
    </dgm:pt>
    <dgm:pt modelId="{2086805D-4904-4AC9-AA45-67F06CFD3583}" type="pres">
      <dgm:prSet presAssocID="{0FEDF203-DE54-4E44-A60C-F005306FEED8}" presName="bgRect" presStyleLbl="bgShp" presStyleIdx="0" presStyleCnt="5"/>
      <dgm:spPr/>
    </dgm:pt>
    <dgm:pt modelId="{77763244-0010-4471-9BBC-522AFBFC4FAF}" type="pres">
      <dgm:prSet presAssocID="{0FEDF203-DE54-4E44-A60C-F005306FEE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1911E1-E774-483B-BA9D-963FCBCF653F}" type="pres">
      <dgm:prSet presAssocID="{0FEDF203-DE54-4E44-A60C-F005306FEED8}" presName="spaceRect" presStyleCnt="0"/>
      <dgm:spPr/>
    </dgm:pt>
    <dgm:pt modelId="{DA990E0A-7002-437A-9D03-9CD791081E2D}" type="pres">
      <dgm:prSet presAssocID="{0FEDF203-DE54-4E44-A60C-F005306FEED8}" presName="parTx" presStyleLbl="revTx" presStyleIdx="0" presStyleCnt="5">
        <dgm:presLayoutVars>
          <dgm:chMax val="0"/>
          <dgm:chPref val="0"/>
        </dgm:presLayoutVars>
      </dgm:prSet>
      <dgm:spPr/>
    </dgm:pt>
    <dgm:pt modelId="{D77B3EEE-6AE3-4A20-B711-4A40456DF4B9}" type="pres">
      <dgm:prSet presAssocID="{B4F5D5CD-E5D4-433F-A9F7-DB7DA2EFD24C}" presName="sibTrans" presStyleCnt="0"/>
      <dgm:spPr/>
    </dgm:pt>
    <dgm:pt modelId="{615E9860-F472-4AAC-AAEE-04F23608C366}" type="pres">
      <dgm:prSet presAssocID="{FB7FCA8E-2FB1-4A70-B59E-F980FFA18FD7}" presName="compNode" presStyleCnt="0"/>
      <dgm:spPr/>
    </dgm:pt>
    <dgm:pt modelId="{6B4B4C77-A53D-4353-B67A-4CC02A63389B}" type="pres">
      <dgm:prSet presAssocID="{FB7FCA8E-2FB1-4A70-B59E-F980FFA18FD7}" presName="bgRect" presStyleLbl="bgShp" presStyleIdx="1" presStyleCnt="5"/>
      <dgm:spPr/>
    </dgm:pt>
    <dgm:pt modelId="{CC4C26AE-DF78-442D-800D-5DD9F3D4B9CA}" type="pres">
      <dgm:prSet presAssocID="{FB7FCA8E-2FB1-4A70-B59E-F980FFA18F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480DDA8-C2B9-4319-A6CF-1CA75F417452}" type="pres">
      <dgm:prSet presAssocID="{FB7FCA8E-2FB1-4A70-B59E-F980FFA18FD7}" presName="spaceRect" presStyleCnt="0"/>
      <dgm:spPr/>
    </dgm:pt>
    <dgm:pt modelId="{6364666A-E580-48F0-B620-528363D2418D}" type="pres">
      <dgm:prSet presAssocID="{FB7FCA8E-2FB1-4A70-B59E-F980FFA18FD7}" presName="parTx" presStyleLbl="revTx" presStyleIdx="1" presStyleCnt="5">
        <dgm:presLayoutVars>
          <dgm:chMax val="0"/>
          <dgm:chPref val="0"/>
        </dgm:presLayoutVars>
      </dgm:prSet>
      <dgm:spPr/>
    </dgm:pt>
    <dgm:pt modelId="{E19CE2A2-06B2-4AA4-B480-B6E44A597D15}" type="pres">
      <dgm:prSet presAssocID="{31391E50-4866-4F88-BEAB-281D9366B18F}" presName="sibTrans" presStyleCnt="0"/>
      <dgm:spPr/>
    </dgm:pt>
    <dgm:pt modelId="{0D4F716F-D072-4E90-93FD-12B5DFE7AEEF}" type="pres">
      <dgm:prSet presAssocID="{6E9ED954-C56D-4EFC-9816-BF2D5156CEF9}" presName="compNode" presStyleCnt="0"/>
      <dgm:spPr/>
    </dgm:pt>
    <dgm:pt modelId="{D3266A0B-9FCD-42B6-91C0-C11D0CED2E3B}" type="pres">
      <dgm:prSet presAssocID="{6E9ED954-C56D-4EFC-9816-BF2D5156CEF9}" presName="bgRect" presStyleLbl="bgShp" presStyleIdx="2" presStyleCnt="5"/>
      <dgm:spPr/>
    </dgm:pt>
    <dgm:pt modelId="{7960983B-7511-42A5-A418-30BFC7BE5951}" type="pres">
      <dgm:prSet presAssocID="{6E9ED954-C56D-4EFC-9816-BF2D5156CE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8AD0F4B-0D0F-441D-850E-9AE955058EEE}" type="pres">
      <dgm:prSet presAssocID="{6E9ED954-C56D-4EFC-9816-BF2D5156CEF9}" presName="spaceRect" presStyleCnt="0"/>
      <dgm:spPr/>
    </dgm:pt>
    <dgm:pt modelId="{ED6009C9-11DA-48C2-9313-9D632AFF3606}" type="pres">
      <dgm:prSet presAssocID="{6E9ED954-C56D-4EFC-9816-BF2D5156CEF9}" presName="parTx" presStyleLbl="revTx" presStyleIdx="2" presStyleCnt="5">
        <dgm:presLayoutVars>
          <dgm:chMax val="0"/>
          <dgm:chPref val="0"/>
        </dgm:presLayoutVars>
      </dgm:prSet>
      <dgm:spPr/>
    </dgm:pt>
    <dgm:pt modelId="{5725CFE5-C390-4F28-84AB-F0D7AA0FDACF}" type="pres">
      <dgm:prSet presAssocID="{3332130C-7F32-4BE7-8E49-4C830EA25D20}" presName="sibTrans" presStyleCnt="0"/>
      <dgm:spPr/>
    </dgm:pt>
    <dgm:pt modelId="{596E5A3F-37E3-4E78-B29D-D8442F4C1D06}" type="pres">
      <dgm:prSet presAssocID="{EE94EEAB-EFD1-463B-B408-35F0055E1922}" presName="compNode" presStyleCnt="0"/>
      <dgm:spPr/>
    </dgm:pt>
    <dgm:pt modelId="{9465D178-0A81-4C89-9501-78F39FDB4439}" type="pres">
      <dgm:prSet presAssocID="{EE94EEAB-EFD1-463B-B408-35F0055E1922}" presName="bgRect" presStyleLbl="bgShp" presStyleIdx="3" presStyleCnt="5"/>
      <dgm:spPr/>
    </dgm:pt>
    <dgm:pt modelId="{A1544AB2-E4A2-4253-8879-C96FF779D5AE}" type="pres">
      <dgm:prSet presAssocID="{EE94EEAB-EFD1-463B-B408-35F0055E19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6C4B30-90A0-49CE-840B-1A974C28AC8A}" type="pres">
      <dgm:prSet presAssocID="{EE94EEAB-EFD1-463B-B408-35F0055E1922}" presName="spaceRect" presStyleCnt="0"/>
      <dgm:spPr/>
    </dgm:pt>
    <dgm:pt modelId="{4F00088A-B25E-475A-8A4C-E8839C9479FE}" type="pres">
      <dgm:prSet presAssocID="{EE94EEAB-EFD1-463B-B408-35F0055E1922}" presName="parTx" presStyleLbl="revTx" presStyleIdx="3" presStyleCnt="5">
        <dgm:presLayoutVars>
          <dgm:chMax val="0"/>
          <dgm:chPref val="0"/>
        </dgm:presLayoutVars>
      </dgm:prSet>
      <dgm:spPr/>
    </dgm:pt>
    <dgm:pt modelId="{C5DA994A-D6FC-4C0D-AADF-EFEDBCE01CE1}" type="pres">
      <dgm:prSet presAssocID="{E873D569-49B8-4646-8557-0431723687A5}" presName="sibTrans" presStyleCnt="0"/>
      <dgm:spPr/>
    </dgm:pt>
    <dgm:pt modelId="{7AAD7ABE-1EF3-4A61-A688-2A8D2F5F8EE6}" type="pres">
      <dgm:prSet presAssocID="{949748FF-6EDD-4060-8708-191FCC58FA4E}" presName="compNode" presStyleCnt="0"/>
      <dgm:spPr/>
    </dgm:pt>
    <dgm:pt modelId="{A4E09D33-81F1-47AC-B966-5899DC55C1BB}" type="pres">
      <dgm:prSet presAssocID="{949748FF-6EDD-4060-8708-191FCC58FA4E}" presName="bgRect" presStyleLbl="bgShp" presStyleIdx="4" presStyleCnt="5"/>
      <dgm:spPr/>
    </dgm:pt>
    <dgm:pt modelId="{D3FD6EF5-D5EE-4D84-B74B-CCB5438F6830}" type="pres">
      <dgm:prSet presAssocID="{949748FF-6EDD-4060-8708-191FCC58FA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35AD6D2-EC14-43DF-81FB-84FF6E56CE7F}" type="pres">
      <dgm:prSet presAssocID="{949748FF-6EDD-4060-8708-191FCC58FA4E}" presName="spaceRect" presStyleCnt="0"/>
      <dgm:spPr/>
    </dgm:pt>
    <dgm:pt modelId="{A26EA671-F85D-437A-834D-E3F09CAA6D75}" type="pres">
      <dgm:prSet presAssocID="{949748FF-6EDD-4060-8708-191FCC58FA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D52B24-6E78-4215-915A-475568A20B52}" type="presOf" srcId="{0FEDF203-DE54-4E44-A60C-F005306FEED8}" destId="{DA990E0A-7002-437A-9D03-9CD791081E2D}" srcOrd="0" destOrd="0" presId="urn:microsoft.com/office/officeart/2018/2/layout/IconVerticalSolidList"/>
    <dgm:cxn modelId="{2C16C131-6545-4CF8-9F84-EA99063F4429}" srcId="{C1E1D1C4-2C6F-4216-84C5-8F34C1BBE916}" destId="{949748FF-6EDD-4060-8708-191FCC58FA4E}" srcOrd="4" destOrd="0" parTransId="{DAB25D48-DAB2-4224-A415-8AFFA85BD14D}" sibTransId="{2B93AE53-7AAC-4C39-A580-2A34D5F93C87}"/>
    <dgm:cxn modelId="{1CB52F35-18E2-486A-A702-C5690AE88635}" type="presOf" srcId="{C1E1D1C4-2C6F-4216-84C5-8F34C1BBE916}" destId="{BD8FB22D-CBA8-44F4-9D25-DFC1C996E538}" srcOrd="0" destOrd="0" presId="urn:microsoft.com/office/officeart/2018/2/layout/IconVerticalSolidList"/>
    <dgm:cxn modelId="{CA37B080-BD26-474C-9955-4C33B56E0C54}" srcId="{C1E1D1C4-2C6F-4216-84C5-8F34C1BBE916}" destId="{EE94EEAB-EFD1-463B-B408-35F0055E1922}" srcOrd="3" destOrd="0" parTransId="{C87BD914-141C-4B19-A973-9C13DAD68244}" sibTransId="{E873D569-49B8-4646-8557-0431723687A5}"/>
    <dgm:cxn modelId="{69AA4B98-4A61-4B50-AD14-406D084526AE}" srcId="{C1E1D1C4-2C6F-4216-84C5-8F34C1BBE916}" destId="{6E9ED954-C56D-4EFC-9816-BF2D5156CEF9}" srcOrd="2" destOrd="0" parTransId="{EBFE34E2-EA7B-4912-A585-5269DB710494}" sibTransId="{3332130C-7F32-4BE7-8E49-4C830EA25D20}"/>
    <dgm:cxn modelId="{3E0517A5-7E39-46F3-A5FC-4064A433AB93}" type="presOf" srcId="{EE94EEAB-EFD1-463B-B408-35F0055E1922}" destId="{4F00088A-B25E-475A-8A4C-E8839C9479FE}" srcOrd="0" destOrd="0" presId="urn:microsoft.com/office/officeart/2018/2/layout/IconVerticalSolidList"/>
    <dgm:cxn modelId="{14512CAF-6DC5-45DD-BEC8-965D134977B2}" type="presOf" srcId="{FB7FCA8E-2FB1-4A70-B59E-F980FFA18FD7}" destId="{6364666A-E580-48F0-B620-528363D2418D}" srcOrd="0" destOrd="0" presId="urn:microsoft.com/office/officeart/2018/2/layout/IconVerticalSolidList"/>
    <dgm:cxn modelId="{FB8611C1-6E6D-445D-8B19-7994FC951C76}" type="presOf" srcId="{6E9ED954-C56D-4EFC-9816-BF2D5156CEF9}" destId="{ED6009C9-11DA-48C2-9313-9D632AFF3606}" srcOrd="0" destOrd="0" presId="urn:microsoft.com/office/officeart/2018/2/layout/IconVerticalSolidList"/>
    <dgm:cxn modelId="{E4F395E4-D696-45F3-AB50-4DD7FDA8EE25}" type="presOf" srcId="{949748FF-6EDD-4060-8708-191FCC58FA4E}" destId="{A26EA671-F85D-437A-834D-E3F09CAA6D75}" srcOrd="0" destOrd="0" presId="urn:microsoft.com/office/officeart/2018/2/layout/IconVerticalSolidList"/>
    <dgm:cxn modelId="{660E24F2-A0BE-4F3D-8A70-C4D5900947EC}" srcId="{C1E1D1C4-2C6F-4216-84C5-8F34C1BBE916}" destId="{FB7FCA8E-2FB1-4A70-B59E-F980FFA18FD7}" srcOrd="1" destOrd="0" parTransId="{D0818ED4-4FA5-48FA-A826-AA81B6932B1F}" sibTransId="{31391E50-4866-4F88-BEAB-281D9366B18F}"/>
    <dgm:cxn modelId="{2C5F24FE-4708-4848-BA08-B8BC9C1ACC91}" srcId="{C1E1D1C4-2C6F-4216-84C5-8F34C1BBE916}" destId="{0FEDF203-DE54-4E44-A60C-F005306FEED8}" srcOrd="0" destOrd="0" parTransId="{4A40A88A-A1AD-4E4D-B4D8-E7E0C8F3164A}" sibTransId="{B4F5D5CD-E5D4-433F-A9F7-DB7DA2EFD24C}"/>
    <dgm:cxn modelId="{5081201B-6AAE-4203-BF29-4A14C4ED2329}" type="presParOf" srcId="{BD8FB22D-CBA8-44F4-9D25-DFC1C996E538}" destId="{CF340672-C95A-4A83-A6D8-A2FF8F634443}" srcOrd="0" destOrd="0" presId="urn:microsoft.com/office/officeart/2018/2/layout/IconVerticalSolidList"/>
    <dgm:cxn modelId="{C978C110-0080-461A-A404-5D2D7E21C623}" type="presParOf" srcId="{CF340672-C95A-4A83-A6D8-A2FF8F634443}" destId="{2086805D-4904-4AC9-AA45-67F06CFD3583}" srcOrd="0" destOrd="0" presId="urn:microsoft.com/office/officeart/2018/2/layout/IconVerticalSolidList"/>
    <dgm:cxn modelId="{DE3A3EB9-C1ED-432E-B70E-FB06DB4FEA22}" type="presParOf" srcId="{CF340672-C95A-4A83-A6D8-A2FF8F634443}" destId="{77763244-0010-4471-9BBC-522AFBFC4FAF}" srcOrd="1" destOrd="0" presId="urn:microsoft.com/office/officeart/2018/2/layout/IconVerticalSolidList"/>
    <dgm:cxn modelId="{8C274D25-3775-497C-ACFA-1644EEBBF6C8}" type="presParOf" srcId="{CF340672-C95A-4A83-A6D8-A2FF8F634443}" destId="{081911E1-E774-483B-BA9D-963FCBCF653F}" srcOrd="2" destOrd="0" presId="urn:microsoft.com/office/officeart/2018/2/layout/IconVerticalSolidList"/>
    <dgm:cxn modelId="{63EA4834-738F-4A4D-92A0-DCA896A965E4}" type="presParOf" srcId="{CF340672-C95A-4A83-A6D8-A2FF8F634443}" destId="{DA990E0A-7002-437A-9D03-9CD791081E2D}" srcOrd="3" destOrd="0" presId="urn:microsoft.com/office/officeart/2018/2/layout/IconVerticalSolidList"/>
    <dgm:cxn modelId="{A8AD872D-C512-4220-B21E-080DEDF96EF6}" type="presParOf" srcId="{BD8FB22D-CBA8-44F4-9D25-DFC1C996E538}" destId="{D77B3EEE-6AE3-4A20-B711-4A40456DF4B9}" srcOrd="1" destOrd="0" presId="urn:microsoft.com/office/officeart/2018/2/layout/IconVerticalSolidList"/>
    <dgm:cxn modelId="{AD939E73-F3A5-412A-9EE3-746A84CAD3A1}" type="presParOf" srcId="{BD8FB22D-CBA8-44F4-9D25-DFC1C996E538}" destId="{615E9860-F472-4AAC-AAEE-04F23608C366}" srcOrd="2" destOrd="0" presId="urn:microsoft.com/office/officeart/2018/2/layout/IconVerticalSolidList"/>
    <dgm:cxn modelId="{C1F5F004-9E66-49A1-A538-A9DB1FD5BE45}" type="presParOf" srcId="{615E9860-F472-4AAC-AAEE-04F23608C366}" destId="{6B4B4C77-A53D-4353-B67A-4CC02A63389B}" srcOrd="0" destOrd="0" presId="urn:microsoft.com/office/officeart/2018/2/layout/IconVerticalSolidList"/>
    <dgm:cxn modelId="{8AF9DB7C-320E-41A8-89FD-81D102E198F4}" type="presParOf" srcId="{615E9860-F472-4AAC-AAEE-04F23608C366}" destId="{CC4C26AE-DF78-442D-800D-5DD9F3D4B9CA}" srcOrd="1" destOrd="0" presId="urn:microsoft.com/office/officeart/2018/2/layout/IconVerticalSolidList"/>
    <dgm:cxn modelId="{AB8D7A3E-A7B3-4310-8869-87EEA6172726}" type="presParOf" srcId="{615E9860-F472-4AAC-AAEE-04F23608C366}" destId="{7480DDA8-C2B9-4319-A6CF-1CA75F417452}" srcOrd="2" destOrd="0" presId="urn:microsoft.com/office/officeart/2018/2/layout/IconVerticalSolidList"/>
    <dgm:cxn modelId="{5A848F6F-F781-4366-9EDB-D4C98BA66B38}" type="presParOf" srcId="{615E9860-F472-4AAC-AAEE-04F23608C366}" destId="{6364666A-E580-48F0-B620-528363D2418D}" srcOrd="3" destOrd="0" presId="urn:microsoft.com/office/officeart/2018/2/layout/IconVerticalSolidList"/>
    <dgm:cxn modelId="{436A83B5-F59B-454C-99D1-5F18BC6F7CB3}" type="presParOf" srcId="{BD8FB22D-CBA8-44F4-9D25-DFC1C996E538}" destId="{E19CE2A2-06B2-4AA4-B480-B6E44A597D15}" srcOrd="3" destOrd="0" presId="urn:microsoft.com/office/officeart/2018/2/layout/IconVerticalSolidList"/>
    <dgm:cxn modelId="{F7A08B51-A6DE-4BC8-BD9F-D8846ADAA9CD}" type="presParOf" srcId="{BD8FB22D-CBA8-44F4-9D25-DFC1C996E538}" destId="{0D4F716F-D072-4E90-93FD-12B5DFE7AEEF}" srcOrd="4" destOrd="0" presId="urn:microsoft.com/office/officeart/2018/2/layout/IconVerticalSolidList"/>
    <dgm:cxn modelId="{20D37712-9DD9-41FE-9DCA-17646E6FDAAD}" type="presParOf" srcId="{0D4F716F-D072-4E90-93FD-12B5DFE7AEEF}" destId="{D3266A0B-9FCD-42B6-91C0-C11D0CED2E3B}" srcOrd="0" destOrd="0" presId="urn:microsoft.com/office/officeart/2018/2/layout/IconVerticalSolidList"/>
    <dgm:cxn modelId="{75637A7B-D19C-4F99-BE35-3D3D9B27A63E}" type="presParOf" srcId="{0D4F716F-D072-4E90-93FD-12B5DFE7AEEF}" destId="{7960983B-7511-42A5-A418-30BFC7BE5951}" srcOrd="1" destOrd="0" presId="urn:microsoft.com/office/officeart/2018/2/layout/IconVerticalSolidList"/>
    <dgm:cxn modelId="{DDCF8C21-9F00-4D19-8401-361A5A046CD0}" type="presParOf" srcId="{0D4F716F-D072-4E90-93FD-12B5DFE7AEEF}" destId="{18AD0F4B-0D0F-441D-850E-9AE955058EEE}" srcOrd="2" destOrd="0" presId="urn:microsoft.com/office/officeart/2018/2/layout/IconVerticalSolidList"/>
    <dgm:cxn modelId="{ECDBABAF-3AEA-4BE3-AB94-C3F534272551}" type="presParOf" srcId="{0D4F716F-D072-4E90-93FD-12B5DFE7AEEF}" destId="{ED6009C9-11DA-48C2-9313-9D632AFF3606}" srcOrd="3" destOrd="0" presId="urn:microsoft.com/office/officeart/2018/2/layout/IconVerticalSolidList"/>
    <dgm:cxn modelId="{2BDD78A9-0F5A-4F12-B4DC-1163C658613C}" type="presParOf" srcId="{BD8FB22D-CBA8-44F4-9D25-DFC1C996E538}" destId="{5725CFE5-C390-4F28-84AB-F0D7AA0FDACF}" srcOrd="5" destOrd="0" presId="urn:microsoft.com/office/officeart/2018/2/layout/IconVerticalSolidList"/>
    <dgm:cxn modelId="{03768954-753B-4119-B009-4462C717B3E2}" type="presParOf" srcId="{BD8FB22D-CBA8-44F4-9D25-DFC1C996E538}" destId="{596E5A3F-37E3-4E78-B29D-D8442F4C1D06}" srcOrd="6" destOrd="0" presId="urn:microsoft.com/office/officeart/2018/2/layout/IconVerticalSolidList"/>
    <dgm:cxn modelId="{D9A24A29-B912-4CCE-A1C9-E9A5BACC31C1}" type="presParOf" srcId="{596E5A3F-37E3-4E78-B29D-D8442F4C1D06}" destId="{9465D178-0A81-4C89-9501-78F39FDB4439}" srcOrd="0" destOrd="0" presId="urn:microsoft.com/office/officeart/2018/2/layout/IconVerticalSolidList"/>
    <dgm:cxn modelId="{87C8EE8F-A5E5-4717-B847-D11E79446830}" type="presParOf" srcId="{596E5A3F-37E3-4E78-B29D-D8442F4C1D06}" destId="{A1544AB2-E4A2-4253-8879-C96FF779D5AE}" srcOrd="1" destOrd="0" presId="urn:microsoft.com/office/officeart/2018/2/layout/IconVerticalSolidList"/>
    <dgm:cxn modelId="{B690E624-034A-4483-964F-E046142E96FD}" type="presParOf" srcId="{596E5A3F-37E3-4E78-B29D-D8442F4C1D06}" destId="{456C4B30-90A0-49CE-840B-1A974C28AC8A}" srcOrd="2" destOrd="0" presId="urn:microsoft.com/office/officeart/2018/2/layout/IconVerticalSolidList"/>
    <dgm:cxn modelId="{48EDB5CA-4B81-480A-A2D3-C55C0A9E2496}" type="presParOf" srcId="{596E5A3F-37E3-4E78-B29D-D8442F4C1D06}" destId="{4F00088A-B25E-475A-8A4C-E8839C9479FE}" srcOrd="3" destOrd="0" presId="urn:microsoft.com/office/officeart/2018/2/layout/IconVerticalSolidList"/>
    <dgm:cxn modelId="{640D3C6D-5A91-4F6F-B1BF-A076CC2BB040}" type="presParOf" srcId="{BD8FB22D-CBA8-44F4-9D25-DFC1C996E538}" destId="{C5DA994A-D6FC-4C0D-AADF-EFEDBCE01CE1}" srcOrd="7" destOrd="0" presId="urn:microsoft.com/office/officeart/2018/2/layout/IconVerticalSolidList"/>
    <dgm:cxn modelId="{8EC48382-9C6E-4BEB-BD9F-64D19BEE5F51}" type="presParOf" srcId="{BD8FB22D-CBA8-44F4-9D25-DFC1C996E538}" destId="{7AAD7ABE-1EF3-4A61-A688-2A8D2F5F8EE6}" srcOrd="8" destOrd="0" presId="urn:microsoft.com/office/officeart/2018/2/layout/IconVerticalSolidList"/>
    <dgm:cxn modelId="{C75AC729-059C-4DFD-9DB5-81E344A9B58F}" type="presParOf" srcId="{7AAD7ABE-1EF3-4A61-A688-2A8D2F5F8EE6}" destId="{A4E09D33-81F1-47AC-B966-5899DC55C1BB}" srcOrd="0" destOrd="0" presId="urn:microsoft.com/office/officeart/2018/2/layout/IconVerticalSolidList"/>
    <dgm:cxn modelId="{5BFEE144-3F82-48DE-B197-85F885D6C464}" type="presParOf" srcId="{7AAD7ABE-1EF3-4A61-A688-2A8D2F5F8EE6}" destId="{D3FD6EF5-D5EE-4D84-B74B-CCB5438F6830}" srcOrd="1" destOrd="0" presId="urn:microsoft.com/office/officeart/2018/2/layout/IconVerticalSolidList"/>
    <dgm:cxn modelId="{A2B18E16-A8F0-4D18-B2D9-8957A3CCCA1D}" type="presParOf" srcId="{7AAD7ABE-1EF3-4A61-A688-2A8D2F5F8EE6}" destId="{F35AD6D2-EC14-43DF-81FB-84FF6E56CE7F}" srcOrd="2" destOrd="0" presId="urn:microsoft.com/office/officeart/2018/2/layout/IconVerticalSolidList"/>
    <dgm:cxn modelId="{358D6CA3-1F75-4C87-857F-070064B3CEEF}" type="presParOf" srcId="{7AAD7ABE-1EF3-4A61-A688-2A8D2F5F8EE6}" destId="{A26EA671-F85D-437A-834D-E3F09CAA6D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42442-8759-485B-85F3-3BF9BB41A5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053B4B-5D90-48A6-8992-AF226193A661}">
      <dgm:prSet/>
      <dgm:spPr/>
      <dgm:t>
        <a:bodyPr/>
        <a:lstStyle/>
        <a:p>
          <a:r>
            <a:rPr lang="en-US" b="0" i="0"/>
            <a:t>This course provides an in-depth understanding of organization and management principles with a focus on the role of management information systems</a:t>
          </a:r>
          <a:endParaRPr lang="en-US"/>
        </a:p>
      </dgm:t>
    </dgm:pt>
    <dgm:pt modelId="{CF087D26-CDBB-4731-8491-B41EB180A79E}" type="parTrans" cxnId="{DBDC2CCA-DDE3-4209-814A-2E2FFCC70852}">
      <dgm:prSet/>
      <dgm:spPr/>
      <dgm:t>
        <a:bodyPr/>
        <a:lstStyle/>
        <a:p>
          <a:endParaRPr lang="en-US"/>
        </a:p>
      </dgm:t>
    </dgm:pt>
    <dgm:pt modelId="{F7DB3044-C00B-42CE-A1BE-2E4334F01758}" type="sibTrans" cxnId="{DBDC2CCA-DDE3-4209-814A-2E2FFCC70852}">
      <dgm:prSet/>
      <dgm:spPr/>
      <dgm:t>
        <a:bodyPr/>
        <a:lstStyle/>
        <a:p>
          <a:endParaRPr lang="en-US"/>
        </a:p>
      </dgm:t>
    </dgm:pt>
    <dgm:pt modelId="{6EC7D48C-7E8A-45E1-A3B5-F5A04313604A}">
      <dgm:prSet/>
      <dgm:spPr/>
      <dgm:t>
        <a:bodyPr/>
        <a:lstStyle/>
        <a:p>
          <a:r>
            <a:rPr lang="en-US" b="0" i="0"/>
            <a:t>Students will explore key concepts, organizational structures, leadership, and the strategic use of MIS in modern organizations</a:t>
          </a:r>
          <a:endParaRPr lang="en-US"/>
        </a:p>
      </dgm:t>
    </dgm:pt>
    <dgm:pt modelId="{820DDB8C-6A02-47D3-962C-D87C99C1FFA5}" type="parTrans" cxnId="{A7A0A24F-88E2-48B5-8152-E72CD2A2CF5F}">
      <dgm:prSet/>
      <dgm:spPr/>
      <dgm:t>
        <a:bodyPr/>
        <a:lstStyle/>
        <a:p>
          <a:endParaRPr lang="en-US"/>
        </a:p>
      </dgm:t>
    </dgm:pt>
    <dgm:pt modelId="{4BD0B0FC-4080-4A6B-9049-61EF67F4D8F7}" type="sibTrans" cxnId="{A7A0A24F-88E2-48B5-8152-E72CD2A2CF5F}">
      <dgm:prSet/>
      <dgm:spPr/>
      <dgm:t>
        <a:bodyPr/>
        <a:lstStyle/>
        <a:p>
          <a:endParaRPr lang="en-US"/>
        </a:p>
      </dgm:t>
    </dgm:pt>
    <dgm:pt modelId="{645249D6-A5F2-47BF-97D9-A0D80747455E}">
      <dgm:prSet/>
      <dgm:spPr/>
      <dgm:t>
        <a:bodyPr/>
        <a:lstStyle/>
        <a:p>
          <a:r>
            <a:rPr lang="en-US" b="0" i="0"/>
            <a:t>Case studies and real-world examples will be used to illustrate key principles</a:t>
          </a:r>
          <a:endParaRPr lang="en-US"/>
        </a:p>
      </dgm:t>
    </dgm:pt>
    <dgm:pt modelId="{707927D2-4B94-4F02-858F-D85B4A5A9C98}" type="parTrans" cxnId="{8681FAE4-C2D2-42A1-9F6D-68B6AA01A6F0}">
      <dgm:prSet/>
      <dgm:spPr/>
      <dgm:t>
        <a:bodyPr/>
        <a:lstStyle/>
        <a:p>
          <a:endParaRPr lang="en-US"/>
        </a:p>
      </dgm:t>
    </dgm:pt>
    <dgm:pt modelId="{D698F5A1-CF7F-48C2-BCB5-8CAE933CED5F}" type="sibTrans" cxnId="{8681FAE4-C2D2-42A1-9F6D-68B6AA01A6F0}">
      <dgm:prSet/>
      <dgm:spPr/>
      <dgm:t>
        <a:bodyPr/>
        <a:lstStyle/>
        <a:p>
          <a:endParaRPr lang="en-US"/>
        </a:p>
      </dgm:t>
    </dgm:pt>
    <dgm:pt modelId="{8A72ECAD-C977-45F1-B1AD-2791E57FAA9F}" type="pres">
      <dgm:prSet presAssocID="{04742442-8759-485B-85F3-3BF9BB41A5BB}" presName="root" presStyleCnt="0">
        <dgm:presLayoutVars>
          <dgm:dir/>
          <dgm:resizeHandles val="exact"/>
        </dgm:presLayoutVars>
      </dgm:prSet>
      <dgm:spPr/>
    </dgm:pt>
    <dgm:pt modelId="{902E8A25-0434-46E4-B0BC-7BDA8414E5C3}" type="pres">
      <dgm:prSet presAssocID="{DD053B4B-5D90-48A6-8992-AF226193A661}" presName="compNode" presStyleCnt="0"/>
      <dgm:spPr/>
    </dgm:pt>
    <dgm:pt modelId="{387AD423-999A-4883-B697-BEAFE80E5256}" type="pres">
      <dgm:prSet presAssocID="{DD053B4B-5D90-48A6-8992-AF226193A661}" presName="bgRect" presStyleLbl="bgShp" presStyleIdx="0" presStyleCnt="3"/>
      <dgm:spPr/>
    </dgm:pt>
    <dgm:pt modelId="{F4BA6E0F-86B7-4A76-BCA0-460106AD8821}" type="pres">
      <dgm:prSet presAssocID="{DD053B4B-5D90-48A6-8992-AF226193A6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7E3E956-7228-4B98-A461-301774416662}" type="pres">
      <dgm:prSet presAssocID="{DD053B4B-5D90-48A6-8992-AF226193A661}" presName="spaceRect" presStyleCnt="0"/>
      <dgm:spPr/>
    </dgm:pt>
    <dgm:pt modelId="{D312758C-D7EC-4DAE-A8EC-1074B22D8C64}" type="pres">
      <dgm:prSet presAssocID="{DD053B4B-5D90-48A6-8992-AF226193A661}" presName="parTx" presStyleLbl="revTx" presStyleIdx="0" presStyleCnt="3">
        <dgm:presLayoutVars>
          <dgm:chMax val="0"/>
          <dgm:chPref val="0"/>
        </dgm:presLayoutVars>
      </dgm:prSet>
      <dgm:spPr/>
    </dgm:pt>
    <dgm:pt modelId="{4C1CD959-AE14-486B-93AB-F0A78BA126A8}" type="pres">
      <dgm:prSet presAssocID="{F7DB3044-C00B-42CE-A1BE-2E4334F01758}" presName="sibTrans" presStyleCnt="0"/>
      <dgm:spPr/>
    </dgm:pt>
    <dgm:pt modelId="{8505E043-8AA7-4E15-A4F9-F3F29BE93FE6}" type="pres">
      <dgm:prSet presAssocID="{6EC7D48C-7E8A-45E1-A3B5-F5A04313604A}" presName="compNode" presStyleCnt="0"/>
      <dgm:spPr/>
    </dgm:pt>
    <dgm:pt modelId="{F1DEF745-87A0-47F4-AB98-FFC71103FC21}" type="pres">
      <dgm:prSet presAssocID="{6EC7D48C-7E8A-45E1-A3B5-F5A04313604A}" presName="bgRect" presStyleLbl="bgShp" presStyleIdx="1" presStyleCnt="3"/>
      <dgm:spPr/>
    </dgm:pt>
    <dgm:pt modelId="{8E9D1A72-3C81-4215-86F6-CFDF9A9595A4}" type="pres">
      <dgm:prSet presAssocID="{6EC7D48C-7E8A-45E1-A3B5-F5A0431360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7427589-4B35-40DA-9CEA-26A9BA35D0F6}" type="pres">
      <dgm:prSet presAssocID="{6EC7D48C-7E8A-45E1-A3B5-F5A04313604A}" presName="spaceRect" presStyleCnt="0"/>
      <dgm:spPr/>
    </dgm:pt>
    <dgm:pt modelId="{31CE5E14-C61C-46B1-AF6E-3015BC7AFD09}" type="pres">
      <dgm:prSet presAssocID="{6EC7D48C-7E8A-45E1-A3B5-F5A04313604A}" presName="parTx" presStyleLbl="revTx" presStyleIdx="1" presStyleCnt="3">
        <dgm:presLayoutVars>
          <dgm:chMax val="0"/>
          <dgm:chPref val="0"/>
        </dgm:presLayoutVars>
      </dgm:prSet>
      <dgm:spPr/>
    </dgm:pt>
    <dgm:pt modelId="{A483F524-887E-43F3-9888-C7C19FAB60EE}" type="pres">
      <dgm:prSet presAssocID="{4BD0B0FC-4080-4A6B-9049-61EF67F4D8F7}" presName="sibTrans" presStyleCnt="0"/>
      <dgm:spPr/>
    </dgm:pt>
    <dgm:pt modelId="{E33F34BF-FD45-4F3A-B02C-EFAAA70734CB}" type="pres">
      <dgm:prSet presAssocID="{645249D6-A5F2-47BF-97D9-A0D80747455E}" presName="compNode" presStyleCnt="0"/>
      <dgm:spPr/>
    </dgm:pt>
    <dgm:pt modelId="{E60FBA53-4754-41F1-9744-F2753C382C19}" type="pres">
      <dgm:prSet presAssocID="{645249D6-A5F2-47BF-97D9-A0D80747455E}" presName="bgRect" presStyleLbl="bgShp" presStyleIdx="2" presStyleCnt="3"/>
      <dgm:spPr/>
    </dgm:pt>
    <dgm:pt modelId="{35FE6164-1690-438A-90A4-5562CD42B625}" type="pres">
      <dgm:prSet presAssocID="{645249D6-A5F2-47BF-97D9-A0D8074745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2BD070A-48E7-40D9-806D-1458B6C4FA36}" type="pres">
      <dgm:prSet presAssocID="{645249D6-A5F2-47BF-97D9-A0D80747455E}" presName="spaceRect" presStyleCnt="0"/>
      <dgm:spPr/>
    </dgm:pt>
    <dgm:pt modelId="{8B955209-BE62-4342-8C57-A41480095E52}" type="pres">
      <dgm:prSet presAssocID="{645249D6-A5F2-47BF-97D9-A0D8074745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C47320-756F-465F-820F-9872EE18DB7B}" type="presOf" srcId="{04742442-8759-485B-85F3-3BF9BB41A5BB}" destId="{8A72ECAD-C977-45F1-B1AD-2791E57FAA9F}" srcOrd="0" destOrd="0" presId="urn:microsoft.com/office/officeart/2018/2/layout/IconVerticalSolidList"/>
    <dgm:cxn modelId="{A7A0A24F-88E2-48B5-8152-E72CD2A2CF5F}" srcId="{04742442-8759-485B-85F3-3BF9BB41A5BB}" destId="{6EC7D48C-7E8A-45E1-A3B5-F5A04313604A}" srcOrd="1" destOrd="0" parTransId="{820DDB8C-6A02-47D3-962C-D87C99C1FFA5}" sibTransId="{4BD0B0FC-4080-4A6B-9049-61EF67F4D8F7}"/>
    <dgm:cxn modelId="{955A7589-6211-431B-84CF-F6E668763E54}" type="presOf" srcId="{DD053B4B-5D90-48A6-8992-AF226193A661}" destId="{D312758C-D7EC-4DAE-A8EC-1074B22D8C64}" srcOrd="0" destOrd="0" presId="urn:microsoft.com/office/officeart/2018/2/layout/IconVerticalSolidList"/>
    <dgm:cxn modelId="{290FF48F-31DD-4319-91BD-C54A1E70203D}" type="presOf" srcId="{645249D6-A5F2-47BF-97D9-A0D80747455E}" destId="{8B955209-BE62-4342-8C57-A41480095E52}" srcOrd="0" destOrd="0" presId="urn:microsoft.com/office/officeart/2018/2/layout/IconVerticalSolidList"/>
    <dgm:cxn modelId="{DBDC2CCA-DDE3-4209-814A-2E2FFCC70852}" srcId="{04742442-8759-485B-85F3-3BF9BB41A5BB}" destId="{DD053B4B-5D90-48A6-8992-AF226193A661}" srcOrd="0" destOrd="0" parTransId="{CF087D26-CDBB-4731-8491-B41EB180A79E}" sibTransId="{F7DB3044-C00B-42CE-A1BE-2E4334F01758}"/>
    <dgm:cxn modelId="{45CE5CD5-1ED1-4CA5-BD43-C5EAF8D3E002}" type="presOf" srcId="{6EC7D48C-7E8A-45E1-A3B5-F5A04313604A}" destId="{31CE5E14-C61C-46B1-AF6E-3015BC7AFD09}" srcOrd="0" destOrd="0" presId="urn:microsoft.com/office/officeart/2018/2/layout/IconVerticalSolidList"/>
    <dgm:cxn modelId="{8681FAE4-C2D2-42A1-9F6D-68B6AA01A6F0}" srcId="{04742442-8759-485B-85F3-3BF9BB41A5BB}" destId="{645249D6-A5F2-47BF-97D9-A0D80747455E}" srcOrd="2" destOrd="0" parTransId="{707927D2-4B94-4F02-858F-D85B4A5A9C98}" sibTransId="{D698F5A1-CF7F-48C2-BCB5-8CAE933CED5F}"/>
    <dgm:cxn modelId="{49C17402-BE3B-4BEE-B4C3-FA870E27050E}" type="presParOf" srcId="{8A72ECAD-C977-45F1-B1AD-2791E57FAA9F}" destId="{902E8A25-0434-46E4-B0BC-7BDA8414E5C3}" srcOrd="0" destOrd="0" presId="urn:microsoft.com/office/officeart/2018/2/layout/IconVerticalSolidList"/>
    <dgm:cxn modelId="{94932ABE-D4C0-465C-A899-53A0AC0AE17F}" type="presParOf" srcId="{902E8A25-0434-46E4-B0BC-7BDA8414E5C3}" destId="{387AD423-999A-4883-B697-BEAFE80E5256}" srcOrd="0" destOrd="0" presId="urn:microsoft.com/office/officeart/2018/2/layout/IconVerticalSolidList"/>
    <dgm:cxn modelId="{8571C7CC-0E7B-4DA7-BE3B-F4EF67D99C94}" type="presParOf" srcId="{902E8A25-0434-46E4-B0BC-7BDA8414E5C3}" destId="{F4BA6E0F-86B7-4A76-BCA0-460106AD8821}" srcOrd="1" destOrd="0" presId="urn:microsoft.com/office/officeart/2018/2/layout/IconVerticalSolidList"/>
    <dgm:cxn modelId="{B7F669FD-4281-4B11-9FBB-FDED48EF3C1B}" type="presParOf" srcId="{902E8A25-0434-46E4-B0BC-7BDA8414E5C3}" destId="{37E3E956-7228-4B98-A461-301774416662}" srcOrd="2" destOrd="0" presId="urn:microsoft.com/office/officeart/2018/2/layout/IconVerticalSolidList"/>
    <dgm:cxn modelId="{15F3DD5A-08FE-46F8-9243-676179B3B59D}" type="presParOf" srcId="{902E8A25-0434-46E4-B0BC-7BDA8414E5C3}" destId="{D312758C-D7EC-4DAE-A8EC-1074B22D8C64}" srcOrd="3" destOrd="0" presId="urn:microsoft.com/office/officeart/2018/2/layout/IconVerticalSolidList"/>
    <dgm:cxn modelId="{0D2BDC91-DAF5-4176-B9D8-AAFCD42ABF8A}" type="presParOf" srcId="{8A72ECAD-C977-45F1-B1AD-2791E57FAA9F}" destId="{4C1CD959-AE14-486B-93AB-F0A78BA126A8}" srcOrd="1" destOrd="0" presId="urn:microsoft.com/office/officeart/2018/2/layout/IconVerticalSolidList"/>
    <dgm:cxn modelId="{37AB5FE9-C2A2-4316-B6E3-78622B0B8A3F}" type="presParOf" srcId="{8A72ECAD-C977-45F1-B1AD-2791E57FAA9F}" destId="{8505E043-8AA7-4E15-A4F9-F3F29BE93FE6}" srcOrd="2" destOrd="0" presId="urn:microsoft.com/office/officeart/2018/2/layout/IconVerticalSolidList"/>
    <dgm:cxn modelId="{75BF3B46-CE88-4A1E-B487-A63C287278AC}" type="presParOf" srcId="{8505E043-8AA7-4E15-A4F9-F3F29BE93FE6}" destId="{F1DEF745-87A0-47F4-AB98-FFC71103FC21}" srcOrd="0" destOrd="0" presId="urn:microsoft.com/office/officeart/2018/2/layout/IconVerticalSolidList"/>
    <dgm:cxn modelId="{3A62A511-1FC8-49BF-8627-27D5FB7DB6BF}" type="presParOf" srcId="{8505E043-8AA7-4E15-A4F9-F3F29BE93FE6}" destId="{8E9D1A72-3C81-4215-86F6-CFDF9A9595A4}" srcOrd="1" destOrd="0" presId="urn:microsoft.com/office/officeart/2018/2/layout/IconVerticalSolidList"/>
    <dgm:cxn modelId="{6AEB9C9B-E883-4EDC-97C4-3B2F98116206}" type="presParOf" srcId="{8505E043-8AA7-4E15-A4F9-F3F29BE93FE6}" destId="{27427589-4B35-40DA-9CEA-26A9BA35D0F6}" srcOrd="2" destOrd="0" presId="urn:microsoft.com/office/officeart/2018/2/layout/IconVerticalSolidList"/>
    <dgm:cxn modelId="{817BA361-63DF-4F5D-A391-9248668DB550}" type="presParOf" srcId="{8505E043-8AA7-4E15-A4F9-F3F29BE93FE6}" destId="{31CE5E14-C61C-46B1-AF6E-3015BC7AFD09}" srcOrd="3" destOrd="0" presId="urn:microsoft.com/office/officeart/2018/2/layout/IconVerticalSolidList"/>
    <dgm:cxn modelId="{E5BF4AAB-C325-478A-B95C-03696AB99CD8}" type="presParOf" srcId="{8A72ECAD-C977-45F1-B1AD-2791E57FAA9F}" destId="{A483F524-887E-43F3-9888-C7C19FAB60EE}" srcOrd="3" destOrd="0" presId="urn:microsoft.com/office/officeart/2018/2/layout/IconVerticalSolidList"/>
    <dgm:cxn modelId="{0E5212A5-8CBB-4100-BC64-0BC55D826D01}" type="presParOf" srcId="{8A72ECAD-C977-45F1-B1AD-2791E57FAA9F}" destId="{E33F34BF-FD45-4F3A-B02C-EFAAA70734CB}" srcOrd="4" destOrd="0" presId="urn:microsoft.com/office/officeart/2018/2/layout/IconVerticalSolidList"/>
    <dgm:cxn modelId="{B11E0652-A3AD-41D8-AF42-841F10A1CAF5}" type="presParOf" srcId="{E33F34BF-FD45-4F3A-B02C-EFAAA70734CB}" destId="{E60FBA53-4754-41F1-9744-F2753C382C19}" srcOrd="0" destOrd="0" presId="urn:microsoft.com/office/officeart/2018/2/layout/IconVerticalSolidList"/>
    <dgm:cxn modelId="{8AF917F9-BF58-4942-953F-2C688BCBC92C}" type="presParOf" srcId="{E33F34BF-FD45-4F3A-B02C-EFAAA70734CB}" destId="{35FE6164-1690-438A-90A4-5562CD42B625}" srcOrd="1" destOrd="0" presId="urn:microsoft.com/office/officeart/2018/2/layout/IconVerticalSolidList"/>
    <dgm:cxn modelId="{4EB17554-EC64-4B3A-9836-0D15FD3FE783}" type="presParOf" srcId="{E33F34BF-FD45-4F3A-B02C-EFAAA70734CB}" destId="{B2BD070A-48E7-40D9-806D-1458B6C4FA36}" srcOrd="2" destOrd="0" presId="urn:microsoft.com/office/officeart/2018/2/layout/IconVerticalSolidList"/>
    <dgm:cxn modelId="{62856A1D-253E-47C7-9494-207271461DE6}" type="presParOf" srcId="{E33F34BF-FD45-4F3A-B02C-EFAAA70734CB}" destId="{8B955209-BE62-4342-8C57-A41480095E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E6143-6530-4E0F-A3CF-16CD89EC89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7BFF9E-999F-4BFF-8352-469E98CD9E89}">
      <dgm:prSet/>
      <dgm:spPr/>
      <dgm:t>
        <a:bodyPr/>
        <a:lstStyle/>
        <a:p>
          <a:r>
            <a:rPr lang="en-US" b="0" i="0"/>
            <a:t>Define and explain fundamental concepts related to organization and management</a:t>
          </a:r>
          <a:endParaRPr lang="en-US"/>
        </a:p>
      </dgm:t>
    </dgm:pt>
    <dgm:pt modelId="{08E1712E-EC0C-43AF-BC01-F57D5D1ECD8B}" type="parTrans" cxnId="{6706CAC9-AEBE-428B-90D9-505AC1347B19}">
      <dgm:prSet/>
      <dgm:spPr/>
      <dgm:t>
        <a:bodyPr/>
        <a:lstStyle/>
        <a:p>
          <a:endParaRPr lang="en-US"/>
        </a:p>
      </dgm:t>
    </dgm:pt>
    <dgm:pt modelId="{105A6572-0A77-434B-96F2-66AE6D0AC94D}" type="sibTrans" cxnId="{6706CAC9-AEBE-428B-90D9-505AC1347B19}">
      <dgm:prSet/>
      <dgm:spPr/>
      <dgm:t>
        <a:bodyPr/>
        <a:lstStyle/>
        <a:p>
          <a:endParaRPr lang="en-US"/>
        </a:p>
      </dgm:t>
    </dgm:pt>
    <dgm:pt modelId="{C836AC0D-A795-435A-BF41-793BF3EA0BE6}">
      <dgm:prSet/>
      <dgm:spPr/>
      <dgm:t>
        <a:bodyPr/>
        <a:lstStyle/>
        <a:p>
          <a:r>
            <a:rPr lang="en-US" b="0" i="0"/>
            <a:t>Describe different organizational structures and their implications</a:t>
          </a:r>
          <a:endParaRPr lang="en-US"/>
        </a:p>
      </dgm:t>
    </dgm:pt>
    <dgm:pt modelId="{483C09C2-8D81-4A53-B97D-27E3147BC785}" type="parTrans" cxnId="{C8CE46CA-0BAD-458E-8863-AD920ECAE998}">
      <dgm:prSet/>
      <dgm:spPr/>
      <dgm:t>
        <a:bodyPr/>
        <a:lstStyle/>
        <a:p>
          <a:endParaRPr lang="en-US"/>
        </a:p>
      </dgm:t>
    </dgm:pt>
    <dgm:pt modelId="{BE42A08C-441B-41F7-BD45-8A07B3F3D10A}" type="sibTrans" cxnId="{C8CE46CA-0BAD-458E-8863-AD920ECAE998}">
      <dgm:prSet/>
      <dgm:spPr/>
      <dgm:t>
        <a:bodyPr/>
        <a:lstStyle/>
        <a:p>
          <a:endParaRPr lang="en-US"/>
        </a:p>
      </dgm:t>
    </dgm:pt>
    <dgm:pt modelId="{297EE3A5-D5D8-4E77-BAD6-D64D15BE9ABC}">
      <dgm:prSet/>
      <dgm:spPr/>
      <dgm:t>
        <a:bodyPr/>
        <a:lstStyle/>
        <a:p>
          <a:r>
            <a:rPr lang="en-US" b="0" i="0"/>
            <a:t>Analyze the role of leadership and communication in organizations</a:t>
          </a:r>
          <a:endParaRPr lang="en-US"/>
        </a:p>
      </dgm:t>
    </dgm:pt>
    <dgm:pt modelId="{CF6CF388-1B40-4E4F-9AF5-32CC117C58D7}" type="parTrans" cxnId="{9D83B764-5A45-4E37-9CD3-9189378C92D0}">
      <dgm:prSet/>
      <dgm:spPr/>
      <dgm:t>
        <a:bodyPr/>
        <a:lstStyle/>
        <a:p>
          <a:endParaRPr lang="en-US"/>
        </a:p>
      </dgm:t>
    </dgm:pt>
    <dgm:pt modelId="{C3EA6DF5-6B19-4749-9F68-CD99D94F145F}" type="sibTrans" cxnId="{9D83B764-5A45-4E37-9CD3-9189378C92D0}">
      <dgm:prSet/>
      <dgm:spPr/>
      <dgm:t>
        <a:bodyPr/>
        <a:lstStyle/>
        <a:p>
          <a:endParaRPr lang="en-US"/>
        </a:p>
      </dgm:t>
    </dgm:pt>
    <dgm:pt modelId="{7CACB90E-2E21-4291-B165-91751AC02012}">
      <dgm:prSet/>
      <dgm:spPr/>
      <dgm:t>
        <a:bodyPr/>
        <a:lstStyle/>
        <a:p>
          <a:r>
            <a:rPr lang="en-US" b="0" i="0"/>
            <a:t>Understand the strategic use of MIS in decision-making and innovation</a:t>
          </a:r>
          <a:endParaRPr lang="en-US"/>
        </a:p>
      </dgm:t>
    </dgm:pt>
    <dgm:pt modelId="{51900B9E-0083-459A-8B35-AA0EB00C9C79}" type="parTrans" cxnId="{255E9BDA-D439-4A92-9C36-58FFB33BC4E3}">
      <dgm:prSet/>
      <dgm:spPr/>
      <dgm:t>
        <a:bodyPr/>
        <a:lstStyle/>
        <a:p>
          <a:endParaRPr lang="en-US"/>
        </a:p>
      </dgm:t>
    </dgm:pt>
    <dgm:pt modelId="{398F5450-D601-420C-A9C4-27D07EDD1483}" type="sibTrans" cxnId="{255E9BDA-D439-4A92-9C36-58FFB33BC4E3}">
      <dgm:prSet/>
      <dgm:spPr/>
      <dgm:t>
        <a:bodyPr/>
        <a:lstStyle/>
        <a:p>
          <a:endParaRPr lang="en-US"/>
        </a:p>
      </dgm:t>
    </dgm:pt>
    <dgm:pt modelId="{978C6A31-80CD-457B-B214-AC108FA01364}">
      <dgm:prSet/>
      <dgm:spPr/>
      <dgm:t>
        <a:bodyPr/>
        <a:lstStyle/>
        <a:p>
          <a:r>
            <a:rPr lang="en-US" b="0" i="0"/>
            <a:t>Apply project management principles to IT projects</a:t>
          </a:r>
          <a:endParaRPr lang="en-US"/>
        </a:p>
      </dgm:t>
    </dgm:pt>
    <dgm:pt modelId="{93B06FB2-25C9-4629-9BC6-0E4F35467683}" type="parTrans" cxnId="{E723BBBA-87AB-4BD5-8E2F-E7D50DCC31C9}">
      <dgm:prSet/>
      <dgm:spPr/>
      <dgm:t>
        <a:bodyPr/>
        <a:lstStyle/>
        <a:p>
          <a:endParaRPr lang="en-US"/>
        </a:p>
      </dgm:t>
    </dgm:pt>
    <dgm:pt modelId="{E92A965E-37F4-4DD1-98B1-9D21F01E7139}" type="sibTrans" cxnId="{E723BBBA-87AB-4BD5-8E2F-E7D50DCC31C9}">
      <dgm:prSet/>
      <dgm:spPr/>
      <dgm:t>
        <a:bodyPr/>
        <a:lstStyle/>
        <a:p>
          <a:endParaRPr lang="en-US"/>
        </a:p>
      </dgm:t>
    </dgm:pt>
    <dgm:pt modelId="{4E800CD5-C563-441C-9399-3B32524A1334}">
      <dgm:prSet/>
      <dgm:spPr/>
      <dgm:t>
        <a:bodyPr/>
        <a:lstStyle/>
        <a:p>
          <a:r>
            <a:rPr lang="en-US" b="0" i="0"/>
            <a:t>Evaluate emerging IT trends and their relevance to modern organizations</a:t>
          </a:r>
          <a:endParaRPr lang="en-US"/>
        </a:p>
      </dgm:t>
    </dgm:pt>
    <dgm:pt modelId="{44A1CB6D-8052-4473-8E27-793B19ECA8A9}" type="parTrans" cxnId="{D5FC8380-22FE-40C1-93F7-8181384FC41C}">
      <dgm:prSet/>
      <dgm:spPr/>
      <dgm:t>
        <a:bodyPr/>
        <a:lstStyle/>
        <a:p>
          <a:endParaRPr lang="en-US"/>
        </a:p>
      </dgm:t>
    </dgm:pt>
    <dgm:pt modelId="{D22135EE-D73F-4316-9ACC-7FC5E82D29A9}" type="sibTrans" cxnId="{D5FC8380-22FE-40C1-93F7-8181384FC41C}">
      <dgm:prSet/>
      <dgm:spPr/>
      <dgm:t>
        <a:bodyPr/>
        <a:lstStyle/>
        <a:p>
          <a:endParaRPr lang="en-US"/>
        </a:p>
      </dgm:t>
    </dgm:pt>
    <dgm:pt modelId="{3601F9CB-FE79-4EEF-BFB4-A70D9EA8FD60}" type="pres">
      <dgm:prSet presAssocID="{584E6143-6530-4E0F-A3CF-16CD89EC8924}" presName="root" presStyleCnt="0">
        <dgm:presLayoutVars>
          <dgm:dir/>
          <dgm:resizeHandles val="exact"/>
        </dgm:presLayoutVars>
      </dgm:prSet>
      <dgm:spPr/>
    </dgm:pt>
    <dgm:pt modelId="{F4D857C9-DD55-455D-BE64-D9D2E58A4E7E}" type="pres">
      <dgm:prSet presAssocID="{9C7BFF9E-999F-4BFF-8352-469E98CD9E89}" presName="compNode" presStyleCnt="0"/>
      <dgm:spPr/>
    </dgm:pt>
    <dgm:pt modelId="{6B128529-1A06-4119-8CB8-890EEB195107}" type="pres">
      <dgm:prSet presAssocID="{9C7BFF9E-999F-4BFF-8352-469E98CD9E89}" presName="bgRect" presStyleLbl="bgShp" presStyleIdx="0" presStyleCnt="6"/>
      <dgm:spPr/>
    </dgm:pt>
    <dgm:pt modelId="{BEC5F9E7-26C3-4802-BC08-3FCF5016E204}" type="pres">
      <dgm:prSet presAssocID="{9C7BFF9E-999F-4BFF-8352-469E98CD9E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A155FB8-02D4-4C43-AF99-8D2602404C12}" type="pres">
      <dgm:prSet presAssocID="{9C7BFF9E-999F-4BFF-8352-469E98CD9E89}" presName="spaceRect" presStyleCnt="0"/>
      <dgm:spPr/>
    </dgm:pt>
    <dgm:pt modelId="{D6AF7637-2CD1-496D-AE5B-67102D39A50F}" type="pres">
      <dgm:prSet presAssocID="{9C7BFF9E-999F-4BFF-8352-469E98CD9E89}" presName="parTx" presStyleLbl="revTx" presStyleIdx="0" presStyleCnt="6">
        <dgm:presLayoutVars>
          <dgm:chMax val="0"/>
          <dgm:chPref val="0"/>
        </dgm:presLayoutVars>
      </dgm:prSet>
      <dgm:spPr/>
    </dgm:pt>
    <dgm:pt modelId="{41E8DC80-6AA9-433E-B06A-0E189073512D}" type="pres">
      <dgm:prSet presAssocID="{105A6572-0A77-434B-96F2-66AE6D0AC94D}" presName="sibTrans" presStyleCnt="0"/>
      <dgm:spPr/>
    </dgm:pt>
    <dgm:pt modelId="{A74C8E28-7F36-48F8-AA8A-841769F097F1}" type="pres">
      <dgm:prSet presAssocID="{C836AC0D-A795-435A-BF41-793BF3EA0BE6}" presName="compNode" presStyleCnt="0"/>
      <dgm:spPr/>
    </dgm:pt>
    <dgm:pt modelId="{C2E81BC5-7D38-4C0A-ADB1-D01D8002EE46}" type="pres">
      <dgm:prSet presAssocID="{C836AC0D-A795-435A-BF41-793BF3EA0BE6}" presName="bgRect" presStyleLbl="bgShp" presStyleIdx="1" presStyleCnt="6"/>
      <dgm:spPr/>
    </dgm:pt>
    <dgm:pt modelId="{B1E1481E-2995-41C2-847C-E86C2E560C77}" type="pres">
      <dgm:prSet presAssocID="{C836AC0D-A795-435A-BF41-793BF3EA0BE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1422EC8-8955-4F69-AAB1-3D53CA4805C1}" type="pres">
      <dgm:prSet presAssocID="{C836AC0D-A795-435A-BF41-793BF3EA0BE6}" presName="spaceRect" presStyleCnt="0"/>
      <dgm:spPr/>
    </dgm:pt>
    <dgm:pt modelId="{98222322-B445-4749-8489-776F1DCA6CA3}" type="pres">
      <dgm:prSet presAssocID="{C836AC0D-A795-435A-BF41-793BF3EA0BE6}" presName="parTx" presStyleLbl="revTx" presStyleIdx="1" presStyleCnt="6">
        <dgm:presLayoutVars>
          <dgm:chMax val="0"/>
          <dgm:chPref val="0"/>
        </dgm:presLayoutVars>
      </dgm:prSet>
      <dgm:spPr/>
    </dgm:pt>
    <dgm:pt modelId="{C3D255A4-F44B-456D-B13A-95E30361210B}" type="pres">
      <dgm:prSet presAssocID="{BE42A08C-441B-41F7-BD45-8A07B3F3D10A}" presName="sibTrans" presStyleCnt="0"/>
      <dgm:spPr/>
    </dgm:pt>
    <dgm:pt modelId="{258B649D-F39D-42C9-A00B-287377409C29}" type="pres">
      <dgm:prSet presAssocID="{297EE3A5-D5D8-4E77-BAD6-D64D15BE9ABC}" presName="compNode" presStyleCnt="0"/>
      <dgm:spPr/>
    </dgm:pt>
    <dgm:pt modelId="{6C6D0895-C993-4208-86D2-F235F8C6E48E}" type="pres">
      <dgm:prSet presAssocID="{297EE3A5-D5D8-4E77-BAD6-D64D15BE9ABC}" presName="bgRect" presStyleLbl="bgShp" presStyleIdx="2" presStyleCnt="6"/>
      <dgm:spPr/>
    </dgm:pt>
    <dgm:pt modelId="{ED429E2D-D900-46A1-AF4C-92D5D1E8AE40}" type="pres">
      <dgm:prSet presAssocID="{297EE3A5-D5D8-4E77-BAD6-D64D15BE9AB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12670AA-5E8E-40EE-847B-71E9DA77036D}" type="pres">
      <dgm:prSet presAssocID="{297EE3A5-D5D8-4E77-BAD6-D64D15BE9ABC}" presName="spaceRect" presStyleCnt="0"/>
      <dgm:spPr/>
    </dgm:pt>
    <dgm:pt modelId="{6588DCDC-FEEE-44AB-A48B-D7047B2BF096}" type="pres">
      <dgm:prSet presAssocID="{297EE3A5-D5D8-4E77-BAD6-D64D15BE9ABC}" presName="parTx" presStyleLbl="revTx" presStyleIdx="2" presStyleCnt="6">
        <dgm:presLayoutVars>
          <dgm:chMax val="0"/>
          <dgm:chPref val="0"/>
        </dgm:presLayoutVars>
      </dgm:prSet>
      <dgm:spPr/>
    </dgm:pt>
    <dgm:pt modelId="{FBA3563B-320B-48B7-A392-F027C5D6CA28}" type="pres">
      <dgm:prSet presAssocID="{C3EA6DF5-6B19-4749-9F68-CD99D94F145F}" presName="sibTrans" presStyleCnt="0"/>
      <dgm:spPr/>
    </dgm:pt>
    <dgm:pt modelId="{5673CCB3-E5CA-4FCA-AC44-5A0CEA127BBC}" type="pres">
      <dgm:prSet presAssocID="{7CACB90E-2E21-4291-B165-91751AC02012}" presName="compNode" presStyleCnt="0"/>
      <dgm:spPr/>
    </dgm:pt>
    <dgm:pt modelId="{176EF08A-F519-47A3-98ED-96AFE0A3B60D}" type="pres">
      <dgm:prSet presAssocID="{7CACB90E-2E21-4291-B165-91751AC02012}" presName="bgRect" presStyleLbl="bgShp" presStyleIdx="3" presStyleCnt="6"/>
      <dgm:spPr/>
    </dgm:pt>
    <dgm:pt modelId="{C1808884-2C88-4149-ACD3-F99FC3A9BA93}" type="pres">
      <dgm:prSet presAssocID="{7CACB90E-2E21-4291-B165-91751AC020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A3486D-EC26-43A3-9E2B-BE14FF6D5DD4}" type="pres">
      <dgm:prSet presAssocID="{7CACB90E-2E21-4291-B165-91751AC02012}" presName="spaceRect" presStyleCnt="0"/>
      <dgm:spPr/>
    </dgm:pt>
    <dgm:pt modelId="{44DC4A6C-5E2E-4024-895F-209011E63B3A}" type="pres">
      <dgm:prSet presAssocID="{7CACB90E-2E21-4291-B165-91751AC02012}" presName="parTx" presStyleLbl="revTx" presStyleIdx="3" presStyleCnt="6">
        <dgm:presLayoutVars>
          <dgm:chMax val="0"/>
          <dgm:chPref val="0"/>
        </dgm:presLayoutVars>
      </dgm:prSet>
      <dgm:spPr/>
    </dgm:pt>
    <dgm:pt modelId="{2EF3FBE4-486E-43C8-999A-689DCEFCF289}" type="pres">
      <dgm:prSet presAssocID="{398F5450-D601-420C-A9C4-27D07EDD1483}" presName="sibTrans" presStyleCnt="0"/>
      <dgm:spPr/>
    </dgm:pt>
    <dgm:pt modelId="{3E55B33E-E3ED-45A7-8439-BF5998D0CAA1}" type="pres">
      <dgm:prSet presAssocID="{978C6A31-80CD-457B-B214-AC108FA01364}" presName="compNode" presStyleCnt="0"/>
      <dgm:spPr/>
    </dgm:pt>
    <dgm:pt modelId="{2EFE6560-2B7E-4A16-A818-02E00A8A0E28}" type="pres">
      <dgm:prSet presAssocID="{978C6A31-80CD-457B-B214-AC108FA01364}" presName="bgRect" presStyleLbl="bgShp" presStyleIdx="4" presStyleCnt="6"/>
      <dgm:spPr/>
    </dgm:pt>
    <dgm:pt modelId="{CA6C6F4C-DA09-4581-B8DB-3793A5215BC2}" type="pres">
      <dgm:prSet presAssocID="{978C6A31-80CD-457B-B214-AC108FA013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E593EC3-7DAC-4774-B5E5-AB43265C5AEF}" type="pres">
      <dgm:prSet presAssocID="{978C6A31-80CD-457B-B214-AC108FA01364}" presName="spaceRect" presStyleCnt="0"/>
      <dgm:spPr/>
    </dgm:pt>
    <dgm:pt modelId="{1B3D02B2-C497-4609-999F-75881DF91DBD}" type="pres">
      <dgm:prSet presAssocID="{978C6A31-80CD-457B-B214-AC108FA01364}" presName="parTx" presStyleLbl="revTx" presStyleIdx="4" presStyleCnt="6">
        <dgm:presLayoutVars>
          <dgm:chMax val="0"/>
          <dgm:chPref val="0"/>
        </dgm:presLayoutVars>
      </dgm:prSet>
      <dgm:spPr/>
    </dgm:pt>
    <dgm:pt modelId="{6A20B281-4555-4501-9FB8-2F30D7ACEE59}" type="pres">
      <dgm:prSet presAssocID="{E92A965E-37F4-4DD1-98B1-9D21F01E7139}" presName="sibTrans" presStyleCnt="0"/>
      <dgm:spPr/>
    </dgm:pt>
    <dgm:pt modelId="{2A854DCC-5489-4825-B45A-E3CBC6E978EB}" type="pres">
      <dgm:prSet presAssocID="{4E800CD5-C563-441C-9399-3B32524A1334}" presName="compNode" presStyleCnt="0"/>
      <dgm:spPr/>
    </dgm:pt>
    <dgm:pt modelId="{E07C501D-5ED3-4C01-9295-5459F772AA92}" type="pres">
      <dgm:prSet presAssocID="{4E800CD5-C563-441C-9399-3B32524A1334}" presName="bgRect" presStyleLbl="bgShp" presStyleIdx="5" presStyleCnt="6"/>
      <dgm:spPr/>
    </dgm:pt>
    <dgm:pt modelId="{D6BB9D93-82A0-4F90-8174-F6BF142EC7FA}" type="pres">
      <dgm:prSet presAssocID="{4E800CD5-C563-441C-9399-3B32524A133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5A3BA46-9190-403D-86B7-DC2638B762B2}" type="pres">
      <dgm:prSet presAssocID="{4E800CD5-C563-441C-9399-3B32524A1334}" presName="spaceRect" presStyleCnt="0"/>
      <dgm:spPr/>
    </dgm:pt>
    <dgm:pt modelId="{4D60B8C1-F2B3-4089-BD5B-A9BDA5ACBB83}" type="pres">
      <dgm:prSet presAssocID="{4E800CD5-C563-441C-9399-3B32524A133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2917F17-2C79-49FE-A01C-88B95DA7E49B}" type="presOf" srcId="{4E800CD5-C563-441C-9399-3B32524A1334}" destId="{4D60B8C1-F2B3-4089-BD5B-A9BDA5ACBB83}" srcOrd="0" destOrd="0" presId="urn:microsoft.com/office/officeart/2018/2/layout/IconVerticalSolidList"/>
    <dgm:cxn modelId="{64DC7F46-B88C-4220-9E43-C79055FD64EA}" type="presOf" srcId="{297EE3A5-D5D8-4E77-BAD6-D64D15BE9ABC}" destId="{6588DCDC-FEEE-44AB-A48B-D7047B2BF096}" srcOrd="0" destOrd="0" presId="urn:microsoft.com/office/officeart/2018/2/layout/IconVerticalSolidList"/>
    <dgm:cxn modelId="{47562D61-EE8C-4640-9DA0-D61A7AE9BD24}" type="presOf" srcId="{584E6143-6530-4E0F-A3CF-16CD89EC8924}" destId="{3601F9CB-FE79-4EEF-BFB4-A70D9EA8FD60}" srcOrd="0" destOrd="0" presId="urn:microsoft.com/office/officeart/2018/2/layout/IconVerticalSolidList"/>
    <dgm:cxn modelId="{9D83B764-5A45-4E37-9CD3-9189378C92D0}" srcId="{584E6143-6530-4E0F-A3CF-16CD89EC8924}" destId="{297EE3A5-D5D8-4E77-BAD6-D64D15BE9ABC}" srcOrd="2" destOrd="0" parTransId="{CF6CF388-1B40-4E4F-9AF5-32CC117C58D7}" sibTransId="{C3EA6DF5-6B19-4749-9F68-CD99D94F145F}"/>
    <dgm:cxn modelId="{D5FC8380-22FE-40C1-93F7-8181384FC41C}" srcId="{584E6143-6530-4E0F-A3CF-16CD89EC8924}" destId="{4E800CD5-C563-441C-9399-3B32524A1334}" srcOrd="5" destOrd="0" parTransId="{44A1CB6D-8052-4473-8E27-793B19ECA8A9}" sibTransId="{D22135EE-D73F-4316-9ACC-7FC5E82D29A9}"/>
    <dgm:cxn modelId="{E723BBBA-87AB-4BD5-8E2F-E7D50DCC31C9}" srcId="{584E6143-6530-4E0F-A3CF-16CD89EC8924}" destId="{978C6A31-80CD-457B-B214-AC108FA01364}" srcOrd="4" destOrd="0" parTransId="{93B06FB2-25C9-4629-9BC6-0E4F35467683}" sibTransId="{E92A965E-37F4-4DD1-98B1-9D21F01E7139}"/>
    <dgm:cxn modelId="{58E26DBB-EB30-479F-8164-0CDFC9FEBB92}" type="presOf" srcId="{9C7BFF9E-999F-4BFF-8352-469E98CD9E89}" destId="{D6AF7637-2CD1-496D-AE5B-67102D39A50F}" srcOrd="0" destOrd="0" presId="urn:microsoft.com/office/officeart/2018/2/layout/IconVerticalSolidList"/>
    <dgm:cxn modelId="{6706CAC9-AEBE-428B-90D9-505AC1347B19}" srcId="{584E6143-6530-4E0F-A3CF-16CD89EC8924}" destId="{9C7BFF9E-999F-4BFF-8352-469E98CD9E89}" srcOrd="0" destOrd="0" parTransId="{08E1712E-EC0C-43AF-BC01-F57D5D1ECD8B}" sibTransId="{105A6572-0A77-434B-96F2-66AE6D0AC94D}"/>
    <dgm:cxn modelId="{C8CE46CA-0BAD-458E-8863-AD920ECAE998}" srcId="{584E6143-6530-4E0F-A3CF-16CD89EC8924}" destId="{C836AC0D-A795-435A-BF41-793BF3EA0BE6}" srcOrd="1" destOrd="0" parTransId="{483C09C2-8D81-4A53-B97D-27E3147BC785}" sibTransId="{BE42A08C-441B-41F7-BD45-8A07B3F3D10A}"/>
    <dgm:cxn modelId="{255E9BDA-D439-4A92-9C36-58FFB33BC4E3}" srcId="{584E6143-6530-4E0F-A3CF-16CD89EC8924}" destId="{7CACB90E-2E21-4291-B165-91751AC02012}" srcOrd="3" destOrd="0" parTransId="{51900B9E-0083-459A-8B35-AA0EB00C9C79}" sibTransId="{398F5450-D601-420C-A9C4-27D07EDD1483}"/>
    <dgm:cxn modelId="{798BC9E2-2517-4553-B1F4-6ECC0F8BB668}" type="presOf" srcId="{7CACB90E-2E21-4291-B165-91751AC02012}" destId="{44DC4A6C-5E2E-4024-895F-209011E63B3A}" srcOrd="0" destOrd="0" presId="urn:microsoft.com/office/officeart/2018/2/layout/IconVerticalSolidList"/>
    <dgm:cxn modelId="{A82CA8EB-7BEC-4721-93B2-9064E3531D8B}" type="presOf" srcId="{978C6A31-80CD-457B-B214-AC108FA01364}" destId="{1B3D02B2-C497-4609-999F-75881DF91DBD}" srcOrd="0" destOrd="0" presId="urn:microsoft.com/office/officeart/2018/2/layout/IconVerticalSolidList"/>
    <dgm:cxn modelId="{EFE6CDF6-A1D0-4A42-8918-35F3A66E38F9}" type="presOf" srcId="{C836AC0D-A795-435A-BF41-793BF3EA0BE6}" destId="{98222322-B445-4749-8489-776F1DCA6CA3}" srcOrd="0" destOrd="0" presId="urn:microsoft.com/office/officeart/2018/2/layout/IconVerticalSolidList"/>
    <dgm:cxn modelId="{D3733A02-365A-4CB4-80DD-B21C04A56890}" type="presParOf" srcId="{3601F9CB-FE79-4EEF-BFB4-A70D9EA8FD60}" destId="{F4D857C9-DD55-455D-BE64-D9D2E58A4E7E}" srcOrd="0" destOrd="0" presId="urn:microsoft.com/office/officeart/2018/2/layout/IconVerticalSolidList"/>
    <dgm:cxn modelId="{4CDB0632-218F-4236-9E78-E8F9C98A0ED5}" type="presParOf" srcId="{F4D857C9-DD55-455D-BE64-D9D2E58A4E7E}" destId="{6B128529-1A06-4119-8CB8-890EEB195107}" srcOrd="0" destOrd="0" presId="urn:microsoft.com/office/officeart/2018/2/layout/IconVerticalSolidList"/>
    <dgm:cxn modelId="{8C6C7466-541F-4AB4-8D28-FAC105264FF3}" type="presParOf" srcId="{F4D857C9-DD55-455D-BE64-D9D2E58A4E7E}" destId="{BEC5F9E7-26C3-4802-BC08-3FCF5016E204}" srcOrd="1" destOrd="0" presId="urn:microsoft.com/office/officeart/2018/2/layout/IconVerticalSolidList"/>
    <dgm:cxn modelId="{39A12043-5185-4A5A-9F74-13A5D5BBF4BE}" type="presParOf" srcId="{F4D857C9-DD55-455D-BE64-D9D2E58A4E7E}" destId="{2A155FB8-02D4-4C43-AF99-8D2602404C12}" srcOrd="2" destOrd="0" presId="urn:microsoft.com/office/officeart/2018/2/layout/IconVerticalSolidList"/>
    <dgm:cxn modelId="{43125E90-35FE-4C66-8FD2-FC3983771239}" type="presParOf" srcId="{F4D857C9-DD55-455D-BE64-D9D2E58A4E7E}" destId="{D6AF7637-2CD1-496D-AE5B-67102D39A50F}" srcOrd="3" destOrd="0" presId="urn:microsoft.com/office/officeart/2018/2/layout/IconVerticalSolidList"/>
    <dgm:cxn modelId="{C90DF016-52AF-4D46-A1E7-904099FC424B}" type="presParOf" srcId="{3601F9CB-FE79-4EEF-BFB4-A70D9EA8FD60}" destId="{41E8DC80-6AA9-433E-B06A-0E189073512D}" srcOrd="1" destOrd="0" presId="urn:microsoft.com/office/officeart/2018/2/layout/IconVerticalSolidList"/>
    <dgm:cxn modelId="{28DF592D-DF0A-4266-A093-8115D7F9A8D9}" type="presParOf" srcId="{3601F9CB-FE79-4EEF-BFB4-A70D9EA8FD60}" destId="{A74C8E28-7F36-48F8-AA8A-841769F097F1}" srcOrd="2" destOrd="0" presId="urn:microsoft.com/office/officeart/2018/2/layout/IconVerticalSolidList"/>
    <dgm:cxn modelId="{0D9D3AAE-2CE2-4FBA-B631-B87814895C5C}" type="presParOf" srcId="{A74C8E28-7F36-48F8-AA8A-841769F097F1}" destId="{C2E81BC5-7D38-4C0A-ADB1-D01D8002EE46}" srcOrd="0" destOrd="0" presId="urn:microsoft.com/office/officeart/2018/2/layout/IconVerticalSolidList"/>
    <dgm:cxn modelId="{CE10DE31-F6AD-45B9-BC93-94967E2CEE2D}" type="presParOf" srcId="{A74C8E28-7F36-48F8-AA8A-841769F097F1}" destId="{B1E1481E-2995-41C2-847C-E86C2E560C77}" srcOrd="1" destOrd="0" presId="urn:microsoft.com/office/officeart/2018/2/layout/IconVerticalSolidList"/>
    <dgm:cxn modelId="{0996E314-66B2-4F5B-BD33-7C424066C1BF}" type="presParOf" srcId="{A74C8E28-7F36-48F8-AA8A-841769F097F1}" destId="{B1422EC8-8955-4F69-AAB1-3D53CA4805C1}" srcOrd="2" destOrd="0" presId="urn:microsoft.com/office/officeart/2018/2/layout/IconVerticalSolidList"/>
    <dgm:cxn modelId="{174AA413-634B-4614-B78D-F4883D13EAF2}" type="presParOf" srcId="{A74C8E28-7F36-48F8-AA8A-841769F097F1}" destId="{98222322-B445-4749-8489-776F1DCA6CA3}" srcOrd="3" destOrd="0" presId="urn:microsoft.com/office/officeart/2018/2/layout/IconVerticalSolidList"/>
    <dgm:cxn modelId="{13C97CB0-0A2F-4407-9B10-089FCA2EBF88}" type="presParOf" srcId="{3601F9CB-FE79-4EEF-BFB4-A70D9EA8FD60}" destId="{C3D255A4-F44B-456D-B13A-95E30361210B}" srcOrd="3" destOrd="0" presId="urn:microsoft.com/office/officeart/2018/2/layout/IconVerticalSolidList"/>
    <dgm:cxn modelId="{975BFACB-483B-4452-ABAB-8BE8C8D65338}" type="presParOf" srcId="{3601F9CB-FE79-4EEF-BFB4-A70D9EA8FD60}" destId="{258B649D-F39D-42C9-A00B-287377409C29}" srcOrd="4" destOrd="0" presId="urn:microsoft.com/office/officeart/2018/2/layout/IconVerticalSolidList"/>
    <dgm:cxn modelId="{81115C10-0741-4000-AC26-E362E9D1A19B}" type="presParOf" srcId="{258B649D-F39D-42C9-A00B-287377409C29}" destId="{6C6D0895-C993-4208-86D2-F235F8C6E48E}" srcOrd="0" destOrd="0" presId="urn:microsoft.com/office/officeart/2018/2/layout/IconVerticalSolidList"/>
    <dgm:cxn modelId="{CC316C3D-5DB0-488D-B1E9-3FDE59999D80}" type="presParOf" srcId="{258B649D-F39D-42C9-A00B-287377409C29}" destId="{ED429E2D-D900-46A1-AF4C-92D5D1E8AE40}" srcOrd="1" destOrd="0" presId="urn:microsoft.com/office/officeart/2018/2/layout/IconVerticalSolidList"/>
    <dgm:cxn modelId="{ADF6DEF8-2293-4726-A45A-8993CF2998DD}" type="presParOf" srcId="{258B649D-F39D-42C9-A00B-287377409C29}" destId="{C12670AA-5E8E-40EE-847B-71E9DA77036D}" srcOrd="2" destOrd="0" presId="urn:microsoft.com/office/officeart/2018/2/layout/IconVerticalSolidList"/>
    <dgm:cxn modelId="{0A6B4926-A187-4727-B17F-9F69E16DB87C}" type="presParOf" srcId="{258B649D-F39D-42C9-A00B-287377409C29}" destId="{6588DCDC-FEEE-44AB-A48B-D7047B2BF096}" srcOrd="3" destOrd="0" presId="urn:microsoft.com/office/officeart/2018/2/layout/IconVerticalSolidList"/>
    <dgm:cxn modelId="{33279F21-8833-474B-926A-1905574C3F4C}" type="presParOf" srcId="{3601F9CB-FE79-4EEF-BFB4-A70D9EA8FD60}" destId="{FBA3563B-320B-48B7-A392-F027C5D6CA28}" srcOrd="5" destOrd="0" presId="urn:microsoft.com/office/officeart/2018/2/layout/IconVerticalSolidList"/>
    <dgm:cxn modelId="{4472AACD-CF66-475A-9F82-4433F9097AF9}" type="presParOf" srcId="{3601F9CB-FE79-4EEF-BFB4-A70D9EA8FD60}" destId="{5673CCB3-E5CA-4FCA-AC44-5A0CEA127BBC}" srcOrd="6" destOrd="0" presId="urn:microsoft.com/office/officeart/2018/2/layout/IconVerticalSolidList"/>
    <dgm:cxn modelId="{F42B6743-1083-4AFD-B0F5-249AD72081AA}" type="presParOf" srcId="{5673CCB3-E5CA-4FCA-AC44-5A0CEA127BBC}" destId="{176EF08A-F519-47A3-98ED-96AFE0A3B60D}" srcOrd="0" destOrd="0" presId="urn:microsoft.com/office/officeart/2018/2/layout/IconVerticalSolidList"/>
    <dgm:cxn modelId="{FF8ED01F-1A28-4530-BB0E-B36D7F0B607A}" type="presParOf" srcId="{5673CCB3-E5CA-4FCA-AC44-5A0CEA127BBC}" destId="{C1808884-2C88-4149-ACD3-F99FC3A9BA93}" srcOrd="1" destOrd="0" presId="urn:microsoft.com/office/officeart/2018/2/layout/IconVerticalSolidList"/>
    <dgm:cxn modelId="{DA27453C-B7CE-41F1-9EF3-3ADB67A25D15}" type="presParOf" srcId="{5673CCB3-E5CA-4FCA-AC44-5A0CEA127BBC}" destId="{2BA3486D-EC26-43A3-9E2B-BE14FF6D5DD4}" srcOrd="2" destOrd="0" presId="urn:microsoft.com/office/officeart/2018/2/layout/IconVerticalSolidList"/>
    <dgm:cxn modelId="{6B57F5BD-EFB5-4FE7-96D1-BD4D74CEEEC2}" type="presParOf" srcId="{5673CCB3-E5CA-4FCA-AC44-5A0CEA127BBC}" destId="{44DC4A6C-5E2E-4024-895F-209011E63B3A}" srcOrd="3" destOrd="0" presId="urn:microsoft.com/office/officeart/2018/2/layout/IconVerticalSolidList"/>
    <dgm:cxn modelId="{F0A681F7-DB99-435B-BCBB-69CC697001BC}" type="presParOf" srcId="{3601F9CB-FE79-4EEF-BFB4-A70D9EA8FD60}" destId="{2EF3FBE4-486E-43C8-999A-689DCEFCF289}" srcOrd="7" destOrd="0" presId="urn:microsoft.com/office/officeart/2018/2/layout/IconVerticalSolidList"/>
    <dgm:cxn modelId="{935C7A1B-DBFE-45E4-8513-DB811BB71206}" type="presParOf" srcId="{3601F9CB-FE79-4EEF-BFB4-A70D9EA8FD60}" destId="{3E55B33E-E3ED-45A7-8439-BF5998D0CAA1}" srcOrd="8" destOrd="0" presId="urn:microsoft.com/office/officeart/2018/2/layout/IconVerticalSolidList"/>
    <dgm:cxn modelId="{EDE9F938-15E6-4C62-AACE-773274C4199A}" type="presParOf" srcId="{3E55B33E-E3ED-45A7-8439-BF5998D0CAA1}" destId="{2EFE6560-2B7E-4A16-A818-02E00A8A0E28}" srcOrd="0" destOrd="0" presId="urn:microsoft.com/office/officeart/2018/2/layout/IconVerticalSolidList"/>
    <dgm:cxn modelId="{1590F17A-87D9-4AAB-9241-18B8990E0D31}" type="presParOf" srcId="{3E55B33E-E3ED-45A7-8439-BF5998D0CAA1}" destId="{CA6C6F4C-DA09-4581-B8DB-3793A5215BC2}" srcOrd="1" destOrd="0" presId="urn:microsoft.com/office/officeart/2018/2/layout/IconVerticalSolidList"/>
    <dgm:cxn modelId="{A3BC14FE-460E-4EB7-B31D-7F3B4C0BAAE1}" type="presParOf" srcId="{3E55B33E-E3ED-45A7-8439-BF5998D0CAA1}" destId="{FE593EC3-7DAC-4774-B5E5-AB43265C5AEF}" srcOrd="2" destOrd="0" presId="urn:microsoft.com/office/officeart/2018/2/layout/IconVerticalSolidList"/>
    <dgm:cxn modelId="{173D6B54-5CCB-4531-825C-E94B619ECEFE}" type="presParOf" srcId="{3E55B33E-E3ED-45A7-8439-BF5998D0CAA1}" destId="{1B3D02B2-C497-4609-999F-75881DF91DBD}" srcOrd="3" destOrd="0" presId="urn:microsoft.com/office/officeart/2018/2/layout/IconVerticalSolidList"/>
    <dgm:cxn modelId="{AD014E51-9DC3-484F-8468-270400D85568}" type="presParOf" srcId="{3601F9CB-FE79-4EEF-BFB4-A70D9EA8FD60}" destId="{6A20B281-4555-4501-9FB8-2F30D7ACEE59}" srcOrd="9" destOrd="0" presId="urn:microsoft.com/office/officeart/2018/2/layout/IconVerticalSolidList"/>
    <dgm:cxn modelId="{E44409F8-D013-4726-8164-16135A08BDB9}" type="presParOf" srcId="{3601F9CB-FE79-4EEF-BFB4-A70D9EA8FD60}" destId="{2A854DCC-5489-4825-B45A-E3CBC6E978EB}" srcOrd="10" destOrd="0" presId="urn:microsoft.com/office/officeart/2018/2/layout/IconVerticalSolidList"/>
    <dgm:cxn modelId="{27327D0E-C99D-4502-AD47-6603C3FCF6AB}" type="presParOf" srcId="{2A854DCC-5489-4825-B45A-E3CBC6E978EB}" destId="{E07C501D-5ED3-4C01-9295-5459F772AA92}" srcOrd="0" destOrd="0" presId="urn:microsoft.com/office/officeart/2018/2/layout/IconVerticalSolidList"/>
    <dgm:cxn modelId="{9F7707F6-F1EC-4B9B-97EA-F7EF20116DE7}" type="presParOf" srcId="{2A854DCC-5489-4825-B45A-E3CBC6E978EB}" destId="{D6BB9D93-82A0-4F90-8174-F6BF142EC7FA}" srcOrd="1" destOrd="0" presId="urn:microsoft.com/office/officeart/2018/2/layout/IconVerticalSolidList"/>
    <dgm:cxn modelId="{0E2EE223-419A-4971-87DF-5ECC433C64AA}" type="presParOf" srcId="{2A854DCC-5489-4825-B45A-E3CBC6E978EB}" destId="{45A3BA46-9190-403D-86B7-DC2638B762B2}" srcOrd="2" destOrd="0" presId="urn:microsoft.com/office/officeart/2018/2/layout/IconVerticalSolidList"/>
    <dgm:cxn modelId="{93FD13C5-56E0-4476-87D4-64A081D29847}" type="presParOf" srcId="{2A854DCC-5489-4825-B45A-E3CBC6E978EB}" destId="{4D60B8C1-F2B3-4089-BD5B-A9BDA5ACBB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28BE6-FBFD-45B5-AD8E-F2684F6F61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A9C8B8-C1D3-4F18-8915-9CEA0DC23A7B}">
      <dgm:prSet/>
      <dgm:spPr/>
      <dgm:t>
        <a:bodyPr/>
        <a:lstStyle/>
        <a:p>
          <a:pPr>
            <a:defRPr cap="all"/>
          </a:pPr>
          <a:r>
            <a:rPr lang="en-US" b="0" i="0"/>
            <a:t>Course overview and expectations</a:t>
          </a:r>
          <a:endParaRPr lang="en-US"/>
        </a:p>
      </dgm:t>
    </dgm:pt>
    <dgm:pt modelId="{3F4F3258-1E19-4DE5-B33C-91F30FCD23FB}" type="parTrans" cxnId="{9441C033-8471-428A-896C-1C9E4FEEED92}">
      <dgm:prSet/>
      <dgm:spPr/>
      <dgm:t>
        <a:bodyPr/>
        <a:lstStyle/>
        <a:p>
          <a:endParaRPr lang="en-US"/>
        </a:p>
      </dgm:t>
    </dgm:pt>
    <dgm:pt modelId="{605C0F4C-3829-4EF1-9D75-AD2E58F88E95}" type="sibTrans" cxnId="{9441C033-8471-428A-896C-1C9E4FEEED92}">
      <dgm:prSet/>
      <dgm:spPr/>
      <dgm:t>
        <a:bodyPr/>
        <a:lstStyle/>
        <a:p>
          <a:endParaRPr lang="en-US"/>
        </a:p>
      </dgm:t>
    </dgm:pt>
    <dgm:pt modelId="{413922DC-BD1D-4B60-A835-FB67D4AC9D63}">
      <dgm:prSet/>
      <dgm:spPr/>
      <dgm:t>
        <a:bodyPr/>
        <a:lstStyle/>
        <a:p>
          <a:pPr>
            <a:defRPr cap="all"/>
          </a:pPr>
          <a:r>
            <a:rPr lang="en-US" b="0" i="0"/>
            <a:t>What is Organization and Management?</a:t>
          </a:r>
          <a:endParaRPr lang="en-US"/>
        </a:p>
      </dgm:t>
    </dgm:pt>
    <dgm:pt modelId="{9DCFC4B2-8EB9-42C5-BEEA-C783CA98679C}" type="parTrans" cxnId="{01AF5F91-12D1-4782-B293-A7E096F82E83}">
      <dgm:prSet/>
      <dgm:spPr/>
      <dgm:t>
        <a:bodyPr/>
        <a:lstStyle/>
        <a:p>
          <a:endParaRPr lang="en-US"/>
        </a:p>
      </dgm:t>
    </dgm:pt>
    <dgm:pt modelId="{C06EA41E-FEF3-4BB5-8D14-12F3ACB92DFE}" type="sibTrans" cxnId="{01AF5F91-12D1-4782-B293-A7E096F82E83}">
      <dgm:prSet/>
      <dgm:spPr/>
      <dgm:t>
        <a:bodyPr/>
        <a:lstStyle/>
        <a:p>
          <a:endParaRPr lang="en-US"/>
        </a:p>
      </dgm:t>
    </dgm:pt>
    <dgm:pt modelId="{C5401C77-0AEA-428A-94AD-39B82058E424}">
      <dgm:prSet/>
      <dgm:spPr/>
      <dgm:t>
        <a:bodyPr/>
        <a:lstStyle/>
        <a:p>
          <a:pPr>
            <a:defRPr cap="all"/>
          </a:pPr>
          <a:r>
            <a:rPr lang="en-US" b="0" i="0"/>
            <a:t>Key MIS Concepts</a:t>
          </a:r>
          <a:endParaRPr lang="en-US"/>
        </a:p>
      </dgm:t>
    </dgm:pt>
    <dgm:pt modelId="{A03FBEF2-E1F3-4106-9F36-9977ED77A4D7}" type="parTrans" cxnId="{4B449BB7-FDC6-499E-AC3E-2EA8F6A8F7C5}">
      <dgm:prSet/>
      <dgm:spPr/>
      <dgm:t>
        <a:bodyPr/>
        <a:lstStyle/>
        <a:p>
          <a:endParaRPr lang="en-US"/>
        </a:p>
      </dgm:t>
    </dgm:pt>
    <dgm:pt modelId="{53A12FB7-2480-4B60-804C-8EB8F208922A}" type="sibTrans" cxnId="{4B449BB7-FDC6-499E-AC3E-2EA8F6A8F7C5}">
      <dgm:prSet/>
      <dgm:spPr/>
      <dgm:t>
        <a:bodyPr/>
        <a:lstStyle/>
        <a:p>
          <a:endParaRPr lang="en-US"/>
        </a:p>
      </dgm:t>
    </dgm:pt>
    <dgm:pt modelId="{E63BEBA8-46A8-4E0D-B19A-AA4DE08140C7}">
      <dgm:prSet/>
      <dgm:spPr/>
      <dgm:t>
        <a:bodyPr/>
        <a:lstStyle/>
        <a:p>
          <a:pPr>
            <a:defRPr cap="all"/>
          </a:pPr>
          <a:r>
            <a:rPr lang="en-US" b="0" i="0"/>
            <a:t>Case Study</a:t>
          </a:r>
          <a:endParaRPr lang="en-US"/>
        </a:p>
      </dgm:t>
    </dgm:pt>
    <dgm:pt modelId="{8EB66C4C-5B68-4272-AF02-70F7D9DFD7C8}" type="parTrans" cxnId="{9DDAC320-E789-4AFC-B405-36DBF0C0AC19}">
      <dgm:prSet/>
      <dgm:spPr/>
      <dgm:t>
        <a:bodyPr/>
        <a:lstStyle/>
        <a:p>
          <a:endParaRPr lang="en-US"/>
        </a:p>
      </dgm:t>
    </dgm:pt>
    <dgm:pt modelId="{BDF17DFB-F835-4848-8939-8F659478F48E}" type="sibTrans" cxnId="{9DDAC320-E789-4AFC-B405-36DBF0C0AC19}">
      <dgm:prSet/>
      <dgm:spPr/>
      <dgm:t>
        <a:bodyPr/>
        <a:lstStyle/>
        <a:p>
          <a:endParaRPr lang="en-US"/>
        </a:p>
      </dgm:t>
    </dgm:pt>
    <dgm:pt modelId="{68F6A776-E865-49F1-8579-3C6B3387FAC2}" type="pres">
      <dgm:prSet presAssocID="{26528BE6-FBFD-45B5-AD8E-F2684F6F6122}" presName="root" presStyleCnt="0">
        <dgm:presLayoutVars>
          <dgm:dir/>
          <dgm:resizeHandles val="exact"/>
        </dgm:presLayoutVars>
      </dgm:prSet>
      <dgm:spPr/>
    </dgm:pt>
    <dgm:pt modelId="{6C603E5A-D119-4167-BB56-C37EA8D7B9D7}" type="pres">
      <dgm:prSet presAssocID="{27A9C8B8-C1D3-4F18-8915-9CEA0DC23A7B}" presName="compNode" presStyleCnt="0"/>
      <dgm:spPr/>
    </dgm:pt>
    <dgm:pt modelId="{FFF3170E-E417-4059-B4A8-D9220449CCFB}" type="pres">
      <dgm:prSet presAssocID="{27A9C8B8-C1D3-4F18-8915-9CEA0DC23A7B}" presName="iconBgRect" presStyleLbl="bgShp" presStyleIdx="0" presStyleCnt="4"/>
      <dgm:spPr/>
    </dgm:pt>
    <dgm:pt modelId="{32D5A773-C63D-4B33-913B-42DE5A17D007}" type="pres">
      <dgm:prSet presAssocID="{27A9C8B8-C1D3-4F18-8915-9CEA0DC23A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DFE028C-D80E-46E8-B424-15ED99C4F7D6}" type="pres">
      <dgm:prSet presAssocID="{27A9C8B8-C1D3-4F18-8915-9CEA0DC23A7B}" presName="spaceRect" presStyleCnt="0"/>
      <dgm:spPr/>
    </dgm:pt>
    <dgm:pt modelId="{F229CBD9-318D-4ECA-B4F2-2986D89FFBA3}" type="pres">
      <dgm:prSet presAssocID="{27A9C8B8-C1D3-4F18-8915-9CEA0DC23A7B}" presName="textRect" presStyleLbl="revTx" presStyleIdx="0" presStyleCnt="4">
        <dgm:presLayoutVars>
          <dgm:chMax val="1"/>
          <dgm:chPref val="1"/>
        </dgm:presLayoutVars>
      </dgm:prSet>
      <dgm:spPr/>
    </dgm:pt>
    <dgm:pt modelId="{5988C2B3-E01D-40EF-905A-2EB6C58D4153}" type="pres">
      <dgm:prSet presAssocID="{605C0F4C-3829-4EF1-9D75-AD2E58F88E95}" presName="sibTrans" presStyleCnt="0"/>
      <dgm:spPr/>
    </dgm:pt>
    <dgm:pt modelId="{BE3A8258-97A3-4AB1-86C5-E5F53A5C8791}" type="pres">
      <dgm:prSet presAssocID="{413922DC-BD1D-4B60-A835-FB67D4AC9D63}" presName="compNode" presStyleCnt="0"/>
      <dgm:spPr/>
    </dgm:pt>
    <dgm:pt modelId="{4459DA76-7BBA-4ABE-A269-8F63AE8DDA12}" type="pres">
      <dgm:prSet presAssocID="{413922DC-BD1D-4B60-A835-FB67D4AC9D63}" presName="iconBgRect" presStyleLbl="bgShp" presStyleIdx="1" presStyleCnt="4"/>
      <dgm:spPr/>
    </dgm:pt>
    <dgm:pt modelId="{BB709662-1153-4A40-90B6-D0FBFDE19A09}" type="pres">
      <dgm:prSet presAssocID="{413922DC-BD1D-4B60-A835-FB67D4AC9D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511D9F7-27C3-4174-AF01-88663BF5F5D8}" type="pres">
      <dgm:prSet presAssocID="{413922DC-BD1D-4B60-A835-FB67D4AC9D63}" presName="spaceRect" presStyleCnt="0"/>
      <dgm:spPr/>
    </dgm:pt>
    <dgm:pt modelId="{C96E1A7C-5826-4EB2-834E-D0D526DFC548}" type="pres">
      <dgm:prSet presAssocID="{413922DC-BD1D-4B60-A835-FB67D4AC9D63}" presName="textRect" presStyleLbl="revTx" presStyleIdx="1" presStyleCnt="4">
        <dgm:presLayoutVars>
          <dgm:chMax val="1"/>
          <dgm:chPref val="1"/>
        </dgm:presLayoutVars>
      </dgm:prSet>
      <dgm:spPr/>
    </dgm:pt>
    <dgm:pt modelId="{CB99B0E0-E7AC-42F5-83B8-BE97B3162302}" type="pres">
      <dgm:prSet presAssocID="{C06EA41E-FEF3-4BB5-8D14-12F3ACB92DFE}" presName="sibTrans" presStyleCnt="0"/>
      <dgm:spPr/>
    </dgm:pt>
    <dgm:pt modelId="{D2AEB397-9E6D-42F7-95E4-E3CF8F42A17B}" type="pres">
      <dgm:prSet presAssocID="{C5401C77-0AEA-428A-94AD-39B82058E424}" presName="compNode" presStyleCnt="0"/>
      <dgm:spPr/>
    </dgm:pt>
    <dgm:pt modelId="{9357A391-E689-475B-8800-F8F4F93B7B17}" type="pres">
      <dgm:prSet presAssocID="{C5401C77-0AEA-428A-94AD-39B82058E424}" presName="iconBgRect" presStyleLbl="bgShp" presStyleIdx="2" presStyleCnt="4"/>
      <dgm:spPr/>
    </dgm:pt>
    <dgm:pt modelId="{B1167DF7-732A-4529-A70F-A452DE69B82C}" type="pres">
      <dgm:prSet presAssocID="{C5401C77-0AEA-428A-94AD-39B82058E4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4F908E-4401-4C91-B646-CD630613E289}" type="pres">
      <dgm:prSet presAssocID="{C5401C77-0AEA-428A-94AD-39B82058E424}" presName="spaceRect" presStyleCnt="0"/>
      <dgm:spPr/>
    </dgm:pt>
    <dgm:pt modelId="{A7BDA7BF-9E67-474E-BDBB-9AD7733C5072}" type="pres">
      <dgm:prSet presAssocID="{C5401C77-0AEA-428A-94AD-39B82058E424}" presName="textRect" presStyleLbl="revTx" presStyleIdx="2" presStyleCnt="4">
        <dgm:presLayoutVars>
          <dgm:chMax val="1"/>
          <dgm:chPref val="1"/>
        </dgm:presLayoutVars>
      </dgm:prSet>
      <dgm:spPr/>
    </dgm:pt>
    <dgm:pt modelId="{91BDFA63-E8F4-45F8-A4F6-2A13484A56CD}" type="pres">
      <dgm:prSet presAssocID="{53A12FB7-2480-4B60-804C-8EB8F208922A}" presName="sibTrans" presStyleCnt="0"/>
      <dgm:spPr/>
    </dgm:pt>
    <dgm:pt modelId="{67B91243-86BD-4652-8239-7A95FB5B3241}" type="pres">
      <dgm:prSet presAssocID="{E63BEBA8-46A8-4E0D-B19A-AA4DE08140C7}" presName="compNode" presStyleCnt="0"/>
      <dgm:spPr/>
    </dgm:pt>
    <dgm:pt modelId="{4D41EE6B-6C2D-471F-B264-1BED5832895A}" type="pres">
      <dgm:prSet presAssocID="{E63BEBA8-46A8-4E0D-B19A-AA4DE08140C7}" presName="iconBgRect" presStyleLbl="bgShp" presStyleIdx="3" presStyleCnt="4"/>
      <dgm:spPr/>
    </dgm:pt>
    <dgm:pt modelId="{BE121E35-3D85-44C8-9226-9898FCFD5AA0}" type="pres">
      <dgm:prSet presAssocID="{E63BEBA8-46A8-4E0D-B19A-AA4DE08140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E715E41-CAB0-4783-A767-E3D48719FC0E}" type="pres">
      <dgm:prSet presAssocID="{E63BEBA8-46A8-4E0D-B19A-AA4DE08140C7}" presName="spaceRect" presStyleCnt="0"/>
      <dgm:spPr/>
    </dgm:pt>
    <dgm:pt modelId="{264920BD-B6B8-475B-A0D3-D0AA9C0CFAA9}" type="pres">
      <dgm:prSet presAssocID="{E63BEBA8-46A8-4E0D-B19A-AA4DE08140C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FD73B0C-8AA8-4A31-87CF-A0CA08C6BD45}" type="presOf" srcId="{26528BE6-FBFD-45B5-AD8E-F2684F6F6122}" destId="{68F6A776-E865-49F1-8579-3C6B3387FAC2}" srcOrd="0" destOrd="0" presId="urn:microsoft.com/office/officeart/2018/5/layout/IconCircleLabelList"/>
    <dgm:cxn modelId="{9DDAC320-E789-4AFC-B405-36DBF0C0AC19}" srcId="{26528BE6-FBFD-45B5-AD8E-F2684F6F6122}" destId="{E63BEBA8-46A8-4E0D-B19A-AA4DE08140C7}" srcOrd="3" destOrd="0" parTransId="{8EB66C4C-5B68-4272-AF02-70F7D9DFD7C8}" sibTransId="{BDF17DFB-F835-4848-8939-8F659478F48E}"/>
    <dgm:cxn modelId="{26182927-365E-4597-BB8D-13BCE1D7D96B}" type="presOf" srcId="{E63BEBA8-46A8-4E0D-B19A-AA4DE08140C7}" destId="{264920BD-B6B8-475B-A0D3-D0AA9C0CFAA9}" srcOrd="0" destOrd="0" presId="urn:microsoft.com/office/officeart/2018/5/layout/IconCircleLabelList"/>
    <dgm:cxn modelId="{9441C033-8471-428A-896C-1C9E4FEEED92}" srcId="{26528BE6-FBFD-45B5-AD8E-F2684F6F6122}" destId="{27A9C8B8-C1D3-4F18-8915-9CEA0DC23A7B}" srcOrd="0" destOrd="0" parTransId="{3F4F3258-1E19-4DE5-B33C-91F30FCD23FB}" sibTransId="{605C0F4C-3829-4EF1-9D75-AD2E58F88E95}"/>
    <dgm:cxn modelId="{F8E68E4F-51D4-421D-94A6-11D76B780521}" type="presOf" srcId="{27A9C8B8-C1D3-4F18-8915-9CEA0DC23A7B}" destId="{F229CBD9-318D-4ECA-B4F2-2986D89FFBA3}" srcOrd="0" destOrd="0" presId="urn:microsoft.com/office/officeart/2018/5/layout/IconCircleLabelList"/>
    <dgm:cxn modelId="{B46A7663-185F-47BF-9BDC-6E2B93B6B8B9}" type="presOf" srcId="{C5401C77-0AEA-428A-94AD-39B82058E424}" destId="{A7BDA7BF-9E67-474E-BDBB-9AD7733C5072}" srcOrd="0" destOrd="0" presId="urn:microsoft.com/office/officeart/2018/5/layout/IconCircleLabelList"/>
    <dgm:cxn modelId="{01AF5F91-12D1-4782-B293-A7E096F82E83}" srcId="{26528BE6-FBFD-45B5-AD8E-F2684F6F6122}" destId="{413922DC-BD1D-4B60-A835-FB67D4AC9D63}" srcOrd="1" destOrd="0" parTransId="{9DCFC4B2-8EB9-42C5-BEEA-C783CA98679C}" sibTransId="{C06EA41E-FEF3-4BB5-8D14-12F3ACB92DFE}"/>
    <dgm:cxn modelId="{A4B05CB4-C9B2-4184-9E91-2CC942B3D6E4}" type="presOf" srcId="{413922DC-BD1D-4B60-A835-FB67D4AC9D63}" destId="{C96E1A7C-5826-4EB2-834E-D0D526DFC548}" srcOrd="0" destOrd="0" presId="urn:microsoft.com/office/officeart/2018/5/layout/IconCircleLabelList"/>
    <dgm:cxn modelId="{4B449BB7-FDC6-499E-AC3E-2EA8F6A8F7C5}" srcId="{26528BE6-FBFD-45B5-AD8E-F2684F6F6122}" destId="{C5401C77-0AEA-428A-94AD-39B82058E424}" srcOrd="2" destOrd="0" parTransId="{A03FBEF2-E1F3-4106-9F36-9977ED77A4D7}" sibTransId="{53A12FB7-2480-4B60-804C-8EB8F208922A}"/>
    <dgm:cxn modelId="{6826250D-2398-4BE2-B491-1FA4537EAFE7}" type="presParOf" srcId="{68F6A776-E865-49F1-8579-3C6B3387FAC2}" destId="{6C603E5A-D119-4167-BB56-C37EA8D7B9D7}" srcOrd="0" destOrd="0" presId="urn:microsoft.com/office/officeart/2018/5/layout/IconCircleLabelList"/>
    <dgm:cxn modelId="{9AFAE84C-577F-4990-B4A9-4A518C413FF3}" type="presParOf" srcId="{6C603E5A-D119-4167-BB56-C37EA8D7B9D7}" destId="{FFF3170E-E417-4059-B4A8-D9220449CCFB}" srcOrd="0" destOrd="0" presId="urn:microsoft.com/office/officeart/2018/5/layout/IconCircleLabelList"/>
    <dgm:cxn modelId="{C7934E8A-E22B-451D-BF08-908180CACAB6}" type="presParOf" srcId="{6C603E5A-D119-4167-BB56-C37EA8D7B9D7}" destId="{32D5A773-C63D-4B33-913B-42DE5A17D007}" srcOrd="1" destOrd="0" presId="urn:microsoft.com/office/officeart/2018/5/layout/IconCircleLabelList"/>
    <dgm:cxn modelId="{B54DF680-8EBE-4FDB-AE21-CF51B77262FF}" type="presParOf" srcId="{6C603E5A-D119-4167-BB56-C37EA8D7B9D7}" destId="{ADFE028C-D80E-46E8-B424-15ED99C4F7D6}" srcOrd="2" destOrd="0" presId="urn:microsoft.com/office/officeart/2018/5/layout/IconCircleLabelList"/>
    <dgm:cxn modelId="{250FBD20-D471-4629-BB9E-E6237FB8CF99}" type="presParOf" srcId="{6C603E5A-D119-4167-BB56-C37EA8D7B9D7}" destId="{F229CBD9-318D-4ECA-B4F2-2986D89FFBA3}" srcOrd="3" destOrd="0" presId="urn:microsoft.com/office/officeart/2018/5/layout/IconCircleLabelList"/>
    <dgm:cxn modelId="{57D535CF-2B54-4B74-9B1E-908B730DB32B}" type="presParOf" srcId="{68F6A776-E865-49F1-8579-3C6B3387FAC2}" destId="{5988C2B3-E01D-40EF-905A-2EB6C58D4153}" srcOrd="1" destOrd="0" presId="urn:microsoft.com/office/officeart/2018/5/layout/IconCircleLabelList"/>
    <dgm:cxn modelId="{C49C2C40-D781-49D6-A3E6-AB131BE42F07}" type="presParOf" srcId="{68F6A776-E865-49F1-8579-3C6B3387FAC2}" destId="{BE3A8258-97A3-4AB1-86C5-E5F53A5C8791}" srcOrd="2" destOrd="0" presId="urn:microsoft.com/office/officeart/2018/5/layout/IconCircleLabelList"/>
    <dgm:cxn modelId="{560BE648-C581-4C7F-A83F-22CAA505375E}" type="presParOf" srcId="{BE3A8258-97A3-4AB1-86C5-E5F53A5C8791}" destId="{4459DA76-7BBA-4ABE-A269-8F63AE8DDA12}" srcOrd="0" destOrd="0" presId="urn:microsoft.com/office/officeart/2018/5/layout/IconCircleLabelList"/>
    <dgm:cxn modelId="{ABC23B85-85B4-4EB5-90D2-1E200AD4D58D}" type="presParOf" srcId="{BE3A8258-97A3-4AB1-86C5-E5F53A5C8791}" destId="{BB709662-1153-4A40-90B6-D0FBFDE19A09}" srcOrd="1" destOrd="0" presId="urn:microsoft.com/office/officeart/2018/5/layout/IconCircleLabelList"/>
    <dgm:cxn modelId="{7F26D96E-D3BF-49E5-819E-FB412E6B870A}" type="presParOf" srcId="{BE3A8258-97A3-4AB1-86C5-E5F53A5C8791}" destId="{8511D9F7-27C3-4174-AF01-88663BF5F5D8}" srcOrd="2" destOrd="0" presId="urn:microsoft.com/office/officeart/2018/5/layout/IconCircleLabelList"/>
    <dgm:cxn modelId="{A7EFBE5B-4DCC-4D6D-B95D-87FB4C4038AF}" type="presParOf" srcId="{BE3A8258-97A3-4AB1-86C5-E5F53A5C8791}" destId="{C96E1A7C-5826-4EB2-834E-D0D526DFC548}" srcOrd="3" destOrd="0" presId="urn:microsoft.com/office/officeart/2018/5/layout/IconCircleLabelList"/>
    <dgm:cxn modelId="{59C4D9E4-CCE6-4055-9C4F-F9B8DDD9D752}" type="presParOf" srcId="{68F6A776-E865-49F1-8579-3C6B3387FAC2}" destId="{CB99B0E0-E7AC-42F5-83B8-BE97B3162302}" srcOrd="3" destOrd="0" presId="urn:microsoft.com/office/officeart/2018/5/layout/IconCircleLabelList"/>
    <dgm:cxn modelId="{3AFE5CD4-9FCB-427E-ABF8-15FD42AC16BE}" type="presParOf" srcId="{68F6A776-E865-49F1-8579-3C6B3387FAC2}" destId="{D2AEB397-9E6D-42F7-95E4-E3CF8F42A17B}" srcOrd="4" destOrd="0" presId="urn:microsoft.com/office/officeart/2018/5/layout/IconCircleLabelList"/>
    <dgm:cxn modelId="{23660784-A225-47C3-AA28-59DC87F269A7}" type="presParOf" srcId="{D2AEB397-9E6D-42F7-95E4-E3CF8F42A17B}" destId="{9357A391-E689-475B-8800-F8F4F93B7B17}" srcOrd="0" destOrd="0" presId="urn:microsoft.com/office/officeart/2018/5/layout/IconCircleLabelList"/>
    <dgm:cxn modelId="{B1C7880E-185D-42EF-B201-61EEA9C020DC}" type="presParOf" srcId="{D2AEB397-9E6D-42F7-95E4-E3CF8F42A17B}" destId="{B1167DF7-732A-4529-A70F-A452DE69B82C}" srcOrd="1" destOrd="0" presId="urn:microsoft.com/office/officeart/2018/5/layout/IconCircleLabelList"/>
    <dgm:cxn modelId="{2CF86F74-F1DA-4581-B8AD-35C4A64F8DA4}" type="presParOf" srcId="{D2AEB397-9E6D-42F7-95E4-E3CF8F42A17B}" destId="{AD4F908E-4401-4C91-B646-CD630613E289}" srcOrd="2" destOrd="0" presId="urn:microsoft.com/office/officeart/2018/5/layout/IconCircleLabelList"/>
    <dgm:cxn modelId="{9FFFE2C9-1C3A-42B0-9E2B-23E2F205A5D4}" type="presParOf" srcId="{D2AEB397-9E6D-42F7-95E4-E3CF8F42A17B}" destId="{A7BDA7BF-9E67-474E-BDBB-9AD7733C5072}" srcOrd="3" destOrd="0" presId="urn:microsoft.com/office/officeart/2018/5/layout/IconCircleLabelList"/>
    <dgm:cxn modelId="{73D7FAD3-5BC6-4AAE-AB05-F0BCB97A85D4}" type="presParOf" srcId="{68F6A776-E865-49F1-8579-3C6B3387FAC2}" destId="{91BDFA63-E8F4-45F8-A4F6-2A13484A56CD}" srcOrd="5" destOrd="0" presId="urn:microsoft.com/office/officeart/2018/5/layout/IconCircleLabelList"/>
    <dgm:cxn modelId="{6253A926-A5A5-4503-B667-7805FD23F52F}" type="presParOf" srcId="{68F6A776-E865-49F1-8579-3C6B3387FAC2}" destId="{67B91243-86BD-4652-8239-7A95FB5B3241}" srcOrd="6" destOrd="0" presId="urn:microsoft.com/office/officeart/2018/5/layout/IconCircleLabelList"/>
    <dgm:cxn modelId="{9B96BCCF-5773-4142-9DBA-15C3FA2F1565}" type="presParOf" srcId="{67B91243-86BD-4652-8239-7A95FB5B3241}" destId="{4D41EE6B-6C2D-471F-B264-1BED5832895A}" srcOrd="0" destOrd="0" presId="urn:microsoft.com/office/officeart/2018/5/layout/IconCircleLabelList"/>
    <dgm:cxn modelId="{23460781-2970-4336-8F30-AAB4B711E96B}" type="presParOf" srcId="{67B91243-86BD-4652-8239-7A95FB5B3241}" destId="{BE121E35-3D85-44C8-9226-9898FCFD5AA0}" srcOrd="1" destOrd="0" presId="urn:microsoft.com/office/officeart/2018/5/layout/IconCircleLabelList"/>
    <dgm:cxn modelId="{82087780-1A23-4633-8C6F-AB8DA9A4A420}" type="presParOf" srcId="{67B91243-86BD-4652-8239-7A95FB5B3241}" destId="{CE715E41-CAB0-4783-A767-E3D48719FC0E}" srcOrd="2" destOrd="0" presId="urn:microsoft.com/office/officeart/2018/5/layout/IconCircleLabelList"/>
    <dgm:cxn modelId="{0FA38832-5E69-4142-89C0-2E180E89C115}" type="presParOf" srcId="{67B91243-86BD-4652-8239-7A95FB5B3241}" destId="{264920BD-B6B8-475B-A0D3-D0AA9C0CFAA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4082F4-85BF-47D6-A6B1-EDA4188247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B9A74C-B694-4A57-AA49-098F9F565AE1}">
      <dgm:prSet/>
      <dgm:spPr/>
      <dgm:t>
        <a:bodyPr/>
        <a:lstStyle/>
        <a:p>
          <a:pPr>
            <a:defRPr cap="all"/>
          </a:pPr>
          <a:r>
            <a:rPr lang="en-US" b="0" i="0"/>
            <a:t>Definition of Management</a:t>
          </a:r>
          <a:endParaRPr lang="en-US"/>
        </a:p>
      </dgm:t>
    </dgm:pt>
    <dgm:pt modelId="{8B4D2703-AAC7-47E8-BCE8-34C50DB4917B}" type="parTrans" cxnId="{B8B83411-67A9-4681-9C69-968148995301}">
      <dgm:prSet/>
      <dgm:spPr/>
      <dgm:t>
        <a:bodyPr/>
        <a:lstStyle/>
        <a:p>
          <a:endParaRPr lang="en-US"/>
        </a:p>
      </dgm:t>
    </dgm:pt>
    <dgm:pt modelId="{989B9E93-9FC1-49A0-AAD0-62D9E0A536F3}" type="sibTrans" cxnId="{B8B83411-67A9-4681-9C69-968148995301}">
      <dgm:prSet/>
      <dgm:spPr/>
      <dgm:t>
        <a:bodyPr/>
        <a:lstStyle/>
        <a:p>
          <a:endParaRPr lang="en-US"/>
        </a:p>
      </dgm:t>
    </dgm:pt>
    <dgm:pt modelId="{ACAD69D8-3DB9-4C7D-814B-CFB092A2D146}">
      <dgm:prSet/>
      <dgm:spPr/>
      <dgm:t>
        <a:bodyPr/>
        <a:lstStyle/>
        <a:p>
          <a:pPr>
            <a:defRPr cap="all"/>
          </a:pPr>
          <a:r>
            <a:rPr lang="en-US" b="0" i="0"/>
            <a:t>Functions of Management</a:t>
          </a:r>
          <a:endParaRPr lang="en-US"/>
        </a:p>
      </dgm:t>
    </dgm:pt>
    <dgm:pt modelId="{816B9215-987D-4BA1-95B6-CB966BC7BEA8}" type="parTrans" cxnId="{1BEDFD9C-486E-4AFF-9601-38CFE5F6228C}">
      <dgm:prSet/>
      <dgm:spPr/>
      <dgm:t>
        <a:bodyPr/>
        <a:lstStyle/>
        <a:p>
          <a:endParaRPr lang="en-US"/>
        </a:p>
      </dgm:t>
    </dgm:pt>
    <dgm:pt modelId="{12924E6D-3EB6-4289-9F6A-AE15C055189E}" type="sibTrans" cxnId="{1BEDFD9C-486E-4AFF-9601-38CFE5F6228C}">
      <dgm:prSet/>
      <dgm:spPr/>
      <dgm:t>
        <a:bodyPr/>
        <a:lstStyle/>
        <a:p>
          <a:endParaRPr lang="en-US"/>
        </a:p>
      </dgm:t>
    </dgm:pt>
    <dgm:pt modelId="{B30FD836-BF86-4886-950D-15A1F15986F3}">
      <dgm:prSet/>
      <dgm:spPr/>
      <dgm:t>
        <a:bodyPr/>
        <a:lstStyle/>
        <a:p>
          <a:pPr>
            <a:defRPr cap="all"/>
          </a:pPr>
          <a:r>
            <a:rPr lang="en-US" b="0" i="0"/>
            <a:t>Importance of MIS in Management</a:t>
          </a:r>
          <a:endParaRPr lang="en-US"/>
        </a:p>
      </dgm:t>
    </dgm:pt>
    <dgm:pt modelId="{5DE530A9-6406-4CD4-A9E8-3FA1F8322711}" type="parTrans" cxnId="{459BEF7D-BC76-43BF-9857-6B944F785A09}">
      <dgm:prSet/>
      <dgm:spPr/>
      <dgm:t>
        <a:bodyPr/>
        <a:lstStyle/>
        <a:p>
          <a:endParaRPr lang="en-US"/>
        </a:p>
      </dgm:t>
    </dgm:pt>
    <dgm:pt modelId="{4A8BF5CF-44A3-4CD8-BD2A-BA99F3ECA422}" type="sibTrans" cxnId="{459BEF7D-BC76-43BF-9857-6B944F785A09}">
      <dgm:prSet/>
      <dgm:spPr/>
      <dgm:t>
        <a:bodyPr/>
        <a:lstStyle/>
        <a:p>
          <a:endParaRPr lang="en-US"/>
        </a:p>
      </dgm:t>
    </dgm:pt>
    <dgm:pt modelId="{04AEC92F-D7F8-4499-A06E-F7EA48648169}" type="pres">
      <dgm:prSet presAssocID="{EF4082F4-85BF-47D6-A6B1-EDA41882472C}" presName="root" presStyleCnt="0">
        <dgm:presLayoutVars>
          <dgm:dir/>
          <dgm:resizeHandles val="exact"/>
        </dgm:presLayoutVars>
      </dgm:prSet>
      <dgm:spPr/>
    </dgm:pt>
    <dgm:pt modelId="{A611D1BE-0D8A-40BD-876A-089A174063B9}" type="pres">
      <dgm:prSet presAssocID="{BCB9A74C-B694-4A57-AA49-098F9F565AE1}" presName="compNode" presStyleCnt="0"/>
      <dgm:spPr/>
    </dgm:pt>
    <dgm:pt modelId="{F71286EE-ECF3-44C2-9853-7FD8861260DF}" type="pres">
      <dgm:prSet presAssocID="{BCB9A74C-B694-4A57-AA49-098F9F565AE1}" presName="iconBgRect" presStyleLbl="bgShp" presStyleIdx="0" presStyleCnt="3"/>
      <dgm:spPr/>
    </dgm:pt>
    <dgm:pt modelId="{97C92CD8-394B-4446-B3C4-A1F11FFEA88B}" type="pres">
      <dgm:prSet presAssocID="{BCB9A74C-B694-4A57-AA49-098F9F565A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0CA6883-50BB-4F7C-BCA8-D6B6A6E64535}" type="pres">
      <dgm:prSet presAssocID="{BCB9A74C-B694-4A57-AA49-098F9F565AE1}" presName="spaceRect" presStyleCnt="0"/>
      <dgm:spPr/>
    </dgm:pt>
    <dgm:pt modelId="{7FA36871-C116-4754-85FA-98F37F58469E}" type="pres">
      <dgm:prSet presAssocID="{BCB9A74C-B694-4A57-AA49-098F9F565AE1}" presName="textRect" presStyleLbl="revTx" presStyleIdx="0" presStyleCnt="3">
        <dgm:presLayoutVars>
          <dgm:chMax val="1"/>
          <dgm:chPref val="1"/>
        </dgm:presLayoutVars>
      </dgm:prSet>
      <dgm:spPr/>
    </dgm:pt>
    <dgm:pt modelId="{AA964B1B-D91C-43C5-BB91-B38A7BCE13A5}" type="pres">
      <dgm:prSet presAssocID="{989B9E93-9FC1-49A0-AAD0-62D9E0A536F3}" presName="sibTrans" presStyleCnt="0"/>
      <dgm:spPr/>
    </dgm:pt>
    <dgm:pt modelId="{57B7A4DD-A36E-437D-9EDA-1D9F5C0B2AF6}" type="pres">
      <dgm:prSet presAssocID="{ACAD69D8-3DB9-4C7D-814B-CFB092A2D146}" presName="compNode" presStyleCnt="0"/>
      <dgm:spPr/>
    </dgm:pt>
    <dgm:pt modelId="{E46F4906-A813-4B71-84E3-647EC46456BD}" type="pres">
      <dgm:prSet presAssocID="{ACAD69D8-3DB9-4C7D-814B-CFB092A2D146}" presName="iconBgRect" presStyleLbl="bgShp" presStyleIdx="1" presStyleCnt="3"/>
      <dgm:spPr/>
    </dgm:pt>
    <dgm:pt modelId="{57D9CA1F-21AA-42AA-894B-024D8F63B813}" type="pres">
      <dgm:prSet presAssocID="{ACAD69D8-3DB9-4C7D-814B-CFB092A2D1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19A4E38-EF40-4BF8-9B92-BFA3B780544B}" type="pres">
      <dgm:prSet presAssocID="{ACAD69D8-3DB9-4C7D-814B-CFB092A2D146}" presName="spaceRect" presStyleCnt="0"/>
      <dgm:spPr/>
    </dgm:pt>
    <dgm:pt modelId="{73830F53-BEFA-4DE3-9EA5-9DD1526FC9F5}" type="pres">
      <dgm:prSet presAssocID="{ACAD69D8-3DB9-4C7D-814B-CFB092A2D146}" presName="textRect" presStyleLbl="revTx" presStyleIdx="1" presStyleCnt="3">
        <dgm:presLayoutVars>
          <dgm:chMax val="1"/>
          <dgm:chPref val="1"/>
        </dgm:presLayoutVars>
      </dgm:prSet>
      <dgm:spPr/>
    </dgm:pt>
    <dgm:pt modelId="{C81E4897-5D43-4269-9E47-2C0721C2A5AB}" type="pres">
      <dgm:prSet presAssocID="{12924E6D-3EB6-4289-9F6A-AE15C055189E}" presName="sibTrans" presStyleCnt="0"/>
      <dgm:spPr/>
    </dgm:pt>
    <dgm:pt modelId="{C36DB4F8-66C7-4AF4-B5BA-072B5C2D792B}" type="pres">
      <dgm:prSet presAssocID="{B30FD836-BF86-4886-950D-15A1F15986F3}" presName="compNode" presStyleCnt="0"/>
      <dgm:spPr/>
    </dgm:pt>
    <dgm:pt modelId="{9467888C-E73C-4B42-A59F-B36E0E1F2168}" type="pres">
      <dgm:prSet presAssocID="{B30FD836-BF86-4886-950D-15A1F15986F3}" presName="iconBgRect" presStyleLbl="bgShp" presStyleIdx="2" presStyleCnt="3"/>
      <dgm:spPr/>
    </dgm:pt>
    <dgm:pt modelId="{B02377D4-AFCC-45B8-9E29-3EE73C870E99}" type="pres">
      <dgm:prSet presAssocID="{B30FD836-BF86-4886-950D-15A1F15986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2B95E02-B82F-467C-B73B-B710DF9E6F80}" type="pres">
      <dgm:prSet presAssocID="{B30FD836-BF86-4886-950D-15A1F15986F3}" presName="spaceRect" presStyleCnt="0"/>
      <dgm:spPr/>
    </dgm:pt>
    <dgm:pt modelId="{E3FC9FFC-F47D-4815-848D-15FDDA687F84}" type="pres">
      <dgm:prSet presAssocID="{B30FD836-BF86-4886-950D-15A1F15986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8B83411-67A9-4681-9C69-968148995301}" srcId="{EF4082F4-85BF-47D6-A6B1-EDA41882472C}" destId="{BCB9A74C-B694-4A57-AA49-098F9F565AE1}" srcOrd="0" destOrd="0" parTransId="{8B4D2703-AAC7-47E8-BCE8-34C50DB4917B}" sibTransId="{989B9E93-9FC1-49A0-AAD0-62D9E0A536F3}"/>
    <dgm:cxn modelId="{D6945F6A-7B26-41A8-8378-983958AA9032}" type="presOf" srcId="{B30FD836-BF86-4886-950D-15A1F15986F3}" destId="{E3FC9FFC-F47D-4815-848D-15FDDA687F84}" srcOrd="0" destOrd="0" presId="urn:microsoft.com/office/officeart/2018/5/layout/IconCircleLabelList"/>
    <dgm:cxn modelId="{39B9207C-40CC-4505-9B2C-482DCEB4D0FB}" type="presOf" srcId="{ACAD69D8-3DB9-4C7D-814B-CFB092A2D146}" destId="{73830F53-BEFA-4DE3-9EA5-9DD1526FC9F5}" srcOrd="0" destOrd="0" presId="urn:microsoft.com/office/officeart/2018/5/layout/IconCircleLabelList"/>
    <dgm:cxn modelId="{7EB1D37D-84FC-44F7-8465-6B85306B7180}" type="presOf" srcId="{BCB9A74C-B694-4A57-AA49-098F9F565AE1}" destId="{7FA36871-C116-4754-85FA-98F37F58469E}" srcOrd="0" destOrd="0" presId="urn:microsoft.com/office/officeart/2018/5/layout/IconCircleLabelList"/>
    <dgm:cxn modelId="{459BEF7D-BC76-43BF-9857-6B944F785A09}" srcId="{EF4082F4-85BF-47D6-A6B1-EDA41882472C}" destId="{B30FD836-BF86-4886-950D-15A1F15986F3}" srcOrd="2" destOrd="0" parTransId="{5DE530A9-6406-4CD4-A9E8-3FA1F8322711}" sibTransId="{4A8BF5CF-44A3-4CD8-BD2A-BA99F3ECA422}"/>
    <dgm:cxn modelId="{1BEDFD9C-486E-4AFF-9601-38CFE5F6228C}" srcId="{EF4082F4-85BF-47D6-A6B1-EDA41882472C}" destId="{ACAD69D8-3DB9-4C7D-814B-CFB092A2D146}" srcOrd="1" destOrd="0" parTransId="{816B9215-987D-4BA1-95B6-CB966BC7BEA8}" sibTransId="{12924E6D-3EB6-4289-9F6A-AE15C055189E}"/>
    <dgm:cxn modelId="{5B6683B8-3CCF-4ACC-AC14-E5FF04169543}" type="presOf" srcId="{EF4082F4-85BF-47D6-A6B1-EDA41882472C}" destId="{04AEC92F-D7F8-4499-A06E-F7EA48648169}" srcOrd="0" destOrd="0" presId="urn:microsoft.com/office/officeart/2018/5/layout/IconCircleLabelList"/>
    <dgm:cxn modelId="{4B19A2E9-7489-4C25-A11B-849C60CB7061}" type="presParOf" srcId="{04AEC92F-D7F8-4499-A06E-F7EA48648169}" destId="{A611D1BE-0D8A-40BD-876A-089A174063B9}" srcOrd="0" destOrd="0" presId="urn:microsoft.com/office/officeart/2018/5/layout/IconCircleLabelList"/>
    <dgm:cxn modelId="{A71576FC-734F-4125-A2B3-4EECDF4DE30A}" type="presParOf" srcId="{A611D1BE-0D8A-40BD-876A-089A174063B9}" destId="{F71286EE-ECF3-44C2-9853-7FD8861260DF}" srcOrd="0" destOrd="0" presId="urn:microsoft.com/office/officeart/2018/5/layout/IconCircleLabelList"/>
    <dgm:cxn modelId="{7C54E281-9D27-42E9-82D9-211720A217D4}" type="presParOf" srcId="{A611D1BE-0D8A-40BD-876A-089A174063B9}" destId="{97C92CD8-394B-4446-B3C4-A1F11FFEA88B}" srcOrd="1" destOrd="0" presId="urn:microsoft.com/office/officeart/2018/5/layout/IconCircleLabelList"/>
    <dgm:cxn modelId="{766C1E24-747C-4AB8-A654-C1625E557591}" type="presParOf" srcId="{A611D1BE-0D8A-40BD-876A-089A174063B9}" destId="{E0CA6883-50BB-4F7C-BCA8-D6B6A6E64535}" srcOrd="2" destOrd="0" presId="urn:microsoft.com/office/officeart/2018/5/layout/IconCircleLabelList"/>
    <dgm:cxn modelId="{18565112-8D61-48C5-8F62-4B0EAEC41055}" type="presParOf" srcId="{A611D1BE-0D8A-40BD-876A-089A174063B9}" destId="{7FA36871-C116-4754-85FA-98F37F58469E}" srcOrd="3" destOrd="0" presId="urn:microsoft.com/office/officeart/2018/5/layout/IconCircleLabelList"/>
    <dgm:cxn modelId="{F7EB14F4-A803-442A-A5AA-BAA06A0D1E5C}" type="presParOf" srcId="{04AEC92F-D7F8-4499-A06E-F7EA48648169}" destId="{AA964B1B-D91C-43C5-BB91-B38A7BCE13A5}" srcOrd="1" destOrd="0" presId="urn:microsoft.com/office/officeart/2018/5/layout/IconCircleLabelList"/>
    <dgm:cxn modelId="{BD0E8DCE-B32A-4558-817D-5211A3DFB8F5}" type="presParOf" srcId="{04AEC92F-D7F8-4499-A06E-F7EA48648169}" destId="{57B7A4DD-A36E-437D-9EDA-1D9F5C0B2AF6}" srcOrd="2" destOrd="0" presId="urn:microsoft.com/office/officeart/2018/5/layout/IconCircleLabelList"/>
    <dgm:cxn modelId="{B35BD73C-897D-49F3-8AE0-3B44D11592B1}" type="presParOf" srcId="{57B7A4DD-A36E-437D-9EDA-1D9F5C0B2AF6}" destId="{E46F4906-A813-4B71-84E3-647EC46456BD}" srcOrd="0" destOrd="0" presId="urn:microsoft.com/office/officeart/2018/5/layout/IconCircleLabelList"/>
    <dgm:cxn modelId="{A42CDEA0-7A65-49F9-B3E8-AC60A58D157D}" type="presParOf" srcId="{57B7A4DD-A36E-437D-9EDA-1D9F5C0B2AF6}" destId="{57D9CA1F-21AA-42AA-894B-024D8F63B813}" srcOrd="1" destOrd="0" presId="urn:microsoft.com/office/officeart/2018/5/layout/IconCircleLabelList"/>
    <dgm:cxn modelId="{B8D767E3-A00A-4638-9AA2-C86BD059D78F}" type="presParOf" srcId="{57B7A4DD-A36E-437D-9EDA-1D9F5C0B2AF6}" destId="{819A4E38-EF40-4BF8-9B92-BFA3B780544B}" srcOrd="2" destOrd="0" presId="urn:microsoft.com/office/officeart/2018/5/layout/IconCircleLabelList"/>
    <dgm:cxn modelId="{731795A9-70A7-4EB5-BDF7-4ED78E07CAC2}" type="presParOf" srcId="{57B7A4DD-A36E-437D-9EDA-1D9F5C0B2AF6}" destId="{73830F53-BEFA-4DE3-9EA5-9DD1526FC9F5}" srcOrd="3" destOrd="0" presId="urn:microsoft.com/office/officeart/2018/5/layout/IconCircleLabelList"/>
    <dgm:cxn modelId="{57586AE0-6E97-4F4B-AFD1-63C8CD695E9E}" type="presParOf" srcId="{04AEC92F-D7F8-4499-A06E-F7EA48648169}" destId="{C81E4897-5D43-4269-9E47-2C0721C2A5AB}" srcOrd="3" destOrd="0" presId="urn:microsoft.com/office/officeart/2018/5/layout/IconCircleLabelList"/>
    <dgm:cxn modelId="{8F2B62A4-0414-43B8-A8D6-7E88DDDBA7FC}" type="presParOf" srcId="{04AEC92F-D7F8-4499-A06E-F7EA48648169}" destId="{C36DB4F8-66C7-4AF4-B5BA-072B5C2D792B}" srcOrd="4" destOrd="0" presId="urn:microsoft.com/office/officeart/2018/5/layout/IconCircleLabelList"/>
    <dgm:cxn modelId="{A067B1E6-C09E-4D8A-A3B3-FACA5D5B2378}" type="presParOf" srcId="{C36DB4F8-66C7-4AF4-B5BA-072B5C2D792B}" destId="{9467888C-E73C-4B42-A59F-B36E0E1F2168}" srcOrd="0" destOrd="0" presId="urn:microsoft.com/office/officeart/2018/5/layout/IconCircleLabelList"/>
    <dgm:cxn modelId="{DFBAE93C-446F-4DBD-B3CD-373170D66DB4}" type="presParOf" srcId="{C36DB4F8-66C7-4AF4-B5BA-072B5C2D792B}" destId="{B02377D4-AFCC-45B8-9E29-3EE73C870E99}" srcOrd="1" destOrd="0" presId="urn:microsoft.com/office/officeart/2018/5/layout/IconCircleLabelList"/>
    <dgm:cxn modelId="{CE571DEE-E7DB-4358-8575-D378015F5E25}" type="presParOf" srcId="{C36DB4F8-66C7-4AF4-B5BA-072B5C2D792B}" destId="{52B95E02-B82F-467C-B73B-B710DF9E6F80}" srcOrd="2" destOrd="0" presId="urn:microsoft.com/office/officeart/2018/5/layout/IconCircleLabelList"/>
    <dgm:cxn modelId="{A2D664AD-28A9-484B-AFB4-405D48FA0539}" type="presParOf" srcId="{C36DB4F8-66C7-4AF4-B5BA-072B5C2D792B}" destId="{E3FC9FFC-F47D-4815-848D-15FDDA687F8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0FCE74-61B4-4DB9-B581-7E5D2CB18C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727032-F93E-4ACA-AE28-C30A749F6C7C}">
      <dgm:prSet/>
      <dgm:spPr/>
      <dgm:t>
        <a:bodyPr/>
        <a:lstStyle/>
        <a:p>
          <a:r>
            <a:rPr lang="en-US" b="0" i="0"/>
            <a:t>Importance of MIS in Modern Organizations</a:t>
          </a:r>
          <a:endParaRPr lang="en-US"/>
        </a:p>
      </dgm:t>
    </dgm:pt>
    <dgm:pt modelId="{17B30316-D4A0-4F2B-B66D-B25B5E514807}" type="parTrans" cxnId="{E3E90255-64B8-4BB0-85FB-49AF52122E55}">
      <dgm:prSet/>
      <dgm:spPr/>
      <dgm:t>
        <a:bodyPr/>
        <a:lstStyle/>
        <a:p>
          <a:endParaRPr lang="en-US"/>
        </a:p>
      </dgm:t>
    </dgm:pt>
    <dgm:pt modelId="{7B6DABF3-85C9-46F2-B04B-C7BB6AC3E5E9}" type="sibTrans" cxnId="{E3E90255-64B8-4BB0-85FB-49AF52122E55}">
      <dgm:prSet/>
      <dgm:spPr/>
      <dgm:t>
        <a:bodyPr/>
        <a:lstStyle/>
        <a:p>
          <a:endParaRPr lang="en-US"/>
        </a:p>
      </dgm:t>
    </dgm:pt>
    <dgm:pt modelId="{55159314-C989-4CCD-9156-5875623E1067}">
      <dgm:prSet/>
      <dgm:spPr/>
      <dgm:t>
        <a:bodyPr/>
        <a:lstStyle/>
        <a:p>
          <a:r>
            <a:rPr lang="en-US" b="0" i="0"/>
            <a:t>How MIS Supports Management</a:t>
          </a:r>
          <a:endParaRPr lang="en-US"/>
        </a:p>
      </dgm:t>
    </dgm:pt>
    <dgm:pt modelId="{14C2CEF2-EA09-4105-8E6F-3BE5F91CDE84}" type="parTrans" cxnId="{507D4FAB-0A1F-479D-BB66-6E711B7787D2}">
      <dgm:prSet/>
      <dgm:spPr/>
      <dgm:t>
        <a:bodyPr/>
        <a:lstStyle/>
        <a:p>
          <a:endParaRPr lang="en-US"/>
        </a:p>
      </dgm:t>
    </dgm:pt>
    <dgm:pt modelId="{6FA8ACA0-4725-4658-A886-9AB9BCC4BC17}" type="sibTrans" cxnId="{507D4FAB-0A1F-479D-BB66-6E711B7787D2}">
      <dgm:prSet/>
      <dgm:spPr/>
      <dgm:t>
        <a:bodyPr/>
        <a:lstStyle/>
        <a:p>
          <a:endParaRPr lang="en-US"/>
        </a:p>
      </dgm:t>
    </dgm:pt>
    <dgm:pt modelId="{D98D131A-13FD-4744-B5E4-4358007DAC42}">
      <dgm:prSet/>
      <dgm:spPr/>
      <dgm:t>
        <a:bodyPr/>
        <a:lstStyle/>
        <a:p>
          <a:r>
            <a:rPr lang="en-US" b="0" i="0"/>
            <a:t>Real-world examples from MIS books</a:t>
          </a:r>
          <a:endParaRPr lang="en-US"/>
        </a:p>
      </dgm:t>
    </dgm:pt>
    <dgm:pt modelId="{BE4E22DA-2801-4A48-AE0F-BC0DA98D5738}" type="parTrans" cxnId="{34E7491E-E9BA-4AB1-B57F-F791D3ADD43F}">
      <dgm:prSet/>
      <dgm:spPr/>
      <dgm:t>
        <a:bodyPr/>
        <a:lstStyle/>
        <a:p>
          <a:endParaRPr lang="en-US"/>
        </a:p>
      </dgm:t>
    </dgm:pt>
    <dgm:pt modelId="{24DCF3A6-5873-4057-B372-19059DE34C1D}" type="sibTrans" cxnId="{34E7491E-E9BA-4AB1-B57F-F791D3ADD43F}">
      <dgm:prSet/>
      <dgm:spPr/>
      <dgm:t>
        <a:bodyPr/>
        <a:lstStyle/>
        <a:p>
          <a:endParaRPr lang="en-US"/>
        </a:p>
      </dgm:t>
    </dgm:pt>
    <dgm:pt modelId="{8131908B-9E29-4C14-B1B8-51535FCFBF27}" type="pres">
      <dgm:prSet presAssocID="{9E0FCE74-61B4-4DB9-B581-7E5D2CB18C6B}" presName="root" presStyleCnt="0">
        <dgm:presLayoutVars>
          <dgm:dir/>
          <dgm:resizeHandles val="exact"/>
        </dgm:presLayoutVars>
      </dgm:prSet>
      <dgm:spPr/>
    </dgm:pt>
    <dgm:pt modelId="{0610610A-9A80-4CD5-982B-A4D79D11F21D}" type="pres">
      <dgm:prSet presAssocID="{57727032-F93E-4ACA-AE28-C30A749F6C7C}" presName="compNode" presStyleCnt="0"/>
      <dgm:spPr/>
    </dgm:pt>
    <dgm:pt modelId="{DB21B190-5D17-4A8D-BEE0-7552618D683A}" type="pres">
      <dgm:prSet presAssocID="{57727032-F93E-4ACA-AE28-C30A749F6C7C}" presName="bgRect" presStyleLbl="bgShp" presStyleIdx="0" presStyleCnt="3"/>
      <dgm:spPr/>
    </dgm:pt>
    <dgm:pt modelId="{175D4FCF-23FE-400D-B12C-08C04453255C}" type="pres">
      <dgm:prSet presAssocID="{57727032-F93E-4ACA-AE28-C30A749F6C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A5859ED-25C9-4842-BC25-1A9AB8D2A90A}" type="pres">
      <dgm:prSet presAssocID="{57727032-F93E-4ACA-AE28-C30A749F6C7C}" presName="spaceRect" presStyleCnt="0"/>
      <dgm:spPr/>
    </dgm:pt>
    <dgm:pt modelId="{7653796C-A2ED-40BA-A48B-0D500128C547}" type="pres">
      <dgm:prSet presAssocID="{57727032-F93E-4ACA-AE28-C30A749F6C7C}" presName="parTx" presStyleLbl="revTx" presStyleIdx="0" presStyleCnt="3">
        <dgm:presLayoutVars>
          <dgm:chMax val="0"/>
          <dgm:chPref val="0"/>
        </dgm:presLayoutVars>
      </dgm:prSet>
      <dgm:spPr/>
    </dgm:pt>
    <dgm:pt modelId="{6201F128-DB52-4C48-BAEB-22F4EC1774EA}" type="pres">
      <dgm:prSet presAssocID="{7B6DABF3-85C9-46F2-B04B-C7BB6AC3E5E9}" presName="sibTrans" presStyleCnt="0"/>
      <dgm:spPr/>
    </dgm:pt>
    <dgm:pt modelId="{CDBCD2FC-1FE0-42ED-9D9F-C410D6E50626}" type="pres">
      <dgm:prSet presAssocID="{55159314-C989-4CCD-9156-5875623E1067}" presName="compNode" presStyleCnt="0"/>
      <dgm:spPr/>
    </dgm:pt>
    <dgm:pt modelId="{5C121AFE-240C-45B6-B91F-4984E6FCE378}" type="pres">
      <dgm:prSet presAssocID="{55159314-C989-4CCD-9156-5875623E1067}" presName="bgRect" presStyleLbl="bgShp" presStyleIdx="1" presStyleCnt="3"/>
      <dgm:spPr/>
    </dgm:pt>
    <dgm:pt modelId="{1ED3BE67-0F94-45FE-8872-44D06F5C9A0B}" type="pres">
      <dgm:prSet presAssocID="{55159314-C989-4CCD-9156-5875623E10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46536D6-209C-44B5-8640-7D22DB7D9D5A}" type="pres">
      <dgm:prSet presAssocID="{55159314-C989-4CCD-9156-5875623E1067}" presName="spaceRect" presStyleCnt="0"/>
      <dgm:spPr/>
    </dgm:pt>
    <dgm:pt modelId="{55ABFA08-02B5-4DFD-9AB4-D9E611B6F574}" type="pres">
      <dgm:prSet presAssocID="{55159314-C989-4CCD-9156-5875623E1067}" presName="parTx" presStyleLbl="revTx" presStyleIdx="1" presStyleCnt="3">
        <dgm:presLayoutVars>
          <dgm:chMax val="0"/>
          <dgm:chPref val="0"/>
        </dgm:presLayoutVars>
      </dgm:prSet>
      <dgm:spPr/>
    </dgm:pt>
    <dgm:pt modelId="{2C6FF9AD-E770-4235-9A56-1C89466858C1}" type="pres">
      <dgm:prSet presAssocID="{6FA8ACA0-4725-4658-A886-9AB9BCC4BC17}" presName="sibTrans" presStyleCnt="0"/>
      <dgm:spPr/>
    </dgm:pt>
    <dgm:pt modelId="{93A378E6-36D1-4313-B530-4F567EF8412B}" type="pres">
      <dgm:prSet presAssocID="{D98D131A-13FD-4744-B5E4-4358007DAC42}" presName="compNode" presStyleCnt="0"/>
      <dgm:spPr/>
    </dgm:pt>
    <dgm:pt modelId="{61BBAC93-F0EA-4C42-ADEA-7EEA607371CD}" type="pres">
      <dgm:prSet presAssocID="{D98D131A-13FD-4744-B5E4-4358007DAC42}" presName="bgRect" presStyleLbl="bgShp" presStyleIdx="2" presStyleCnt="3"/>
      <dgm:spPr/>
    </dgm:pt>
    <dgm:pt modelId="{D83CC135-C58C-4F8F-BA6F-57BAC0735696}" type="pres">
      <dgm:prSet presAssocID="{D98D131A-13FD-4744-B5E4-4358007DAC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35A9389-5001-4EC7-A17F-32CBF84A24CD}" type="pres">
      <dgm:prSet presAssocID="{D98D131A-13FD-4744-B5E4-4358007DAC42}" presName="spaceRect" presStyleCnt="0"/>
      <dgm:spPr/>
    </dgm:pt>
    <dgm:pt modelId="{BA4FBB13-449C-4585-B983-841651D8B6AC}" type="pres">
      <dgm:prSet presAssocID="{D98D131A-13FD-4744-B5E4-4358007DAC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E7491E-E9BA-4AB1-B57F-F791D3ADD43F}" srcId="{9E0FCE74-61B4-4DB9-B581-7E5D2CB18C6B}" destId="{D98D131A-13FD-4744-B5E4-4358007DAC42}" srcOrd="2" destOrd="0" parTransId="{BE4E22DA-2801-4A48-AE0F-BC0DA98D5738}" sibTransId="{24DCF3A6-5873-4057-B372-19059DE34C1D}"/>
    <dgm:cxn modelId="{E3E90255-64B8-4BB0-85FB-49AF52122E55}" srcId="{9E0FCE74-61B4-4DB9-B581-7E5D2CB18C6B}" destId="{57727032-F93E-4ACA-AE28-C30A749F6C7C}" srcOrd="0" destOrd="0" parTransId="{17B30316-D4A0-4F2B-B66D-B25B5E514807}" sibTransId="{7B6DABF3-85C9-46F2-B04B-C7BB6AC3E5E9}"/>
    <dgm:cxn modelId="{1EC73856-CF09-4BBC-BCBA-49214D2193B8}" type="presOf" srcId="{D98D131A-13FD-4744-B5E4-4358007DAC42}" destId="{BA4FBB13-449C-4585-B983-841651D8B6AC}" srcOrd="0" destOrd="0" presId="urn:microsoft.com/office/officeart/2018/2/layout/IconVerticalSolidList"/>
    <dgm:cxn modelId="{1129E092-0592-49E6-827E-60F725541B50}" type="presOf" srcId="{55159314-C989-4CCD-9156-5875623E1067}" destId="{55ABFA08-02B5-4DFD-9AB4-D9E611B6F574}" srcOrd="0" destOrd="0" presId="urn:microsoft.com/office/officeart/2018/2/layout/IconVerticalSolidList"/>
    <dgm:cxn modelId="{2BC0EC93-FAD7-4E45-A49A-9598EEA94227}" type="presOf" srcId="{9E0FCE74-61B4-4DB9-B581-7E5D2CB18C6B}" destId="{8131908B-9E29-4C14-B1B8-51535FCFBF27}" srcOrd="0" destOrd="0" presId="urn:microsoft.com/office/officeart/2018/2/layout/IconVerticalSolidList"/>
    <dgm:cxn modelId="{2A111BAA-24E5-48FC-9844-DA92B2556CC8}" type="presOf" srcId="{57727032-F93E-4ACA-AE28-C30A749F6C7C}" destId="{7653796C-A2ED-40BA-A48B-0D500128C547}" srcOrd="0" destOrd="0" presId="urn:microsoft.com/office/officeart/2018/2/layout/IconVerticalSolidList"/>
    <dgm:cxn modelId="{507D4FAB-0A1F-479D-BB66-6E711B7787D2}" srcId="{9E0FCE74-61B4-4DB9-B581-7E5D2CB18C6B}" destId="{55159314-C989-4CCD-9156-5875623E1067}" srcOrd="1" destOrd="0" parTransId="{14C2CEF2-EA09-4105-8E6F-3BE5F91CDE84}" sibTransId="{6FA8ACA0-4725-4658-A886-9AB9BCC4BC17}"/>
    <dgm:cxn modelId="{66DAC886-BB4C-4E96-BF47-5E91579908A7}" type="presParOf" srcId="{8131908B-9E29-4C14-B1B8-51535FCFBF27}" destId="{0610610A-9A80-4CD5-982B-A4D79D11F21D}" srcOrd="0" destOrd="0" presId="urn:microsoft.com/office/officeart/2018/2/layout/IconVerticalSolidList"/>
    <dgm:cxn modelId="{08493AC4-EAD5-4168-A877-2EA57CD4677E}" type="presParOf" srcId="{0610610A-9A80-4CD5-982B-A4D79D11F21D}" destId="{DB21B190-5D17-4A8D-BEE0-7552618D683A}" srcOrd="0" destOrd="0" presId="urn:microsoft.com/office/officeart/2018/2/layout/IconVerticalSolidList"/>
    <dgm:cxn modelId="{F271927E-BD7A-4011-A94B-B59594EF3CDC}" type="presParOf" srcId="{0610610A-9A80-4CD5-982B-A4D79D11F21D}" destId="{175D4FCF-23FE-400D-B12C-08C04453255C}" srcOrd="1" destOrd="0" presId="urn:microsoft.com/office/officeart/2018/2/layout/IconVerticalSolidList"/>
    <dgm:cxn modelId="{5A0D0446-C7BB-4CB5-8AE9-7FE84A53A68D}" type="presParOf" srcId="{0610610A-9A80-4CD5-982B-A4D79D11F21D}" destId="{DA5859ED-25C9-4842-BC25-1A9AB8D2A90A}" srcOrd="2" destOrd="0" presId="urn:microsoft.com/office/officeart/2018/2/layout/IconVerticalSolidList"/>
    <dgm:cxn modelId="{BAA1E137-AEF8-4DD7-95DF-51B8051A6549}" type="presParOf" srcId="{0610610A-9A80-4CD5-982B-A4D79D11F21D}" destId="{7653796C-A2ED-40BA-A48B-0D500128C547}" srcOrd="3" destOrd="0" presId="urn:microsoft.com/office/officeart/2018/2/layout/IconVerticalSolidList"/>
    <dgm:cxn modelId="{34F01387-9078-4FC0-AF4E-94A369964A1B}" type="presParOf" srcId="{8131908B-9E29-4C14-B1B8-51535FCFBF27}" destId="{6201F128-DB52-4C48-BAEB-22F4EC1774EA}" srcOrd="1" destOrd="0" presId="urn:microsoft.com/office/officeart/2018/2/layout/IconVerticalSolidList"/>
    <dgm:cxn modelId="{752BFD9C-E2F9-437D-A6F7-F9A1FFCCC766}" type="presParOf" srcId="{8131908B-9E29-4C14-B1B8-51535FCFBF27}" destId="{CDBCD2FC-1FE0-42ED-9D9F-C410D6E50626}" srcOrd="2" destOrd="0" presId="urn:microsoft.com/office/officeart/2018/2/layout/IconVerticalSolidList"/>
    <dgm:cxn modelId="{6E6F1129-D519-4EC4-9C24-6A9916B1B1DD}" type="presParOf" srcId="{CDBCD2FC-1FE0-42ED-9D9F-C410D6E50626}" destId="{5C121AFE-240C-45B6-B91F-4984E6FCE378}" srcOrd="0" destOrd="0" presId="urn:microsoft.com/office/officeart/2018/2/layout/IconVerticalSolidList"/>
    <dgm:cxn modelId="{62A716B2-05FA-48A0-AA39-1B3700A360B3}" type="presParOf" srcId="{CDBCD2FC-1FE0-42ED-9D9F-C410D6E50626}" destId="{1ED3BE67-0F94-45FE-8872-44D06F5C9A0B}" srcOrd="1" destOrd="0" presId="urn:microsoft.com/office/officeart/2018/2/layout/IconVerticalSolidList"/>
    <dgm:cxn modelId="{F23EFD69-49AA-4506-AF80-C4F5F3A8A36C}" type="presParOf" srcId="{CDBCD2FC-1FE0-42ED-9D9F-C410D6E50626}" destId="{546536D6-209C-44B5-8640-7D22DB7D9D5A}" srcOrd="2" destOrd="0" presId="urn:microsoft.com/office/officeart/2018/2/layout/IconVerticalSolidList"/>
    <dgm:cxn modelId="{3ACA8996-209B-49BC-8993-2C585F3F7C1F}" type="presParOf" srcId="{CDBCD2FC-1FE0-42ED-9D9F-C410D6E50626}" destId="{55ABFA08-02B5-4DFD-9AB4-D9E611B6F574}" srcOrd="3" destOrd="0" presId="urn:microsoft.com/office/officeart/2018/2/layout/IconVerticalSolidList"/>
    <dgm:cxn modelId="{3C6BFD54-752E-4947-93EB-3854C1D64196}" type="presParOf" srcId="{8131908B-9E29-4C14-B1B8-51535FCFBF27}" destId="{2C6FF9AD-E770-4235-9A56-1C89466858C1}" srcOrd="3" destOrd="0" presId="urn:microsoft.com/office/officeart/2018/2/layout/IconVerticalSolidList"/>
    <dgm:cxn modelId="{E12BB217-7E5D-4390-9A8F-619C316DCCA8}" type="presParOf" srcId="{8131908B-9E29-4C14-B1B8-51535FCFBF27}" destId="{93A378E6-36D1-4313-B530-4F567EF8412B}" srcOrd="4" destOrd="0" presId="urn:microsoft.com/office/officeart/2018/2/layout/IconVerticalSolidList"/>
    <dgm:cxn modelId="{33237DB2-4B8F-4248-AEFF-7845E15D909E}" type="presParOf" srcId="{93A378E6-36D1-4313-B530-4F567EF8412B}" destId="{61BBAC93-F0EA-4C42-ADEA-7EEA607371CD}" srcOrd="0" destOrd="0" presId="urn:microsoft.com/office/officeart/2018/2/layout/IconVerticalSolidList"/>
    <dgm:cxn modelId="{414D0829-6772-419C-802F-E0F80FE6EF54}" type="presParOf" srcId="{93A378E6-36D1-4313-B530-4F567EF8412B}" destId="{D83CC135-C58C-4F8F-BA6F-57BAC0735696}" srcOrd="1" destOrd="0" presId="urn:microsoft.com/office/officeart/2018/2/layout/IconVerticalSolidList"/>
    <dgm:cxn modelId="{365AA985-08CD-43F6-A05B-EF2F7B5B71ED}" type="presParOf" srcId="{93A378E6-36D1-4313-B530-4F567EF8412B}" destId="{F35A9389-5001-4EC7-A17F-32CBF84A24CD}" srcOrd="2" destOrd="0" presId="urn:microsoft.com/office/officeart/2018/2/layout/IconVerticalSolidList"/>
    <dgm:cxn modelId="{949F0DCA-7A6B-4712-AA07-2402E499A44C}" type="presParOf" srcId="{93A378E6-36D1-4313-B530-4F567EF8412B}" destId="{BA4FBB13-449C-4585-B983-841651D8B6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A8341-78F5-4863-81E6-4E8D94C703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5521B2-0E24-4CE5-890F-60EE2E17404E}">
      <dgm:prSet/>
      <dgm:spPr/>
      <dgm:t>
        <a:bodyPr/>
        <a:lstStyle/>
        <a:p>
          <a:r>
            <a:rPr lang="en-US" b="0" i="0"/>
            <a:t>Key MIS Terminology</a:t>
          </a:r>
          <a:endParaRPr lang="en-US"/>
        </a:p>
      </dgm:t>
    </dgm:pt>
    <dgm:pt modelId="{5EAF4A0D-5F76-42EE-A517-E54B50494149}" type="parTrans" cxnId="{144A7B43-7EC4-4D38-97CB-AC94E69081B5}">
      <dgm:prSet/>
      <dgm:spPr/>
      <dgm:t>
        <a:bodyPr/>
        <a:lstStyle/>
        <a:p>
          <a:endParaRPr lang="en-US"/>
        </a:p>
      </dgm:t>
    </dgm:pt>
    <dgm:pt modelId="{A7ABF08D-E14F-463D-909B-1EA783F3C7C3}" type="sibTrans" cxnId="{144A7B43-7EC4-4D38-97CB-AC94E69081B5}">
      <dgm:prSet/>
      <dgm:spPr/>
      <dgm:t>
        <a:bodyPr/>
        <a:lstStyle/>
        <a:p>
          <a:endParaRPr lang="en-US"/>
        </a:p>
      </dgm:t>
    </dgm:pt>
    <dgm:pt modelId="{6F007CC1-3350-4878-A15B-84CFDCBF397D}">
      <dgm:prSet/>
      <dgm:spPr/>
      <dgm:t>
        <a:bodyPr/>
        <a:lstStyle/>
        <a:p>
          <a:r>
            <a:rPr lang="en-US" b="0" i="0"/>
            <a:t>Visual representation</a:t>
          </a:r>
          <a:endParaRPr lang="en-US"/>
        </a:p>
      </dgm:t>
    </dgm:pt>
    <dgm:pt modelId="{1F98B3EF-5D0A-4693-97FC-9F1AD5C16C3F}" type="parTrans" cxnId="{C0D16E9D-5F61-4366-9400-1DFD3CFD22F5}">
      <dgm:prSet/>
      <dgm:spPr/>
      <dgm:t>
        <a:bodyPr/>
        <a:lstStyle/>
        <a:p>
          <a:endParaRPr lang="en-US"/>
        </a:p>
      </dgm:t>
    </dgm:pt>
    <dgm:pt modelId="{64023F9F-EEC3-4365-B6E9-7C6AB45F670A}" type="sibTrans" cxnId="{C0D16E9D-5F61-4366-9400-1DFD3CFD22F5}">
      <dgm:prSet/>
      <dgm:spPr/>
      <dgm:t>
        <a:bodyPr/>
        <a:lstStyle/>
        <a:p>
          <a:endParaRPr lang="en-US"/>
        </a:p>
      </dgm:t>
    </dgm:pt>
    <dgm:pt modelId="{3BBC6052-9FB1-4B8A-B00D-80ABA4950210}">
      <dgm:prSet/>
      <dgm:spPr/>
      <dgm:t>
        <a:bodyPr/>
        <a:lstStyle/>
        <a:p>
          <a:r>
            <a:rPr lang="en-US" b="0" i="0"/>
            <a:t>Reference to MIS books for in-depth content</a:t>
          </a:r>
          <a:endParaRPr lang="en-US"/>
        </a:p>
      </dgm:t>
    </dgm:pt>
    <dgm:pt modelId="{595A3D9A-F3B3-48E3-9627-5F2D64002699}" type="parTrans" cxnId="{78659C95-93CD-4C1B-8F78-25982FB8A702}">
      <dgm:prSet/>
      <dgm:spPr/>
      <dgm:t>
        <a:bodyPr/>
        <a:lstStyle/>
        <a:p>
          <a:endParaRPr lang="en-US"/>
        </a:p>
      </dgm:t>
    </dgm:pt>
    <dgm:pt modelId="{AB53FE86-61A9-4D87-B66F-D1E3A390AE1B}" type="sibTrans" cxnId="{78659C95-93CD-4C1B-8F78-25982FB8A702}">
      <dgm:prSet/>
      <dgm:spPr/>
      <dgm:t>
        <a:bodyPr/>
        <a:lstStyle/>
        <a:p>
          <a:endParaRPr lang="en-US"/>
        </a:p>
      </dgm:t>
    </dgm:pt>
    <dgm:pt modelId="{E10F6DC9-AAA3-4ABA-98FA-5D318DED02BD}" type="pres">
      <dgm:prSet presAssocID="{649A8341-78F5-4863-81E6-4E8D94C7038D}" presName="root" presStyleCnt="0">
        <dgm:presLayoutVars>
          <dgm:dir/>
          <dgm:resizeHandles val="exact"/>
        </dgm:presLayoutVars>
      </dgm:prSet>
      <dgm:spPr/>
    </dgm:pt>
    <dgm:pt modelId="{3C31A0FC-6A9B-43CE-BBCF-22D4E66B0513}" type="pres">
      <dgm:prSet presAssocID="{325521B2-0E24-4CE5-890F-60EE2E17404E}" presName="compNode" presStyleCnt="0"/>
      <dgm:spPr/>
    </dgm:pt>
    <dgm:pt modelId="{DE3DF13A-3DD2-4498-A92C-D664D9490C7D}" type="pres">
      <dgm:prSet presAssocID="{325521B2-0E24-4CE5-890F-60EE2E17404E}" presName="bgRect" presStyleLbl="bgShp" presStyleIdx="0" presStyleCnt="3"/>
      <dgm:spPr/>
    </dgm:pt>
    <dgm:pt modelId="{7FEAF4E3-100D-4F6A-A817-C2BA099A55A3}" type="pres">
      <dgm:prSet presAssocID="{325521B2-0E24-4CE5-890F-60EE2E1740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DB3DF12C-B37B-4145-B055-7712F3411216}" type="pres">
      <dgm:prSet presAssocID="{325521B2-0E24-4CE5-890F-60EE2E17404E}" presName="spaceRect" presStyleCnt="0"/>
      <dgm:spPr/>
    </dgm:pt>
    <dgm:pt modelId="{79CADCFE-83CB-432D-9577-A4E81DC12F79}" type="pres">
      <dgm:prSet presAssocID="{325521B2-0E24-4CE5-890F-60EE2E17404E}" presName="parTx" presStyleLbl="revTx" presStyleIdx="0" presStyleCnt="3">
        <dgm:presLayoutVars>
          <dgm:chMax val="0"/>
          <dgm:chPref val="0"/>
        </dgm:presLayoutVars>
      </dgm:prSet>
      <dgm:spPr/>
    </dgm:pt>
    <dgm:pt modelId="{AB2F94BD-23B1-446C-AFD7-53197974C91F}" type="pres">
      <dgm:prSet presAssocID="{A7ABF08D-E14F-463D-909B-1EA783F3C7C3}" presName="sibTrans" presStyleCnt="0"/>
      <dgm:spPr/>
    </dgm:pt>
    <dgm:pt modelId="{3CFEB788-722D-4821-8534-7AD1520150DA}" type="pres">
      <dgm:prSet presAssocID="{6F007CC1-3350-4878-A15B-84CFDCBF397D}" presName="compNode" presStyleCnt="0"/>
      <dgm:spPr/>
    </dgm:pt>
    <dgm:pt modelId="{F242CBD0-F741-4808-99AF-78FD16661521}" type="pres">
      <dgm:prSet presAssocID="{6F007CC1-3350-4878-A15B-84CFDCBF397D}" presName="bgRect" presStyleLbl="bgShp" presStyleIdx="1" presStyleCnt="3"/>
      <dgm:spPr/>
    </dgm:pt>
    <dgm:pt modelId="{6CD8F8E1-0941-4EBF-B0D0-450031CB3D2B}" type="pres">
      <dgm:prSet presAssocID="{6F007CC1-3350-4878-A15B-84CFDCBF39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1FA9DFD2-FD0A-4B0B-9E79-6B8E92082EDC}" type="pres">
      <dgm:prSet presAssocID="{6F007CC1-3350-4878-A15B-84CFDCBF397D}" presName="spaceRect" presStyleCnt="0"/>
      <dgm:spPr/>
    </dgm:pt>
    <dgm:pt modelId="{55E28653-EC0F-46B8-8239-620251C81EF6}" type="pres">
      <dgm:prSet presAssocID="{6F007CC1-3350-4878-A15B-84CFDCBF397D}" presName="parTx" presStyleLbl="revTx" presStyleIdx="1" presStyleCnt="3">
        <dgm:presLayoutVars>
          <dgm:chMax val="0"/>
          <dgm:chPref val="0"/>
        </dgm:presLayoutVars>
      </dgm:prSet>
      <dgm:spPr/>
    </dgm:pt>
    <dgm:pt modelId="{3BD74CB1-B307-4353-85D5-C6D1A1849865}" type="pres">
      <dgm:prSet presAssocID="{64023F9F-EEC3-4365-B6E9-7C6AB45F670A}" presName="sibTrans" presStyleCnt="0"/>
      <dgm:spPr/>
    </dgm:pt>
    <dgm:pt modelId="{2DB7A1C1-0A56-46DA-86B5-0EC5951B29BE}" type="pres">
      <dgm:prSet presAssocID="{3BBC6052-9FB1-4B8A-B00D-80ABA4950210}" presName="compNode" presStyleCnt="0"/>
      <dgm:spPr/>
    </dgm:pt>
    <dgm:pt modelId="{70D599AA-285E-4281-83FE-9B41DCFC74CE}" type="pres">
      <dgm:prSet presAssocID="{3BBC6052-9FB1-4B8A-B00D-80ABA4950210}" presName="bgRect" presStyleLbl="bgShp" presStyleIdx="2" presStyleCnt="3"/>
      <dgm:spPr/>
    </dgm:pt>
    <dgm:pt modelId="{0ACF51DC-8DC8-49BE-A3BC-5A8C374931CD}" type="pres">
      <dgm:prSet presAssocID="{3BBC6052-9FB1-4B8A-B00D-80ABA49502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47CDBAE-6DE2-410A-953F-670098438716}" type="pres">
      <dgm:prSet presAssocID="{3BBC6052-9FB1-4B8A-B00D-80ABA4950210}" presName="spaceRect" presStyleCnt="0"/>
      <dgm:spPr/>
    </dgm:pt>
    <dgm:pt modelId="{C192F0AA-8476-4996-B668-AFE3AC58FF27}" type="pres">
      <dgm:prSet presAssocID="{3BBC6052-9FB1-4B8A-B00D-80ABA49502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4A7B43-7EC4-4D38-97CB-AC94E69081B5}" srcId="{649A8341-78F5-4863-81E6-4E8D94C7038D}" destId="{325521B2-0E24-4CE5-890F-60EE2E17404E}" srcOrd="0" destOrd="0" parTransId="{5EAF4A0D-5F76-42EE-A517-E54B50494149}" sibTransId="{A7ABF08D-E14F-463D-909B-1EA783F3C7C3}"/>
    <dgm:cxn modelId="{7484777C-EA11-427E-9DE8-20F22DDA38A7}" type="presOf" srcId="{3BBC6052-9FB1-4B8A-B00D-80ABA4950210}" destId="{C192F0AA-8476-4996-B668-AFE3AC58FF27}" srcOrd="0" destOrd="0" presId="urn:microsoft.com/office/officeart/2018/2/layout/IconVerticalSolidList"/>
    <dgm:cxn modelId="{9CA4BE83-9E3F-4999-9A25-BA2845D4C3A6}" type="presOf" srcId="{649A8341-78F5-4863-81E6-4E8D94C7038D}" destId="{E10F6DC9-AAA3-4ABA-98FA-5D318DED02BD}" srcOrd="0" destOrd="0" presId="urn:microsoft.com/office/officeart/2018/2/layout/IconVerticalSolidList"/>
    <dgm:cxn modelId="{25727F94-753B-4444-90AF-05DAE9047EF4}" type="presOf" srcId="{6F007CC1-3350-4878-A15B-84CFDCBF397D}" destId="{55E28653-EC0F-46B8-8239-620251C81EF6}" srcOrd="0" destOrd="0" presId="urn:microsoft.com/office/officeart/2018/2/layout/IconVerticalSolidList"/>
    <dgm:cxn modelId="{78659C95-93CD-4C1B-8F78-25982FB8A702}" srcId="{649A8341-78F5-4863-81E6-4E8D94C7038D}" destId="{3BBC6052-9FB1-4B8A-B00D-80ABA4950210}" srcOrd="2" destOrd="0" parTransId="{595A3D9A-F3B3-48E3-9627-5F2D64002699}" sibTransId="{AB53FE86-61A9-4D87-B66F-D1E3A390AE1B}"/>
    <dgm:cxn modelId="{C0D16E9D-5F61-4366-9400-1DFD3CFD22F5}" srcId="{649A8341-78F5-4863-81E6-4E8D94C7038D}" destId="{6F007CC1-3350-4878-A15B-84CFDCBF397D}" srcOrd="1" destOrd="0" parTransId="{1F98B3EF-5D0A-4693-97FC-9F1AD5C16C3F}" sibTransId="{64023F9F-EEC3-4365-B6E9-7C6AB45F670A}"/>
    <dgm:cxn modelId="{E851E2ED-7296-4050-B1F7-A00786791686}" type="presOf" srcId="{325521B2-0E24-4CE5-890F-60EE2E17404E}" destId="{79CADCFE-83CB-432D-9577-A4E81DC12F79}" srcOrd="0" destOrd="0" presId="urn:microsoft.com/office/officeart/2018/2/layout/IconVerticalSolidList"/>
    <dgm:cxn modelId="{916AA25A-CCF2-44AB-8F02-D8E654AE520D}" type="presParOf" srcId="{E10F6DC9-AAA3-4ABA-98FA-5D318DED02BD}" destId="{3C31A0FC-6A9B-43CE-BBCF-22D4E66B0513}" srcOrd="0" destOrd="0" presId="urn:microsoft.com/office/officeart/2018/2/layout/IconVerticalSolidList"/>
    <dgm:cxn modelId="{B515B56D-25FD-4934-8A8A-9EE1F2AF69B6}" type="presParOf" srcId="{3C31A0FC-6A9B-43CE-BBCF-22D4E66B0513}" destId="{DE3DF13A-3DD2-4498-A92C-D664D9490C7D}" srcOrd="0" destOrd="0" presId="urn:microsoft.com/office/officeart/2018/2/layout/IconVerticalSolidList"/>
    <dgm:cxn modelId="{174C3DC1-02E9-4355-854A-34BC81EC68F1}" type="presParOf" srcId="{3C31A0FC-6A9B-43CE-BBCF-22D4E66B0513}" destId="{7FEAF4E3-100D-4F6A-A817-C2BA099A55A3}" srcOrd="1" destOrd="0" presId="urn:microsoft.com/office/officeart/2018/2/layout/IconVerticalSolidList"/>
    <dgm:cxn modelId="{933E5000-A882-4AB5-8FC0-102801AAB039}" type="presParOf" srcId="{3C31A0FC-6A9B-43CE-BBCF-22D4E66B0513}" destId="{DB3DF12C-B37B-4145-B055-7712F3411216}" srcOrd="2" destOrd="0" presId="urn:microsoft.com/office/officeart/2018/2/layout/IconVerticalSolidList"/>
    <dgm:cxn modelId="{E11FABE1-56C0-4525-ABDE-6BF20669B547}" type="presParOf" srcId="{3C31A0FC-6A9B-43CE-BBCF-22D4E66B0513}" destId="{79CADCFE-83CB-432D-9577-A4E81DC12F79}" srcOrd="3" destOrd="0" presId="urn:microsoft.com/office/officeart/2018/2/layout/IconVerticalSolidList"/>
    <dgm:cxn modelId="{879651DE-C1D0-40F5-B223-0EB6548F90F6}" type="presParOf" srcId="{E10F6DC9-AAA3-4ABA-98FA-5D318DED02BD}" destId="{AB2F94BD-23B1-446C-AFD7-53197974C91F}" srcOrd="1" destOrd="0" presId="urn:microsoft.com/office/officeart/2018/2/layout/IconVerticalSolidList"/>
    <dgm:cxn modelId="{E082B26E-23F6-45CA-8C85-BAEBDA5931A8}" type="presParOf" srcId="{E10F6DC9-AAA3-4ABA-98FA-5D318DED02BD}" destId="{3CFEB788-722D-4821-8534-7AD1520150DA}" srcOrd="2" destOrd="0" presId="urn:microsoft.com/office/officeart/2018/2/layout/IconVerticalSolidList"/>
    <dgm:cxn modelId="{7A36D3CC-212B-4EEC-9448-264F30A72F99}" type="presParOf" srcId="{3CFEB788-722D-4821-8534-7AD1520150DA}" destId="{F242CBD0-F741-4808-99AF-78FD16661521}" srcOrd="0" destOrd="0" presId="urn:microsoft.com/office/officeart/2018/2/layout/IconVerticalSolidList"/>
    <dgm:cxn modelId="{97FFA2AD-34A8-4357-8634-EBB87FFB23D5}" type="presParOf" srcId="{3CFEB788-722D-4821-8534-7AD1520150DA}" destId="{6CD8F8E1-0941-4EBF-B0D0-450031CB3D2B}" srcOrd="1" destOrd="0" presId="urn:microsoft.com/office/officeart/2018/2/layout/IconVerticalSolidList"/>
    <dgm:cxn modelId="{F47D4313-4BAF-4A1D-A452-CD97905F398C}" type="presParOf" srcId="{3CFEB788-722D-4821-8534-7AD1520150DA}" destId="{1FA9DFD2-FD0A-4B0B-9E79-6B8E92082EDC}" srcOrd="2" destOrd="0" presId="urn:microsoft.com/office/officeart/2018/2/layout/IconVerticalSolidList"/>
    <dgm:cxn modelId="{7B09946A-86F2-47BA-887A-135D88DCF9A7}" type="presParOf" srcId="{3CFEB788-722D-4821-8534-7AD1520150DA}" destId="{55E28653-EC0F-46B8-8239-620251C81EF6}" srcOrd="3" destOrd="0" presId="urn:microsoft.com/office/officeart/2018/2/layout/IconVerticalSolidList"/>
    <dgm:cxn modelId="{4CA6EE7C-D4FF-44B4-B9C0-3C1D27108DF6}" type="presParOf" srcId="{E10F6DC9-AAA3-4ABA-98FA-5D318DED02BD}" destId="{3BD74CB1-B307-4353-85D5-C6D1A1849865}" srcOrd="3" destOrd="0" presId="urn:microsoft.com/office/officeart/2018/2/layout/IconVerticalSolidList"/>
    <dgm:cxn modelId="{98B413DA-F9E6-4D03-B4E1-4F02F3F50B74}" type="presParOf" srcId="{E10F6DC9-AAA3-4ABA-98FA-5D318DED02BD}" destId="{2DB7A1C1-0A56-46DA-86B5-0EC5951B29BE}" srcOrd="4" destOrd="0" presId="urn:microsoft.com/office/officeart/2018/2/layout/IconVerticalSolidList"/>
    <dgm:cxn modelId="{30DC7302-A4D2-42C7-80E6-3A0192B84918}" type="presParOf" srcId="{2DB7A1C1-0A56-46DA-86B5-0EC5951B29BE}" destId="{70D599AA-285E-4281-83FE-9B41DCFC74CE}" srcOrd="0" destOrd="0" presId="urn:microsoft.com/office/officeart/2018/2/layout/IconVerticalSolidList"/>
    <dgm:cxn modelId="{326546D2-6ED8-4E59-A0EB-D459BB27490D}" type="presParOf" srcId="{2DB7A1C1-0A56-46DA-86B5-0EC5951B29BE}" destId="{0ACF51DC-8DC8-49BE-A3BC-5A8C374931CD}" srcOrd="1" destOrd="0" presId="urn:microsoft.com/office/officeart/2018/2/layout/IconVerticalSolidList"/>
    <dgm:cxn modelId="{919D30D3-B28A-4CB5-BFE6-9E49A8FC8D96}" type="presParOf" srcId="{2DB7A1C1-0A56-46DA-86B5-0EC5951B29BE}" destId="{747CDBAE-6DE2-410A-953F-670098438716}" srcOrd="2" destOrd="0" presId="urn:microsoft.com/office/officeart/2018/2/layout/IconVerticalSolidList"/>
    <dgm:cxn modelId="{A233C783-4D02-47EE-A6C4-E04FBE03F775}" type="presParOf" srcId="{2DB7A1C1-0A56-46DA-86B5-0EC5951B29BE}" destId="{C192F0AA-8476-4996-B668-AFE3AC58FF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805D-4904-4AC9-AA45-67F06CFD3583}">
      <dsp:nvSpPr>
        <dsp:cNvPr id="0" name=""/>
        <dsp:cNvSpPr/>
      </dsp:nvSpPr>
      <dsp:spPr>
        <a:xfrm>
          <a:off x="0" y="3415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3244-0010-4471-9BBC-522AFBFC4FAF}">
      <dsp:nvSpPr>
        <dsp:cNvPr id="0" name=""/>
        <dsp:cNvSpPr/>
      </dsp:nvSpPr>
      <dsp:spPr>
        <a:xfrm>
          <a:off x="220075" y="167108"/>
          <a:ext cx="400137" cy="400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E0A-7002-437A-9D03-9CD791081E2D}">
      <dsp:nvSpPr>
        <dsp:cNvPr id="0" name=""/>
        <dsp:cNvSpPr/>
      </dsp:nvSpPr>
      <dsp:spPr>
        <a:xfrm>
          <a:off x="840289" y="3415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Course Overview</a:t>
          </a:r>
          <a:endParaRPr lang="en-US" sz="1500" kern="1200" dirty="0"/>
        </a:p>
      </dsp:txBody>
      <dsp:txXfrm>
        <a:off x="840289" y="3415"/>
        <a:ext cx="5888615" cy="727523"/>
      </dsp:txXfrm>
    </dsp:sp>
    <dsp:sp modelId="{6B4B4C77-A53D-4353-B67A-4CC02A63389B}">
      <dsp:nvSpPr>
        <dsp:cNvPr id="0" name=""/>
        <dsp:cNvSpPr/>
      </dsp:nvSpPr>
      <dsp:spPr>
        <a:xfrm>
          <a:off x="0" y="912820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26AE-DF78-442D-800D-5DD9F3D4B9CA}">
      <dsp:nvSpPr>
        <dsp:cNvPr id="0" name=""/>
        <dsp:cNvSpPr/>
      </dsp:nvSpPr>
      <dsp:spPr>
        <a:xfrm>
          <a:off x="220075" y="1076512"/>
          <a:ext cx="400137" cy="400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666A-E580-48F0-B620-528363D2418D}">
      <dsp:nvSpPr>
        <dsp:cNvPr id="0" name=""/>
        <dsp:cNvSpPr/>
      </dsp:nvSpPr>
      <dsp:spPr>
        <a:xfrm>
          <a:off x="840289" y="912820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Student Introductions (Students briefly introduce themselves)</a:t>
          </a:r>
          <a:endParaRPr lang="en-US" sz="1500" kern="1200" dirty="0"/>
        </a:p>
      </dsp:txBody>
      <dsp:txXfrm>
        <a:off x="840289" y="912820"/>
        <a:ext cx="5888615" cy="727523"/>
      </dsp:txXfrm>
    </dsp:sp>
    <dsp:sp modelId="{D3266A0B-9FCD-42B6-91C0-C11D0CED2E3B}">
      <dsp:nvSpPr>
        <dsp:cNvPr id="0" name=""/>
        <dsp:cNvSpPr/>
      </dsp:nvSpPr>
      <dsp:spPr>
        <a:xfrm>
          <a:off x="0" y="1822224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983B-7511-42A5-A418-30BFC7BE5951}">
      <dsp:nvSpPr>
        <dsp:cNvPr id="0" name=""/>
        <dsp:cNvSpPr/>
      </dsp:nvSpPr>
      <dsp:spPr>
        <a:xfrm>
          <a:off x="220075" y="1985917"/>
          <a:ext cx="400137" cy="400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09C9-11DA-48C2-9313-9D632AFF3606}">
      <dsp:nvSpPr>
        <dsp:cNvPr id="0" name=""/>
        <dsp:cNvSpPr/>
      </dsp:nvSpPr>
      <dsp:spPr>
        <a:xfrm>
          <a:off x="840289" y="1822224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Instructor Introduction (my background, qualifications, and contact information) </a:t>
          </a:r>
          <a:endParaRPr lang="en-US" sz="1500" kern="1200" dirty="0"/>
        </a:p>
      </dsp:txBody>
      <dsp:txXfrm>
        <a:off x="840289" y="1822224"/>
        <a:ext cx="5888615" cy="727523"/>
      </dsp:txXfrm>
    </dsp:sp>
    <dsp:sp modelId="{9465D178-0A81-4C89-9501-78F39FDB4439}">
      <dsp:nvSpPr>
        <dsp:cNvPr id="0" name=""/>
        <dsp:cNvSpPr/>
      </dsp:nvSpPr>
      <dsp:spPr>
        <a:xfrm>
          <a:off x="0" y="2731629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4AB2-E4A2-4253-8879-C96FF779D5AE}">
      <dsp:nvSpPr>
        <dsp:cNvPr id="0" name=""/>
        <dsp:cNvSpPr/>
      </dsp:nvSpPr>
      <dsp:spPr>
        <a:xfrm>
          <a:off x="220075" y="2895322"/>
          <a:ext cx="400137" cy="4001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0088A-B25E-475A-8A4C-E8839C9479FE}">
      <dsp:nvSpPr>
        <dsp:cNvPr id="0" name=""/>
        <dsp:cNvSpPr/>
      </dsp:nvSpPr>
      <dsp:spPr>
        <a:xfrm>
          <a:off x="840289" y="2731629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Grading and Attendance Policy, Participation Expectations, Assignment Submission Guidelines, Office Hours and Communication</a:t>
          </a:r>
          <a:endParaRPr lang="en-US" sz="1500" kern="1200" dirty="0"/>
        </a:p>
      </dsp:txBody>
      <dsp:txXfrm>
        <a:off x="840289" y="2731629"/>
        <a:ext cx="5888615" cy="727523"/>
      </dsp:txXfrm>
    </dsp:sp>
    <dsp:sp modelId="{A4E09D33-81F1-47AC-B966-5899DC55C1BB}">
      <dsp:nvSpPr>
        <dsp:cNvPr id="0" name=""/>
        <dsp:cNvSpPr/>
      </dsp:nvSpPr>
      <dsp:spPr>
        <a:xfrm>
          <a:off x="0" y="3641033"/>
          <a:ext cx="6728905" cy="7275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D6EF5-D5EE-4D84-B74B-CCB5438F6830}">
      <dsp:nvSpPr>
        <dsp:cNvPr id="0" name=""/>
        <dsp:cNvSpPr/>
      </dsp:nvSpPr>
      <dsp:spPr>
        <a:xfrm>
          <a:off x="220075" y="3804726"/>
          <a:ext cx="400137" cy="4001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EA671-F85D-437A-834D-E3F09CAA6D75}">
      <dsp:nvSpPr>
        <dsp:cNvPr id="0" name=""/>
        <dsp:cNvSpPr/>
      </dsp:nvSpPr>
      <dsp:spPr>
        <a:xfrm>
          <a:off x="840289" y="3641033"/>
          <a:ext cx="5888615" cy="72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96" tIns="76996" rIns="76996" bIns="7699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Q&amp;A</a:t>
          </a:r>
          <a:endParaRPr lang="en-US" sz="1500" kern="1200" dirty="0"/>
        </a:p>
      </dsp:txBody>
      <dsp:txXfrm>
        <a:off x="840289" y="3641033"/>
        <a:ext cx="5888615" cy="72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AD423-999A-4883-B697-BEAFE80E5256}">
      <dsp:nvSpPr>
        <dsp:cNvPr id="0" name=""/>
        <dsp:cNvSpPr/>
      </dsp:nvSpPr>
      <dsp:spPr>
        <a:xfrm>
          <a:off x="0" y="533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A6E0F-86B7-4A76-BCA0-460106AD8821}">
      <dsp:nvSpPr>
        <dsp:cNvPr id="0" name=""/>
        <dsp:cNvSpPr/>
      </dsp:nvSpPr>
      <dsp:spPr>
        <a:xfrm>
          <a:off x="377771" y="281520"/>
          <a:ext cx="686856" cy="686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2758C-D7EC-4DAE-A8EC-1074B22D8C64}">
      <dsp:nvSpPr>
        <dsp:cNvPr id="0" name=""/>
        <dsp:cNvSpPr/>
      </dsp:nvSpPr>
      <dsp:spPr>
        <a:xfrm>
          <a:off x="1442398" y="533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This course provides an in-depth understanding of organization and management principles with a focus on the role of management information systems</a:t>
          </a:r>
          <a:endParaRPr lang="en-US" sz="1700" kern="1200"/>
        </a:p>
      </dsp:txBody>
      <dsp:txXfrm>
        <a:off x="1442398" y="533"/>
        <a:ext cx="5286506" cy="1248830"/>
      </dsp:txXfrm>
    </dsp:sp>
    <dsp:sp modelId="{F1DEF745-87A0-47F4-AB98-FFC71103FC21}">
      <dsp:nvSpPr>
        <dsp:cNvPr id="0" name=""/>
        <dsp:cNvSpPr/>
      </dsp:nvSpPr>
      <dsp:spPr>
        <a:xfrm>
          <a:off x="0" y="1561571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D1A72-3C81-4215-86F6-CFDF9A9595A4}">
      <dsp:nvSpPr>
        <dsp:cNvPr id="0" name=""/>
        <dsp:cNvSpPr/>
      </dsp:nvSpPr>
      <dsp:spPr>
        <a:xfrm>
          <a:off x="377771" y="1842558"/>
          <a:ext cx="686856" cy="686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E5E14-C61C-46B1-AF6E-3015BC7AFD09}">
      <dsp:nvSpPr>
        <dsp:cNvPr id="0" name=""/>
        <dsp:cNvSpPr/>
      </dsp:nvSpPr>
      <dsp:spPr>
        <a:xfrm>
          <a:off x="1442398" y="1561571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Students will explore key concepts, organizational structures, leadership, and the strategic use of MIS in modern organizations</a:t>
          </a:r>
          <a:endParaRPr lang="en-US" sz="1700" kern="1200"/>
        </a:p>
      </dsp:txBody>
      <dsp:txXfrm>
        <a:off x="1442398" y="1561571"/>
        <a:ext cx="5286506" cy="1248830"/>
      </dsp:txXfrm>
    </dsp:sp>
    <dsp:sp modelId="{E60FBA53-4754-41F1-9744-F2753C382C19}">
      <dsp:nvSpPr>
        <dsp:cNvPr id="0" name=""/>
        <dsp:cNvSpPr/>
      </dsp:nvSpPr>
      <dsp:spPr>
        <a:xfrm>
          <a:off x="0" y="3122609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E6164-1690-438A-90A4-5562CD42B625}">
      <dsp:nvSpPr>
        <dsp:cNvPr id="0" name=""/>
        <dsp:cNvSpPr/>
      </dsp:nvSpPr>
      <dsp:spPr>
        <a:xfrm>
          <a:off x="377771" y="3403595"/>
          <a:ext cx="686856" cy="6868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55209-BE62-4342-8C57-A41480095E52}">
      <dsp:nvSpPr>
        <dsp:cNvPr id="0" name=""/>
        <dsp:cNvSpPr/>
      </dsp:nvSpPr>
      <dsp:spPr>
        <a:xfrm>
          <a:off x="1442398" y="3122609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Case studies and real-world examples will be used to illustrate key principles</a:t>
          </a:r>
          <a:endParaRPr lang="en-US" sz="1700" kern="1200"/>
        </a:p>
      </dsp:txBody>
      <dsp:txXfrm>
        <a:off x="1442398" y="3122609"/>
        <a:ext cx="5286506" cy="124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8529-1A06-4119-8CB8-890EEB195107}">
      <dsp:nvSpPr>
        <dsp:cNvPr id="0" name=""/>
        <dsp:cNvSpPr/>
      </dsp:nvSpPr>
      <dsp:spPr>
        <a:xfrm>
          <a:off x="0" y="1414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5F9E7-26C3-4802-BC08-3FCF5016E204}">
      <dsp:nvSpPr>
        <dsp:cNvPr id="0" name=""/>
        <dsp:cNvSpPr/>
      </dsp:nvSpPr>
      <dsp:spPr>
        <a:xfrm>
          <a:off x="182298" y="137008"/>
          <a:ext cx="331452" cy="331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F7637-2CD1-496D-AE5B-67102D39A50F}">
      <dsp:nvSpPr>
        <dsp:cNvPr id="0" name=""/>
        <dsp:cNvSpPr/>
      </dsp:nvSpPr>
      <dsp:spPr>
        <a:xfrm>
          <a:off x="696049" y="1414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Define and explain fundamental concepts related to organization and management</a:t>
          </a:r>
          <a:endParaRPr lang="en-US" sz="1700" kern="1200"/>
        </a:p>
      </dsp:txBody>
      <dsp:txXfrm>
        <a:off x="696049" y="1414"/>
        <a:ext cx="6032855" cy="602640"/>
      </dsp:txXfrm>
    </dsp:sp>
    <dsp:sp modelId="{C2E81BC5-7D38-4C0A-ADB1-D01D8002EE46}">
      <dsp:nvSpPr>
        <dsp:cNvPr id="0" name=""/>
        <dsp:cNvSpPr/>
      </dsp:nvSpPr>
      <dsp:spPr>
        <a:xfrm>
          <a:off x="0" y="754715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1481E-2995-41C2-847C-E86C2E560C77}">
      <dsp:nvSpPr>
        <dsp:cNvPr id="0" name=""/>
        <dsp:cNvSpPr/>
      </dsp:nvSpPr>
      <dsp:spPr>
        <a:xfrm>
          <a:off x="182298" y="890309"/>
          <a:ext cx="331452" cy="331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22322-B445-4749-8489-776F1DCA6CA3}">
      <dsp:nvSpPr>
        <dsp:cNvPr id="0" name=""/>
        <dsp:cNvSpPr/>
      </dsp:nvSpPr>
      <dsp:spPr>
        <a:xfrm>
          <a:off x="696049" y="754715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Describe different organizational structures and their implications</a:t>
          </a:r>
          <a:endParaRPr lang="en-US" sz="1700" kern="1200"/>
        </a:p>
      </dsp:txBody>
      <dsp:txXfrm>
        <a:off x="696049" y="754715"/>
        <a:ext cx="6032855" cy="602640"/>
      </dsp:txXfrm>
    </dsp:sp>
    <dsp:sp modelId="{6C6D0895-C993-4208-86D2-F235F8C6E48E}">
      <dsp:nvSpPr>
        <dsp:cNvPr id="0" name=""/>
        <dsp:cNvSpPr/>
      </dsp:nvSpPr>
      <dsp:spPr>
        <a:xfrm>
          <a:off x="0" y="1508015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29E2D-D900-46A1-AF4C-92D5D1E8AE40}">
      <dsp:nvSpPr>
        <dsp:cNvPr id="0" name=""/>
        <dsp:cNvSpPr/>
      </dsp:nvSpPr>
      <dsp:spPr>
        <a:xfrm>
          <a:off x="182298" y="1643609"/>
          <a:ext cx="331452" cy="3314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8DCDC-FEEE-44AB-A48B-D7047B2BF096}">
      <dsp:nvSpPr>
        <dsp:cNvPr id="0" name=""/>
        <dsp:cNvSpPr/>
      </dsp:nvSpPr>
      <dsp:spPr>
        <a:xfrm>
          <a:off x="696049" y="1508015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Analyze the role of leadership and communication in organizations</a:t>
          </a:r>
          <a:endParaRPr lang="en-US" sz="1700" kern="1200"/>
        </a:p>
      </dsp:txBody>
      <dsp:txXfrm>
        <a:off x="696049" y="1508015"/>
        <a:ext cx="6032855" cy="602640"/>
      </dsp:txXfrm>
    </dsp:sp>
    <dsp:sp modelId="{176EF08A-F519-47A3-98ED-96AFE0A3B60D}">
      <dsp:nvSpPr>
        <dsp:cNvPr id="0" name=""/>
        <dsp:cNvSpPr/>
      </dsp:nvSpPr>
      <dsp:spPr>
        <a:xfrm>
          <a:off x="0" y="2261316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08884-2C88-4149-ACD3-F99FC3A9BA93}">
      <dsp:nvSpPr>
        <dsp:cNvPr id="0" name=""/>
        <dsp:cNvSpPr/>
      </dsp:nvSpPr>
      <dsp:spPr>
        <a:xfrm>
          <a:off x="182298" y="2396910"/>
          <a:ext cx="331452" cy="3314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C4A6C-5E2E-4024-895F-209011E63B3A}">
      <dsp:nvSpPr>
        <dsp:cNvPr id="0" name=""/>
        <dsp:cNvSpPr/>
      </dsp:nvSpPr>
      <dsp:spPr>
        <a:xfrm>
          <a:off x="696049" y="2261316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Understand the strategic use of MIS in decision-making and innovation</a:t>
          </a:r>
          <a:endParaRPr lang="en-US" sz="1700" kern="1200"/>
        </a:p>
      </dsp:txBody>
      <dsp:txXfrm>
        <a:off x="696049" y="2261316"/>
        <a:ext cx="6032855" cy="602640"/>
      </dsp:txXfrm>
    </dsp:sp>
    <dsp:sp modelId="{2EFE6560-2B7E-4A16-A818-02E00A8A0E28}">
      <dsp:nvSpPr>
        <dsp:cNvPr id="0" name=""/>
        <dsp:cNvSpPr/>
      </dsp:nvSpPr>
      <dsp:spPr>
        <a:xfrm>
          <a:off x="0" y="3014617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C6F4C-DA09-4581-B8DB-3793A5215BC2}">
      <dsp:nvSpPr>
        <dsp:cNvPr id="0" name=""/>
        <dsp:cNvSpPr/>
      </dsp:nvSpPr>
      <dsp:spPr>
        <a:xfrm>
          <a:off x="182298" y="3150211"/>
          <a:ext cx="331452" cy="3314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D02B2-C497-4609-999F-75881DF91DBD}">
      <dsp:nvSpPr>
        <dsp:cNvPr id="0" name=""/>
        <dsp:cNvSpPr/>
      </dsp:nvSpPr>
      <dsp:spPr>
        <a:xfrm>
          <a:off x="696049" y="3014617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Apply project management principles to IT projects</a:t>
          </a:r>
          <a:endParaRPr lang="en-US" sz="1700" kern="1200"/>
        </a:p>
      </dsp:txBody>
      <dsp:txXfrm>
        <a:off x="696049" y="3014617"/>
        <a:ext cx="6032855" cy="602640"/>
      </dsp:txXfrm>
    </dsp:sp>
    <dsp:sp modelId="{E07C501D-5ED3-4C01-9295-5459F772AA92}">
      <dsp:nvSpPr>
        <dsp:cNvPr id="0" name=""/>
        <dsp:cNvSpPr/>
      </dsp:nvSpPr>
      <dsp:spPr>
        <a:xfrm>
          <a:off x="0" y="3767918"/>
          <a:ext cx="6728905" cy="602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9D93-82A0-4F90-8174-F6BF142EC7FA}">
      <dsp:nvSpPr>
        <dsp:cNvPr id="0" name=""/>
        <dsp:cNvSpPr/>
      </dsp:nvSpPr>
      <dsp:spPr>
        <a:xfrm>
          <a:off x="182298" y="3903512"/>
          <a:ext cx="331452" cy="3314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0B8C1-F2B3-4089-BD5B-A9BDA5ACBB83}">
      <dsp:nvSpPr>
        <dsp:cNvPr id="0" name=""/>
        <dsp:cNvSpPr/>
      </dsp:nvSpPr>
      <dsp:spPr>
        <a:xfrm>
          <a:off x="696049" y="3767918"/>
          <a:ext cx="6032855" cy="60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79" tIns="63779" rIns="63779" bIns="6377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Evaluate emerging IT trends and their relevance to modern organizations</a:t>
          </a:r>
          <a:endParaRPr lang="en-US" sz="1700" kern="1200"/>
        </a:p>
      </dsp:txBody>
      <dsp:txXfrm>
        <a:off x="696049" y="3767918"/>
        <a:ext cx="6032855" cy="602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170E-E417-4059-B4A8-D9220449CCFB}">
      <dsp:nvSpPr>
        <dsp:cNvPr id="0" name=""/>
        <dsp:cNvSpPr/>
      </dsp:nvSpPr>
      <dsp:spPr>
        <a:xfrm>
          <a:off x="461094" y="292520"/>
          <a:ext cx="1435527" cy="14355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5A773-C63D-4B33-913B-42DE5A17D007}">
      <dsp:nvSpPr>
        <dsp:cNvPr id="0" name=""/>
        <dsp:cNvSpPr/>
      </dsp:nvSpPr>
      <dsp:spPr>
        <a:xfrm>
          <a:off x="767026" y="598452"/>
          <a:ext cx="823663" cy="823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9CBD9-318D-4ECA-B4F2-2986D89FFBA3}">
      <dsp:nvSpPr>
        <dsp:cNvPr id="0" name=""/>
        <dsp:cNvSpPr/>
      </dsp:nvSpPr>
      <dsp:spPr>
        <a:xfrm>
          <a:off x="2196" y="2175179"/>
          <a:ext cx="23533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Course overview and expectations</a:t>
          </a:r>
          <a:endParaRPr lang="en-US" sz="1700" kern="1200"/>
        </a:p>
      </dsp:txBody>
      <dsp:txXfrm>
        <a:off x="2196" y="2175179"/>
        <a:ext cx="2353324" cy="720000"/>
      </dsp:txXfrm>
    </dsp:sp>
    <dsp:sp modelId="{4459DA76-7BBA-4ABE-A269-8F63AE8DDA12}">
      <dsp:nvSpPr>
        <dsp:cNvPr id="0" name=""/>
        <dsp:cNvSpPr/>
      </dsp:nvSpPr>
      <dsp:spPr>
        <a:xfrm>
          <a:off x="3226250" y="292520"/>
          <a:ext cx="1435527" cy="14355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09662-1153-4A40-90B6-D0FBFDE19A09}">
      <dsp:nvSpPr>
        <dsp:cNvPr id="0" name=""/>
        <dsp:cNvSpPr/>
      </dsp:nvSpPr>
      <dsp:spPr>
        <a:xfrm>
          <a:off x="3532182" y="598452"/>
          <a:ext cx="823663" cy="8236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E1A7C-5826-4EB2-834E-D0D526DFC548}">
      <dsp:nvSpPr>
        <dsp:cNvPr id="0" name=""/>
        <dsp:cNvSpPr/>
      </dsp:nvSpPr>
      <dsp:spPr>
        <a:xfrm>
          <a:off x="2767352" y="2175179"/>
          <a:ext cx="23533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What is Organization and Management?</a:t>
          </a:r>
          <a:endParaRPr lang="en-US" sz="1700" kern="1200"/>
        </a:p>
      </dsp:txBody>
      <dsp:txXfrm>
        <a:off x="2767352" y="2175179"/>
        <a:ext cx="2353324" cy="720000"/>
      </dsp:txXfrm>
    </dsp:sp>
    <dsp:sp modelId="{9357A391-E689-475B-8800-F8F4F93B7B17}">
      <dsp:nvSpPr>
        <dsp:cNvPr id="0" name=""/>
        <dsp:cNvSpPr/>
      </dsp:nvSpPr>
      <dsp:spPr>
        <a:xfrm>
          <a:off x="5991406" y="292520"/>
          <a:ext cx="1435527" cy="14355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7DF7-732A-4529-A70F-A452DE69B82C}">
      <dsp:nvSpPr>
        <dsp:cNvPr id="0" name=""/>
        <dsp:cNvSpPr/>
      </dsp:nvSpPr>
      <dsp:spPr>
        <a:xfrm>
          <a:off x="6297338" y="598452"/>
          <a:ext cx="823663" cy="8236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DA7BF-9E67-474E-BDBB-9AD7733C5072}">
      <dsp:nvSpPr>
        <dsp:cNvPr id="0" name=""/>
        <dsp:cNvSpPr/>
      </dsp:nvSpPr>
      <dsp:spPr>
        <a:xfrm>
          <a:off x="5532507" y="2175179"/>
          <a:ext cx="23533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Key MIS Concepts</a:t>
          </a:r>
          <a:endParaRPr lang="en-US" sz="1700" kern="1200"/>
        </a:p>
      </dsp:txBody>
      <dsp:txXfrm>
        <a:off x="5532507" y="2175179"/>
        <a:ext cx="2353324" cy="720000"/>
      </dsp:txXfrm>
    </dsp:sp>
    <dsp:sp modelId="{4D41EE6B-6C2D-471F-B264-1BED5832895A}">
      <dsp:nvSpPr>
        <dsp:cNvPr id="0" name=""/>
        <dsp:cNvSpPr/>
      </dsp:nvSpPr>
      <dsp:spPr>
        <a:xfrm>
          <a:off x="8756561" y="292520"/>
          <a:ext cx="1435527" cy="14355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1E35-3D85-44C8-9226-9898FCFD5AA0}">
      <dsp:nvSpPr>
        <dsp:cNvPr id="0" name=""/>
        <dsp:cNvSpPr/>
      </dsp:nvSpPr>
      <dsp:spPr>
        <a:xfrm>
          <a:off x="9062493" y="598452"/>
          <a:ext cx="823663" cy="8236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20BD-B6B8-475B-A0D3-D0AA9C0CFAA9}">
      <dsp:nvSpPr>
        <dsp:cNvPr id="0" name=""/>
        <dsp:cNvSpPr/>
      </dsp:nvSpPr>
      <dsp:spPr>
        <a:xfrm>
          <a:off x="8297663" y="2175179"/>
          <a:ext cx="23533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Case Study</a:t>
          </a:r>
          <a:endParaRPr lang="en-US" sz="1700" kern="1200"/>
        </a:p>
      </dsp:txBody>
      <dsp:txXfrm>
        <a:off x="8297663" y="2175179"/>
        <a:ext cx="2353324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286EE-ECF3-44C2-9853-7FD8861260DF}">
      <dsp:nvSpPr>
        <dsp:cNvPr id="0" name=""/>
        <dsp:cNvSpPr/>
      </dsp:nvSpPr>
      <dsp:spPr>
        <a:xfrm>
          <a:off x="831092" y="18849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92CD8-394B-4446-B3C4-A1F11FFEA88B}">
      <dsp:nvSpPr>
        <dsp:cNvPr id="0" name=""/>
        <dsp:cNvSpPr/>
      </dsp:nvSpPr>
      <dsp:spPr>
        <a:xfrm>
          <a:off x="1225967" y="413724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6871-C116-4754-85FA-98F37F58469E}">
      <dsp:nvSpPr>
        <dsp:cNvPr id="0" name=""/>
        <dsp:cNvSpPr/>
      </dsp:nvSpPr>
      <dsp:spPr>
        <a:xfrm>
          <a:off x="238779" y="2448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0" i="0" kern="1200"/>
            <a:t>Definition of Management</a:t>
          </a:r>
          <a:endParaRPr lang="en-US" sz="2600" kern="1200"/>
        </a:p>
      </dsp:txBody>
      <dsp:txXfrm>
        <a:off x="238779" y="2448850"/>
        <a:ext cx="3037500" cy="720000"/>
      </dsp:txXfrm>
    </dsp:sp>
    <dsp:sp modelId="{E46F4906-A813-4B71-84E3-647EC46456BD}">
      <dsp:nvSpPr>
        <dsp:cNvPr id="0" name=""/>
        <dsp:cNvSpPr/>
      </dsp:nvSpPr>
      <dsp:spPr>
        <a:xfrm>
          <a:off x="4400154" y="18849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9CA1F-21AA-42AA-894B-024D8F63B813}">
      <dsp:nvSpPr>
        <dsp:cNvPr id="0" name=""/>
        <dsp:cNvSpPr/>
      </dsp:nvSpPr>
      <dsp:spPr>
        <a:xfrm>
          <a:off x="4795029" y="413724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30F53-BEFA-4DE3-9EA5-9DD1526FC9F5}">
      <dsp:nvSpPr>
        <dsp:cNvPr id="0" name=""/>
        <dsp:cNvSpPr/>
      </dsp:nvSpPr>
      <dsp:spPr>
        <a:xfrm>
          <a:off x="3807842" y="2448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0" i="0" kern="1200"/>
            <a:t>Functions of Management</a:t>
          </a:r>
          <a:endParaRPr lang="en-US" sz="2600" kern="1200"/>
        </a:p>
      </dsp:txBody>
      <dsp:txXfrm>
        <a:off x="3807842" y="2448850"/>
        <a:ext cx="3037500" cy="720000"/>
      </dsp:txXfrm>
    </dsp:sp>
    <dsp:sp modelId="{9467888C-E73C-4B42-A59F-B36E0E1F2168}">
      <dsp:nvSpPr>
        <dsp:cNvPr id="0" name=""/>
        <dsp:cNvSpPr/>
      </dsp:nvSpPr>
      <dsp:spPr>
        <a:xfrm>
          <a:off x="7969217" y="18849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377D4-AFCC-45B8-9E29-3EE73C870E99}">
      <dsp:nvSpPr>
        <dsp:cNvPr id="0" name=""/>
        <dsp:cNvSpPr/>
      </dsp:nvSpPr>
      <dsp:spPr>
        <a:xfrm>
          <a:off x="8364092" y="413724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C9FFC-F47D-4815-848D-15FDDA687F84}">
      <dsp:nvSpPr>
        <dsp:cNvPr id="0" name=""/>
        <dsp:cNvSpPr/>
      </dsp:nvSpPr>
      <dsp:spPr>
        <a:xfrm>
          <a:off x="7376904" y="2448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0" i="0" kern="1200"/>
            <a:t>Importance of MIS in Management</a:t>
          </a:r>
          <a:endParaRPr lang="en-US" sz="2600" kern="1200"/>
        </a:p>
      </dsp:txBody>
      <dsp:txXfrm>
        <a:off x="7376904" y="2448850"/>
        <a:ext cx="3037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1B190-5D17-4A8D-BEE0-7552618D683A}">
      <dsp:nvSpPr>
        <dsp:cNvPr id="0" name=""/>
        <dsp:cNvSpPr/>
      </dsp:nvSpPr>
      <dsp:spPr>
        <a:xfrm>
          <a:off x="0" y="533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D4FCF-23FE-400D-B12C-08C04453255C}">
      <dsp:nvSpPr>
        <dsp:cNvPr id="0" name=""/>
        <dsp:cNvSpPr/>
      </dsp:nvSpPr>
      <dsp:spPr>
        <a:xfrm>
          <a:off x="377771" y="281520"/>
          <a:ext cx="686856" cy="686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3796C-A2ED-40BA-A48B-0D500128C547}">
      <dsp:nvSpPr>
        <dsp:cNvPr id="0" name=""/>
        <dsp:cNvSpPr/>
      </dsp:nvSpPr>
      <dsp:spPr>
        <a:xfrm>
          <a:off x="1442398" y="533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Importance of MIS in Modern Organizations</a:t>
          </a:r>
          <a:endParaRPr lang="en-US" sz="2500" kern="1200"/>
        </a:p>
      </dsp:txBody>
      <dsp:txXfrm>
        <a:off x="1442398" y="533"/>
        <a:ext cx="5286506" cy="1248830"/>
      </dsp:txXfrm>
    </dsp:sp>
    <dsp:sp modelId="{5C121AFE-240C-45B6-B91F-4984E6FCE378}">
      <dsp:nvSpPr>
        <dsp:cNvPr id="0" name=""/>
        <dsp:cNvSpPr/>
      </dsp:nvSpPr>
      <dsp:spPr>
        <a:xfrm>
          <a:off x="0" y="1561571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3BE67-0F94-45FE-8872-44D06F5C9A0B}">
      <dsp:nvSpPr>
        <dsp:cNvPr id="0" name=""/>
        <dsp:cNvSpPr/>
      </dsp:nvSpPr>
      <dsp:spPr>
        <a:xfrm>
          <a:off x="377771" y="1842558"/>
          <a:ext cx="686856" cy="686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FA08-02B5-4DFD-9AB4-D9E611B6F574}">
      <dsp:nvSpPr>
        <dsp:cNvPr id="0" name=""/>
        <dsp:cNvSpPr/>
      </dsp:nvSpPr>
      <dsp:spPr>
        <a:xfrm>
          <a:off x="1442398" y="1561571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How MIS Supports Management</a:t>
          </a:r>
          <a:endParaRPr lang="en-US" sz="2500" kern="1200"/>
        </a:p>
      </dsp:txBody>
      <dsp:txXfrm>
        <a:off x="1442398" y="1561571"/>
        <a:ext cx="5286506" cy="1248830"/>
      </dsp:txXfrm>
    </dsp:sp>
    <dsp:sp modelId="{61BBAC93-F0EA-4C42-ADEA-7EEA607371CD}">
      <dsp:nvSpPr>
        <dsp:cNvPr id="0" name=""/>
        <dsp:cNvSpPr/>
      </dsp:nvSpPr>
      <dsp:spPr>
        <a:xfrm>
          <a:off x="0" y="3122609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CC135-C58C-4F8F-BA6F-57BAC0735696}">
      <dsp:nvSpPr>
        <dsp:cNvPr id="0" name=""/>
        <dsp:cNvSpPr/>
      </dsp:nvSpPr>
      <dsp:spPr>
        <a:xfrm>
          <a:off x="377771" y="3403595"/>
          <a:ext cx="686856" cy="6868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FBB13-449C-4585-B983-841651D8B6AC}">
      <dsp:nvSpPr>
        <dsp:cNvPr id="0" name=""/>
        <dsp:cNvSpPr/>
      </dsp:nvSpPr>
      <dsp:spPr>
        <a:xfrm>
          <a:off x="1442398" y="3122609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Real-world examples from MIS books</a:t>
          </a:r>
          <a:endParaRPr lang="en-US" sz="2500" kern="1200"/>
        </a:p>
      </dsp:txBody>
      <dsp:txXfrm>
        <a:off x="1442398" y="3122609"/>
        <a:ext cx="5286506" cy="1248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DF13A-3DD2-4498-A92C-D664D9490C7D}">
      <dsp:nvSpPr>
        <dsp:cNvPr id="0" name=""/>
        <dsp:cNvSpPr/>
      </dsp:nvSpPr>
      <dsp:spPr>
        <a:xfrm>
          <a:off x="0" y="533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AF4E3-100D-4F6A-A817-C2BA099A55A3}">
      <dsp:nvSpPr>
        <dsp:cNvPr id="0" name=""/>
        <dsp:cNvSpPr/>
      </dsp:nvSpPr>
      <dsp:spPr>
        <a:xfrm>
          <a:off x="377771" y="281520"/>
          <a:ext cx="686856" cy="686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ADCFE-83CB-432D-9577-A4E81DC12F79}">
      <dsp:nvSpPr>
        <dsp:cNvPr id="0" name=""/>
        <dsp:cNvSpPr/>
      </dsp:nvSpPr>
      <dsp:spPr>
        <a:xfrm>
          <a:off x="1442398" y="533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Key MIS Terminology</a:t>
          </a:r>
          <a:endParaRPr lang="en-US" sz="2500" kern="1200"/>
        </a:p>
      </dsp:txBody>
      <dsp:txXfrm>
        <a:off x="1442398" y="533"/>
        <a:ext cx="5286506" cy="1248830"/>
      </dsp:txXfrm>
    </dsp:sp>
    <dsp:sp modelId="{F242CBD0-F741-4808-99AF-78FD16661521}">
      <dsp:nvSpPr>
        <dsp:cNvPr id="0" name=""/>
        <dsp:cNvSpPr/>
      </dsp:nvSpPr>
      <dsp:spPr>
        <a:xfrm>
          <a:off x="0" y="1561571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8F8E1-0941-4EBF-B0D0-450031CB3D2B}">
      <dsp:nvSpPr>
        <dsp:cNvPr id="0" name=""/>
        <dsp:cNvSpPr/>
      </dsp:nvSpPr>
      <dsp:spPr>
        <a:xfrm>
          <a:off x="377771" y="1842558"/>
          <a:ext cx="686856" cy="686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28653-EC0F-46B8-8239-620251C81EF6}">
      <dsp:nvSpPr>
        <dsp:cNvPr id="0" name=""/>
        <dsp:cNvSpPr/>
      </dsp:nvSpPr>
      <dsp:spPr>
        <a:xfrm>
          <a:off x="1442398" y="1561571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Visual representation</a:t>
          </a:r>
          <a:endParaRPr lang="en-US" sz="2500" kern="1200"/>
        </a:p>
      </dsp:txBody>
      <dsp:txXfrm>
        <a:off x="1442398" y="1561571"/>
        <a:ext cx="5286506" cy="1248830"/>
      </dsp:txXfrm>
    </dsp:sp>
    <dsp:sp modelId="{70D599AA-285E-4281-83FE-9B41DCFC74CE}">
      <dsp:nvSpPr>
        <dsp:cNvPr id="0" name=""/>
        <dsp:cNvSpPr/>
      </dsp:nvSpPr>
      <dsp:spPr>
        <a:xfrm>
          <a:off x="0" y="3122609"/>
          <a:ext cx="6728905" cy="1248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F51DC-8DC8-49BE-A3BC-5A8C374931CD}">
      <dsp:nvSpPr>
        <dsp:cNvPr id="0" name=""/>
        <dsp:cNvSpPr/>
      </dsp:nvSpPr>
      <dsp:spPr>
        <a:xfrm>
          <a:off x="377771" y="3403595"/>
          <a:ext cx="686856" cy="6868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2F0AA-8476-4996-B668-AFE3AC58FF27}">
      <dsp:nvSpPr>
        <dsp:cNvPr id="0" name=""/>
        <dsp:cNvSpPr/>
      </dsp:nvSpPr>
      <dsp:spPr>
        <a:xfrm>
          <a:off x="1442398" y="3122609"/>
          <a:ext cx="5286506" cy="124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68" tIns="132168" rIns="132168" bIns="1321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Reference to MIS books for in-depth content</a:t>
          </a:r>
          <a:endParaRPr lang="en-US" sz="2500" kern="1200"/>
        </a:p>
      </dsp:txBody>
      <dsp:txXfrm>
        <a:off x="1442398" y="3122609"/>
        <a:ext cx="5286506" cy="1248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9/9/23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3614262"/>
          </a:xfrm>
        </p:spPr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Course Title: Organization and Management</a:t>
            </a:r>
          </a:p>
          <a:p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2236E-7A37-4811-F966-69778C961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81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9F0D7-7120-C54E-3EBC-7144D39BD1A4}"/>
              </a:ext>
            </a:extLst>
          </p:cNvPr>
          <p:cNvGrpSpPr/>
          <p:nvPr/>
        </p:nvGrpSpPr>
        <p:grpSpPr>
          <a:xfrm>
            <a:off x="159910" y="5612057"/>
            <a:ext cx="4724401" cy="1071818"/>
            <a:chOff x="1419084" y="5705396"/>
            <a:chExt cx="4724401" cy="1071818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E6401316-3AF3-5500-65DA-C29F47054F5F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6C465B24-68DC-6258-54FC-040F90EEA9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47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Course Overview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780B652-D29F-7642-83DB-6CE0232EC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421609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01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 dirty="0"/>
              <a:t>What is an Organization?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Definition of Organization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Elements of an Organization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Types of Organizations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Functional, Divisional, and Matrix Structures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Organizational Design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Case Study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A149072C-E5A0-A68D-D7C6-1E515A86D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r="20601" b="-2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The Role of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0303CE9-5292-CCFB-3EA9-D99D235B7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597033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6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sz="3700" dirty="0"/>
              <a:t>MIS in Organizational Context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B39856C5-3532-E066-BAAC-68809CB13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093180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9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Key Concepts in MIS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A132688F-791C-6DAD-7523-B15E28960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527743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91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Leadership and Communication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Definition</a:t>
            </a:r>
          </a:p>
          <a:p>
            <a:pPr lvl="0"/>
            <a:r>
              <a:rPr lang="en-US" dirty="0"/>
              <a:t>Leadership Styles</a:t>
            </a:r>
          </a:p>
          <a:p>
            <a:pPr lvl="0"/>
            <a:r>
              <a:rPr lang="en-US" dirty="0"/>
              <a:t>Communication Strategies</a:t>
            </a:r>
          </a:p>
          <a:p>
            <a:pPr lvl="0"/>
            <a:r>
              <a:rPr lang="en-US" dirty="0"/>
              <a:t>MIS in Leadership and Communication</a:t>
            </a:r>
          </a:p>
          <a:p>
            <a:pPr lvl="0"/>
            <a:r>
              <a:rPr lang="en-US" dirty="0"/>
              <a:t>Case Study</a:t>
            </a:r>
          </a:p>
        </p:txBody>
      </p:sp>
      <p:pic>
        <p:nvPicPr>
          <p:cNvPr id="6" name="Picture 5" descr="3D rendering of game pieces tied together with a rope">
            <a:extLst>
              <a:ext uri="{FF2B5EF4-FFF2-40B4-BE49-F238E27FC236}">
                <a16:creationId xmlns:a16="http://schemas.microsoft.com/office/drawing/2014/main" id="{57A2AFBC-FCFB-C87A-E5FB-50BF168FA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02" b="4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Organizing and Managing Teams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Team Dynamics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Collaboration Tools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MIS for Team Management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Case Study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Introduction to ICT/IS Project Teams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Composition and Roles</a:t>
            </a:r>
          </a:p>
        </p:txBody>
      </p:sp>
      <p:pic>
        <p:nvPicPr>
          <p:cNvPr id="6" name="Picture 5" descr="People at the meeting desk">
            <a:extLst>
              <a:ext uri="{FF2B5EF4-FFF2-40B4-BE49-F238E27FC236}">
                <a16:creationId xmlns:a16="http://schemas.microsoft.com/office/drawing/2014/main" id="{C3B4D159-1150-D56C-58ED-B99D393B3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8" r="26930" b="-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Planning and Decision Making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90000"/>
              </a:lnSpc>
            </a:pPr>
            <a:r>
              <a:rPr lang="en-US" sz="2400" dirty="0"/>
              <a:t>Definition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Planning Processes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Decision-Making Frameworks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MIS Support for Decision Making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Case Study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Class Participation/Discussion: 40%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Quizzes, Assignments, Midterm Exam: 30%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Final Project and Presentation: 30%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"Management Information Systems: Managing the Digital Firm" by Kenneth C. Laudon and Jane P. Laudon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“IS Success Model: The First Ten Years of Research" by </a:t>
            </a:r>
            <a:r>
              <a:rPr lang="en-US" sz="2400" dirty="0" err="1"/>
              <a:t>DeLone</a:t>
            </a:r>
            <a:r>
              <a:rPr lang="en-US" sz="2400" dirty="0"/>
              <a:t> and McLean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4B8A454B-C79B-9F30-4D68-1767F5FEC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7" r="20601" b="-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Assessment and Grading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Class Participation/ Discussion: 40%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Quizzes, Assignments, Midterm Exam: 30%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Final Project and Presentation: 30%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D907E27B-B61B-FD9A-0C04-ABC2316B4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6" r="9114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2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"Management Information Systems: Managing the Digital Firm" by Kenneth C. Laudon and Jane P. Laudon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“IS Success Model: The First Ten Years of Research" by DeLone and McLean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D907E27B-B61B-FD9A-0C04-ABC2316B4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6" r="9114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89C6B-D1C0-9B2A-DC75-ADA7F211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856" y="3291074"/>
            <a:ext cx="5950409" cy="3523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06140-F9FD-DF55-D440-D9E3BA1B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" y="0"/>
            <a:ext cx="12175434" cy="106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5BCBF1-679B-CD30-2D7E-E36FEDC2573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5319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About me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Shape 65">
            <a:extLst>
              <a:ext uri="{FF2B5EF4-FFF2-40B4-BE49-F238E27FC236}">
                <a16:creationId xmlns:a16="http://schemas.microsoft.com/office/drawing/2014/main" id="{45CCC695-EC0B-89C0-F090-78F6C98AB021}"/>
              </a:ext>
            </a:extLst>
          </p:cNvPr>
          <p:cNvSpPr txBox="1">
            <a:spLocks/>
          </p:cNvSpPr>
          <p:nvPr/>
        </p:nvSpPr>
        <p:spPr>
          <a:xfrm>
            <a:off x="148676" y="1205948"/>
            <a:ext cx="6321286" cy="5430501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Researcher ID/Publons: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/>
              <a:t>Website</a:t>
            </a:r>
            <a:r>
              <a:rPr lang="id-ID" sz="2200" b="0" dirty="0"/>
              <a:t>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 indent="-234900">
              <a:spcBef>
                <a:spcPts val="0"/>
              </a:spcBef>
              <a:defRPr/>
            </a:pPr>
            <a:r>
              <a:rPr lang="en-US" sz="2200" b="0" dirty="0"/>
              <a:t>Ph.D. : </a:t>
            </a: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(2018-2021)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Lecturer: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Research: </a:t>
            </a: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 indent="-234900">
              <a:spcBef>
                <a:spcPts val="0"/>
              </a:spcBef>
              <a:defRPr/>
            </a:pPr>
            <a:r>
              <a:rPr lang="en-US" sz="2200" b="0" dirty="0"/>
              <a:t>Chief Knowledge Officer: </a:t>
            </a:r>
          </a:p>
          <a:p>
            <a:pPr marL="108000" indent="0">
              <a:spcBef>
                <a:spcPts val="0"/>
              </a:spcBef>
              <a:buNone/>
              <a:defRPr/>
            </a:pP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     Pro-Knowledge Research Group</a:t>
            </a:r>
            <a:endParaRPr lang="id-ID" sz="2200" b="0" dirty="0">
              <a:solidFill>
                <a:schemeClr val="accent1">
                  <a:lumMod val="50000"/>
                </a:schemeClr>
              </a:solidFill>
            </a:endParaRP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/>
              <a:t>Executive</a:t>
            </a:r>
            <a:r>
              <a:rPr lang="id-ID" sz="2200" b="0" dirty="0"/>
              <a:t>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Energy Research Centre (</a:t>
            </a: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B480E-4C98-BD08-AA03-CE6D5C52F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2" y="0"/>
            <a:ext cx="4883838" cy="31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ADB51B5-4353-EB8C-64A0-84E8AD8D4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1311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2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A517B8-0AE9-6723-72E1-EAC0B9EB42D7}"/>
              </a:ext>
            </a:extLst>
          </p:cNvPr>
          <p:cNvSpPr txBox="1">
            <a:spLocks/>
          </p:cNvSpPr>
          <p:nvPr/>
        </p:nvSpPr>
        <p:spPr bwMode="auto">
          <a:xfrm>
            <a:off x="815575" y="2895945"/>
            <a:ext cx="38862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b="0" dirty="0" err="1">
                <a:solidFill>
                  <a:schemeClr val="tx1"/>
                </a:solidFill>
              </a:rPr>
              <a:t>Penilaian</a:t>
            </a:r>
            <a:r>
              <a:rPr lang="en-US" sz="2600" b="0" dirty="0">
                <a:solidFill>
                  <a:schemeClr val="tx1"/>
                </a:solidFill>
              </a:rPr>
              <a:t> (UAS, UTS, </a:t>
            </a:r>
            <a:r>
              <a:rPr lang="en-US" sz="2600" b="0" dirty="0" err="1">
                <a:solidFill>
                  <a:schemeClr val="tx1"/>
                </a:solidFill>
              </a:rPr>
              <a:t>Mandiri</a:t>
            </a:r>
            <a:r>
              <a:rPr lang="en-US" sz="2600" b="0" dirty="0">
                <a:solidFill>
                  <a:schemeClr val="tx1"/>
                </a:solidFill>
              </a:rPr>
              <a:t>, </a:t>
            </a:r>
            <a:r>
              <a:rPr lang="en-US" sz="2600" b="0" dirty="0" err="1">
                <a:solidFill>
                  <a:schemeClr val="tx1"/>
                </a:solidFill>
              </a:rPr>
              <a:t>Terstruktur</a:t>
            </a:r>
            <a:r>
              <a:rPr lang="en-US" sz="2600" b="0" dirty="0">
                <a:solidFill>
                  <a:schemeClr val="tx1"/>
                </a:solidFill>
              </a:rPr>
              <a:t>) </a:t>
            </a:r>
            <a:r>
              <a:rPr lang="en-US" sz="2600" b="0" dirty="0" err="1">
                <a:solidFill>
                  <a:schemeClr val="tx1"/>
                </a:solidFill>
              </a:rPr>
              <a:t>mengacu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err="1">
                <a:solidFill>
                  <a:schemeClr val="tx1"/>
                </a:solidFill>
              </a:rPr>
              <a:t>ke</a:t>
            </a:r>
            <a:r>
              <a:rPr lang="en-US" sz="2600" b="0" dirty="0">
                <a:solidFill>
                  <a:schemeClr val="tx1"/>
                </a:solidFill>
              </a:rPr>
              <a:t> Default </a:t>
            </a:r>
            <a:r>
              <a:rPr lang="en-US" sz="2600" b="0" dirty="0" err="1">
                <a:solidFill>
                  <a:schemeClr val="tx1"/>
                </a:solidFill>
              </a:rPr>
              <a:t>sistem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err="1">
                <a:solidFill>
                  <a:schemeClr val="tx1"/>
                </a:solidFill>
              </a:rPr>
              <a:t>iRaise</a:t>
            </a:r>
            <a:endParaRPr lang="en-US" b="0" dirty="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17FB1B-AE46-D7AB-76D0-C2F501EDC3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954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BDE89-00D4-2C2B-3773-DACF40D95E7D}"/>
              </a:ext>
            </a:extLst>
          </p:cNvPr>
          <p:cNvSpPr txBox="1">
            <a:spLocks/>
          </p:cNvSpPr>
          <p:nvPr/>
        </p:nvSpPr>
        <p:spPr bwMode="auto">
          <a:xfrm>
            <a:off x="5290931" y="2105131"/>
            <a:ext cx="3733800" cy="30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Nilai </a:t>
            </a: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Tambah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: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Diskusi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Bertanya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/</a:t>
            </a: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Menjawab</a:t>
            </a:r>
            <a:endParaRPr lang="en-US" sz="2600" b="0" dirty="0">
              <a:solidFill>
                <a:schemeClr val="tx1"/>
              </a:solidFill>
              <a:sym typeface="Wingdings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On-time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Rapi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Respect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endParaRPr lang="en-US" b="0" dirty="0">
              <a:solidFill>
                <a:srgbClr val="FF0000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EAF104-B184-E20C-61A9-1B078E09561D}"/>
              </a:ext>
            </a:extLst>
          </p:cNvPr>
          <p:cNvSpPr txBox="1">
            <a:spLocks/>
          </p:cNvSpPr>
          <p:nvPr/>
        </p:nvSpPr>
        <p:spPr>
          <a:xfrm>
            <a:off x="628650" y="1560444"/>
            <a:ext cx="8229600" cy="4419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</a:rPr>
              <a:t>Jumlah</a:t>
            </a:r>
            <a:r>
              <a:rPr lang="en-US" dirty="0">
                <a:latin typeface="+mj-lt"/>
              </a:rPr>
              <a:t> SKS </a:t>
            </a:r>
            <a:r>
              <a:rPr lang="en-US" dirty="0" err="1">
                <a:latin typeface="+mj-lt"/>
              </a:rPr>
              <a:t>sebanyak</a:t>
            </a:r>
            <a:r>
              <a:rPr lang="en-US" dirty="0">
                <a:latin typeface="+mj-lt"/>
              </a:rPr>
              <a:t> </a:t>
            </a:r>
            <a:r>
              <a:rPr lang="id-ID" dirty="0">
                <a:latin typeface="+mj-lt"/>
              </a:rPr>
              <a:t>3</a:t>
            </a:r>
            <a:r>
              <a:rPr lang="en-US" dirty="0">
                <a:latin typeface="+mj-lt"/>
              </a:rPr>
              <a:t> SKS (</a:t>
            </a:r>
            <a:r>
              <a:rPr lang="id-ID" dirty="0">
                <a:latin typeface="+mj-lt"/>
              </a:rPr>
              <a:t>3</a:t>
            </a:r>
            <a:r>
              <a:rPr lang="en-US" dirty="0">
                <a:latin typeface="+mj-lt"/>
              </a:rPr>
              <a:t> x 50 </a:t>
            </a:r>
            <a:r>
              <a:rPr lang="en-US" dirty="0" err="1">
                <a:latin typeface="+mj-lt"/>
              </a:rPr>
              <a:t>menit</a:t>
            </a:r>
            <a:r>
              <a:rPr lang="en-US" dirty="0">
                <a:latin typeface="+mj-lt"/>
              </a:rPr>
              <a:t>).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</a:rPr>
              <a:t>Setiap</a:t>
            </a:r>
            <a:r>
              <a:rPr lang="en-US" dirty="0">
                <a:latin typeface="+mj-lt"/>
              </a:rPr>
              <a:t> 1 </a:t>
            </a:r>
            <a:r>
              <a:rPr lang="en-US" dirty="0" err="1">
                <a:latin typeface="+mj-lt"/>
              </a:rPr>
              <a:t>sks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kita</a:t>
            </a:r>
            <a:r>
              <a:rPr lang="en-US" dirty="0">
                <a:latin typeface="+mj-lt"/>
              </a:rPr>
              <a:t> break 7-10 </a:t>
            </a:r>
            <a:r>
              <a:rPr lang="en-US" dirty="0" err="1">
                <a:latin typeface="+mj-lt"/>
              </a:rPr>
              <a:t>menit</a:t>
            </a:r>
            <a:r>
              <a:rPr lang="en-US" dirty="0">
                <a:latin typeface="+mj-lt"/>
              </a:rPr>
              <a:t>. 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+mj-lt"/>
              </a:rPr>
              <a:t>Jika </a:t>
            </a:r>
            <a:r>
              <a:rPr lang="en-US" dirty="0" err="1">
                <a:latin typeface="+mj-lt"/>
              </a:rPr>
              <a:t>saya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terjadwal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berhalangan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hadir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kabarkan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jadi</a:t>
            </a:r>
            <a:r>
              <a:rPr lang="en-US" dirty="0">
                <a:latin typeface="+mj-lt"/>
              </a:rPr>
              <a:t> TIDAK PERLU BERTANYA MASUK / TIDAK.</a:t>
            </a:r>
          </a:p>
          <a:p>
            <a:pPr algn="just"/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tugas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mandiri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kelompok</a:t>
            </a:r>
            <a:r>
              <a:rPr lang="en-US" dirty="0">
                <a:latin typeface="+mj-lt"/>
              </a:rPr>
              <a:t> (upload)</a:t>
            </a:r>
          </a:p>
          <a:p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toleransi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ketahuan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mencontek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saat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ujian</a:t>
            </a:r>
            <a:r>
              <a:rPr lang="en-US" dirty="0">
                <a:latin typeface="+mj-lt"/>
              </a:rPr>
              <a:t>, dan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mendapatkan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dianggap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lulus.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BDE8A-5D4D-4B51-C77D-486AA257CF6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1073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00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C5090B5-9034-8D43-9ADD-92DAA741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48" y="3647660"/>
            <a:ext cx="2946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0D1034F8-B480-6B9E-3FE9-C0E7456094D2}"/>
              </a:ext>
            </a:extLst>
          </p:cNvPr>
          <p:cNvGrpSpPr>
            <a:grpSpLocks/>
          </p:cNvGrpSpPr>
          <p:nvPr/>
        </p:nvGrpSpPr>
        <p:grpSpPr bwMode="auto">
          <a:xfrm>
            <a:off x="901148" y="3596860"/>
            <a:ext cx="2133600" cy="2093913"/>
            <a:chOff x="5943600" y="4876800"/>
            <a:chExt cx="2133600" cy="2094131"/>
          </a:xfrm>
        </p:grpSpPr>
        <p:pic>
          <p:nvPicPr>
            <p:cNvPr id="4" name="Picture 3" title="Permission Letter of Sick">
              <a:extLst>
                <a:ext uri="{FF2B5EF4-FFF2-40B4-BE49-F238E27FC236}">
                  <a16:creationId xmlns:a16="http://schemas.microsoft.com/office/drawing/2014/main" id="{5E9025AB-FAC6-EFEB-4559-56BD2EA0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00" y="4876800"/>
              <a:ext cx="1549400" cy="1549561"/>
            </a:xfrm>
            <a:prstGeom prst="rect">
              <a:avLst/>
            </a:prstGeom>
          </p:spPr>
        </p:pic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311F43C9-9C41-B79E-8A05-9A5B43506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324600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Permission Letter if you have sick. </a:t>
              </a:r>
            </a:p>
          </p:txBody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AC466A71-A34C-0F52-1E98-C3B1FE8E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48" y="160296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87A0A664-822A-7665-4AB7-24472DA0A7EC}"/>
              </a:ext>
            </a:extLst>
          </p:cNvPr>
          <p:cNvGrpSpPr>
            <a:grpSpLocks/>
          </p:cNvGrpSpPr>
          <p:nvPr/>
        </p:nvGrpSpPr>
        <p:grpSpPr bwMode="auto">
          <a:xfrm>
            <a:off x="5841448" y="1860135"/>
            <a:ext cx="3810000" cy="4235450"/>
            <a:chOff x="1143000" y="1275255"/>
            <a:chExt cx="3810000" cy="4235513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B6D3E07-5AD3-68C0-5456-80896919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75255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98F234B-4861-DABB-F368-FFB3CC0F5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5141436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tx1"/>
                  </a:solidFill>
                  <a:latin typeface="Arial" charset="0"/>
                </a:rPr>
                <a:t>RESPECT</a:t>
              </a: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1EEE0B1A-AD90-0722-299E-A5EA0528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11" y="2036348"/>
            <a:ext cx="2470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Berpakaian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standar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UIN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1C963C-266B-AA2A-0656-9ECA281B8BD7}"/>
              </a:ext>
            </a:extLst>
          </p:cNvPr>
          <p:cNvSpPr txBox="1">
            <a:spLocks/>
          </p:cNvSpPr>
          <p:nvPr/>
        </p:nvSpPr>
        <p:spPr>
          <a:xfrm>
            <a:off x="0" y="-5177"/>
            <a:ext cx="7886700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804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7B6C2C4-A894-A364-6EE4-2157345C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84921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7638D39-9C8D-E539-7EBA-2DC4EAB9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033368"/>
            <a:ext cx="2362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BFF66451-0EB6-4C92-2B90-0FECA465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85406"/>
            <a:ext cx="2857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748F5B1-414C-FA0E-EDAE-0681E4E9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938118"/>
            <a:ext cx="33782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Course 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2122D0F-EC96-260E-F115-0EDBC2B96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76336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Course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5735BDA-FE88-6AE5-13B8-D68307C7F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785445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737029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2A8BE6"/>
      </a:accent1>
      <a:accent2>
        <a:srgbClr val="16B4BF"/>
      </a:accent2>
      <a:accent3>
        <a:srgbClr val="21B782"/>
      </a:accent3>
      <a:accent4>
        <a:srgbClr val="15BB3B"/>
      </a:accent4>
      <a:accent5>
        <a:srgbClr val="3EB822"/>
      </a:accent5>
      <a:accent6>
        <a:srgbClr val="75B414"/>
      </a:accent6>
      <a:hlink>
        <a:srgbClr val="B1743B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659</Words>
  <Application>Microsoft Macintosh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Seaford Display</vt:lpstr>
      <vt:lpstr>System Font Regular</vt:lpstr>
      <vt:lpstr>Tenorite</vt:lpstr>
      <vt:lpstr>Trebuchet MS</vt:lpstr>
      <vt:lpstr>Wingdings 2</vt:lpstr>
      <vt:lpstr>MadridVTI</vt:lpstr>
      <vt:lpstr>Course Title: Organization and Management 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Course Description</vt:lpstr>
      <vt:lpstr>Course Objectives</vt:lpstr>
      <vt:lpstr>Course Overview</vt:lpstr>
      <vt:lpstr>What is an Organization?</vt:lpstr>
      <vt:lpstr>The Role of Management</vt:lpstr>
      <vt:lpstr>MIS in Organizational Context</vt:lpstr>
      <vt:lpstr>Key Concepts in MIS</vt:lpstr>
      <vt:lpstr>Leadership and Communication</vt:lpstr>
      <vt:lpstr>Organizing and Managing Teams</vt:lpstr>
      <vt:lpstr>Planning and Decision Making</vt:lpstr>
      <vt:lpstr>Assessment and Grading</vt:lpstr>
      <vt:lpstr>References</vt:lpstr>
    </vt:vector>
  </TitlesOfParts>
  <Manager/>
  <Company>PT. PRO KNOWLEDGE INDONESIA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SAIDE</dc:title>
  <dc:subject/>
  <dc:creator>SAIDE</dc:creator>
  <cp:keywords/>
  <dc:description/>
  <cp:lastModifiedBy>saide sank</cp:lastModifiedBy>
  <cp:revision>31</cp:revision>
  <dcterms:created xsi:type="dcterms:W3CDTF">2023-09-03T03:52:45Z</dcterms:created>
  <dcterms:modified xsi:type="dcterms:W3CDTF">2023-09-09T09:25:32Z</dcterms:modified>
  <cp:category/>
</cp:coreProperties>
</file>