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9" r:id="rId2"/>
    <p:sldId id="290" r:id="rId3"/>
    <p:sldId id="267" r:id="rId4"/>
    <p:sldId id="260" r:id="rId5"/>
    <p:sldId id="257" r:id="rId6"/>
    <p:sldId id="258" r:id="rId7"/>
    <p:sldId id="261" r:id="rId8"/>
    <p:sldId id="262" r:id="rId9"/>
    <p:sldId id="263" r:id="rId10"/>
    <p:sldId id="268" r:id="rId11"/>
    <p:sldId id="269" r:id="rId12"/>
    <p:sldId id="264" r:id="rId13"/>
    <p:sldId id="270" r:id="rId14"/>
    <p:sldId id="271" r:id="rId15"/>
    <p:sldId id="272" r:id="rId16"/>
    <p:sldId id="273" r:id="rId17"/>
    <p:sldId id="274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4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0AF011-032A-4168-B7D6-843B5880113E}" type="doc">
      <dgm:prSet loTypeId="urn:microsoft.com/office/officeart/2005/8/layout/radial2" loCatId="relationship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D3655CE-DC24-4523-B1F7-7D36FCC1F78B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SISTEM</a:t>
          </a:r>
          <a:endParaRPr lang="en-US" dirty="0">
            <a:solidFill>
              <a:schemeClr val="tx1"/>
            </a:solidFill>
          </a:endParaRPr>
        </a:p>
      </dgm:t>
    </dgm:pt>
    <dgm:pt modelId="{4756D96D-F023-4B3F-8E72-B2FC390756B5}" type="parTrans" cxnId="{F88D2C2C-9824-4001-B7C4-F60436AF6B6F}">
      <dgm:prSet/>
      <dgm:spPr/>
      <dgm:t>
        <a:bodyPr/>
        <a:lstStyle/>
        <a:p>
          <a:endParaRPr lang="en-US"/>
        </a:p>
      </dgm:t>
    </dgm:pt>
    <dgm:pt modelId="{82EEC6CF-209D-482B-8124-AAAD50A6DAEC}" type="sibTrans" cxnId="{F88D2C2C-9824-4001-B7C4-F60436AF6B6F}">
      <dgm:prSet/>
      <dgm:spPr/>
      <dgm:t>
        <a:bodyPr/>
        <a:lstStyle/>
        <a:p>
          <a:endParaRPr lang="en-US"/>
        </a:p>
      </dgm:t>
    </dgm:pt>
    <dgm:pt modelId="{F4CB3F74-E657-466D-9793-797B7F426A90}">
      <dgm:prSet phldrT="[Text]"/>
      <dgm:spPr/>
      <dgm:t>
        <a:bodyPr/>
        <a:lstStyle/>
        <a:p>
          <a:r>
            <a:rPr lang="en-US" dirty="0" err="1" smtClean="0"/>
            <a:t>Terstruktur</a:t>
          </a:r>
          <a:r>
            <a:rPr lang="en-US" dirty="0" smtClean="0"/>
            <a:t>  ( context Diagram, DFD)</a:t>
          </a:r>
          <a:endParaRPr lang="en-US" dirty="0"/>
        </a:p>
      </dgm:t>
    </dgm:pt>
    <dgm:pt modelId="{927C83F2-1D81-4003-9CD5-965C950A5121}" type="parTrans" cxnId="{4CED008B-D4B4-4CF2-86C6-835E60FF0936}">
      <dgm:prSet/>
      <dgm:spPr/>
      <dgm:t>
        <a:bodyPr/>
        <a:lstStyle/>
        <a:p>
          <a:endParaRPr lang="en-US"/>
        </a:p>
      </dgm:t>
    </dgm:pt>
    <dgm:pt modelId="{EE01017B-2DDD-4F7C-BE6F-AE827CAD3A85}" type="sibTrans" cxnId="{4CED008B-D4B4-4CF2-86C6-835E60FF0936}">
      <dgm:prSet/>
      <dgm:spPr/>
      <dgm:t>
        <a:bodyPr/>
        <a:lstStyle/>
        <a:p>
          <a:endParaRPr lang="en-US"/>
        </a:p>
      </dgm:t>
    </dgm:pt>
    <dgm:pt modelId="{D7BABA42-5D9A-412B-8C85-BEC938BBDED3}">
      <dgm:prSet phldrT="[Text]"/>
      <dgm:spPr/>
      <dgm:t>
        <a:bodyPr/>
        <a:lstStyle/>
        <a:p>
          <a:r>
            <a:rPr lang="en-US" dirty="0" smtClean="0"/>
            <a:t>OOAD (UML)</a:t>
          </a:r>
          <a:endParaRPr lang="en-US" dirty="0"/>
        </a:p>
      </dgm:t>
    </dgm:pt>
    <dgm:pt modelId="{C970D4EF-E47F-45ED-9899-9C3FC00AEB05}" type="parTrans" cxnId="{9FEF7F17-A0E1-4A8A-BC79-8A80D19790F6}">
      <dgm:prSet/>
      <dgm:spPr/>
      <dgm:t>
        <a:bodyPr/>
        <a:lstStyle/>
        <a:p>
          <a:endParaRPr lang="en-US"/>
        </a:p>
      </dgm:t>
    </dgm:pt>
    <dgm:pt modelId="{4BC51C99-07A5-4369-B38F-FAAF00614BAC}" type="sibTrans" cxnId="{9FEF7F17-A0E1-4A8A-BC79-8A80D19790F6}">
      <dgm:prSet/>
      <dgm:spPr/>
      <dgm:t>
        <a:bodyPr/>
        <a:lstStyle/>
        <a:p>
          <a:endParaRPr lang="en-US"/>
        </a:p>
      </dgm:t>
    </dgm:pt>
    <dgm:pt modelId="{F96B2B9D-D4FB-40EA-A2D6-DDC8D45E2298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DATABASE</a:t>
          </a:r>
          <a:endParaRPr lang="en-US" dirty="0">
            <a:solidFill>
              <a:schemeClr val="tx1"/>
            </a:solidFill>
          </a:endParaRPr>
        </a:p>
      </dgm:t>
    </dgm:pt>
    <dgm:pt modelId="{ED25C1EE-2AD5-4C0D-8BEB-8A1BE4AC3112}" type="parTrans" cxnId="{EE3D2163-B934-4F23-A103-81774DA65085}">
      <dgm:prSet/>
      <dgm:spPr/>
      <dgm:t>
        <a:bodyPr/>
        <a:lstStyle/>
        <a:p>
          <a:endParaRPr lang="en-US"/>
        </a:p>
      </dgm:t>
    </dgm:pt>
    <dgm:pt modelId="{95E65C3E-35BC-4FBE-B6FF-19A7D20082C5}" type="sibTrans" cxnId="{EE3D2163-B934-4F23-A103-81774DA65085}">
      <dgm:prSet/>
      <dgm:spPr/>
      <dgm:t>
        <a:bodyPr/>
        <a:lstStyle/>
        <a:p>
          <a:endParaRPr lang="en-US"/>
        </a:p>
      </dgm:t>
    </dgm:pt>
    <dgm:pt modelId="{654F0335-9AB4-443B-85DB-B1F851CC1F7E}">
      <dgm:prSet phldrT="[Text]"/>
      <dgm:spPr/>
      <dgm:t>
        <a:bodyPr/>
        <a:lstStyle/>
        <a:p>
          <a:r>
            <a:rPr lang="en-US" dirty="0" smtClean="0"/>
            <a:t>ERD</a:t>
          </a:r>
          <a:endParaRPr lang="en-US" dirty="0"/>
        </a:p>
      </dgm:t>
    </dgm:pt>
    <dgm:pt modelId="{F98909B7-180F-4D04-BBCE-5968124F45A6}" type="parTrans" cxnId="{23C05487-BA06-482A-B35B-980D1060E9FF}">
      <dgm:prSet/>
      <dgm:spPr/>
      <dgm:t>
        <a:bodyPr/>
        <a:lstStyle/>
        <a:p>
          <a:endParaRPr lang="en-US"/>
        </a:p>
      </dgm:t>
    </dgm:pt>
    <dgm:pt modelId="{4E76175B-0ED7-4BD9-82C0-BD322392D61D}" type="sibTrans" cxnId="{23C05487-BA06-482A-B35B-980D1060E9FF}">
      <dgm:prSet/>
      <dgm:spPr/>
      <dgm:t>
        <a:bodyPr/>
        <a:lstStyle/>
        <a:p>
          <a:endParaRPr lang="en-US"/>
        </a:p>
      </dgm:t>
    </dgm:pt>
    <dgm:pt modelId="{302CEB62-6BCC-4905-9E67-9B3687D5AD58}">
      <dgm:prSet phldrT="[Text]"/>
      <dgm:spPr/>
      <dgm:t>
        <a:bodyPr/>
        <a:lstStyle/>
        <a:p>
          <a:r>
            <a:rPr lang="en-US" dirty="0" smtClean="0"/>
            <a:t>Class Diagram</a:t>
          </a:r>
          <a:endParaRPr lang="en-US" dirty="0"/>
        </a:p>
      </dgm:t>
    </dgm:pt>
    <dgm:pt modelId="{99EF3F0B-C656-47AC-B24E-896F055177E6}" type="parTrans" cxnId="{67AB377B-274C-4063-91B7-A8475D023E64}">
      <dgm:prSet/>
      <dgm:spPr/>
      <dgm:t>
        <a:bodyPr/>
        <a:lstStyle/>
        <a:p>
          <a:endParaRPr lang="en-US"/>
        </a:p>
      </dgm:t>
    </dgm:pt>
    <dgm:pt modelId="{9394B22B-2B0C-4B1D-9815-935703AEB9CC}" type="sibTrans" cxnId="{67AB377B-274C-4063-91B7-A8475D023E64}">
      <dgm:prSet/>
      <dgm:spPr/>
      <dgm:t>
        <a:bodyPr/>
        <a:lstStyle/>
        <a:p>
          <a:endParaRPr lang="en-US"/>
        </a:p>
      </dgm:t>
    </dgm:pt>
    <dgm:pt modelId="{5DF5341D-E4F6-4245-A175-DC38F9137FD2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PEMROGRAMA</a:t>
          </a:r>
          <a:r>
            <a:rPr lang="en-US" dirty="0" smtClean="0"/>
            <a:t>N</a:t>
          </a:r>
          <a:endParaRPr lang="en-US" dirty="0"/>
        </a:p>
      </dgm:t>
    </dgm:pt>
    <dgm:pt modelId="{AF293273-5CB4-48D1-B242-2D9D0D69EB20}" type="parTrans" cxnId="{F154C60E-00F4-434F-89C4-711987107906}">
      <dgm:prSet/>
      <dgm:spPr/>
      <dgm:t>
        <a:bodyPr/>
        <a:lstStyle/>
        <a:p>
          <a:endParaRPr lang="en-US"/>
        </a:p>
      </dgm:t>
    </dgm:pt>
    <dgm:pt modelId="{0761DF87-939A-4C23-97CE-F7E9186B3702}" type="sibTrans" cxnId="{F154C60E-00F4-434F-89C4-711987107906}">
      <dgm:prSet/>
      <dgm:spPr/>
      <dgm:t>
        <a:bodyPr/>
        <a:lstStyle/>
        <a:p>
          <a:endParaRPr lang="en-US"/>
        </a:p>
      </dgm:t>
    </dgm:pt>
    <dgm:pt modelId="{C859BF77-6E0B-4C8B-9A2E-52496CD6A4E8}">
      <dgm:prSet phldrT="[Text]"/>
      <dgm:spPr/>
      <dgm:t>
        <a:bodyPr/>
        <a:lstStyle/>
        <a:p>
          <a:r>
            <a:rPr lang="en-US" dirty="0" smtClean="0"/>
            <a:t>Flowchart</a:t>
          </a:r>
          <a:endParaRPr lang="en-US" dirty="0"/>
        </a:p>
      </dgm:t>
    </dgm:pt>
    <dgm:pt modelId="{589EA674-8D9C-499F-B021-AE3FFD215326}" type="parTrans" cxnId="{310E914C-897D-4005-85E0-A650217610BB}">
      <dgm:prSet/>
      <dgm:spPr/>
      <dgm:t>
        <a:bodyPr/>
        <a:lstStyle/>
        <a:p>
          <a:endParaRPr lang="en-US"/>
        </a:p>
      </dgm:t>
    </dgm:pt>
    <dgm:pt modelId="{F70CD184-2FF7-481A-A659-B41473B05258}" type="sibTrans" cxnId="{310E914C-897D-4005-85E0-A650217610BB}">
      <dgm:prSet/>
      <dgm:spPr/>
      <dgm:t>
        <a:bodyPr/>
        <a:lstStyle/>
        <a:p>
          <a:endParaRPr lang="en-US"/>
        </a:p>
      </dgm:t>
    </dgm:pt>
    <dgm:pt modelId="{D2AD48D2-EE6B-4723-96F2-EF18DBE1B70D}">
      <dgm:prSet phldrT="[Text]"/>
      <dgm:spPr/>
      <dgm:t>
        <a:bodyPr/>
        <a:lstStyle/>
        <a:p>
          <a:r>
            <a:rPr lang="en-US" dirty="0" err="1" smtClean="0"/>
            <a:t>Hipochart</a:t>
          </a:r>
          <a:endParaRPr lang="en-US" dirty="0"/>
        </a:p>
      </dgm:t>
    </dgm:pt>
    <dgm:pt modelId="{4054A2C4-506F-4D23-8459-1BA7075D0D45}" type="parTrans" cxnId="{DF9BB14D-88DE-4EF4-8BE1-3001E23EE464}">
      <dgm:prSet/>
      <dgm:spPr/>
      <dgm:t>
        <a:bodyPr/>
        <a:lstStyle/>
        <a:p>
          <a:endParaRPr lang="en-US"/>
        </a:p>
      </dgm:t>
    </dgm:pt>
    <dgm:pt modelId="{559BB445-080E-4962-AF61-D9B1A65F89C4}" type="sibTrans" cxnId="{DF9BB14D-88DE-4EF4-8BE1-3001E23EE464}">
      <dgm:prSet/>
      <dgm:spPr/>
      <dgm:t>
        <a:bodyPr/>
        <a:lstStyle/>
        <a:p>
          <a:endParaRPr lang="en-US"/>
        </a:p>
      </dgm:t>
    </dgm:pt>
    <dgm:pt modelId="{1601F0F8-601D-4C56-98A2-995758172054}">
      <dgm:prSet phldrT="[Text]"/>
      <dgm:spPr/>
      <dgm:t>
        <a:bodyPr/>
        <a:lstStyle/>
        <a:p>
          <a:r>
            <a:rPr lang="en-US" dirty="0" err="1" smtClean="0"/>
            <a:t>Pseudocode</a:t>
          </a:r>
          <a:endParaRPr lang="en-US" dirty="0"/>
        </a:p>
      </dgm:t>
    </dgm:pt>
    <dgm:pt modelId="{F5037024-EDCA-4D21-8161-9E66A0AD9AC2}" type="parTrans" cxnId="{0FDB6A17-7E5C-4A4B-9A98-CC1755689F56}">
      <dgm:prSet/>
      <dgm:spPr/>
      <dgm:t>
        <a:bodyPr/>
        <a:lstStyle/>
        <a:p>
          <a:endParaRPr lang="en-US"/>
        </a:p>
      </dgm:t>
    </dgm:pt>
    <dgm:pt modelId="{C0034CFB-A265-43B8-814E-5439D3DBB8F1}" type="sibTrans" cxnId="{0FDB6A17-7E5C-4A4B-9A98-CC1755689F56}">
      <dgm:prSet/>
      <dgm:spPr/>
      <dgm:t>
        <a:bodyPr/>
        <a:lstStyle/>
        <a:p>
          <a:endParaRPr lang="en-US"/>
        </a:p>
      </dgm:t>
    </dgm:pt>
    <dgm:pt modelId="{44B00896-B71C-415D-B1E3-7890AC2454F6}">
      <dgm:prSet phldrT="[Text]"/>
      <dgm:spPr/>
      <dgm:t>
        <a:bodyPr/>
        <a:lstStyle/>
        <a:p>
          <a:r>
            <a:rPr lang="en-US" smtClean="0"/>
            <a:t> Normalisasi</a:t>
          </a:r>
          <a:endParaRPr lang="en-US" dirty="0"/>
        </a:p>
      </dgm:t>
    </dgm:pt>
    <dgm:pt modelId="{FB2739C1-6CC5-4E1E-A27B-6ADAE5DE651A}" type="parTrans" cxnId="{3687B3D7-3688-4423-81BF-308FEAC818C6}">
      <dgm:prSet/>
      <dgm:spPr/>
      <dgm:t>
        <a:bodyPr/>
        <a:lstStyle/>
        <a:p>
          <a:endParaRPr lang="en-US"/>
        </a:p>
      </dgm:t>
    </dgm:pt>
    <dgm:pt modelId="{136551FB-E3F0-4652-8200-8E961865C721}" type="sibTrans" cxnId="{3687B3D7-3688-4423-81BF-308FEAC818C6}">
      <dgm:prSet/>
      <dgm:spPr/>
      <dgm:t>
        <a:bodyPr/>
        <a:lstStyle/>
        <a:p>
          <a:endParaRPr lang="en-US"/>
        </a:p>
      </dgm:t>
    </dgm:pt>
    <dgm:pt modelId="{4FF793C3-E48F-48FB-BBC7-D921D3149ACE}" type="pres">
      <dgm:prSet presAssocID="{A20AF011-032A-4168-B7D6-843B5880113E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69C91C7-86E1-4424-AB43-51FD1CD630DD}" type="pres">
      <dgm:prSet presAssocID="{A20AF011-032A-4168-B7D6-843B5880113E}" presName="cycle" presStyleCnt="0"/>
      <dgm:spPr/>
    </dgm:pt>
    <dgm:pt modelId="{64184192-90A1-4AD8-8713-9FF5C8573C5B}" type="pres">
      <dgm:prSet presAssocID="{A20AF011-032A-4168-B7D6-843B5880113E}" presName="centerShape" presStyleCnt="0"/>
      <dgm:spPr/>
    </dgm:pt>
    <dgm:pt modelId="{5F2DA2BE-3164-419B-A141-26503D1C5DD2}" type="pres">
      <dgm:prSet presAssocID="{A20AF011-032A-4168-B7D6-843B5880113E}" presName="connSite" presStyleLbl="node1" presStyleIdx="0" presStyleCnt="4"/>
      <dgm:spPr/>
    </dgm:pt>
    <dgm:pt modelId="{EA1E4154-66A8-4C45-9C93-555355F8CE31}" type="pres">
      <dgm:prSet presAssocID="{A20AF011-032A-4168-B7D6-843B5880113E}" presName="visible" presStyleLbl="node1" presStyleIdx="0" presStyleCnt="4" custLinFactNeighborX="-624" custLinFactNeighborY="93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B24F811-B7F2-4317-B676-CE0F8F269243}" type="pres">
      <dgm:prSet presAssocID="{4756D96D-F023-4B3F-8E72-B2FC390756B5}" presName="Name25" presStyleLbl="parChTrans1D1" presStyleIdx="0" presStyleCnt="3"/>
      <dgm:spPr/>
      <dgm:t>
        <a:bodyPr/>
        <a:lstStyle/>
        <a:p>
          <a:endParaRPr lang="en-US"/>
        </a:p>
      </dgm:t>
    </dgm:pt>
    <dgm:pt modelId="{F1B84AFD-CFAB-4282-BA43-9CB09C139C34}" type="pres">
      <dgm:prSet presAssocID="{AD3655CE-DC24-4523-B1F7-7D36FCC1F78B}" presName="node" presStyleCnt="0"/>
      <dgm:spPr/>
    </dgm:pt>
    <dgm:pt modelId="{D6A4B5EE-17A5-4477-8643-40A1EDF9D94A}" type="pres">
      <dgm:prSet presAssocID="{AD3655CE-DC24-4523-B1F7-7D36FCC1F78B}" presName="parentNode" presStyleLbl="node1" presStyleIdx="1" presStyleCnt="4" custScaleX="95113" custLinFactNeighborX="4300" custLinFactNeighborY="-6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B91C74-7183-49F8-996F-2EF716CBFF89}" type="pres">
      <dgm:prSet presAssocID="{AD3655CE-DC24-4523-B1F7-7D36FCC1F78B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A7982F-C343-4A25-8B01-EABE6B21A5C7}" type="pres">
      <dgm:prSet presAssocID="{ED25C1EE-2AD5-4C0D-8BEB-8A1BE4AC3112}" presName="Name25" presStyleLbl="parChTrans1D1" presStyleIdx="1" presStyleCnt="3"/>
      <dgm:spPr/>
      <dgm:t>
        <a:bodyPr/>
        <a:lstStyle/>
        <a:p>
          <a:endParaRPr lang="en-US"/>
        </a:p>
      </dgm:t>
    </dgm:pt>
    <dgm:pt modelId="{BDDEEBE2-4285-4F84-89A5-7FA0C26C639A}" type="pres">
      <dgm:prSet presAssocID="{F96B2B9D-D4FB-40EA-A2D6-DDC8D45E2298}" presName="node" presStyleCnt="0"/>
      <dgm:spPr/>
    </dgm:pt>
    <dgm:pt modelId="{F093DAF7-313B-4A65-9C75-CF2300080402}" type="pres">
      <dgm:prSet presAssocID="{F96B2B9D-D4FB-40EA-A2D6-DDC8D45E2298}" presName="parentNode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EFEB91-0F5C-43FD-BBA2-8063DB617031}" type="pres">
      <dgm:prSet presAssocID="{F96B2B9D-D4FB-40EA-A2D6-DDC8D45E2298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5211D5-9A83-4C08-A4DE-8415326330DB}" type="pres">
      <dgm:prSet presAssocID="{AF293273-5CB4-48D1-B242-2D9D0D69EB20}" presName="Name25" presStyleLbl="parChTrans1D1" presStyleIdx="2" presStyleCnt="3"/>
      <dgm:spPr/>
      <dgm:t>
        <a:bodyPr/>
        <a:lstStyle/>
        <a:p>
          <a:endParaRPr lang="en-US"/>
        </a:p>
      </dgm:t>
    </dgm:pt>
    <dgm:pt modelId="{91681C33-0C99-473A-9CEA-8ACB54C8223D}" type="pres">
      <dgm:prSet presAssocID="{5DF5341D-E4F6-4245-A175-DC38F9137FD2}" presName="node" presStyleCnt="0"/>
      <dgm:spPr/>
    </dgm:pt>
    <dgm:pt modelId="{F29EEA0E-048C-4B0B-9662-999001EDCEE6}" type="pres">
      <dgm:prSet presAssocID="{5DF5341D-E4F6-4245-A175-DC38F9137FD2}" presName="parentNode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0FC192-1DB7-41C6-98AF-4DF0567437B0}" type="pres">
      <dgm:prSet presAssocID="{5DF5341D-E4F6-4245-A175-DC38F9137FD2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F9BB14D-88DE-4EF4-8BE1-3001E23EE464}" srcId="{5DF5341D-E4F6-4245-A175-DC38F9137FD2}" destId="{D2AD48D2-EE6B-4723-96F2-EF18DBE1B70D}" srcOrd="1" destOrd="0" parTransId="{4054A2C4-506F-4D23-8459-1BA7075D0D45}" sibTransId="{559BB445-080E-4962-AF61-D9B1A65F89C4}"/>
    <dgm:cxn modelId="{0FDB6A17-7E5C-4A4B-9A98-CC1755689F56}" srcId="{5DF5341D-E4F6-4245-A175-DC38F9137FD2}" destId="{1601F0F8-601D-4C56-98A2-995758172054}" srcOrd="2" destOrd="0" parTransId="{F5037024-EDCA-4D21-8161-9E66A0AD9AC2}" sibTransId="{C0034CFB-A265-43B8-814E-5439D3DBB8F1}"/>
    <dgm:cxn modelId="{B6434343-12A5-4E1C-9158-BF6D96ACBACA}" type="presOf" srcId="{AF293273-5CB4-48D1-B242-2D9D0D69EB20}" destId="{8F5211D5-9A83-4C08-A4DE-8415326330DB}" srcOrd="0" destOrd="0" presId="urn:microsoft.com/office/officeart/2005/8/layout/radial2"/>
    <dgm:cxn modelId="{4CED008B-D4B4-4CF2-86C6-835E60FF0936}" srcId="{AD3655CE-DC24-4523-B1F7-7D36FCC1F78B}" destId="{F4CB3F74-E657-466D-9793-797B7F426A90}" srcOrd="0" destOrd="0" parTransId="{927C83F2-1D81-4003-9CD5-965C950A5121}" sibTransId="{EE01017B-2DDD-4F7C-BE6F-AE827CAD3A85}"/>
    <dgm:cxn modelId="{58D2284D-CE63-40F3-B98C-7354354FCB4A}" type="presOf" srcId="{654F0335-9AB4-443B-85DB-B1F851CC1F7E}" destId="{44EFEB91-0F5C-43FD-BBA2-8063DB617031}" srcOrd="0" destOrd="0" presId="urn:microsoft.com/office/officeart/2005/8/layout/radial2"/>
    <dgm:cxn modelId="{9FEF7F17-A0E1-4A8A-BC79-8A80D19790F6}" srcId="{AD3655CE-DC24-4523-B1F7-7D36FCC1F78B}" destId="{D7BABA42-5D9A-412B-8C85-BEC938BBDED3}" srcOrd="1" destOrd="0" parTransId="{C970D4EF-E47F-45ED-9899-9C3FC00AEB05}" sibTransId="{4BC51C99-07A5-4369-B38F-FAAF00614BAC}"/>
    <dgm:cxn modelId="{3687B3D7-3688-4423-81BF-308FEAC818C6}" srcId="{F96B2B9D-D4FB-40EA-A2D6-DDC8D45E2298}" destId="{44B00896-B71C-415D-B1E3-7890AC2454F6}" srcOrd="1" destOrd="0" parTransId="{FB2739C1-6CC5-4E1E-A27B-6ADAE5DE651A}" sibTransId="{136551FB-E3F0-4652-8200-8E961865C721}"/>
    <dgm:cxn modelId="{41424D3C-C632-45AA-8E05-A65A335A1A28}" type="presOf" srcId="{44B00896-B71C-415D-B1E3-7890AC2454F6}" destId="{44EFEB91-0F5C-43FD-BBA2-8063DB617031}" srcOrd="0" destOrd="1" presId="urn:microsoft.com/office/officeart/2005/8/layout/radial2"/>
    <dgm:cxn modelId="{EE3D2163-B934-4F23-A103-81774DA65085}" srcId="{A20AF011-032A-4168-B7D6-843B5880113E}" destId="{F96B2B9D-D4FB-40EA-A2D6-DDC8D45E2298}" srcOrd="1" destOrd="0" parTransId="{ED25C1EE-2AD5-4C0D-8BEB-8A1BE4AC3112}" sibTransId="{95E65C3E-35BC-4FBE-B6FF-19A7D20082C5}"/>
    <dgm:cxn modelId="{67AB377B-274C-4063-91B7-A8475D023E64}" srcId="{F96B2B9D-D4FB-40EA-A2D6-DDC8D45E2298}" destId="{302CEB62-6BCC-4905-9E67-9B3687D5AD58}" srcOrd="2" destOrd="0" parTransId="{99EF3F0B-C656-47AC-B24E-896F055177E6}" sibTransId="{9394B22B-2B0C-4B1D-9815-935703AEB9CC}"/>
    <dgm:cxn modelId="{E4AE423C-02D9-41AB-B330-956634E9D60E}" type="presOf" srcId="{C859BF77-6E0B-4C8B-9A2E-52496CD6A4E8}" destId="{150FC192-1DB7-41C6-98AF-4DF0567437B0}" srcOrd="0" destOrd="0" presId="urn:microsoft.com/office/officeart/2005/8/layout/radial2"/>
    <dgm:cxn modelId="{9912E281-9660-4845-B358-12BE43573211}" type="presOf" srcId="{1601F0F8-601D-4C56-98A2-995758172054}" destId="{150FC192-1DB7-41C6-98AF-4DF0567437B0}" srcOrd="0" destOrd="2" presId="urn:microsoft.com/office/officeart/2005/8/layout/radial2"/>
    <dgm:cxn modelId="{56C99522-6CF2-4F67-BC04-CF9184CBCCCA}" type="presOf" srcId="{AD3655CE-DC24-4523-B1F7-7D36FCC1F78B}" destId="{D6A4B5EE-17A5-4477-8643-40A1EDF9D94A}" srcOrd="0" destOrd="0" presId="urn:microsoft.com/office/officeart/2005/8/layout/radial2"/>
    <dgm:cxn modelId="{23C05487-BA06-482A-B35B-980D1060E9FF}" srcId="{F96B2B9D-D4FB-40EA-A2D6-DDC8D45E2298}" destId="{654F0335-9AB4-443B-85DB-B1F851CC1F7E}" srcOrd="0" destOrd="0" parTransId="{F98909B7-180F-4D04-BBCE-5968124F45A6}" sibTransId="{4E76175B-0ED7-4BD9-82C0-BD322392D61D}"/>
    <dgm:cxn modelId="{310E914C-897D-4005-85E0-A650217610BB}" srcId="{5DF5341D-E4F6-4245-A175-DC38F9137FD2}" destId="{C859BF77-6E0B-4C8B-9A2E-52496CD6A4E8}" srcOrd="0" destOrd="0" parTransId="{589EA674-8D9C-499F-B021-AE3FFD215326}" sibTransId="{F70CD184-2FF7-481A-A659-B41473B05258}"/>
    <dgm:cxn modelId="{F154C60E-00F4-434F-89C4-711987107906}" srcId="{A20AF011-032A-4168-B7D6-843B5880113E}" destId="{5DF5341D-E4F6-4245-A175-DC38F9137FD2}" srcOrd="2" destOrd="0" parTransId="{AF293273-5CB4-48D1-B242-2D9D0D69EB20}" sibTransId="{0761DF87-939A-4C23-97CE-F7E9186B3702}"/>
    <dgm:cxn modelId="{0B983EB7-B131-48CE-AA5A-B79CC50C3F78}" type="presOf" srcId="{5DF5341D-E4F6-4245-A175-DC38F9137FD2}" destId="{F29EEA0E-048C-4B0B-9662-999001EDCEE6}" srcOrd="0" destOrd="0" presId="urn:microsoft.com/office/officeart/2005/8/layout/radial2"/>
    <dgm:cxn modelId="{64887015-CCB9-47D4-B82C-E3EDE9884074}" type="presOf" srcId="{ED25C1EE-2AD5-4C0D-8BEB-8A1BE4AC3112}" destId="{C5A7982F-C343-4A25-8B01-EABE6B21A5C7}" srcOrd="0" destOrd="0" presId="urn:microsoft.com/office/officeart/2005/8/layout/radial2"/>
    <dgm:cxn modelId="{A78C152B-1C8E-4501-9572-66B834AAD5CC}" type="presOf" srcId="{D7BABA42-5D9A-412B-8C85-BEC938BBDED3}" destId="{6BB91C74-7183-49F8-996F-2EF716CBFF89}" srcOrd="0" destOrd="1" presId="urn:microsoft.com/office/officeart/2005/8/layout/radial2"/>
    <dgm:cxn modelId="{F660333C-64A1-40C6-A6E5-AA6C75859928}" type="presOf" srcId="{D2AD48D2-EE6B-4723-96F2-EF18DBE1B70D}" destId="{150FC192-1DB7-41C6-98AF-4DF0567437B0}" srcOrd="0" destOrd="1" presId="urn:microsoft.com/office/officeart/2005/8/layout/radial2"/>
    <dgm:cxn modelId="{7F92BD61-0275-407C-A9EA-59030E5A8FC5}" type="presOf" srcId="{F96B2B9D-D4FB-40EA-A2D6-DDC8D45E2298}" destId="{F093DAF7-313B-4A65-9C75-CF2300080402}" srcOrd="0" destOrd="0" presId="urn:microsoft.com/office/officeart/2005/8/layout/radial2"/>
    <dgm:cxn modelId="{9D7A29B2-D27A-4F6A-9B2B-40E3F7BB89E5}" type="presOf" srcId="{4756D96D-F023-4B3F-8E72-B2FC390756B5}" destId="{DB24F811-B7F2-4317-B676-CE0F8F269243}" srcOrd="0" destOrd="0" presId="urn:microsoft.com/office/officeart/2005/8/layout/radial2"/>
    <dgm:cxn modelId="{0347E764-4084-4F8E-AB2F-C4D0B52BD69F}" type="presOf" srcId="{A20AF011-032A-4168-B7D6-843B5880113E}" destId="{4FF793C3-E48F-48FB-BBC7-D921D3149ACE}" srcOrd="0" destOrd="0" presId="urn:microsoft.com/office/officeart/2005/8/layout/radial2"/>
    <dgm:cxn modelId="{B5975006-9DC6-444B-886B-1E6759E2B189}" type="presOf" srcId="{302CEB62-6BCC-4905-9E67-9B3687D5AD58}" destId="{44EFEB91-0F5C-43FD-BBA2-8063DB617031}" srcOrd="0" destOrd="2" presId="urn:microsoft.com/office/officeart/2005/8/layout/radial2"/>
    <dgm:cxn modelId="{F88D2C2C-9824-4001-B7C4-F60436AF6B6F}" srcId="{A20AF011-032A-4168-B7D6-843B5880113E}" destId="{AD3655CE-DC24-4523-B1F7-7D36FCC1F78B}" srcOrd="0" destOrd="0" parTransId="{4756D96D-F023-4B3F-8E72-B2FC390756B5}" sibTransId="{82EEC6CF-209D-482B-8124-AAAD50A6DAEC}"/>
    <dgm:cxn modelId="{7FDDCD31-D661-45A1-A79B-3EFB17AE2C0B}" type="presOf" srcId="{F4CB3F74-E657-466D-9793-797B7F426A90}" destId="{6BB91C74-7183-49F8-996F-2EF716CBFF89}" srcOrd="0" destOrd="0" presId="urn:microsoft.com/office/officeart/2005/8/layout/radial2"/>
    <dgm:cxn modelId="{88DEA1C9-1D17-4834-BEC2-3A907F8B361E}" type="presParOf" srcId="{4FF793C3-E48F-48FB-BBC7-D921D3149ACE}" destId="{369C91C7-86E1-4424-AB43-51FD1CD630DD}" srcOrd="0" destOrd="0" presId="urn:microsoft.com/office/officeart/2005/8/layout/radial2"/>
    <dgm:cxn modelId="{3B7473DA-3DB8-4BF4-88B8-4C05D9C2215C}" type="presParOf" srcId="{369C91C7-86E1-4424-AB43-51FD1CD630DD}" destId="{64184192-90A1-4AD8-8713-9FF5C8573C5B}" srcOrd="0" destOrd="0" presId="urn:microsoft.com/office/officeart/2005/8/layout/radial2"/>
    <dgm:cxn modelId="{BAEFC620-91A3-43C6-9784-F03C1928B9E5}" type="presParOf" srcId="{64184192-90A1-4AD8-8713-9FF5C8573C5B}" destId="{5F2DA2BE-3164-419B-A141-26503D1C5DD2}" srcOrd="0" destOrd="0" presId="urn:microsoft.com/office/officeart/2005/8/layout/radial2"/>
    <dgm:cxn modelId="{56980E2F-C9FD-4D08-97C1-40C1E2C6C552}" type="presParOf" srcId="{64184192-90A1-4AD8-8713-9FF5C8573C5B}" destId="{EA1E4154-66A8-4C45-9C93-555355F8CE31}" srcOrd="1" destOrd="0" presId="urn:microsoft.com/office/officeart/2005/8/layout/radial2"/>
    <dgm:cxn modelId="{0A80A327-3C25-4189-B9F2-7F2FF9742CB2}" type="presParOf" srcId="{369C91C7-86E1-4424-AB43-51FD1CD630DD}" destId="{DB24F811-B7F2-4317-B676-CE0F8F269243}" srcOrd="1" destOrd="0" presId="urn:microsoft.com/office/officeart/2005/8/layout/radial2"/>
    <dgm:cxn modelId="{B4F85E3E-F417-466C-B2A0-7C1C2CA94895}" type="presParOf" srcId="{369C91C7-86E1-4424-AB43-51FD1CD630DD}" destId="{F1B84AFD-CFAB-4282-BA43-9CB09C139C34}" srcOrd="2" destOrd="0" presId="urn:microsoft.com/office/officeart/2005/8/layout/radial2"/>
    <dgm:cxn modelId="{9A54D5BA-3570-4501-A531-FF8CB7B33A3E}" type="presParOf" srcId="{F1B84AFD-CFAB-4282-BA43-9CB09C139C34}" destId="{D6A4B5EE-17A5-4477-8643-40A1EDF9D94A}" srcOrd="0" destOrd="0" presId="urn:microsoft.com/office/officeart/2005/8/layout/radial2"/>
    <dgm:cxn modelId="{5D952247-D66E-4ED9-BDBD-6EC9A181EDE5}" type="presParOf" srcId="{F1B84AFD-CFAB-4282-BA43-9CB09C139C34}" destId="{6BB91C74-7183-49F8-996F-2EF716CBFF89}" srcOrd="1" destOrd="0" presId="urn:microsoft.com/office/officeart/2005/8/layout/radial2"/>
    <dgm:cxn modelId="{C435B1DE-91B7-446C-9A9A-F690C1D6122E}" type="presParOf" srcId="{369C91C7-86E1-4424-AB43-51FD1CD630DD}" destId="{C5A7982F-C343-4A25-8B01-EABE6B21A5C7}" srcOrd="3" destOrd="0" presId="urn:microsoft.com/office/officeart/2005/8/layout/radial2"/>
    <dgm:cxn modelId="{AC79A4DF-3F22-444D-B1B9-46E023E08524}" type="presParOf" srcId="{369C91C7-86E1-4424-AB43-51FD1CD630DD}" destId="{BDDEEBE2-4285-4F84-89A5-7FA0C26C639A}" srcOrd="4" destOrd="0" presId="urn:microsoft.com/office/officeart/2005/8/layout/radial2"/>
    <dgm:cxn modelId="{01961EB4-496E-4553-98DB-F4BB911CAE98}" type="presParOf" srcId="{BDDEEBE2-4285-4F84-89A5-7FA0C26C639A}" destId="{F093DAF7-313B-4A65-9C75-CF2300080402}" srcOrd="0" destOrd="0" presId="urn:microsoft.com/office/officeart/2005/8/layout/radial2"/>
    <dgm:cxn modelId="{747D38F6-5EA4-4104-A83F-79D7761007FC}" type="presParOf" srcId="{BDDEEBE2-4285-4F84-89A5-7FA0C26C639A}" destId="{44EFEB91-0F5C-43FD-BBA2-8063DB617031}" srcOrd="1" destOrd="0" presId="urn:microsoft.com/office/officeart/2005/8/layout/radial2"/>
    <dgm:cxn modelId="{DDDBE464-BA5F-433F-84DD-8445C55BD82B}" type="presParOf" srcId="{369C91C7-86E1-4424-AB43-51FD1CD630DD}" destId="{8F5211D5-9A83-4C08-A4DE-8415326330DB}" srcOrd="5" destOrd="0" presId="urn:microsoft.com/office/officeart/2005/8/layout/radial2"/>
    <dgm:cxn modelId="{4860DE21-2D4A-4767-93F5-181B5D4989A4}" type="presParOf" srcId="{369C91C7-86E1-4424-AB43-51FD1CD630DD}" destId="{91681C33-0C99-473A-9CEA-8ACB54C8223D}" srcOrd="6" destOrd="0" presId="urn:microsoft.com/office/officeart/2005/8/layout/radial2"/>
    <dgm:cxn modelId="{1D9C8FD0-E6F3-473F-AEDB-BEA23AA8DE76}" type="presParOf" srcId="{91681C33-0C99-473A-9CEA-8ACB54C8223D}" destId="{F29EEA0E-048C-4B0B-9662-999001EDCEE6}" srcOrd="0" destOrd="0" presId="urn:microsoft.com/office/officeart/2005/8/layout/radial2"/>
    <dgm:cxn modelId="{277CF3C6-1BDC-4EEA-9358-CE50D0BABD53}" type="presParOf" srcId="{91681C33-0C99-473A-9CEA-8ACB54C8223D}" destId="{150FC192-1DB7-41C6-98AF-4DF0567437B0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5A4F65-ECC9-4F11-992B-7623E85B9716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5CFC9F8-2C4D-4949-86A8-7371359C99EB}">
      <dgm:prSet phldrT="[Text]"/>
      <dgm:spPr/>
      <dgm:t>
        <a:bodyPr/>
        <a:lstStyle/>
        <a:p>
          <a:r>
            <a:rPr lang="en-US" dirty="0" smtClean="0"/>
            <a:t>Use Case Diagram</a:t>
          </a:r>
          <a:endParaRPr lang="en-US" dirty="0"/>
        </a:p>
      </dgm:t>
    </dgm:pt>
    <dgm:pt modelId="{1BBA5EC8-6348-4477-BF8F-8C6F4FD8C789}" type="parTrans" cxnId="{53BAA06D-26DC-4330-9A95-55C093062E20}">
      <dgm:prSet/>
      <dgm:spPr/>
      <dgm:t>
        <a:bodyPr/>
        <a:lstStyle/>
        <a:p>
          <a:endParaRPr lang="en-US"/>
        </a:p>
      </dgm:t>
    </dgm:pt>
    <dgm:pt modelId="{0A16EF46-651D-4C8D-9AA0-250A4929EB37}" type="sibTrans" cxnId="{53BAA06D-26DC-4330-9A95-55C093062E20}">
      <dgm:prSet/>
      <dgm:spPr/>
      <dgm:t>
        <a:bodyPr/>
        <a:lstStyle/>
        <a:p>
          <a:endParaRPr lang="en-US"/>
        </a:p>
      </dgm:t>
    </dgm:pt>
    <dgm:pt modelId="{14A08AD6-2E0D-46B0-933C-51F200E1F116}">
      <dgm:prSet phldrT="[Text]"/>
      <dgm:spPr/>
      <dgm:t>
        <a:bodyPr/>
        <a:lstStyle/>
        <a:p>
          <a:r>
            <a:rPr lang="en-US" dirty="0" err="1" smtClean="0"/>
            <a:t>Aktor</a:t>
          </a:r>
          <a:endParaRPr lang="en-US" dirty="0"/>
        </a:p>
      </dgm:t>
    </dgm:pt>
    <dgm:pt modelId="{D5B19E9B-823C-4867-99EC-7104C6FB43A6}" type="parTrans" cxnId="{3177DBF7-00A2-4CF7-B266-4548F80DC52C}">
      <dgm:prSet/>
      <dgm:spPr/>
      <dgm:t>
        <a:bodyPr/>
        <a:lstStyle/>
        <a:p>
          <a:endParaRPr lang="en-US"/>
        </a:p>
      </dgm:t>
    </dgm:pt>
    <dgm:pt modelId="{1A3A51B0-E846-4384-B6C5-535B933E7815}" type="sibTrans" cxnId="{3177DBF7-00A2-4CF7-B266-4548F80DC52C}">
      <dgm:prSet/>
      <dgm:spPr/>
      <dgm:t>
        <a:bodyPr/>
        <a:lstStyle/>
        <a:p>
          <a:endParaRPr lang="en-US"/>
        </a:p>
      </dgm:t>
    </dgm:pt>
    <dgm:pt modelId="{5BDB800E-26B8-4389-B83A-20D3A017B8FC}">
      <dgm:prSet phldrT="[Text]"/>
      <dgm:spPr/>
      <dgm:t>
        <a:bodyPr/>
        <a:lstStyle/>
        <a:p>
          <a:r>
            <a:rPr lang="en-US" dirty="0" err="1" smtClean="0"/>
            <a:t>Deskripsi</a:t>
          </a:r>
          <a:r>
            <a:rPr lang="en-US" dirty="0" smtClean="0"/>
            <a:t> </a:t>
          </a:r>
          <a:r>
            <a:rPr lang="en-US" dirty="0" err="1" smtClean="0"/>
            <a:t>Aktor</a:t>
          </a:r>
          <a:endParaRPr lang="en-US" dirty="0"/>
        </a:p>
      </dgm:t>
    </dgm:pt>
    <dgm:pt modelId="{F42F7F77-1377-46E8-8E3C-ED400F6C3427}" type="parTrans" cxnId="{CB510F22-465E-448C-B8D1-24281AE23F9C}">
      <dgm:prSet/>
      <dgm:spPr/>
      <dgm:t>
        <a:bodyPr/>
        <a:lstStyle/>
        <a:p>
          <a:endParaRPr lang="en-US"/>
        </a:p>
      </dgm:t>
    </dgm:pt>
    <dgm:pt modelId="{F76A0C5B-7CF1-40E9-86C8-60F637A1966E}" type="sibTrans" cxnId="{CB510F22-465E-448C-B8D1-24281AE23F9C}">
      <dgm:prSet/>
      <dgm:spPr/>
      <dgm:t>
        <a:bodyPr/>
        <a:lstStyle/>
        <a:p>
          <a:endParaRPr lang="en-US"/>
        </a:p>
      </dgm:t>
    </dgm:pt>
    <dgm:pt modelId="{F012FD42-847D-46BA-A78E-8F98F1137218}">
      <dgm:prSet phldrT="[Text]"/>
      <dgm:spPr/>
      <dgm:t>
        <a:bodyPr/>
        <a:lstStyle/>
        <a:p>
          <a:r>
            <a:rPr lang="en-US" dirty="0" smtClean="0"/>
            <a:t>Use Case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Deskripsi</a:t>
          </a:r>
          <a:endParaRPr lang="en-US" dirty="0"/>
        </a:p>
      </dgm:t>
    </dgm:pt>
    <dgm:pt modelId="{D0AA9226-A2D8-42DB-B3DE-2BB8071B0622}" type="parTrans" cxnId="{7AEB2CBD-E10C-44BC-8948-6BC3F7F5A970}">
      <dgm:prSet/>
      <dgm:spPr/>
      <dgm:t>
        <a:bodyPr/>
        <a:lstStyle/>
        <a:p>
          <a:endParaRPr lang="en-US"/>
        </a:p>
      </dgm:t>
    </dgm:pt>
    <dgm:pt modelId="{B22533C9-365F-4BC5-887D-289FF506B2FF}" type="sibTrans" cxnId="{7AEB2CBD-E10C-44BC-8948-6BC3F7F5A970}">
      <dgm:prSet/>
      <dgm:spPr/>
      <dgm:t>
        <a:bodyPr/>
        <a:lstStyle/>
        <a:p>
          <a:endParaRPr lang="en-US"/>
        </a:p>
      </dgm:t>
    </dgm:pt>
    <dgm:pt modelId="{800C2C81-91A2-43C3-A119-D35389FF32FB}">
      <dgm:prSet phldrT="[Text]"/>
      <dgm:spPr/>
      <dgm:t>
        <a:bodyPr/>
        <a:lstStyle/>
        <a:p>
          <a:r>
            <a:rPr lang="en-US" dirty="0" err="1" smtClean="0"/>
            <a:t>Skenario</a:t>
          </a:r>
          <a:r>
            <a:rPr lang="en-US" dirty="0" smtClean="0"/>
            <a:t> </a:t>
          </a:r>
          <a:r>
            <a:rPr lang="en-US" dirty="0" err="1" smtClean="0"/>
            <a:t>Masing</a:t>
          </a:r>
          <a:r>
            <a:rPr lang="en-US" dirty="0" smtClean="0"/>
            <a:t> </a:t>
          </a:r>
          <a:r>
            <a:rPr lang="en-US" dirty="0" err="1" smtClean="0"/>
            <a:t>Masing</a:t>
          </a:r>
          <a:r>
            <a:rPr lang="en-US" dirty="0" smtClean="0"/>
            <a:t> Use Case</a:t>
          </a:r>
          <a:endParaRPr lang="en-US" dirty="0"/>
        </a:p>
      </dgm:t>
    </dgm:pt>
    <dgm:pt modelId="{D442D177-C32F-40DA-9790-E08FB80C079D}" type="parTrans" cxnId="{67159404-8A16-44FA-B0EE-4E935720ABD7}">
      <dgm:prSet/>
      <dgm:spPr/>
      <dgm:t>
        <a:bodyPr/>
        <a:lstStyle/>
        <a:p>
          <a:endParaRPr lang="en-US"/>
        </a:p>
      </dgm:t>
    </dgm:pt>
    <dgm:pt modelId="{01FFFC4C-9F5D-4166-B000-4C8EDB85E8D4}" type="sibTrans" cxnId="{67159404-8A16-44FA-B0EE-4E935720ABD7}">
      <dgm:prSet/>
      <dgm:spPr/>
      <dgm:t>
        <a:bodyPr/>
        <a:lstStyle/>
        <a:p>
          <a:endParaRPr lang="en-US"/>
        </a:p>
      </dgm:t>
    </dgm:pt>
    <dgm:pt modelId="{B3F8B227-45BD-4C10-B1D2-02EE330CF075}" type="pres">
      <dgm:prSet presAssocID="{EC5A4F65-ECC9-4F11-992B-7623E85B9716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F8E4DE9-9D66-4F56-B659-A22F1F6426FC}" type="pres">
      <dgm:prSet presAssocID="{EC5A4F65-ECC9-4F11-992B-7623E85B9716}" presName="radial" presStyleCnt="0">
        <dgm:presLayoutVars>
          <dgm:animLvl val="ctr"/>
        </dgm:presLayoutVars>
      </dgm:prSet>
      <dgm:spPr/>
    </dgm:pt>
    <dgm:pt modelId="{5342DA83-0BA8-417D-8E53-95A7C22E2B14}" type="pres">
      <dgm:prSet presAssocID="{C5CFC9F8-2C4D-4949-86A8-7371359C99EB}" presName="centerShape" presStyleLbl="vennNode1" presStyleIdx="0" presStyleCnt="5"/>
      <dgm:spPr/>
      <dgm:t>
        <a:bodyPr/>
        <a:lstStyle/>
        <a:p>
          <a:endParaRPr lang="en-US"/>
        </a:p>
      </dgm:t>
    </dgm:pt>
    <dgm:pt modelId="{EF97B3B2-5628-4C06-9320-A80CA81F2C53}" type="pres">
      <dgm:prSet presAssocID="{14A08AD6-2E0D-46B0-933C-51F200E1F116}" presName="node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DDFAAB-CEA0-47E9-B224-1478DE9D4BE5}" type="pres">
      <dgm:prSet presAssocID="{5BDB800E-26B8-4389-B83A-20D3A017B8FC}" presName="node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EE9F38-A65B-414E-A18E-377129097E7C}" type="pres">
      <dgm:prSet presAssocID="{F012FD42-847D-46BA-A78E-8F98F1137218}" presName="node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963CE0-A361-464D-AFF0-FA57B374FF17}" type="pres">
      <dgm:prSet presAssocID="{800C2C81-91A2-43C3-A119-D35389FF32FB}" presName="node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177DBF7-00A2-4CF7-B266-4548F80DC52C}" srcId="{C5CFC9F8-2C4D-4949-86A8-7371359C99EB}" destId="{14A08AD6-2E0D-46B0-933C-51F200E1F116}" srcOrd="0" destOrd="0" parTransId="{D5B19E9B-823C-4867-99EC-7104C6FB43A6}" sibTransId="{1A3A51B0-E846-4384-B6C5-535B933E7815}"/>
    <dgm:cxn modelId="{85101669-5417-4058-A9D1-6CC32882C1B2}" type="presOf" srcId="{EC5A4F65-ECC9-4F11-992B-7623E85B9716}" destId="{B3F8B227-45BD-4C10-B1D2-02EE330CF075}" srcOrd="0" destOrd="0" presId="urn:microsoft.com/office/officeart/2005/8/layout/radial3"/>
    <dgm:cxn modelId="{CB510F22-465E-448C-B8D1-24281AE23F9C}" srcId="{C5CFC9F8-2C4D-4949-86A8-7371359C99EB}" destId="{5BDB800E-26B8-4389-B83A-20D3A017B8FC}" srcOrd="1" destOrd="0" parTransId="{F42F7F77-1377-46E8-8E3C-ED400F6C3427}" sibTransId="{F76A0C5B-7CF1-40E9-86C8-60F637A1966E}"/>
    <dgm:cxn modelId="{615D6B36-B39C-40ED-A5E4-0C8A4E17CCFB}" type="presOf" srcId="{800C2C81-91A2-43C3-A119-D35389FF32FB}" destId="{C4963CE0-A361-464D-AFF0-FA57B374FF17}" srcOrd="0" destOrd="0" presId="urn:microsoft.com/office/officeart/2005/8/layout/radial3"/>
    <dgm:cxn modelId="{47F007AD-65C7-471E-BE4C-8D3225B51210}" type="presOf" srcId="{5BDB800E-26B8-4389-B83A-20D3A017B8FC}" destId="{ABDDFAAB-CEA0-47E9-B224-1478DE9D4BE5}" srcOrd="0" destOrd="0" presId="urn:microsoft.com/office/officeart/2005/8/layout/radial3"/>
    <dgm:cxn modelId="{1878FD42-3BD2-425E-AEE8-C64333E9DC2E}" type="presOf" srcId="{C5CFC9F8-2C4D-4949-86A8-7371359C99EB}" destId="{5342DA83-0BA8-417D-8E53-95A7C22E2B14}" srcOrd="0" destOrd="0" presId="urn:microsoft.com/office/officeart/2005/8/layout/radial3"/>
    <dgm:cxn modelId="{7AEB2CBD-E10C-44BC-8948-6BC3F7F5A970}" srcId="{C5CFC9F8-2C4D-4949-86A8-7371359C99EB}" destId="{F012FD42-847D-46BA-A78E-8F98F1137218}" srcOrd="2" destOrd="0" parTransId="{D0AA9226-A2D8-42DB-B3DE-2BB8071B0622}" sibTransId="{B22533C9-365F-4BC5-887D-289FF506B2FF}"/>
    <dgm:cxn modelId="{44857788-D526-462D-A379-5CCDA08D8E1A}" type="presOf" srcId="{F012FD42-847D-46BA-A78E-8F98F1137218}" destId="{5EEE9F38-A65B-414E-A18E-377129097E7C}" srcOrd="0" destOrd="0" presId="urn:microsoft.com/office/officeart/2005/8/layout/radial3"/>
    <dgm:cxn modelId="{53BAA06D-26DC-4330-9A95-55C093062E20}" srcId="{EC5A4F65-ECC9-4F11-992B-7623E85B9716}" destId="{C5CFC9F8-2C4D-4949-86A8-7371359C99EB}" srcOrd="0" destOrd="0" parTransId="{1BBA5EC8-6348-4477-BF8F-8C6F4FD8C789}" sibTransId="{0A16EF46-651D-4C8D-9AA0-250A4929EB37}"/>
    <dgm:cxn modelId="{67159404-8A16-44FA-B0EE-4E935720ABD7}" srcId="{C5CFC9F8-2C4D-4949-86A8-7371359C99EB}" destId="{800C2C81-91A2-43C3-A119-D35389FF32FB}" srcOrd="3" destOrd="0" parTransId="{D442D177-C32F-40DA-9790-E08FB80C079D}" sibTransId="{01FFFC4C-9F5D-4166-B000-4C8EDB85E8D4}"/>
    <dgm:cxn modelId="{9ABAD4AC-34B4-4B49-B1FD-66A0CB581E57}" type="presOf" srcId="{14A08AD6-2E0D-46B0-933C-51F200E1F116}" destId="{EF97B3B2-5628-4C06-9320-A80CA81F2C53}" srcOrd="0" destOrd="0" presId="urn:microsoft.com/office/officeart/2005/8/layout/radial3"/>
    <dgm:cxn modelId="{2D0CEAB9-F48B-45E5-9A21-DC64A45D1EAD}" type="presParOf" srcId="{B3F8B227-45BD-4C10-B1D2-02EE330CF075}" destId="{0F8E4DE9-9D66-4F56-B659-A22F1F6426FC}" srcOrd="0" destOrd="0" presId="urn:microsoft.com/office/officeart/2005/8/layout/radial3"/>
    <dgm:cxn modelId="{3A7BEFA9-36CE-42AE-A2A2-2D39854A7E82}" type="presParOf" srcId="{0F8E4DE9-9D66-4F56-B659-A22F1F6426FC}" destId="{5342DA83-0BA8-417D-8E53-95A7C22E2B14}" srcOrd="0" destOrd="0" presId="urn:microsoft.com/office/officeart/2005/8/layout/radial3"/>
    <dgm:cxn modelId="{5CB1AAED-977E-4632-ACF0-5DFEDC86BB5B}" type="presParOf" srcId="{0F8E4DE9-9D66-4F56-B659-A22F1F6426FC}" destId="{EF97B3B2-5628-4C06-9320-A80CA81F2C53}" srcOrd="1" destOrd="0" presId="urn:microsoft.com/office/officeart/2005/8/layout/radial3"/>
    <dgm:cxn modelId="{B1361B46-AE6D-405D-BC72-11C92A9B7930}" type="presParOf" srcId="{0F8E4DE9-9D66-4F56-B659-A22F1F6426FC}" destId="{ABDDFAAB-CEA0-47E9-B224-1478DE9D4BE5}" srcOrd="2" destOrd="0" presId="urn:microsoft.com/office/officeart/2005/8/layout/radial3"/>
    <dgm:cxn modelId="{BB13364B-BE27-448E-893C-5526C7B81374}" type="presParOf" srcId="{0F8E4DE9-9D66-4F56-B659-A22F1F6426FC}" destId="{5EEE9F38-A65B-414E-A18E-377129097E7C}" srcOrd="3" destOrd="0" presId="urn:microsoft.com/office/officeart/2005/8/layout/radial3"/>
    <dgm:cxn modelId="{8F259F44-97ED-4EF3-B4AC-904399CABB74}" type="presParOf" srcId="{0F8E4DE9-9D66-4F56-B659-A22F1F6426FC}" destId="{C4963CE0-A361-464D-AFF0-FA57B374FF17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7B83D3F-598E-4F0A-8972-1D161287E83C}" type="doc">
      <dgm:prSet loTypeId="urn:microsoft.com/office/officeart/2005/8/layout/cycle4#1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96E0501-6174-40EC-8C09-4B0DF3821A4C}">
      <dgm:prSet phldrT="[Text]"/>
      <dgm:spPr/>
      <dgm:t>
        <a:bodyPr/>
        <a:lstStyle/>
        <a:p>
          <a:r>
            <a:rPr lang="en-US" dirty="0" err="1" smtClean="0"/>
            <a:t>Perangkat</a:t>
          </a:r>
          <a:r>
            <a:rPr lang="en-US" dirty="0" smtClean="0"/>
            <a:t> </a:t>
          </a:r>
          <a:r>
            <a:rPr lang="en-US" dirty="0" err="1" smtClean="0"/>
            <a:t>Lunak</a:t>
          </a:r>
          <a:endParaRPr lang="en-US" dirty="0"/>
        </a:p>
      </dgm:t>
    </dgm:pt>
    <dgm:pt modelId="{B664095C-767C-43D7-A802-C1AB6353DA35}" type="parTrans" cxnId="{6D1F2DAB-CA9B-4995-94C7-2F4608CA1459}">
      <dgm:prSet/>
      <dgm:spPr/>
      <dgm:t>
        <a:bodyPr/>
        <a:lstStyle/>
        <a:p>
          <a:endParaRPr lang="en-US"/>
        </a:p>
      </dgm:t>
    </dgm:pt>
    <dgm:pt modelId="{ABC5E31E-8AE3-4468-A03D-894376B45DED}" type="sibTrans" cxnId="{6D1F2DAB-CA9B-4995-94C7-2F4608CA1459}">
      <dgm:prSet/>
      <dgm:spPr/>
      <dgm:t>
        <a:bodyPr/>
        <a:lstStyle/>
        <a:p>
          <a:endParaRPr lang="en-US"/>
        </a:p>
      </dgm:t>
    </dgm:pt>
    <dgm:pt modelId="{20572747-35FC-4AE0-A362-68431470D357}">
      <dgm:prSet phldrT="[Text]"/>
      <dgm:spPr/>
      <dgm:t>
        <a:bodyPr/>
        <a:lstStyle/>
        <a:p>
          <a:r>
            <a:rPr lang="en-US" dirty="0" smtClean="0"/>
            <a:t>Model2 PL</a:t>
          </a:r>
          <a:endParaRPr lang="en-US" dirty="0"/>
        </a:p>
      </dgm:t>
    </dgm:pt>
    <dgm:pt modelId="{C808C193-92CE-4722-9605-46C6282BBD0A}" type="parTrans" cxnId="{44EFABD8-2D10-4F9F-8F12-A3B20AA7BC5D}">
      <dgm:prSet/>
      <dgm:spPr/>
      <dgm:t>
        <a:bodyPr/>
        <a:lstStyle/>
        <a:p>
          <a:endParaRPr lang="en-US"/>
        </a:p>
      </dgm:t>
    </dgm:pt>
    <dgm:pt modelId="{C846E664-05F0-4B12-ACD7-DF9C2C77052E}" type="sibTrans" cxnId="{44EFABD8-2D10-4F9F-8F12-A3B20AA7BC5D}">
      <dgm:prSet/>
      <dgm:spPr/>
      <dgm:t>
        <a:bodyPr/>
        <a:lstStyle/>
        <a:p>
          <a:endParaRPr lang="en-US"/>
        </a:p>
      </dgm:t>
    </dgm:pt>
    <dgm:pt modelId="{5D269B03-EAE6-4317-8563-9F6009E6DEBE}">
      <dgm:prSet phldrT="[Text]"/>
      <dgm:spPr/>
      <dgm:t>
        <a:bodyPr/>
        <a:lstStyle/>
        <a:p>
          <a:r>
            <a:rPr lang="en-US" dirty="0" err="1" smtClean="0"/>
            <a:t>Perancangan</a:t>
          </a:r>
          <a:r>
            <a:rPr lang="en-US" dirty="0" smtClean="0"/>
            <a:t> </a:t>
          </a:r>
          <a:r>
            <a:rPr lang="en-US" dirty="0" err="1" smtClean="0"/>
            <a:t>Sistem</a:t>
          </a:r>
          <a:endParaRPr lang="en-US" dirty="0"/>
        </a:p>
      </dgm:t>
    </dgm:pt>
    <dgm:pt modelId="{A4B6C66C-B932-4339-A310-8E0B72654C67}" type="parTrans" cxnId="{946638C8-0563-4A85-87A1-E2AA01F91C09}">
      <dgm:prSet/>
      <dgm:spPr/>
      <dgm:t>
        <a:bodyPr/>
        <a:lstStyle/>
        <a:p>
          <a:endParaRPr lang="en-US"/>
        </a:p>
      </dgm:t>
    </dgm:pt>
    <dgm:pt modelId="{E9B407EF-2AE2-4DCF-A70E-B0B9DAFEA794}" type="sibTrans" cxnId="{946638C8-0563-4A85-87A1-E2AA01F91C09}">
      <dgm:prSet/>
      <dgm:spPr/>
      <dgm:t>
        <a:bodyPr/>
        <a:lstStyle/>
        <a:p>
          <a:endParaRPr lang="en-US"/>
        </a:p>
      </dgm:t>
    </dgm:pt>
    <dgm:pt modelId="{4999BE67-811F-4BEB-9D1E-8026BB92A05F}">
      <dgm:prSet phldrT="[Text]"/>
      <dgm:spPr/>
      <dgm:t>
        <a:bodyPr/>
        <a:lstStyle/>
        <a:p>
          <a:r>
            <a:rPr lang="en-US" dirty="0" err="1" smtClean="0"/>
            <a:t>Terstruktur</a:t>
          </a:r>
          <a:endParaRPr lang="en-US" dirty="0"/>
        </a:p>
      </dgm:t>
    </dgm:pt>
    <dgm:pt modelId="{5F2109FE-E82C-4619-BF35-34ACEC24223F}" type="parTrans" cxnId="{3B323F57-12C6-4C26-9815-84180BF6B879}">
      <dgm:prSet/>
      <dgm:spPr/>
      <dgm:t>
        <a:bodyPr/>
        <a:lstStyle/>
        <a:p>
          <a:endParaRPr lang="en-US"/>
        </a:p>
      </dgm:t>
    </dgm:pt>
    <dgm:pt modelId="{1E9FEFC5-B930-49AA-8847-0648CF2A2AEE}" type="sibTrans" cxnId="{3B323F57-12C6-4C26-9815-84180BF6B879}">
      <dgm:prSet/>
      <dgm:spPr/>
      <dgm:t>
        <a:bodyPr/>
        <a:lstStyle/>
        <a:p>
          <a:endParaRPr lang="en-US"/>
        </a:p>
      </dgm:t>
    </dgm:pt>
    <dgm:pt modelId="{9D607749-5D2E-402C-92F9-7C08A838DD19}">
      <dgm:prSet phldrT="[Text]"/>
      <dgm:spPr/>
      <dgm:t>
        <a:bodyPr/>
        <a:lstStyle/>
        <a:p>
          <a:r>
            <a:rPr lang="en-US" dirty="0" err="1" smtClean="0"/>
            <a:t>Analisis</a:t>
          </a:r>
          <a:r>
            <a:rPr lang="en-US" dirty="0" smtClean="0"/>
            <a:t> Data</a:t>
          </a:r>
          <a:endParaRPr lang="en-US" dirty="0"/>
        </a:p>
      </dgm:t>
    </dgm:pt>
    <dgm:pt modelId="{41E35F23-61B7-4544-9B9B-328D88E28548}" type="parTrans" cxnId="{86A1BB15-13EC-4093-91AD-31AEA182C82B}">
      <dgm:prSet/>
      <dgm:spPr/>
      <dgm:t>
        <a:bodyPr/>
        <a:lstStyle/>
        <a:p>
          <a:endParaRPr lang="en-US"/>
        </a:p>
      </dgm:t>
    </dgm:pt>
    <dgm:pt modelId="{98BB3F23-0909-4E9D-ADF2-FA4248EB5E87}" type="sibTrans" cxnId="{86A1BB15-13EC-4093-91AD-31AEA182C82B}">
      <dgm:prSet/>
      <dgm:spPr/>
      <dgm:t>
        <a:bodyPr/>
        <a:lstStyle/>
        <a:p>
          <a:endParaRPr lang="en-US"/>
        </a:p>
      </dgm:t>
    </dgm:pt>
    <dgm:pt modelId="{611BDBD8-04AE-49E4-AA35-56E65B66BFB9}">
      <dgm:prSet phldrT="[Text]"/>
      <dgm:spPr/>
      <dgm:t>
        <a:bodyPr/>
        <a:lstStyle/>
        <a:p>
          <a:r>
            <a:rPr lang="en-US" dirty="0" smtClean="0"/>
            <a:t>AHP</a:t>
          </a:r>
          <a:endParaRPr lang="en-US" dirty="0"/>
        </a:p>
      </dgm:t>
    </dgm:pt>
    <dgm:pt modelId="{725607F5-B940-4841-9B17-15391EB31A88}" type="parTrans" cxnId="{41D4D428-7221-41B7-BF79-BC5674AB1409}">
      <dgm:prSet/>
      <dgm:spPr/>
      <dgm:t>
        <a:bodyPr/>
        <a:lstStyle/>
        <a:p>
          <a:endParaRPr lang="en-US"/>
        </a:p>
      </dgm:t>
    </dgm:pt>
    <dgm:pt modelId="{169D3037-B73E-4811-805C-655EF6014B4E}" type="sibTrans" cxnId="{41D4D428-7221-41B7-BF79-BC5674AB1409}">
      <dgm:prSet/>
      <dgm:spPr/>
      <dgm:t>
        <a:bodyPr/>
        <a:lstStyle/>
        <a:p>
          <a:endParaRPr lang="en-US"/>
        </a:p>
      </dgm:t>
    </dgm:pt>
    <dgm:pt modelId="{D902B5C0-DBF1-49C0-9121-6E1CFBB44A05}">
      <dgm:prSet phldrT="[Text]"/>
      <dgm:spPr/>
      <dgm:t>
        <a:bodyPr/>
        <a:lstStyle/>
        <a:p>
          <a:r>
            <a:rPr lang="en-US" dirty="0" smtClean="0"/>
            <a:t>Database</a:t>
          </a:r>
          <a:endParaRPr lang="en-US" dirty="0"/>
        </a:p>
      </dgm:t>
    </dgm:pt>
    <dgm:pt modelId="{A52E0C12-B2D3-4B76-B478-AE7718BE5754}" type="parTrans" cxnId="{86027A52-97D8-4E84-BE81-3AECA2757760}">
      <dgm:prSet/>
      <dgm:spPr/>
      <dgm:t>
        <a:bodyPr/>
        <a:lstStyle/>
        <a:p>
          <a:endParaRPr lang="en-US"/>
        </a:p>
      </dgm:t>
    </dgm:pt>
    <dgm:pt modelId="{9ABF67D0-8236-4283-83F9-E093F2E77B15}" type="sibTrans" cxnId="{86027A52-97D8-4E84-BE81-3AECA2757760}">
      <dgm:prSet/>
      <dgm:spPr/>
      <dgm:t>
        <a:bodyPr/>
        <a:lstStyle/>
        <a:p>
          <a:endParaRPr lang="en-US"/>
        </a:p>
      </dgm:t>
    </dgm:pt>
    <dgm:pt modelId="{0128443A-CE9B-482D-99E2-C60C0F391799}">
      <dgm:prSet phldrT="[Text]"/>
      <dgm:spPr/>
      <dgm:t>
        <a:bodyPr/>
        <a:lstStyle/>
        <a:p>
          <a:r>
            <a:rPr lang="en-US" dirty="0" smtClean="0"/>
            <a:t> Class Diagram</a:t>
          </a:r>
          <a:endParaRPr lang="en-US" dirty="0"/>
        </a:p>
      </dgm:t>
    </dgm:pt>
    <dgm:pt modelId="{F5753BD1-797D-403E-AB21-8803C06CFF03}" type="parTrans" cxnId="{F93A9F7B-FE8F-4438-A136-C8CD8A5E15DD}">
      <dgm:prSet/>
      <dgm:spPr/>
      <dgm:t>
        <a:bodyPr/>
        <a:lstStyle/>
        <a:p>
          <a:endParaRPr lang="en-US"/>
        </a:p>
      </dgm:t>
    </dgm:pt>
    <dgm:pt modelId="{F9FC7236-19CE-4D08-941D-A9425979B712}" type="sibTrans" cxnId="{F93A9F7B-FE8F-4438-A136-C8CD8A5E15DD}">
      <dgm:prSet/>
      <dgm:spPr/>
      <dgm:t>
        <a:bodyPr/>
        <a:lstStyle/>
        <a:p>
          <a:endParaRPr lang="en-US"/>
        </a:p>
      </dgm:t>
    </dgm:pt>
    <dgm:pt modelId="{4AEEF891-C9B4-4B46-B913-8EB48964171E}">
      <dgm:prSet phldrT="[Text]"/>
      <dgm:spPr/>
      <dgm:t>
        <a:bodyPr/>
        <a:lstStyle/>
        <a:p>
          <a:r>
            <a:rPr lang="en-US" dirty="0" smtClean="0"/>
            <a:t>OOAD</a:t>
          </a:r>
          <a:endParaRPr lang="en-US" dirty="0"/>
        </a:p>
      </dgm:t>
    </dgm:pt>
    <dgm:pt modelId="{9DD0C904-E5FD-4B50-A04D-B2FAE9E83C89}" type="parTrans" cxnId="{DB163592-9E18-49C2-8EF0-609CCCAB10AC}">
      <dgm:prSet/>
      <dgm:spPr/>
      <dgm:t>
        <a:bodyPr/>
        <a:lstStyle/>
        <a:p>
          <a:endParaRPr lang="en-US"/>
        </a:p>
      </dgm:t>
    </dgm:pt>
    <dgm:pt modelId="{3B077742-7EB1-40CA-8CBE-E2844FEA7033}" type="sibTrans" cxnId="{DB163592-9E18-49C2-8EF0-609CCCAB10AC}">
      <dgm:prSet/>
      <dgm:spPr/>
      <dgm:t>
        <a:bodyPr/>
        <a:lstStyle/>
        <a:p>
          <a:endParaRPr lang="en-US"/>
        </a:p>
      </dgm:t>
    </dgm:pt>
    <dgm:pt modelId="{A2F8034F-E7D8-456C-BF88-7483F6F97022}">
      <dgm:prSet phldrT="[Text]"/>
      <dgm:spPr/>
      <dgm:t>
        <a:bodyPr/>
        <a:lstStyle/>
        <a:p>
          <a:r>
            <a:rPr lang="en-US" dirty="0" smtClean="0"/>
            <a:t>Fuzzy</a:t>
          </a:r>
          <a:endParaRPr lang="en-US" dirty="0"/>
        </a:p>
      </dgm:t>
    </dgm:pt>
    <dgm:pt modelId="{087BB742-49C5-4C20-9FC2-98F05A48D6D7}" type="parTrans" cxnId="{48FEDEBF-170D-45D6-A740-3F46CF8EC29B}">
      <dgm:prSet/>
      <dgm:spPr/>
      <dgm:t>
        <a:bodyPr/>
        <a:lstStyle/>
        <a:p>
          <a:endParaRPr lang="en-US"/>
        </a:p>
      </dgm:t>
    </dgm:pt>
    <dgm:pt modelId="{2FAD33F2-6B85-4F9B-B54F-D1FED7C97EF6}" type="sibTrans" cxnId="{48FEDEBF-170D-45D6-A740-3F46CF8EC29B}">
      <dgm:prSet/>
      <dgm:spPr/>
      <dgm:t>
        <a:bodyPr/>
        <a:lstStyle/>
        <a:p>
          <a:endParaRPr lang="en-US"/>
        </a:p>
      </dgm:t>
    </dgm:pt>
    <dgm:pt modelId="{0AFD9946-81B4-4465-AC8F-A0EB72AA57A9}">
      <dgm:prSet phldrT="[Text]"/>
      <dgm:spPr/>
      <dgm:t>
        <a:bodyPr/>
        <a:lstStyle/>
        <a:p>
          <a:r>
            <a:rPr lang="en-US" dirty="0" smtClean="0"/>
            <a:t>CF</a:t>
          </a:r>
          <a:br>
            <a:rPr lang="en-US" dirty="0" smtClean="0"/>
          </a:br>
          <a:r>
            <a:rPr lang="en-US" dirty="0" err="1" smtClean="0"/>
            <a:t>Dll</a:t>
          </a:r>
          <a:endParaRPr lang="en-US" dirty="0"/>
        </a:p>
      </dgm:t>
    </dgm:pt>
    <dgm:pt modelId="{4FDE07A6-185D-4D3B-9F12-04F94DBBC097}" type="parTrans" cxnId="{607F8EFA-D544-4410-9C17-6E003F442C07}">
      <dgm:prSet/>
      <dgm:spPr/>
      <dgm:t>
        <a:bodyPr/>
        <a:lstStyle/>
        <a:p>
          <a:endParaRPr lang="en-US"/>
        </a:p>
      </dgm:t>
    </dgm:pt>
    <dgm:pt modelId="{3E5DE2CB-E471-4077-A00B-3E9C0D0E41C6}" type="sibTrans" cxnId="{607F8EFA-D544-4410-9C17-6E003F442C07}">
      <dgm:prSet/>
      <dgm:spPr/>
      <dgm:t>
        <a:bodyPr/>
        <a:lstStyle/>
        <a:p>
          <a:endParaRPr lang="en-US"/>
        </a:p>
      </dgm:t>
    </dgm:pt>
    <dgm:pt modelId="{9B12F528-F9F2-4BEB-B4D6-943E77BA9AA0}">
      <dgm:prSet phldrT="[Text]"/>
      <dgm:spPr/>
      <dgm:t>
        <a:bodyPr/>
        <a:lstStyle/>
        <a:p>
          <a:r>
            <a:rPr lang="en-US" dirty="0" smtClean="0"/>
            <a:t>ERD</a:t>
          </a:r>
          <a:endParaRPr lang="en-US" dirty="0"/>
        </a:p>
      </dgm:t>
    </dgm:pt>
    <dgm:pt modelId="{9CCFEBE3-704A-489D-A960-D5699094E827}" type="parTrans" cxnId="{A8F1AEC5-E734-442F-85FD-A8971DA22CCE}">
      <dgm:prSet/>
      <dgm:spPr/>
      <dgm:t>
        <a:bodyPr/>
        <a:lstStyle/>
        <a:p>
          <a:endParaRPr lang="en-US"/>
        </a:p>
      </dgm:t>
    </dgm:pt>
    <dgm:pt modelId="{08CAF25A-1522-4F47-976B-D1ED1C213008}" type="sibTrans" cxnId="{A8F1AEC5-E734-442F-85FD-A8971DA22CCE}">
      <dgm:prSet/>
      <dgm:spPr/>
      <dgm:t>
        <a:bodyPr/>
        <a:lstStyle/>
        <a:p>
          <a:endParaRPr lang="en-US"/>
        </a:p>
      </dgm:t>
    </dgm:pt>
    <dgm:pt modelId="{3ED5A01A-8C2F-4069-A378-B18E6F5C196C}">
      <dgm:prSet phldrT="[Text]"/>
      <dgm:spPr/>
      <dgm:t>
        <a:bodyPr/>
        <a:lstStyle/>
        <a:p>
          <a:r>
            <a:rPr lang="en-US" dirty="0" err="1" smtClean="0"/>
            <a:t>Normalisasi</a:t>
          </a:r>
          <a:endParaRPr lang="en-US" dirty="0"/>
        </a:p>
      </dgm:t>
    </dgm:pt>
    <dgm:pt modelId="{B277BF6E-C788-4F97-9E47-FA9D83444C08}" type="parTrans" cxnId="{CBEA558F-E279-4EBB-9447-9914213C4049}">
      <dgm:prSet/>
      <dgm:spPr/>
      <dgm:t>
        <a:bodyPr/>
        <a:lstStyle/>
        <a:p>
          <a:endParaRPr lang="en-US"/>
        </a:p>
      </dgm:t>
    </dgm:pt>
    <dgm:pt modelId="{44B0C5AD-7C85-48D6-881F-203794A06F02}" type="sibTrans" cxnId="{CBEA558F-E279-4EBB-9447-9914213C4049}">
      <dgm:prSet/>
      <dgm:spPr/>
      <dgm:t>
        <a:bodyPr/>
        <a:lstStyle/>
        <a:p>
          <a:endParaRPr lang="en-US"/>
        </a:p>
      </dgm:t>
    </dgm:pt>
    <dgm:pt modelId="{C93CA30A-65E8-4F29-89CD-FA482FD36D09}" type="pres">
      <dgm:prSet presAssocID="{C7B83D3F-598E-4F0A-8972-1D161287E83C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17ADF57-2114-4F84-BA0D-44D360848216}" type="pres">
      <dgm:prSet presAssocID="{C7B83D3F-598E-4F0A-8972-1D161287E83C}" presName="children" presStyleCnt="0"/>
      <dgm:spPr/>
    </dgm:pt>
    <dgm:pt modelId="{EEE01EDE-AF0A-4F89-80F2-F099CE846906}" type="pres">
      <dgm:prSet presAssocID="{C7B83D3F-598E-4F0A-8972-1D161287E83C}" presName="child1group" presStyleCnt="0"/>
      <dgm:spPr/>
    </dgm:pt>
    <dgm:pt modelId="{5216E33D-B414-42D5-9592-83EA7919B757}" type="pres">
      <dgm:prSet presAssocID="{C7B83D3F-598E-4F0A-8972-1D161287E83C}" presName="child1" presStyleLbl="bgAcc1" presStyleIdx="0" presStyleCnt="4"/>
      <dgm:spPr/>
      <dgm:t>
        <a:bodyPr/>
        <a:lstStyle/>
        <a:p>
          <a:endParaRPr lang="en-US"/>
        </a:p>
      </dgm:t>
    </dgm:pt>
    <dgm:pt modelId="{C2F0C115-2B0E-43ED-B9DC-6D8165DE2D61}" type="pres">
      <dgm:prSet presAssocID="{C7B83D3F-598E-4F0A-8972-1D161287E83C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246CDA-17BB-49D1-836B-7CE462B60BC0}" type="pres">
      <dgm:prSet presAssocID="{C7B83D3F-598E-4F0A-8972-1D161287E83C}" presName="child2group" presStyleCnt="0"/>
      <dgm:spPr/>
    </dgm:pt>
    <dgm:pt modelId="{01E73C56-6E35-4AEA-932F-FB8EA402002A}" type="pres">
      <dgm:prSet presAssocID="{C7B83D3F-598E-4F0A-8972-1D161287E83C}" presName="child2" presStyleLbl="bgAcc1" presStyleIdx="1" presStyleCnt="4" custLinFactNeighborX="-1215"/>
      <dgm:spPr/>
      <dgm:t>
        <a:bodyPr/>
        <a:lstStyle/>
        <a:p>
          <a:endParaRPr lang="en-US"/>
        </a:p>
      </dgm:t>
    </dgm:pt>
    <dgm:pt modelId="{F76E7B55-4343-4919-BBD0-2AE38C825B86}" type="pres">
      <dgm:prSet presAssocID="{C7B83D3F-598E-4F0A-8972-1D161287E83C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EEF351-D6A7-4B72-9A5A-C7307BAADAC7}" type="pres">
      <dgm:prSet presAssocID="{C7B83D3F-598E-4F0A-8972-1D161287E83C}" presName="child3group" presStyleCnt="0"/>
      <dgm:spPr/>
    </dgm:pt>
    <dgm:pt modelId="{C0B35BE7-6DB3-4757-AAD0-26DE3D1F43A7}" type="pres">
      <dgm:prSet presAssocID="{C7B83D3F-598E-4F0A-8972-1D161287E83C}" presName="child3" presStyleLbl="bgAcc1" presStyleIdx="2" presStyleCnt="4"/>
      <dgm:spPr/>
      <dgm:t>
        <a:bodyPr/>
        <a:lstStyle/>
        <a:p>
          <a:endParaRPr lang="en-US"/>
        </a:p>
      </dgm:t>
    </dgm:pt>
    <dgm:pt modelId="{8A5DD9EC-1935-4C15-8B27-A5C86DA7FFF1}" type="pres">
      <dgm:prSet presAssocID="{C7B83D3F-598E-4F0A-8972-1D161287E83C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BEA003-E662-4E99-ACBE-FF6009551623}" type="pres">
      <dgm:prSet presAssocID="{C7B83D3F-598E-4F0A-8972-1D161287E83C}" presName="child4group" presStyleCnt="0"/>
      <dgm:spPr/>
    </dgm:pt>
    <dgm:pt modelId="{E04F1115-DD52-4F5F-A8B6-0F27CD45DE8A}" type="pres">
      <dgm:prSet presAssocID="{C7B83D3F-598E-4F0A-8972-1D161287E83C}" presName="child4" presStyleLbl="bgAcc1" presStyleIdx="3" presStyleCnt="4"/>
      <dgm:spPr/>
      <dgm:t>
        <a:bodyPr/>
        <a:lstStyle/>
        <a:p>
          <a:endParaRPr lang="en-US"/>
        </a:p>
      </dgm:t>
    </dgm:pt>
    <dgm:pt modelId="{C310150E-3AFA-4C35-A643-80D07E6B5467}" type="pres">
      <dgm:prSet presAssocID="{C7B83D3F-598E-4F0A-8972-1D161287E83C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765FD8-16FF-4286-B503-837E39E74251}" type="pres">
      <dgm:prSet presAssocID="{C7B83D3F-598E-4F0A-8972-1D161287E83C}" presName="childPlaceholder" presStyleCnt="0"/>
      <dgm:spPr/>
    </dgm:pt>
    <dgm:pt modelId="{F38653E0-BEE7-4357-B144-4894FF093FFF}" type="pres">
      <dgm:prSet presAssocID="{C7B83D3F-598E-4F0A-8972-1D161287E83C}" presName="circle" presStyleCnt="0"/>
      <dgm:spPr/>
    </dgm:pt>
    <dgm:pt modelId="{5F801005-E2AC-4CF4-A3CB-CC89F84829FD}" type="pres">
      <dgm:prSet presAssocID="{C7B83D3F-598E-4F0A-8972-1D161287E83C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A1E56D-A7ED-45C8-8AEE-551D876D98F3}" type="pres">
      <dgm:prSet presAssocID="{C7B83D3F-598E-4F0A-8972-1D161287E83C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4C9E7C-97A7-4463-80D8-EB52A77DA487}" type="pres">
      <dgm:prSet presAssocID="{C7B83D3F-598E-4F0A-8972-1D161287E83C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AB24B0-448C-49B8-B332-835ABFFB3018}" type="pres">
      <dgm:prSet presAssocID="{C7B83D3F-598E-4F0A-8972-1D161287E83C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7F9BB6-DB3B-44AE-9589-352C3C58C018}" type="pres">
      <dgm:prSet presAssocID="{C7B83D3F-598E-4F0A-8972-1D161287E83C}" presName="quadrantPlaceholder" presStyleCnt="0"/>
      <dgm:spPr/>
    </dgm:pt>
    <dgm:pt modelId="{38CB4C86-12A0-430E-8108-270D497689C4}" type="pres">
      <dgm:prSet presAssocID="{C7B83D3F-598E-4F0A-8972-1D161287E83C}" presName="center1" presStyleLbl="fgShp" presStyleIdx="0" presStyleCnt="2"/>
      <dgm:spPr/>
    </dgm:pt>
    <dgm:pt modelId="{53F9FA22-0009-4A9C-92A9-A733A907A57B}" type="pres">
      <dgm:prSet presAssocID="{C7B83D3F-598E-4F0A-8972-1D161287E83C}" presName="center2" presStyleLbl="fgShp" presStyleIdx="1" presStyleCnt="2"/>
      <dgm:spPr/>
    </dgm:pt>
  </dgm:ptLst>
  <dgm:cxnLst>
    <dgm:cxn modelId="{6D1F2DAB-CA9B-4995-94C7-2F4608CA1459}" srcId="{C7B83D3F-598E-4F0A-8972-1D161287E83C}" destId="{C96E0501-6174-40EC-8C09-4B0DF3821A4C}" srcOrd="0" destOrd="0" parTransId="{B664095C-767C-43D7-A802-C1AB6353DA35}" sibTransId="{ABC5E31E-8AE3-4468-A03D-894376B45DED}"/>
    <dgm:cxn modelId="{41D4D428-7221-41B7-BF79-BC5674AB1409}" srcId="{9D607749-5D2E-402C-92F9-7C08A838DD19}" destId="{611BDBD8-04AE-49E4-AA35-56E65B66BFB9}" srcOrd="0" destOrd="0" parTransId="{725607F5-B940-4841-9B17-15391EB31A88}" sibTransId="{169D3037-B73E-4811-805C-655EF6014B4E}"/>
    <dgm:cxn modelId="{15865E13-657D-4000-81C6-4BE14F25F426}" type="presOf" srcId="{20572747-35FC-4AE0-A362-68431470D357}" destId="{C2F0C115-2B0E-43ED-B9DC-6D8165DE2D61}" srcOrd="1" destOrd="0" presId="urn:microsoft.com/office/officeart/2005/8/layout/cycle4#1"/>
    <dgm:cxn modelId="{966964FE-6E7C-4384-9ECE-08A38DA2C2E3}" type="presOf" srcId="{3ED5A01A-8C2F-4069-A378-B18E6F5C196C}" destId="{C310150E-3AFA-4C35-A643-80D07E6B5467}" srcOrd="1" destOrd="2" presId="urn:microsoft.com/office/officeart/2005/8/layout/cycle4#1"/>
    <dgm:cxn modelId="{DF7BF8FD-6DD6-47DD-A606-8A5C5C401586}" type="presOf" srcId="{A2F8034F-E7D8-456C-BF88-7483F6F97022}" destId="{C0B35BE7-6DB3-4757-AAD0-26DE3D1F43A7}" srcOrd="0" destOrd="1" presId="urn:microsoft.com/office/officeart/2005/8/layout/cycle4#1"/>
    <dgm:cxn modelId="{4BB5F3D8-5DFF-464D-BEA6-C7B7EA024F03}" type="presOf" srcId="{A2F8034F-E7D8-456C-BF88-7483F6F97022}" destId="{8A5DD9EC-1935-4C15-8B27-A5C86DA7FFF1}" srcOrd="1" destOrd="1" presId="urn:microsoft.com/office/officeart/2005/8/layout/cycle4#1"/>
    <dgm:cxn modelId="{778AF607-4678-4451-B90A-B1C5BB85237A}" type="presOf" srcId="{4999BE67-811F-4BEB-9D1E-8026BB92A05F}" destId="{01E73C56-6E35-4AEA-932F-FB8EA402002A}" srcOrd="0" destOrd="0" presId="urn:microsoft.com/office/officeart/2005/8/layout/cycle4#1"/>
    <dgm:cxn modelId="{F8CBAFD5-1818-497F-9657-D22D4F079BD8}" type="presOf" srcId="{0128443A-CE9B-482D-99E2-C60C0F391799}" destId="{C310150E-3AFA-4C35-A643-80D07E6B5467}" srcOrd="1" destOrd="0" presId="urn:microsoft.com/office/officeart/2005/8/layout/cycle4#1"/>
    <dgm:cxn modelId="{3767C381-3E22-4AA1-B958-DEDB1AD8F75F}" type="presOf" srcId="{4AEEF891-C9B4-4B46-B913-8EB48964171E}" destId="{F76E7B55-4343-4919-BBD0-2AE38C825B86}" srcOrd="1" destOrd="1" presId="urn:microsoft.com/office/officeart/2005/8/layout/cycle4#1"/>
    <dgm:cxn modelId="{72CEEC66-4BA1-457C-8B3A-1EFFE64DF160}" type="presOf" srcId="{4AEEF891-C9B4-4B46-B913-8EB48964171E}" destId="{01E73C56-6E35-4AEA-932F-FB8EA402002A}" srcOrd="0" destOrd="1" presId="urn:microsoft.com/office/officeart/2005/8/layout/cycle4#1"/>
    <dgm:cxn modelId="{CBEA558F-E279-4EBB-9447-9914213C4049}" srcId="{D902B5C0-DBF1-49C0-9121-6E1CFBB44A05}" destId="{3ED5A01A-8C2F-4069-A378-B18E6F5C196C}" srcOrd="2" destOrd="0" parTransId="{B277BF6E-C788-4F97-9E47-FA9D83444C08}" sibTransId="{44B0C5AD-7C85-48D6-881F-203794A06F02}"/>
    <dgm:cxn modelId="{44EFABD8-2D10-4F9F-8F12-A3B20AA7BC5D}" srcId="{C96E0501-6174-40EC-8C09-4B0DF3821A4C}" destId="{20572747-35FC-4AE0-A362-68431470D357}" srcOrd="0" destOrd="0" parTransId="{C808C193-92CE-4722-9605-46C6282BBD0A}" sibTransId="{C846E664-05F0-4B12-ACD7-DF9C2C77052E}"/>
    <dgm:cxn modelId="{607F8EFA-D544-4410-9C17-6E003F442C07}" srcId="{9D607749-5D2E-402C-92F9-7C08A838DD19}" destId="{0AFD9946-81B4-4465-AC8F-A0EB72AA57A9}" srcOrd="2" destOrd="0" parTransId="{4FDE07A6-185D-4D3B-9F12-04F94DBBC097}" sibTransId="{3E5DE2CB-E471-4077-A00B-3E9C0D0E41C6}"/>
    <dgm:cxn modelId="{BB786ECC-C342-4B8C-86AA-6C0B9C809434}" type="presOf" srcId="{D902B5C0-DBF1-49C0-9121-6E1CFBB44A05}" destId="{EBAB24B0-448C-49B8-B332-835ABFFB3018}" srcOrd="0" destOrd="0" presId="urn:microsoft.com/office/officeart/2005/8/layout/cycle4#1"/>
    <dgm:cxn modelId="{D440846C-C1FE-40FC-9486-4207504701DF}" type="presOf" srcId="{611BDBD8-04AE-49E4-AA35-56E65B66BFB9}" destId="{8A5DD9EC-1935-4C15-8B27-A5C86DA7FFF1}" srcOrd="1" destOrd="0" presId="urn:microsoft.com/office/officeart/2005/8/layout/cycle4#1"/>
    <dgm:cxn modelId="{A8F1AEC5-E734-442F-85FD-A8971DA22CCE}" srcId="{D902B5C0-DBF1-49C0-9121-6E1CFBB44A05}" destId="{9B12F528-F9F2-4BEB-B4D6-943E77BA9AA0}" srcOrd="1" destOrd="0" parTransId="{9CCFEBE3-704A-489D-A960-D5699094E827}" sibTransId="{08CAF25A-1522-4F47-976B-D1ED1C213008}"/>
    <dgm:cxn modelId="{86027A52-97D8-4E84-BE81-3AECA2757760}" srcId="{C7B83D3F-598E-4F0A-8972-1D161287E83C}" destId="{D902B5C0-DBF1-49C0-9121-6E1CFBB44A05}" srcOrd="3" destOrd="0" parTransId="{A52E0C12-B2D3-4B76-B478-AE7718BE5754}" sibTransId="{9ABF67D0-8236-4283-83F9-E093F2E77B15}"/>
    <dgm:cxn modelId="{0385A18F-6BDE-4099-8913-0C0A33FE0056}" type="presOf" srcId="{3ED5A01A-8C2F-4069-A378-B18E6F5C196C}" destId="{E04F1115-DD52-4F5F-A8B6-0F27CD45DE8A}" srcOrd="0" destOrd="2" presId="urn:microsoft.com/office/officeart/2005/8/layout/cycle4#1"/>
    <dgm:cxn modelId="{62862B83-EAB6-4B65-9579-12D4E9D77695}" type="presOf" srcId="{9D607749-5D2E-402C-92F9-7C08A838DD19}" destId="{0A4C9E7C-97A7-4463-80D8-EB52A77DA487}" srcOrd="0" destOrd="0" presId="urn:microsoft.com/office/officeart/2005/8/layout/cycle4#1"/>
    <dgm:cxn modelId="{C9086897-14A5-48D8-A87B-4CA617919DAF}" type="presOf" srcId="{0AFD9946-81B4-4465-AC8F-A0EB72AA57A9}" destId="{C0B35BE7-6DB3-4757-AAD0-26DE3D1F43A7}" srcOrd="0" destOrd="2" presId="urn:microsoft.com/office/officeart/2005/8/layout/cycle4#1"/>
    <dgm:cxn modelId="{589E8EDB-3BCA-41B6-89E0-C7946E99713E}" type="presOf" srcId="{C96E0501-6174-40EC-8C09-4B0DF3821A4C}" destId="{5F801005-E2AC-4CF4-A3CB-CC89F84829FD}" srcOrd="0" destOrd="0" presId="urn:microsoft.com/office/officeart/2005/8/layout/cycle4#1"/>
    <dgm:cxn modelId="{48FEDEBF-170D-45D6-A740-3F46CF8EC29B}" srcId="{9D607749-5D2E-402C-92F9-7C08A838DD19}" destId="{A2F8034F-E7D8-456C-BF88-7483F6F97022}" srcOrd="1" destOrd="0" parTransId="{087BB742-49C5-4C20-9FC2-98F05A48D6D7}" sibTransId="{2FAD33F2-6B85-4F9B-B54F-D1FED7C97EF6}"/>
    <dgm:cxn modelId="{3B323F57-12C6-4C26-9815-84180BF6B879}" srcId="{5D269B03-EAE6-4317-8563-9F6009E6DEBE}" destId="{4999BE67-811F-4BEB-9D1E-8026BB92A05F}" srcOrd="0" destOrd="0" parTransId="{5F2109FE-E82C-4619-BF35-34ACEC24223F}" sibTransId="{1E9FEFC5-B930-49AA-8847-0648CF2A2AEE}"/>
    <dgm:cxn modelId="{0B7B59C0-3171-4A2C-B2FF-BF127D4EC1E3}" type="presOf" srcId="{4999BE67-811F-4BEB-9D1E-8026BB92A05F}" destId="{F76E7B55-4343-4919-BBD0-2AE38C825B86}" srcOrd="1" destOrd="0" presId="urn:microsoft.com/office/officeart/2005/8/layout/cycle4#1"/>
    <dgm:cxn modelId="{F8EEC7BB-EC44-454D-9048-CEB4FBA358EC}" type="presOf" srcId="{20572747-35FC-4AE0-A362-68431470D357}" destId="{5216E33D-B414-42D5-9592-83EA7919B757}" srcOrd="0" destOrd="0" presId="urn:microsoft.com/office/officeart/2005/8/layout/cycle4#1"/>
    <dgm:cxn modelId="{86A1BB15-13EC-4093-91AD-31AEA182C82B}" srcId="{C7B83D3F-598E-4F0A-8972-1D161287E83C}" destId="{9D607749-5D2E-402C-92F9-7C08A838DD19}" srcOrd="2" destOrd="0" parTransId="{41E35F23-61B7-4544-9B9B-328D88E28548}" sibTransId="{98BB3F23-0909-4E9D-ADF2-FA4248EB5E87}"/>
    <dgm:cxn modelId="{3E578898-4142-43CF-BB26-9E5182EBABEE}" type="presOf" srcId="{C7B83D3F-598E-4F0A-8972-1D161287E83C}" destId="{C93CA30A-65E8-4F29-89CD-FA482FD36D09}" srcOrd="0" destOrd="0" presId="urn:microsoft.com/office/officeart/2005/8/layout/cycle4#1"/>
    <dgm:cxn modelId="{EB92484E-E2B0-4C08-B6E3-B154D60C9E46}" type="presOf" srcId="{5D269B03-EAE6-4317-8563-9F6009E6DEBE}" destId="{31A1E56D-A7ED-45C8-8AEE-551D876D98F3}" srcOrd="0" destOrd="0" presId="urn:microsoft.com/office/officeart/2005/8/layout/cycle4#1"/>
    <dgm:cxn modelId="{3DC36077-3C75-43F4-9345-A59FD5511BAC}" type="presOf" srcId="{0128443A-CE9B-482D-99E2-C60C0F391799}" destId="{E04F1115-DD52-4F5F-A8B6-0F27CD45DE8A}" srcOrd="0" destOrd="0" presId="urn:microsoft.com/office/officeart/2005/8/layout/cycle4#1"/>
    <dgm:cxn modelId="{F93A9F7B-FE8F-4438-A136-C8CD8A5E15DD}" srcId="{D902B5C0-DBF1-49C0-9121-6E1CFBB44A05}" destId="{0128443A-CE9B-482D-99E2-C60C0F391799}" srcOrd="0" destOrd="0" parTransId="{F5753BD1-797D-403E-AB21-8803C06CFF03}" sibTransId="{F9FC7236-19CE-4D08-941D-A9425979B712}"/>
    <dgm:cxn modelId="{946638C8-0563-4A85-87A1-E2AA01F91C09}" srcId="{C7B83D3F-598E-4F0A-8972-1D161287E83C}" destId="{5D269B03-EAE6-4317-8563-9F6009E6DEBE}" srcOrd="1" destOrd="0" parTransId="{A4B6C66C-B932-4339-A310-8E0B72654C67}" sibTransId="{E9B407EF-2AE2-4DCF-A70E-B0B9DAFEA794}"/>
    <dgm:cxn modelId="{C5114F67-37BF-443D-99F5-2CB64EBA9EE9}" type="presOf" srcId="{9B12F528-F9F2-4BEB-B4D6-943E77BA9AA0}" destId="{C310150E-3AFA-4C35-A643-80D07E6B5467}" srcOrd="1" destOrd="1" presId="urn:microsoft.com/office/officeart/2005/8/layout/cycle4#1"/>
    <dgm:cxn modelId="{19B4F527-BCBC-45B2-9A75-D6BC387374AF}" type="presOf" srcId="{9B12F528-F9F2-4BEB-B4D6-943E77BA9AA0}" destId="{E04F1115-DD52-4F5F-A8B6-0F27CD45DE8A}" srcOrd="0" destOrd="1" presId="urn:microsoft.com/office/officeart/2005/8/layout/cycle4#1"/>
    <dgm:cxn modelId="{510A947B-E6C5-4EB1-A7E3-973B4C3572D7}" type="presOf" srcId="{0AFD9946-81B4-4465-AC8F-A0EB72AA57A9}" destId="{8A5DD9EC-1935-4C15-8B27-A5C86DA7FFF1}" srcOrd="1" destOrd="2" presId="urn:microsoft.com/office/officeart/2005/8/layout/cycle4#1"/>
    <dgm:cxn modelId="{D5D015F6-896C-4A15-93A6-E2EB8150A5B1}" type="presOf" srcId="{611BDBD8-04AE-49E4-AA35-56E65B66BFB9}" destId="{C0B35BE7-6DB3-4757-AAD0-26DE3D1F43A7}" srcOrd="0" destOrd="0" presId="urn:microsoft.com/office/officeart/2005/8/layout/cycle4#1"/>
    <dgm:cxn modelId="{DB163592-9E18-49C2-8EF0-609CCCAB10AC}" srcId="{5D269B03-EAE6-4317-8563-9F6009E6DEBE}" destId="{4AEEF891-C9B4-4B46-B913-8EB48964171E}" srcOrd="1" destOrd="0" parTransId="{9DD0C904-E5FD-4B50-A04D-B2FAE9E83C89}" sibTransId="{3B077742-7EB1-40CA-8CBE-E2844FEA7033}"/>
    <dgm:cxn modelId="{D36602A7-666F-4828-B317-EE5170E36277}" type="presParOf" srcId="{C93CA30A-65E8-4F29-89CD-FA482FD36D09}" destId="{217ADF57-2114-4F84-BA0D-44D360848216}" srcOrd="0" destOrd="0" presId="urn:microsoft.com/office/officeart/2005/8/layout/cycle4#1"/>
    <dgm:cxn modelId="{3511C366-076B-4F49-9B82-B771BA58E7F0}" type="presParOf" srcId="{217ADF57-2114-4F84-BA0D-44D360848216}" destId="{EEE01EDE-AF0A-4F89-80F2-F099CE846906}" srcOrd="0" destOrd="0" presId="urn:microsoft.com/office/officeart/2005/8/layout/cycle4#1"/>
    <dgm:cxn modelId="{886AEB6B-E8C2-4B10-A407-D9080FE6CFE0}" type="presParOf" srcId="{EEE01EDE-AF0A-4F89-80F2-F099CE846906}" destId="{5216E33D-B414-42D5-9592-83EA7919B757}" srcOrd="0" destOrd="0" presId="urn:microsoft.com/office/officeart/2005/8/layout/cycle4#1"/>
    <dgm:cxn modelId="{274272DA-0C9B-4721-A9BF-222352738FBE}" type="presParOf" srcId="{EEE01EDE-AF0A-4F89-80F2-F099CE846906}" destId="{C2F0C115-2B0E-43ED-B9DC-6D8165DE2D61}" srcOrd="1" destOrd="0" presId="urn:microsoft.com/office/officeart/2005/8/layout/cycle4#1"/>
    <dgm:cxn modelId="{D84184A3-B549-48FB-BC0A-AF30BDA86954}" type="presParOf" srcId="{217ADF57-2114-4F84-BA0D-44D360848216}" destId="{14246CDA-17BB-49D1-836B-7CE462B60BC0}" srcOrd="1" destOrd="0" presId="urn:microsoft.com/office/officeart/2005/8/layout/cycle4#1"/>
    <dgm:cxn modelId="{D40105DE-0E13-418B-9B97-AAF5FF8D0B37}" type="presParOf" srcId="{14246CDA-17BB-49D1-836B-7CE462B60BC0}" destId="{01E73C56-6E35-4AEA-932F-FB8EA402002A}" srcOrd="0" destOrd="0" presId="urn:microsoft.com/office/officeart/2005/8/layout/cycle4#1"/>
    <dgm:cxn modelId="{76DE2F96-6A19-43A7-AF8F-E07884E43273}" type="presParOf" srcId="{14246CDA-17BB-49D1-836B-7CE462B60BC0}" destId="{F76E7B55-4343-4919-BBD0-2AE38C825B86}" srcOrd="1" destOrd="0" presId="urn:microsoft.com/office/officeart/2005/8/layout/cycle4#1"/>
    <dgm:cxn modelId="{1CE3F652-3DE6-4D8A-AEC4-41ADE2FC704D}" type="presParOf" srcId="{217ADF57-2114-4F84-BA0D-44D360848216}" destId="{FDEEF351-D6A7-4B72-9A5A-C7307BAADAC7}" srcOrd="2" destOrd="0" presId="urn:microsoft.com/office/officeart/2005/8/layout/cycle4#1"/>
    <dgm:cxn modelId="{A4BEEF9F-8ADB-4F12-9CAF-EE36B606C461}" type="presParOf" srcId="{FDEEF351-D6A7-4B72-9A5A-C7307BAADAC7}" destId="{C0B35BE7-6DB3-4757-AAD0-26DE3D1F43A7}" srcOrd="0" destOrd="0" presId="urn:microsoft.com/office/officeart/2005/8/layout/cycle4#1"/>
    <dgm:cxn modelId="{FD2CD80E-8E63-4498-AD1F-B23764FF7496}" type="presParOf" srcId="{FDEEF351-D6A7-4B72-9A5A-C7307BAADAC7}" destId="{8A5DD9EC-1935-4C15-8B27-A5C86DA7FFF1}" srcOrd="1" destOrd="0" presId="urn:microsoft.com/office/officeart/2005/8/layout/cycle4#1"/>
    <dgm:cxn modelId="{72248DDB-D1A2-41FE-BB32-33F77F6340AC}" type="presParOf" srcId="{217ADF57-2114-4F84-BA0D-44D360848216}" destId="{FBBEA003-E662-4E99-ACBE-FF6009551623}" srcOrd="3" destOrd="0" presId="urn:microsoft.com/office/officeart/2005/8/layout/cycle4#1"/>
    <dgm:cxn modelId="{81A26D15-DB55-435A-81C2-5C287CDCFCAA}" type="presParOf" srcId="{FBBEA003-E662-4E99-ACBE-FF6009551623}" destId="{E04F1115-DD52-4F5F-A8B6-0F27CD45DE8A}" srcOrd="0" destOrd="0" presId="urn:microsoft.com/office/officeart/2005/8/layout/cycle4#1"/>
    <dgm:cxn modelId="{F742BB48-5211-4246-84AB-8C0F27DA1D10}" type="presParOf" srcId="{FBBEA003-E662-4E99-ACBE-FF6009551623}" destId="{C310150E-3AFA-4C35-A643-80D07E6B5467}" srcOrd="1" destOrd="0" presId="urn:microsoft.com/office/officeart/2005/8/layout/cycle4#1"/>
    <dgm:cxn modelId="{2B29B0ED-3BBC-4E03-B4A1-B5FC71365E4B}" type="presParOf" srcId="{217ADF57-2114-4F84-BA0D-44D360848216}" destId="{5E765FD8-16FF-4286-B503-837E39E74251}" srcOrd="4" destOrd="0" presId="urn:microsoft.com/office/officeart/2005/8/layout/cycle4#1"/>
    <dgm:cxn modelId="{B36AC3A1-9037-4A32-A6C1-EA672D9F4A41}" type="presParOf" srcId="{C93CA30A-65E8-4F29-89CD-FA482FD36D09}" destId="{F38653E0-BEE7-4357-B144-4894FF093FFF}" srcOrd="1" destOrd="0" presId="urn:microsoft.com/office/officeart/2005/8/layout/cycle4#1"/>
    <dgm:cxn modelId="{A5E97E97-5C9C-436F-9985-DA577A5A7DBD}" type="presParOf" srcId="{F38653E0-BEE7-4357-B144-4894FF093FFF}" destId="{5F801005-E2AC-4CF4-A3CB-CC89F84829FD}" srcOrd="0" destOrd="0" presId="urn:microsoft.com/office/officeart/2005/8/layout/cycle4#1"/>
    <dgm:cxn modelId="{B2D3DE5F-9E96-41B6-8FAB-A1195D7369C5}" type="presParOf" srcId="{F38653E0-BEE7-4357-B144-4894FF093FFF}" destId="{31A1E56D-A7ED-45C8-8AEE-551D876D98F3}" srcOrd="1" destOrd="0" presId="urn:microsoft.com/office/officeart/2005/8/layout/cycle4#1"/>
    <dgm:cxn modelId="{EC395194-8DBB-4FBD-88D9-A1C7087F52E6}" type="presParOf" srcId="{F38653E0-BEE7-4357-B144-4894FF093FFF}" destId="{0A4C9E7C-97A7-4463-80D8-EB52A77DA487}" srcOrd="2" destOrd="0" presId="urn:microsoft.com/office/officeart/2005/8/layout/cycle4#1"/>
    <dgm:cxn modelId="{832125D6-AB6A-4D5C-A20C-B2FAF93039B4}" type="presParOf" srcId="{F38653E0-BEE7-4357-B144-4894FF093FFF}" destId="{EBAB24B0-448C-49B8-B332-835ABFFB3018}" srcOrd="3" destOrd="0" presId="urn:microsoft.com/office/officeart/2005/8/layout/cycle4#1"/>
    <dgm:cxn modelId="{0ED00C01-7227-4CB5-B4CA-AAA07B6115E8}" type="presParOf" srcId="{F38653E0-BEE7-4357-B144-4894FF093FFF}" destId="{507F9BB6-DB3B-44AE-9589-352C3C58C018}" srcOrd="4" destOrd="0" presId="urn:microsoft.com/office/officeart/2005/8/layout/cycle4#1"/>
    <dgm:cxn modelId="{28A1B754-6D90-4796-90E8-10B022210CB9}" type="presParOf" srcId="{C93CA30A-65E8-4F29-89CD-FA482FD36D09}" destId="{38CB4C86-12A0-430E-8108-270D497689C4}" srcOrd="2" destOrd="0" presId="urn:microsoft.com/office/officeart/2005/8/layout/cycle4#1"/>
    <dgm:cxn modelId="{BE5075F6-194B-4579-88D3-1AC0236254ED}" type="presParOf" srcId="{C93CA30A-65E8-4F29-89CD-FA482FD36D09}" destId="{53F9FA22-0009-4A9C-92A9-A733A907A57B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5211D5-9A83-4C08-A4DE-8415326330DB}">
      <dsp:nvSpPr>
        <dsp:cNvPr id="0" name=""/>
        <dsp:cNvSpPr/>
      </dsp:nvSpPr>
      <dsp:spPr>
        <a:xfrm rot="2561565">
          <a:off x="2365405" y="3107920"/>
          <a:ext cx="681418" cy="54755"/>
        </a:xfrm>
        <a:custGeom>
          <a:avLst/>
          <a:gdLst/>
          <a:ahLst/>
          <a:cxnLst/>
          <a:rect l="0" t="0" r="0" b="0"/>
          <a:pathLst>
            <a:path>
              <a:moveTo>
                <a:pt x="0" y="27377"/>
              </a:moveTo>
              <a:lnTo>
                <a:pt x="681418" y="27377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A7982F-C343-4A25-8B01-EABE6B21A5C7}">
      <dsp:nvSpPr>
        <dsp:cNvPr id="0" name=""/>
        <dsp:cNvSpPr/>
      </dsp:nvSpPr>
      <dsp:spPr>
        <a:xfrm>
          <a:off x="2455692" y="2180833"/>
          <a:ext cx="869915" cy="54755"/>
        </a:xfrm>
        <a:custGeom>
          <a:avLst/>
          <a:gdLst/>
          <a:ahLst/>
          <a:cxnLst/>
          <a:rect l="0" t="0" r="0" b="0"/>
          <a:pathLst>
            <a:path>
              <a:moveTo>
                <a:pt x="0" y="27377"/>
              </a:moveTo>
              <a:lnTo>
                <a:pt x="869915" y="27377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24F811-B7F2-4317-B676-CE0F8F269243}">
      <dsp:nvSpPr>
        <dsp:cNvPr id="0" name=""/>
        <dsp:cNvSpPr/>
      </dsp:nvSpPr>
      <dsp:spPr>
        <a:xfrm rot="19131577">
          <a:off x="2349372" y="1238387"/>
          <a:ext cx="861242" cy="54755"/>
        </a:xfrm>
        <a:custGeom>
          <a:avLst/>
          <a:gdLst/>
          <a:ahLst/>
          <a:cxnLst/>
          <a:rect l="0" t="0" r="0" b="0"/>
          <a:pathLst>
            <a:path>
              <a:moveTo>
                <a:pt x="0" y="27377"/>
              </a:moveTo>
              <a:lnTo>
                <a:pt x="861242" y="27377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1E4154-66A8-4C45-9C93-555355F8CE31}">
      <dsp:nvSpPr>
        <dsp:cNvPr id="0" name=""/>
        <dsp:cNvSpPr/>
      </dsp:nvSpPr>
      <dsp:spPr>
        <a:xfrm>
          <a:off x="609863" y="1150433"/>
          <a:ext cx="2155738" cy="215573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6A4B5EE-17A5-4477-8643-40A1EDF9D94A}">
      <dsp:nvSpPr>
        <dsp:cNvPr id="0" name=""/>
        <dsp:cNvSpPr/>
      </dsp:nvSpPr>
      <dsp:spPr>
        <a:xfrm>
          <a:off x="2971800" y="-6563"/>
          <a:ext cx="1147822" cy="1206798"/>
        </a:xfrm>
        <a:prstGeom prst="ellipse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chemeClr val="tx1"/>
              </a:solidFill>
            </a:rPr>
            <a:t>SISTEM</a:t>
          </a:r>
          <a:endParaRPr lang="en-US" sz="1000" kern="1200" dirty="0">
            <a:solidFill>
              <a:schemeClr val="tx1"/>
            </a:solidFill>
          </a:endParaRPr>
        </a:p>
      </dsp:txBody>
      <dsp:txXfrm>
        <a:off x="3139895" y="170168"/>
        <a:ext cx="811632" cy="853336"/>
      </dsp:txXfrm>
    </dsp:sp>
    <dsp:sp modelId="{6BB91C74-7183-49F8-996F-2EF716CBFF89}">
      <dsp:nvSpPr>
        <dsp:cNvPr id="0" name=""/>
        <dsp:cNvSpPr/>
      </dsp:nvSpPr>
      <dsp:spPr>
        <a:xfrm>
          <a:off x="4343511" y="22924"/>
          <a:ext cx="1721733" cy="12067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err="1" smtClean="0"/>
            <a:t>Terstruktur</a:t>
          </a:r>
          <a:r>
            <a:rPr lang="en-US" sz="2000" kern="1200" dirty="0" smtClean="0"/>
            <a:t>  ( context Diagram, DFD)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OOAD (UML)</a:t>
          </a:r>
          <a:endParaRPr lang="en-US" sz="2000" kern="1200" dirty="0"/>
        </a:p>
      </dsp:txBody>
      <dsp:txXfrm>
        <a:off x="4343511" y="22924"/>
        <a:ext cx="1721733" cy="1206798"/>
      </dsp:txXfrm>
    </dsp:sp>
    <dsp:sp modelId="{F093DAF7-313B-4A65-9C75-CF2300080402}">
      <dsp:nvSpPr>
        <dsp:cNvPr id="0" name=""/>
        <dsp:cNvSpPr/>
      </dsp:nvSpPr>
      <dsp:spPr>
        <a:xfrm>
          <a:off x="3325608" y="1604811"/>
          <a:ext cx="1206798" cy="1206798"/>
        </a:xfrm>
        <a:prstGeom prst="ellipse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chemeClr val="tx1"/>
              </a:solidFill>
            </a:rPr>
            <a:t>DATABASE</a:t>
          </a:r>
          <a:endParaRPr lang="en-US" sz="1000" kern="1200" dirty="0">
            <a:solidFill>
              <a:schemeClr val="tx1"/>
            </a:solidFill>
          </a:endParaRPr>
        </a:p>
      </dsp:txBody>
      <dsp:txXfrm>
        <a:off x="3502339" y="1781542"/>
        <a:ext cx="853336" cy="853336"/>
      </dsp:txXfrm>
    </dsp:sp>
    <dsp:sp modelId="{44EFEB91-0F5C-43FD-BBA2-8063DB617031}">
      <dsp:nvSpPr>
        <dsp:cNvPr id="0" name=""/>
        <dsp:cNvSpPr/>
      </dsp:nvSpPr>
      <dsp:spPr>
        <a:xfrm>
          <a:off x="4653086" y="1604811"/>
          <a:ext cx="1810197" cy="12067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ERD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smtClean="0"/>
            <a:t> Normalisasi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Class Diagram</a:t>
          </a:r>
          <a:endParaRPr lang="en-US" sz="2000" kern="1200" dirty="0"/>
        </a:p>
      </dsp:txBody>
      <dsp:txXfrm>
        <a:off x="4653086" y="1604811"/>
        <a:ext cx="1810197" cy="1206798"/>
      </dsp:txXfrm>
    </dsp:sp>
    <dsp:sp modelId="{F29EEA0E-048C-4B0B-9662-999001EDCEE6}">
      <dsp:nvSpPr>
        <dsp:cNvPr id="0" name=""/>
        <dsp:cNvSpPr/>
      </dsp:nvSpPr>
      <dsp:spPr>
        <a:xfrm>
          <a:off x="2785154" y="3158120"/>
          <a:ext cx="1293442" cy="1293442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chemeClr val="tx1"/>
              </a:solidFill>
            </a:rPr>
            <a:t>PEMROGRAMA</a:t>
          </a:r>
          <a:r>
            <a:rPr lang="en-US" sz="1000" kern="1200" dirty="0" smtClean="0"/>
            <a:t>N</a:t>
          </a:r>
          <a:endParaRPr lang="en-US" sz="1000" kern="1200" dirty="0"/>
        </a:p>
      </dsp:txBody>
      <dsp:txXfrm>
        <a:off x="2974574" y="3347540"/>
        <a:ext cx="914602" cy="914602"/>
      </dsp:txXfrm>
    </dsp:sp>
    <dsp:sp modelId="{150FC192-1DB7-41C6-98AF-4DF0567437B0}">
      <dsp:nvSpPr>
        <dsp:cNvPr id="0" name=""/>
        <dsp:cNvSpPr/>
      </dsp:nvSpPr>
      <dsp:spPr>
        <a:xfrm>
          <a:off x="4207941" y="3158120"/>
          <a:ext cx="1940164" cy="12934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Flowchart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err="1" smtClean="0"/>
            <a:t>Hipochart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err="1" smtClean="0"/>
            <a:t>Pseudocode</a:t>
          </a:r>
          <a:endParaRPr lang="en-US" sz="2000" kern="1200" dirty="0"/>
        </a:p>
      </dsp:txBody>
      <dsp:txXfrm>
        <a:off x="4207941" y="3158120"/>
        <a:ext cx="1940164" cy="12934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42DA83-0BA8-417D-8E53-95A7C22E2B14}">
      <dsp:nvSpPr>
        <dsp:cNvPr id="0" name=""/>
        <dsp:cNvSpPr/>
      </dsp:nvSpPr>
      <dsp:spPr>
        <a:xfrm>
          <a:off x="744934" y="656034"/>
          <a:ext cx="1634331" cy="163433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Use Case Diagram</a:t>
          </a:r>
          <a:endParaRPr lang="en-US" sz="2500" kern="1200" dirty="0"/>
        </a:p>
      </dsp:txBody>
      <dsp:txXfrm>
        <a:off x="984276" y="895376"/>
        <a:ext cx="1155647" cy="1155647"/>
      </dsp:txXfrm>
    </dsp:sp>
    <dsp:sp modelId="{EF97B3B2-5628-4C06-9320-A80CA81F2C53}">
      <dsp:nvSpPr>
        <dsp:cNvPr id="0" name=""/>
        <dsp:cNvSpPr/>
      </dsp:nvSpPr>
      <dsp:spPr>
        <a:xfrm>
          <a:off x="1153517" y="291"/>
          <a:ext cx="817165" cy="81716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err="1" smtClean="0"/>
            <a:t>Aktor</a:t>
          </a:r>
          <a:endParaRPr lang="en-US" sz="900" kern="1200" dirty="0"/>
        </a:p>
      </dsp:txBody>
      <dsp:txXfrm>
        <a:off x="1273188" y="119962"/>
        <a:ext cx="577823" cy="577823"/>
      </dsp:txXfrm>
    </dsp:sp>
    <dsp:sp modelId="{ABDDFAAB-CEA0-47E9-B224-1478DE9D4BE5}">
      <dsp:nvSpPr>
        <dsp:cNvPr id="0" name=""/>
        <dsp:cNvSpPr/>
      </dsp:nvSpPr>
      <dsp:spPr>
        <a:xfrm>
          <a:off x="2217842" y="1064617"/>
          <a:ext cx="817165" cy="81716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err="1" smtClean="0"/>
            <a:t>Deskripsi</a:t>
          </a:r>
          <a:r>
            <a:rPr lang="en-US" sz="900" kern="1200" dirty="0" smtClean="0"/>
            <a:t> </a:t>
          </a:r>
          <a:r>
            <a:rPr lang="en-US" sz="900" kern="1200" dirty="0" err="1" smtClean="0"/>
            <a:t>Aktor</a:t>
          </a:r>
          <a:endParaRPr lang="en-US" sz="900" kern="1200" dirty="0"/>
        </a:p>
      </dsp:txBody>
      <dsp:txXfrm>
        <a:off x="2337513" y="1184288"/>
        <a:ext cx="577823" cy="577823"/>
      </dsp:txXfrm>
    </dsp:sp>
    <dsp:sp modelId="{5EEE9F38-A65B-414E-A18E-377129097E7C}">
      <dsp:nvSpPr>
        <dsp:cNvPr id="0" name=""/>
        <dsp:cNvSpPr/>
      </dsp:nvSpPr>
      <dsp:spPr>
        <a:xfrm>
          <a:off x="1153517" y="2128942"/>
          <a:ext cx="817165" cy="81716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Use Case </a:t>
          </a:r>
          <a:r>
            <a:rPr lang="en-US" sz="900" kern="1200" dirty="0" err="1" smtClean="0"/>
            <a:t>dan</a:t>
          </a:r>
          <a:r>
            <a:rPr lang="en-US" sz="900" kern="1200" dirty="0" smtClean="0"/>
            <a:t> </a:t>
          </a:r>
          <a:r>
            <a:rPr lang="en-US" sz="900" kern="1200" dirty="0" err="1" smtClean="0"/>
            <a:t>Deskripsi</a:t>
          </a:r>
          <a:endParaRPr lang="en-US" sz="900" kern="1200" dirty="0"/>
        </a:p>
      </dsp:txBody>
      <dsp:txXfrm>
        <a:off x="1273188" y="2248613"/>
        <a:ext cx="577823" cy="577823"/>
      </dsp:txXfrm>
    </dsp:sp>
    <dsp:sp modelId="{C4963CE0-A361-464D-AFF0-FA57B374FF17}">
      <dsp:nvSpPr>
        <dsp:cNvPr id="0" name=""/>
        <dsp:cNvSpPr/>
      </dsp:nvSpPr>
      <dsp:spPr>
        <a:xfrm>
          <a:off x="89191" y="1064617"/>
          <a:ext cx="817165" cy="81716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err="1" smtClean="0"/>
            <a:t>Skenario</a:t>
          </a:r>
          <a:r>
            <a:rPr lang="en-US" sz="900" kern="1200" dirty="0" smtClean="0"/>
            <a:t> </a:t>
          </a:r>
          <a:r>
            <a:rPr lang="en-US" sz="900" kern="1200" dirty="0" err="1" smtClean="0"/>
            <a:t>Masing</a:t>
          </a:r>
          <a:r>
            <a:rPr lang="en-US" sz="900" kern="1200" dirty="0" smtClean="0"/>
            <a:t> </a:t>
          </a:r>
          <a:r>
            <a:rPr lang="en-US" sz="900" kern="1200" dirty="0" err="1" smtClean="0"/>
            <a:t>Masing</a:t>
          </a:r>
          <a:r>
            <a:rPr lang="en-US" sz="900" kern="1200" dirty="0" smtClean="0"/>
            <a:t> Use Case</a:t>
          </a:r>
          <a:endParaRPr lang="en-US" sz="900" kern="1200" dirty="0"/>
        </a:p>
      </dsp:txBody>
      <dsp:txXfrm>
        <a:off x="208862" y="1184288"/>
        <a:ext cx="577823" cy="57782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B3F0DD-9D3E-4293-9421-DA7E6D33AACA}" type="datetimeFigureOut">
              <a:rPr lang="en-US" smtClean="0"/>
              <a:pPr/>
              <a:t>9/14/2022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1F9428-BBE6-4A3E-83CA-86350E9D60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634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hape 181"/>
          <p:cNvSpPr>
            <a:spLocks noGrp="1" noRot="1" noChangeAspect="1" noTextEdit="1"/>
          </p:cNvSpPr>
          <p:nvPr>
            <p:ph type="sldImg" idx="2"/>
          </p:nvPr>
        </p:nvSpPr>
        <p:spPr>
          <a:ln>
            <a:miter lim="800000"/>
          </a:ln>
        </p:spPr>
      </p:sp>
      <p:sp>
        <p:nvSpPr>
          <p:cNvPr id="23555" name="Shape 18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62575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6B6DB-71E4-45AD-B5A3-9E2DD97BD958}" type="datetimeFigureOut">
              <a:rPr lang="en-US" smtClean="0"/>
              <a:pPr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A95EA-17F7-41A1-AEEB-BEFCB695B5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6B6DB-71E4-45AD-B5A3-9E2DD97BD958}" type="datetimeFigureOut">
              <a:rPr lang="en-US" smtClean="0"/>
              <a:pPr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A95EA-17F7-41A1-AEEB-BEFCB695B5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6B6DB-71E4-45AD-B5A3-9E2DD97BD958}" type="datetimeFigureOut">
              <a:rPr lang="en-US" smtClean="0"/>
              <a:pPr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A95EA-17F7-41A1-AEEB-BEFCB695B5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0"/>
          <p:cNvSpPr>
            <a:spLocks noChangeArrowheads="1"/>
          </p:cNvSpPr>
          <p:nvPr/>
        </p:nvSpPr>
        <p:spPr bwMode="auto">
          <a:xfrm>
            <a:off x="7543801" y="876300"/>
            <a:ext cx="1300163" cy="577851"/>
          </a:xfrm>
          <a:prstGeom prst="triangle">
            <a:avLst>
              <a:gd name="adj" fmla="val 32426"/>
            </a:avLst>
          </a:prstGeom>
          <a:solidFill>
            <a:srgbClr val="263248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>
              <a:defRPr/>
            </a:pPr>
            <a:endParaRPr lang="en-US"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2" name="Shape 11"/>
          <p:cNvGrpSpPr>
            <a:grpSpLocks/>
          </p:cNvGrpSpPr>
          <p:nvPr/>
        </p:nvGrpSpPr>
        <p:grpSpPr bwMode="auto">
          <a:xfrm>
            <a:off x="0" y="-8467"/>
            <a:ext cx="8661400" cy="6866467"/>
            <a:chOff x="0" y="-7088"/>
            <a:chExt cx="8661398" cy="5150588"/>
          </a:xfrm>
        </p:grpSpPr>
        <p:sp>
          <p:nvSpPr>
            <p:cNvPr id="5" name="Shape 12"/>
            <p:cNvSpPr>
              <a:spLocks noChangeArrowheads="1"/>
            </p:cNvSpPr>
            <p:nvPr/>
          </p:nvSpPr>
          <p:spPr bwMode="auto">
            <a:xfrm>
              <a:off x="0" y="-737"/>
              <a:ext cx="3524249" cy="5144237"/>
            </a:xfrm>
            <a:prstGeom prst="rect">
              <a:avLst/>
            </a:prstGeom>
            <a:solidFill>
              <a:srgbClr val="C7D3E6"/>
            </a:solidFill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Shape 13"/>
            <p:cNvSpPr>
              <a:spLocks noChangeArrowheads="1"/>
            </p:cNvSpPr>
            <p:nvPr/>
          </p:nvSpPr>
          <p:spPr bwMode="auto">
            <a:xfrm rot="10800000" flipH="1">
              <a:off x="3517899" y="-7088"/>
              <a:ext cx="5143499" cy="5144237"/>
            </a:xfrm>
            <a:prstGeom prst="rtTriangle">
              <a:avLst/>
            </a:prstGeom>
            <a:solidFill>
              <a:srgbClr val="C7D3E6"/>
            </a:solidFill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 anchor="ctr"/>
            <a:lstStyle/>
            <a:p>
              <a:pPr>
                <a:defRPr/>
              </a:pPr>
              <a:endParaRPr lang="en-US"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4" name="Shape 14"/>
          <p:cNvGrpSpPr>
            <a:grpSpLocks/>
          </p:cNvGrpSpPr>
          <p:nvPr/>
        </p:nvGrpSpPr>
        <p:grpSpPr bwMode="auto">
          <a:xfrm rot="10800000" flipH="1">
            <a:off x="0" y="1454151"/>
            <a:ext cx="8847138" cy="3949700"/>
            <a:chOff x="-8178042" y="-4493254"/>
            <a:chExt cx="19483597" cy="6522736"/>
          </a:xfrm>
        </p:grpSpPr>
        <p:sp>
          <p:nvSpPr>
            <p:cNvPr id="8" name="Shape 15"/>
            <p:cNvSpPr>
              <a:spLocks noChangeArrowheads="1"/>
            </p:cNvSpPr>
            <p:nvPr/>
          </p:nvSpPr>
          <p:spPr bwMode="auto">
            <a:xfrm>
              <a:off x="-8178042" y="-4493254"/>
              <a:ext cx="12966923" cy="6522736"/>
            </a:xfrm>
            <a:prstGeom prst="rect">
              <a:avLst/>
            </a:prstGeom>
            <a:solidFill>
              <a:srgbClr val="3F5378"/>
            </a:solidFill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 anchor="ctr"/>
            <a:lstStyle/>
            <a:p>
              <a:pPr>
                <a:defRPr/>
              </a:pPr>
              <a:endParaRPr lang="en-US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9" name="Shape 16"/>
            <p:cNvSpPr>
              <a:spLocks noChangeArrowheads="1"/>
            </p:cNvSpPr>
            <p:nvPr/>
          </p:nvSpPr>
          <p:spPr bwMode="auto">
            <a:xfrm>
              <a:off x="4785384" y="-4493254"/>
              <a:ext cx="6523666" cy="6522736"/>
            </a:xfrm>
            <a:prstGeom prst="rtTriangle">
              <a:avLst/>
            </a:prstGeom>
            <a:solidFill>
              <a:srgbClr val="3F5378"/>
            </a:solidFill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 anchor="ctr"/>
            <a:lstStyle/>
            <a:p>
              <a:pPr>
                <a:defRPr/>
              </a:pPr>
              <a:endParaRPr lang="en-US"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7" name="Shape 17"/>
          <p:cNvGrpSpPr>
            <a:grpSpLocks/>
          </p:cNvGrpSpPr>
          <p:nvPr/>
        </p:nvGrpSpPr>
        <p:grpSpPr bwMode="auto">
          <a:xfrm>
            <a:off x="3676650" y="5704418"/>
            <a:ext cx="5481638" cy="577849"/>
            <a:chOff x="5582264" y="4646737"/>
            <a:chExt cx="5480828" cy="432996"/>
          </a:xfrm>
        </p:grpSpPr>
        <p:sp>
          <p:nvSpPr>
            <p:cNvPr id="11" name="Shape 18"/>
            <p:cNvSpPr>
              <a:spLocks noChangeArrowheads="1"/>
            </p:cNvSpPr>
            <p:nvPr/>
          </p:nvSpPr>
          <p:spPr bwMode="auto">
            <a:xfrm rot="10800000">
              <a:off x="5582264" y="4948090"/>
              <a:ext cx="393642" cy="131643"/>
            </a:xfrm>
            <a:prstGeom prst="triangle">
              <a:avLst>
                <a:gd name="adj" fmla="val 32426"/>
              </a:avLst>
            </a:prstGeom>
            <a:solidFill>
              <a:srgbClr val="D26F00"/>
            </a:solidFill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" name="Shape 19"/>
            <p:cNvGrpSpPr>
              <a:grpSpLocks/>
            </p:cNvGrpSpPr>
            <p:nvPr/>
          </p:nvGrpSpPr>
          <p:grpSpPr bwMode="auto">
            <a:xfrm flipH="1">
              <a:off x="5585439" y="4646737"/>
              <a:ext cx="5477653" cy="304525"/>
              <a:chOff x="-24158748" y="330075"/>
              <a:chExt cx="30567261" cy="1699360"/>
            </a:xfrm>
          </p:grpSpPr>
          <p:sp>
            <p:nvSpPr>
              <p:cNvPr id="13" name="Shape 20"/>
              <p:cNvSpPr>
                <a:spLocks noChangeArrowheads="1"/>
              </p:cNvSpPr>
              <p:nvPr/>
            </p:nvSpPr>
            <p:spPr bwMode="auto">
              <a:xfrm>
                <a:off x="-24158748" y="330075"/>
                <a:ext cx="28910905" cy="1699360"/>
              </a:xfrm>
              <a:prstGeom prst="rect">
                <a:avLst/>
              </a:prstGeom>
              <a:solidFill>
                <a:srgbClr val="FF98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" name="Shape 21"/>
              <p:cNvSpPr>
                <a:spLocks noChangeArrowheads="1"/>
              </p:cNvSpPr>
              <p:nvPr/>
            </p:nvSpPr>
            <p:spPr bwMode="auto">
              <a:xfrm>
                <a:off x="4707872" y="330075"/>
                <a:ext cx="1700641" cy="1699360"/>
              </a:xfrm>
              <a:prstGeom prst="rtTriangle">
                <a:avLst/>
              </a:prstGeom>
              <a:solidFill>
                <a:srgbClr val="FF98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22" name="Shape 22"/>
          <p:cNvSpPr txBox="1">
            <a:spLocks noGrp="1"/>
          </p:cNvSpPr>
          <p:nvPr>
            <p:ph type="ctrTitle"/>
          </p:nvPr>
        </p:nvSpPr>
        <p:spPr>
          <a:xfrm>
            <a:off x="685800" y="1454333"/>
            <a:ext cx="5367900" cy="3949200"/>
          </a:xfrm>
          <a:prstGeom prst="rect">
            <a:avLst/>
          </a:prstGeom>
        </p:spPr>
        <p:txBody>
          <a:bodyPr/>
          <a:lstStyle>
            <a:lvl1pPr lvl="0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</p:spTree>
  </p:cSld>
  <p:clrMapOvr>
    <a:masterClrMapping/>
  </p:clrMapOvr>
  <p:transition spd="slow"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6B6DB-71E4-45AD-B5A3-9E2DD97BD958}" type="datetimeFigureOut">
              <a:rPr lang="en-US" smtClean="0"/>
              <a:pPr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A95EA-17F7-41A1-AEEB-BEFCB695B5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6B6DB-71E4-45AD-B5A3-9E2DD97BD958}" type="datetimeFigureOut">
              <a:rPr lang="en-US" smtClean="0"/>
              <a:pPr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A95EA-17F7-41A1-AEEB-BEFCB695B5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6B6DB-71E4-45AD-B5A3-9E2DD97BD958}" type="datetimeFigureOut">
              <a:rPr lang="en-US" smtClean="0"/>
              <a:pPr/>
              <a:t>9/14/2022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A95EA-17F7-41A1-AEEB-BEFCB695B5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6B6DB-71E4-45AD-B5A3-9E2DD97BD958}" type="datetimeFigureOut">
              <a:rPr lang="en-US" smtClean="0"/>
              <a:pPr/>
              <a:t>9/14/2022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A95EA-17F7-41A1-AEEB-BEFCB695B5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6B6DB-71E4-45AD-B5A3-9E2DD97BD958}" type="datetimeFigureOut">
              <a:rPr lang="en-US" smtClean="0"/>
              <a:pPr/>
              <a:t>9/14/2022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A95EA-17F7-41A1-AEEB-BEFCB695B5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6B6DB-71E4-45AD-B5A3-9E2DD97BD958}" type="datetimeFigureOut">
              <a:rPr lang="en-US" smtClean="0"/>
              <a:pPr/>
              <a:t>9/14/2022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A95EA-17F7-41A1-AEEB-BEFCB695B5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6B6DB-71E4-45AD-B5A3-9E2DD97BD958}" type="datetimeFigureOut">
              <a:rPr lang="en-US" smtClean="0"/>
              <a:pPr/>
              <a:t>9/14/2022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A95EA-17F7-41A1-AEEB-BEFCB695B5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6B6DB-71E4-45AD-B5A3-9E2DD97BD958}" type="datetimeFigureOut">
              <a:rPr lang="en-US" smtClean="0"/>
              <a:pPr/>
              <a:t>9/14/2022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A95EA-17F7-41A1-AEEB-BEFCB695B5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96B6DB-71E4-45AD-B5A3-9E2DD97BD958}" type="datetimeFigureOut">
              <a:rPr lang="en-US" smtClean="0"/>
              <a:pPr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A95EA-17F7-41A1-AEEB-BEFCB695B54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../GemasTIK%208%202015%20&#8211;%20Pengembangan%20Perangkat%20Lunak%20&#8211;%20Wiple%20&#8211;%20A-TooLips.mp4" TargetMode="External"/><Relationship Id="rId2" Type="http://schemas.openxmlformats.org/officeDocument/2006/relationships/hyperlink" Target="../GEMASTIK%2011%20Pengembangan%20Perangkat%20Lunak%20-001025_152410101063%20-%20ODS%20-%20BUANG.IN.mp4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../Apa%20itu%20APLIKASI%20DAPODIK%20apa%20manfaatnya%20yuk%20simak%20video%20berikut%20ini%20!!!.mp4" TargetMode="External"/><Relationship Id="rId5" Type="http://schemas.openxmlformats.org/officeDocument/2006/relationships/hyperlink" Target="../videoplayback%20(5).mp4" TargetMode="External"/><Relationship Id="rId4" Type="http://schemas.openxmlformats.org/officeDocument/2006/relationships/hyperlink" Target="../GEMASTIK%2011%20Pengembangan%20Perangkat%20Lunak%20-%20001013_1705551008%20-%20ArtAce%20-%20AddictCircle.mp4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perizinan.pekanbaru.go.id/login.ph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6.jpeg"/><Relationship Id="rId7" Type="http://schemas.openxmlformats.org/officeDocument/2006/relationships/diagramColors" Target="../diagrams/colors2.xml"/><Relationship Id="rId2" Type="http://schemas.openxmlformats.org/officeDocument/2006/relationships/hyperlink" Target="https://en.wikipedia.org/wiki/Object-oriented_analysis_and_design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ctrTitle"/>
          </p:nvPr>
        </p:nvSpPr>
        <p:spPr>
          <a:xfrm>
            <a:off x="392113" y="1841501"/>
            <a:ext cx="6869112" cy="2283884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buClr>
                <a:srgbClr val="FFFFFF"/>
              </a:buClr>
              <a:buFont typeface="Roboto Condensed"/>
              <a:buNone/>
              <a:defRPr/>
            </a:pPr>
            <a:r>
              <a:rPr lang="en-GB" sz="2400" b="1" dirty="0" smtClean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Model </a:t>
            </a:r>
            <a:r>
              <a:rPr lang="en-GB" sz="2400" b="1" dirty="0" err="1" smtClean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Proses</a:t>
            </a:r>
            <a:r>
              <a:rPr lang="en-GB" sz="2400" b="1" dirty="0" smtClean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GB" sz="2400" b="1" dirty="0" err="1" smtClean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Pengembangan</a:t>
            </a:r>
            <a:r>
              <a:rPr lang="en-GB" sz="2400" b="1" dirty="0" smtClean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GB" sz="2400" b="1" dirty="0" err="1" smtClean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Proyek</a:t>
            </a:r>
            <a:r>
              <a:rPr lang="en-GB" sz="2400" b="1" dirty="0" smtClean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GB" sz="2400" b="1" dirty="0" err="1" smtClean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Perangkat</a:t>
            </a:r>
            <a:r>
              <a:rPr lang="en-GB" sz="2400" b="1" dirty="0" smtClean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GB" sz="2400" b="1" dirty="0" err="1" smtClean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Lunak</a:t>
            </a:r>
            <a:endParaRPr lang="en-US" sz="22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8195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50113" y="3282951"/>
            <a:ext cx="1700212" cy="2269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Shape 184"/>
          <p:cNvSpPr txBox="1">
            <a:spLocks/>
          </p:cNvSpPr>
          <p:nvPr/>
        </p:nvSpPr>
        <p:spPr bwMode="auto">
          <a:xfrm>
            <a:off x="392113" y="4250267"/>
            <a:ext cx="5573712" cy="831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FFFFFF"/>
              </a:buClr>
              <a:buSzPct val="100000"/>
              <a:buFont typeface="Roboto Condensed"/>
              <a:buNone/>
            </a:pPr>
            <a:r>
              <a:rPr lang="en-US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Dr. Rice Novita, S.Kom, M.Kom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479426" y="4125384"/>
            <a:ext cx="6162675" cy="6349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981200" cy="563562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Lanjutan</a:t>
            </a:r>
            <a:r>
              <a:rPr lang="en-US" sz="2400" dirty="0" smtClean="0"/>
              <a:t>….</a:t>
            </a:r>
            <a:endParaRPr lang="en-US" sz="2400" dirty="0"/>
          </a:p>
        </p:txBody>
      </p:sp>
      <p:pic>
        <p:nvPicPr>
          <p:cNvPr id="4" name="Picture 3" descr="D:\UIN\seminar predatech\Model RPL\th (3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2000"/>
            <a:ext cx="1990725" cy="1543050"/>
          </a:xfrm>
          <a:prstGeom prst="rect">
            <a:avLst/>
          </a:prstGeom>
          <a:noFill/>
        </p:spPr>
      </p:pic>
      <p:pic>
        <p:nvPicPr>
          <p:cNvPr id="5" name="Picture 4" descr="D:\UIN\seminar predatech\Model RPL\th (37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152400"/>
            <a:ext cx="2647950" cy="1533525"/>
          </a:xfrm>
          <a:prstGeom prst="rect">
            <a:avLst/>
          </a:prstGeom>
          <a:noFill/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4648200"/>
            <a:ext cx="5791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D:\UIN\seminar predatech\Model RPL\th (64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62200" y="0"/>
            <a:ext cx="1945386" cy="211455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04800" y="2438400"/>
            <a:ext cx="1800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Sequent Diagram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438400" y="2286000"/>
            <a:ext cx="1722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Activity Diagram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562600" y="1981200"/>
            <a:ext cx="1489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Class Diagram</a:t>
            </a:r>
            <a:endParaRPr lang="en-US" dirty="0"/>
          </a:p>
        </p:txBody>
      </p:sp>
      <p:pic>
        <p:nvPicPr>
          <p:cNvPr id="1027" name="Picture 3" descr="D:\UIN\seminar predatech\Model RPL\th (65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29400" y="2514600"/>
            <a:ext cx="2238375" cy="1685925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705600" y="4495800"/>
            <a:ext cx="2264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Collaboration diagram</a:t>
            </a:r>
            <a:endParaRPr lang="en-US" dirty="0"/>
          </a:p>
        </p:txBody>
      </p:sp>
      <p:sp>
        <p:nvSpPr>
          <p:cNvPr id="14" name="Left-Right-Up Arrow 13"/>
          <p:cNvSpPr/>
          <p:nvPr/>
        </p:nvSpPr>
        <p:spPr>
          <a:xfrm rot="10800000">
            <a:off x="1219200" y="2971800"/>
            <a:ext cx="5029200" cy="1371600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048000" y="6488668"/>
            <a:ext cx="1741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:\UIN\seminar predatech\Model RPL\th (40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676400"/>
            <a:ext cx="3505200" cy="2015490"/>
          </a:xfrm>
          <a:prstGeom prst="rect">
            <a:avLst/>
          </a:prstGeom>
          <a:noFill/>
        </p:spPr>
      </p:pic>
      <p:pic>
        <p:nvPicPr>
          <p:cNvPr id="5" name="Picture 5" descr="D:\UIN\seminar predatech\Model RPL\th (47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1905000"/>
            <a:ext cx="2788508" cy="870673"/>
          </a:xfrm>
          <a:prstGeom prst="rect">
            <a:avLst/>
          </a:prstGeom>
          <a:noFill/>
        </p:spPr>
      </p:pic>
      <p:sp>
        <p:nvSpPr>
          <p:cNvPr id="8" name="Right Arrow 7"/>
          <p:cNvSpPr/>
          <p:nvPr/>
        </p:nvSpPr>
        <p:spPr>
          <a:xfrm>
            <a:off x="4800600" y="2743200"/>
            <a:ext cx="6096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7010400" y="2895600"/>
            <a:ext cx="152400" cy="990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Arrow 10"/>
          <p:cNvSpPr/>
          <p:nvPr/>
        </p:nvSpPr>
        <p:spPr>
          <a:xfrm>
            <a:off x="4191000" y="4876800"/>
            <a:ext cx="175260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4572000"/>
            <a:ext cx="211455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0" y="152400"/>
            <a:ext cx="2883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Lanjutan</a:t>
            </a:r>
            <a:r>
              <a:rPr lang="en-US" dirty="0" smtClean="0"/>
              <a:t> </a:t>
            </a:r>
            <a:r>
              <a:rPr lang="en-US" dirty="0" err="1" smtClean="0"/>
              <a:t>Perancangan</a:t>
            </a:r>
            <a:r>
              <a:rPr lang="en-US" dirty="0" smtClean="0"/>
              <a:t> OOAD</a:t>
            </a:r>
            <a:endParaRPr lang="en-US" dirty="0"/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4419600"/>
            <a:ext cx="3733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05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MODEL </a:t>
            </a:r>
            <a:r>
              <a:rPr lang="en-US" dirty="0" err="1" smtClean="0"/>
              <a:t>MODEL</a:t>
            </a:r>
            <a:r>
              <a:rPr lang="en-US" dirty="0" smtClean="0"/>
              <a:t> PENGEMBANGAN PERANGKAT LUNAK</a:t>
            </a:r>
            <a:endParaRPr lang="en-US" dirty="0"/>
          </a:p>
        </p:txBody>
      </p:sp>
      <p:pic>
        <p:nvPicPr>
          <p:cNvPr id="2050" name="Picture 2" descr="D:\UIN\seminar predatech\Model RPL\t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1447800"/>
            <a:ext cx="5057776" cy="2528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to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549275"/>
            <a:ext cx="704850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7939" name="Rectangle 3"/>
          <p:cNvSpPr>
            <a:spLocks noChangeArrowheads="1"/>
          </p:cNvSpPr>
          <p:nvPr/>
        </p:nvSpPr>
        <p:spPr bwMode="auto">
          <a:xfrm>
            <a:off x="250825" y="404813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sz="48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WHAT IS?</a:t>
            </a:r>
          </a:p>
        </p:txBody>
      </p:sp>
      <p:sp>
        <p:nvSpPr>
          <p:cNvPr id="167940" name="Rectangle 4"/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60400" indent="-660400" algn="l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3200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Software</a:t>
            </a:r>
            <a:r>
              <a:rPr lang="en-US" sz="32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(perangkat lunak/program):</a:t>
            </a:r>
          </a:p>
          <a:p>
            <a:pPr marL="1035050" lvl="1" indent="-577850" algn="l" eaLnBrk="1" hangingPunct="1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/>
            </a:pPr>
            <a:r>
              <a:rPr lang="sv-SE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Kumpulan perintah elektronis yang memberitahukan pada komputer bagaimana cara menyelesaikan suatu tugas (Williams &amp; Sawyer:p.12)</a:t>
            </a:r>
          </a:p>
          <a:p>
            <a:pPr marL="660400" indent="-660400" algn="l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sv-SE" sz="32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sv-SE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v-SE" sz="32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tipe perangkat lunak (PL):</a:t>
            </a:r>
          </a:p>
          <a:p>
            <a:pPr marL="1035050" lvl="1" indent="-577850" algn="l" eaLnBrk="1" hangingPunct="1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/>
            </a:pPr>
            <a:r>
              <a:rPr lang="sv-SE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PL aplikasi (</a:t>
            </a:r>
            <a:r>
              <a:rPr lang="sv-SE" sz="2800" i="1">
                <a:effectLst>
                  <a:outerShdw blurRad="38100" dist="38100" dir="2700000" algn="tl">
                    <a:srgbClr val="000000"/>
                  </a:outerShdw>
                </a:effectLst>
              </a:rPr>
              <a:t>application software</a:t>
            </a:r>
            <a:r>
              <a:rPr lang="sv-SE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  <a:p>
            <a:pPr marL="1035050" lvl="1" indent="-577850" algn="l" eaLnBrk="1" hangingPunct="1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/>
            </a:pPr>
            <a:r>
              <a:rPr lang="sv-SE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PL sistem (</a:t>
            </a:r>
            <a:r>
              <a:rPr lang="sv-SE" sz="2800" i="1">
                <a:effectLst>
                  <a:outerShdw blurRad="38100" dist="38100" dir="2700000" algn="tl">
                    <a:srgbClr val="000000"/>
                  </a:outerShdw>
                </a:effectLst>
              </a:rPr>
              <a:t>system software)</a:t>
            </a:r>
          </a:p>
        </p:txBody>
      </p:sp>
      <p:pic>
        <p:nvPicPr>
          <p:cNvPr id="6149" name="Picture 5" descr="j028575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92950" y="5445125"/>
            <a:ext cx="1824038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67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1679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1679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1679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1679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40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o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549275"/>
            <a:ext cx="704850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5107" name="Rectangle 3"/>
          <p:cNvSpPr>
            <a:spLocks noChangeArrowheads="1"/>
          </p:cNvSpPr>
          <p:nvPr/>
        </p:nvSpPr>
        <p:spPr bwMode="auto">
          <a:xfrm>
            <a:off x="250825" y="404813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sz="48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WHAT IS?</a:t>
            </a:r>
          </a:p>
        </p:txBody>
      </p:sp>
      <p:sp>
        <p:nvSpPr>
          <p:cNvPr id="175108" name="Rectangle 4"/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60400" indent="-660400" algn="l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32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PL aplikasi :</a:t>
            </a:r>
          </a:p>
          <a:p>
            <a:pPr marL="1035050" lvl="1" indent="-577850" algn="l" eaLnBrk="1" hangingPunct="1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/>
            </a:pPr>
            <a:r>
              <a:rPr lang="sv-SE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PL yang dibangun untuk menyelesaikan pekerjaan yang bersifat umum, seperti mengolah kata, melakukan perhitungan dalam lembar kerja, atau juga untuk hiburan </a:t>
            </a:r>
          </a:p>
          <a:p>
            <a:pPr marL="1035050" lvl="1" indent="-577850" algn="l" eaLnBrk="1" hangingPunct="1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/>
            </a:pPr>
            <a:r>
              <a:rPr lang="sv-SE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Contoh?</a:t>
            </a:r>
          </a:p>
        </p:txBody>
      </p:sp>
      <p:pic>
        <p:nvPicPr>
          <p:cNvPr id="7173" name="Picture 5" descr="j020558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0425" y="4797425"/>
            <a:ext cx="1776413" cy="163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75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175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175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08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to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549275"/>
            <a:ext cx="704850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6131" name="Rectangle 3"/>
          <p:cNvSpPr>
            <a:spLocks noChangeArrowheads="1"/>
          </p:cNvSpPr>
          <p:nvPr/>
        </p:nvSpPr>
        <p:spPr bwMode="auto">
          <a:xfrm>
            <a:off x="250825" y="404813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sz="48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WHAT IS?</a:t>
            </a:r>
          </a:p>
        </p:txBody>
      </p:sp>
      <p:sp>
        <p:nvSpPr>
          <p:cNvPr id="176132" name="Rectangle 4"/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60400" indent="-660400" algn="l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32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PL sistem :</a:t>
            </a:r>
          </a:p>
          <a:p>
            <a:pPr marL="1035050" lvl="1" indent="-577850" algn="l" eaLnBrk="1" hangingPunct="1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/>
            </a:pPr>
            <a:r>
              <a:rPr lang="sv-SE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PL yang dibangun untuk membantu PL aplikasi berinteraksi dengan komputer dan membantu komputer mengelola sumberdaya internal &amp; eksternalnya</a:t>
            </a:r>
          </a:p>
          <a:p>
            <a:pPr marL="1035050" lvl="1" indent="-577850" algn="l" eaLnBrk="1" hangingPunct="1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/>
            </a:pPr>
            <a:r>
              <a:rPr lang="sv-SE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Contoh?</a:t>
            </a:r>
          </a:p>
        </p:txBody>
      </p:sp>
      <p:pic>
        <p:nvPicPr>
          <p:cNvPr id="8197" name="Picture 5" descr="j019980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72225" y="4652963"/>
            <a:ext cx="1789113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76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176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176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2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to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549275"/>
            <a:ext cx="704850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6915" name="Rectangle 3"/>
          <p:cNvSpPr>
            <a:spLocks noChangeArrowheads="1"/>
          </p:cNvSpPr>
          <p:nvPr/>
        </p:nvSpPr>
        <p:spPr bwMode="auto">
          <a:xfrm>
            <a:off x="250825" y="404813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sz="44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WHY &amp; WHO NEED?</a:t>
            </a:r>
          </a:p>
        </p:txBody>
      </p:sp>
      <p:sp>
        <p:nvSpPr>
          <p:cNvPr id="166916" name="Rectangle 4"/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035050" lvl="1" indent="-577850" algn="l" eaLnBrk="1" hangingPunct="1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Mengapa dibutuhkan?</a:t>
            </a:r>
          </a:p>
          <a:p>
            <a:pPr marL="1409700" lvl="2" indent="-495300" algn="l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Meningkatkan kinerja</a:t>
            </a:r>
          </a:p>
          <a:p>
            <a:pPr marL="1035050" lvl="1" indent="-577850" algn="l" eaLnBrk="1" hangingPunct="1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Siapa yang membutuhkan?</a:t>
            </a:r>
          </a:p>
          <a:p>
            <a:pPr marL="1409700" lvl="2" indent="-495300" algn="l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Anybody </a:t>
            </a: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 individu/organisasi</a:t>
            </a: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9221" name="Picture 5" descr="j029202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71775" y="4797425"/>
            <a:ext cx="1868488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 descr="j028700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24525" y="4724400"/>
            <a:ext cx="1744663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66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166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1669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1669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6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685800"/>
            <a:ext cx="84582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Model </a:t>
            </a:r>
            <a:r>
              <a:rPr lang="en-US" sz="3200" dirty="0" err="1" smtClean="0"/>
              <a:t>proses</a:t>
            </a:r>
            <a:r>
              <a:rPr lang="en-US" sz="3200" dirty="0" smtClean="0"/>
              <a:t> </a:t>
            </a:r>
            <a:r>
              <a:rPr lang="en-US" sz="3200" dirty="0" err="1" smtClean="0"/>
              <a:t>untuk</a:t>
            </a:r>
            <a:r>
              <a:rPr lang="en-US" sz="3200" dirty="0" smtClean="0"/>
              <a:t> </a:t>
            </a:r>
            <a:r>
              <a:rPr lang="en-US" sz="3200" dirty="0" err="1" smtClean="0"/>
              <a:t>rekayasa</a:t>
            </a:r>
            <a:r>
              <a:rPr lang="en-US" sz="3200" dirty="0" smtClean="0"/>
              <a:t> </a:t>
            </a:r>
            <a:r>
              <a:rPr lang="en-US" sz="3200" dirty="0" err="1" smtClean="0"/>
              <a:t>perangkat</a:t>
            </a:r>
            <a:r>
              <a:rPr lang="en-US" sz="3200" dirty="0" smtClean="0"/>
              <a:t> </a:t>
            </a:r>
            <a:r>
              <a:rPr lang="en-US" sz="3200" dirty="0" err="1" smtClean="0"/>
              <a:t>lunak</a:t>
            </a:r>
            <a:r>
              <a:rPr lang="en-US" sz="3200" dirty="0" smtClean="0"/>
              <a:t> </a:t>
            </a:r>
            <a:r>
              <a:rPr lang="en-US" sz="3200" dirty="0" err="1" smtClean="0"/>
              <a:t>dipilih</a:t>
            </a:r>
            <a:r>
              <a:rPr lang="en-US" sz="3200" dirty="0" smtClean="0"/>
              <a:t> </a:t>
            </a:r>
            <a:r>
              <a:rPr lang="en-US" sz="3200" dirty="0" err="1" smtClean="0"/>
              <a:t>berdasarkan</a:t>
            </a:r>
            <a:r>
              <a:rPr lang="en-US" sz="3200" dirty="0" smtClean="0"/>
              <a:t> :</a:t>
            </a:r>
          </a:p>
          <a:p>
            <a:endParaRPr lang="en-US" sz="3200" dirty="0" smtClean="0"/>
          </a:p>
          <a:p>
            <a:pPr>
              <a:buFont typeface="Wingdings" pitchFamily="2" charset="2"/>
              <a:buChar char="ü"/>
            </a:pPr>
            <a:r>
              <a:rPr lang="en-US" sz="3200" dirty="0" err="1" smtClean="0"/>
              <a:t>Sifat</a:t>
            </a:r>
            <a:r>
              <a:rPr lang="en-US" sz="3200" dirty="0" smtClean="0"/>
              <a:t> </a:t>
            </a:r>
            <a:r>
              <a:rPr lang="en-US" sz="3200" dirty="0" err="1" smtClean="0"/>
              <a:t>proyek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aplikasi</a:t>
            </a:r>
            <a:endParaRPr lang="en-US" sz="3200" dirty="0" smtClean="0"/>
          </a:p>
          <a:p>
            <a:pPr>
              <a:buFont typeface="Wingdings" pitchFamily="2" charset="2"/>
              <a:buChar char="ü"/>
            </a:pPr>
            <a:r>
              <a:rPr lang="en-US" sz="3200" dirty="0" err="1" smtClean="0"/>
              <a:t>Metode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alat</a:t>
            </a:r>
            <a:r>
              <a:rPr lang="en-US" sz="3200" dirty="0" smtClean="0"/>
              <a:t> yang </a:t>
            </a:r>
            <a:r>
              <a:rPr lang="en-US" sz="3200" dirty="0" err="1" smtClean="0"/>
              <a:t>digunakan</a:t>
            </a:r>
            <a:endParaRPr lang="en-US" sz="3200" dirty="0" smtClean="0"/>
          </a:p>
          <a:p>
            <a:pPr>
              <a:buFont typeface="Wingdings" pitchFamily="2" charset="2"/>
              <a:buChar char="ü"/>
            </a:pPr>
            <a:r>
              <a:rPr lang="en-US" sz="3200" dirty="0" err="1" smtClean="0"/>
              <a:t>Pengendalian</a:t>
            </a:r>
            <a:r>
              <a:rPr lang="en-US" sz="3200" dirty="0" smtClean="0"/>
              <a:t> </a:t>
            </a:r>
            <a:r>
              <a:rPr lang="en-US" sz="3200" dirty="0" err="1" smtClean="0"/>
              <a:t>hasil</a:t>
            </a:r>
            <a:r>
              <a:rPr lang="en-US" sz="3200" dirty="0" smtClean="0"/>
              <a:t> yang </a:t>
            </a:r>
            <a:r>
              <a:rPr lang="en-US" sz="3200" dirty="0" err="1" smtClean="0"/>
              <a:t>diinginkan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3733800"/>
            <a:ext cx="5105400" cy="269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latin typeface="Blackadder ITC" pitchFamily="82" charset="0"/>
              </a:rPr>
              <a:t>Model-Model </a:t>
            </a:r>
            <a:r>
              <a:rPr lang="en-US" sz="3600" dirty="0" err="1" smtClean="0">
                <a:latin typeface="Blackadder ITC" pitchFamily="82" charset="0"/>
              </a:rPr>
              <a:t>Proses</a:t>
            </a:r>
            <a:r>
              <a:rPr lang="en-US" sz="3600" dirty="0" smtClean="0">
                <a:latin typeface="Blackadder ITC" pitchFamily="82" charset="0"/>
              </a:rPr>
              <a:t> </a:t>
            </a:r>
            <a:r>
              <a:rPr lang="en-US" sz="3600" dirty="0" err="1" smtClean="0">
                <a:latin typeface="Blackadder ITC" pitchFamily="82" charset="0"/>
              </a:rPr>
              <a:t>Perangkat</a:t>
            </a:r>
            <a:r>
              <a:rPr lang="en-US" sz="3600" dirty="0" smtClean="0">
                <a:latin typeface="Blackadder ITC" pitchFamily="82" charset="0"/>
              </a:rPr>
              <a:t> </a:t>
            </a:r>
            <a:r>
              <a:rPr lang="en-US" sz="3600" dirty="0" err="1" smtClean="0">
                <a:latin typeface="Blackadder ITC" pitchFamily="82" charset="0"/>
              </a:rPr>
              <a:t>Lunak</a:t>
            </a:r>
            <a:endParaRPr lang="en-US" sz="3600" dirty="0" smtClean="0">
              <a:latin typeface="Blackadder ITC" pitchFamily="8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 smtClean="0"/>
              <a:t>Model Waterfall / Model </a:t>
            </a:r>
            <a:r>
              <a:rPr lang="en-US" dirty="0" err="1" smtClean="0"/>
              <a:t>Sekuensial</a:t>
            </a:r>
            <a:r>
              <a:rPr lang="en-US" dirty="0" smtClean="0"/>
              <a:t> Linear</a:t>
            </a:r>
          </a:p>
          <a:p>
            <a:pPr>
              <a:defRPr/>
            </a:pPr>
            <a:r>
              <a:rPr lang="en-US" dirty="0" smtClean="0"/>
              <a:t>Model </a:t>
            </a:r>
            <a:r>
              <a:rPr lang="en-US" dirty="0" err="1" smtClean="0"/>
              <a:t>Prototipe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Model RAD</a:t>
            </a:r>
          </a:p>
          <a:p>
            <a:pPr>
              <a:defRPr/>
            </a:pPr>
            <a:r>
              <a:rPr lang="en-US" dirty="0" smtClean="0"/>
              <a:t>Model </a:t>
            </a:r>
            <a:r>
              <a:rPr lang="en-US" dirty="0" err="1" smtClean="0"/>
              <a:t>Evolusioner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Model </a:t>
            </a:r>
            <a:r>
              <a:rPr lang="en-US" dirty="0" err="1" smtClean="0"/>
              <a:t>Pertambahan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Model Spiral</a:t>
            </a:r>
          </a:p>
          <a:p>
            <a:pPr lvl="1">
              <a:defRPr/>
            </a:pPr>
            <a:r>
              <a:rPr lang="en-US" dirty="0" smtClean="0"/>
              <a:t>Model </a:t>
            </a:r>
            <a:r>
              <a:rPr lang="en-US" dirty="0" err="1" smtClean="0"/>
              <a:t>Perkembangan</a:t>
            </a:r>
            <a:r>
              <a:rPr lang="en-US" dirty="0" smtClean="0"/>
              <a:t> </a:t>
            </a:r>
            <a:r>
              <a:rPr lang="en-US" dirty="0" err="1" smtClean="0"/>
              <a:t>Konkuren</a:t>
            </a:r>
            <a:endParaRPr lang="en-US" dirty="0" smtClean="0"/>
          </a:p>
          <a:p>
            <a:pPr marL="342900" lvl="1" indent="-342900">
              <a:buClr>
                <a:schemeClr val="hlink"/>
              </a:buClr>
              <a:defRPr/>
            </a:pPr>
            <a:r>
              <a:rPr lang="en-US" dirty="0" smtClean="0"/>
              <a:t>Model Formal</a:t>
            </a:r>
          </a:p>
          <a:p>
            <a:pPr marL="342900" lvl="1" indent="-342900">
              <a:buClr>
                <a:schemeClr val="hlink"/>
              </a:buClr>
              <a:defRPr/>
            </a:pPr>
            <a:r>
              <a:rPr lang="en-US" dirty="0" err="1" smtClean="0"/>
              <a:t>Extrim</a:t>
            </a:r>
            <a:r>
              <a:rPr lang="en-US" dirty="0" smtClean="0"/>
              <a:t> Programming</a:t>
            </a:r>
          </a:p>
          <a:p>
            <a:pPr>
              <a:buFont typeface="Wingdings" pitchFamily="2" charset="2"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419600" cy="1143000"/>
          </a:xfrm>
        </p:spPr>
        <p:txBody>
          <a:bodyPr/>
          <a:lstStyle/>
          <a:p>
            <a:r>
              <a:rPr lang="en-US" dirty="0" smtClean="0">
                <a:latin typeface="Agency FB" pitchFamily="34" charset="0"/>
              </a:rPr>
              <a:t>Model Waterfall</a:t>
            </a:r>
            <a:endParaRPr lang="en-US" dirty="0">
              <a:latin typeface="Agency FB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Centaur" pitchFamily="18" charset="0"/>
              </a:rPr>
              <a:t>Model yang </a:t>
            </a:r>
            <a:r>
              <a:rPr lang="en-US" dirty="0" err="1" smtClean="0">
                <a:latin typeface="Centaur" pitchFamily="18" charset="0"/>
              </a:rPr>
              <a:t>digunakan</a:t>
            </a:r>
            <a:r>
              <a:rPr lang="en-US" dirty="0" smtClean="0">
                <a:latin typeface="Centaur" pitchFamily="18" charset="0"/>
              </a:rPr>
              <a:t> </a:t>
            </a:r>
            <a:r>
              <a:rPr lang="en-US" dirty="0" err="1" smtClean="0">
                <a:latin typeface="Centaur" pitchFamily="18" charset="0"/>
              </a:rPr>
              <a:t>pertama</a:t>
            </a:r>
            <a:r>
              <a:rPr lang="en-US" dirty="0" smtClean="0">
                <a:latin typeface="Centaur" pitchFamily="18" charset="0"/>
              </a:rPr>
              <a:t> kali </a:t>
            </a:r>
            <a:r>
              <a:rPr lang="en-US" dirty="0" err="1" smtClean="0">
                <a:latin typeface="Centaur" pitchFamily="18" charset="0"/>
              </a:rPr>
              <a:t>oleh</a:t>
            </a:r>
            <a:r>
              <a:rPr lang="en-US" dirty="0" smtClean="0">
                <a:latin typeface="Centaur" pitchFamily="18" charset="0"/>
              </a:rPr>
              <a:t> Winston </a:t>
            </a:r>
            <a:r>
              <a:rPr lang="en-US" dirty="0" err="1" smtClean="0">
                <a:latin typeface="Centaur" pitchFamily="18" charset="0"/>
              </a:rPr>
              <a:t>Royce,sekitar</a:t>
            </a:r>
            <a:r>
              <a:rPr lang="en-US" dirty="0" smtClean="0">
                <a:latin typeface="Centaur" pitchFamily="18" charset="0"/>
              </a:rPr>
              <a:t> </a:t>
            </a:r>
            <a:r>
              <a:rPr lang="en-US" dirty="0" err="1" smtClean="0">
                <a:latin typeface="Centaur" pitchFamily="18" charset="0"/>
              </a:rPr>
              <a:t>tahun</a:t>
            </a:r>
            <a:r>
              <a:rPr lang="en-US" dirty="0" smtClean="0">
                <a:latin typeface="Centaur" pitchFamily="18" charset="0"/>
              </a:rPr>
              <a:t> 1970, </a:t>
            </a:r>
            <a:r>
              <a:rPr lang="en-US" dirty="0" err="1" smtClean="0">
                <a:latin typeface="Centaur" pitchFamily="18" charset="0"/>
              </a:rPr>
              <a:t>dikenal</a:t>
            </a:r>
            <a:r>
              <a:rPr lang="en-US" dirty="0" smtClean="0">
                <a:latin typeface="Centaur" pitchFamily="18" charset="0"/>
              </a:rPr>
              <a:t> </a:t>
            </a:r>
            <a:r>
              <a:rPr lang="en-US" dirty="0" err="1" smtClean="0">
                <a:latin typeface="Centaur" pitchFamily="18" charset="0"/>
              </a:rPr>
              <a:t>jg</a:t>
            </a:r>
            <a:r>
              <a:rPr lang="en-US" dirty="0" smtClean="0">
                <a:latin typeface="Centaur" pitchFamily="18" charset="0"/>
              </a:rPr>
              <a:t> </a:t>
            </a:r>
            <a:r>
              <a:rPr lang="en-US" dirty="0" err="1" smtClean="0">
                <a:latin typeface="Centaur" pitchFamily="18" charset="0"/>
              </a:rPr>
              <a:t>dengan</a:t>
            </a:r>
            <a:r>
              <a:rPr lang="en-US" dirty="0" smtClean="0">
                <a:latin typeface="Centaur" pitchFamily="18" charset="0"/>
              </a:rPr>
              <a:t> “Linier Sequential Model/Classic Life Cycle”</a:t>
            </a:r>
          </a:p>
          <a:p>
            <a:r>
              <a:rPr lang="en-US" dirty="0" err="1" smtClean="0">
                <a:latin typeface="Centaur" pitchFamily="18" charset="0"/>
              </a:rPr>
              <a:t>Pendekatan</a:t>
            </a:r>
            <a:r>
              <a:rPr lang="en-US" dirty="0" smtClean="0">
                <a:latin typeface="Centaur" pitchFamily="18" charset="0"/>
              </a:rPr>
              <a:t> </a:t>
            </a:r>
            <a:r>
              <a:rPr lang="en-US" dirty="0" err="1" smtClean="0">
                <a:latin typeface="Centaur" pitchFamily="18" charset="0"/>
              </a:rPr>
              <a:t>secara</a:t>
            </a:r>
            <a:r>
              <a:rPr lang="en-US" dirty="0" smtClean="0">
                <a:latin typeface="Centaur" pitchFamily="18" charset="0"/>
              </a:rPr>
              <a:t> </a:t>
            </a:r>
            <a:r>
              <a:rPr lang="en-US" dirty="0" err="1" smtClean="0">
                <a:latin typeface="Centaur" pitchFamily="18" charset="0"/>
              </a:rPr>
              <a:t>sistematis</a:t>
            </a:r>
            <a:r>
              <a:rPr lang="en-US" dirty="0" smtClean="0">
                <a:latin typeface="Centaur" pitchFamily="18" charset="0"/>
              </a:rPr>
              <a:t> </a:t>
            </a:r>
            <a:r>
              <a:rPr lang="en-US" dirty="0" err="1" smtClean="0">
                <a:latin typeface="Centaur" pitchFamily="18" charset="0"/>
              </a:rPr>
              <a:t>dan</a:t>
            </a:r>
            <a:r>
              <a:rPr lang="en-US" dirty="0" smtClean="0">
                <a:latin typeface="Centaur" pitchFamily="18" charset="0"/>
              </a:rPr>
              <a:t> </a:t>
            </a:r>
            <a:r>
              <a:rPr lang="en-US" dirty="0" err="1" smtClean="0">
                <a:latin typeface="Centaur" pitchFamily="18" charset="0"/>
              </a:rPr>
              <a:t>urut</a:t>
            </a:r>
            <a:r>
              <a:rPr lang="en-US" dirty="0" smtClean="0">
                <a:latin typeface="Centaur" pitchFamily="18" charset="0"/>
              </a:rPr>
              <a:t> </a:t>
            </a:r>
            <a:r>
              <a:rPr lang="en-US" dirty="0" err="1" smtClean="0">
                <a:latin typeface="Centaur" pitchFamily="18" charset="0"/>
              </a:rPr>
              <a:t>mulai</a:t>
            </a:r>
            <a:r>
              <a:rPr lang="en-US" dirty="0" smtClean="0">
                <a:latin typeface="Centaur" pitchFamily="18" charset="0"/>
              </a:rPr>
              <a:t> </a:t>
            </a:r>
            <a:r>
              <a:rPr lang="en-US" dirty="0" err="1" smtClean="0">
                <a:latin typeface="Centaur" pitchFamily="18" charset="0"/>
              </a:rPr>
              <a:t>dari</a:t>
            </a:r>
            <a:r>
              <a:rPr lang="en-US" dirty="0" smtClean="0">
                <a:latin typeface="Centaur" pitchFamily="18" charset="0"/>
              </a:rPr>
              <a:t> level </a:t>
            </a:r>
            <a:r>
              <a:rPr lang="en-US" dirty="0" err="1" smtClean="0">
                <a:latin typeface="Centaur" pitchFamily="18" charset="0"/>
              </a:rPr>
              <a:t>kebutuhan</a:t>
            </a:r>
            <a:r>
              <a:rPr lang="en-US" dirty="0" smtClean="0">
                <a:latin typeface="Centaur" pitchFamily="18" charset="0"/>
              </a:rPr>
              <a:t> </a:t>
            </a:r>
            <a:r>
              <a:rPr lang="en-US" dirty="0" err="1" smtClean="0">
                <a:latin typeface="Centaur" pitchFamily="18" charset="0"/>
              </a:rPr>
              <a:t>sistem</a:t>
            </a:r>
            <a:r>
              <a:rPr lang="en-US" dirty="0" smtClean="0">
                <a:latin typeface="Centaur" pitchFamily="18" charset="0"/>
              </a:rPr>
              <a:t>, </a:t>
            </a:r>
            <a:r>
              <a:rPr lang="en-US" dirty="0" err="1" smtClean="0">
                <a:latin typeface="Centaur" pitchFamily="18" charset="0"/>
              </a:rPr>
              <a:t>analisis</a:t>
            </a:r>
            <a:r>
              <a:rPr lang="en-US" dirty="0" smtClean="0">
                <a:latin typeface="Centaur" pitchFamily="18" charset="0"/>
              </a:rPr>
              <a:t>, </a:t>
            </a:r>
            <a:r>
              <a:rPr lang="en-US" dirty="0" err="1" smtClean="0">
                <a:latin typeface="Centaur" pitchFamily="18" charset="0"/>
              </a:rPr>
              <a:t>desain</a:t>
            </a:r>
            <a:r>
              <a:rPr lang="en-US" dirty="0" smtClean="0">
                <a:latin typeface="Centaur" pitchFamily="18" charset="0"/>
              </a:rPr>
              <a:t>, coding, testing/verification </a:t>
            </a:r>
            <a:r>
              <a:rPr lang="en-US" dirty="0" err="1" smtClean="0">
                <a:latin typeface="Centaur" pitchFamily="18" charset="0"/>
              </a:rPr>
              <a:t>dan</a:t>
            </a:r>
            <a:r>
              <a:rPr lang="en-US" dirty="0" smtClean="0">
                <a:latin typeface="Centaur" pitchFamily="18" charset="0"/>
              </a:rPr>
              <a:t> maintenance.</a:t>
            </a:r>
          </a:p>
          <a:p>
            <a:r>
              <a:rPr lang="en-US" dirty="0" err="1" smtClean="0">
                <a:latin typeface="Centaur" pitchFamily="18" charset="0"/>
              </a:rPr>
              <a:t>Pengerjaan</a:t>
            </a:r>
            <a:r>
              <a:rPr lang="en-US" dirty="0" smtClean="0">
                <a:latin typeface="Centaur" pitchFamily="18" charset="0"/>
              </a:rPr>
              <a:t> </a:t>
            </a:r>
            <a:r>
              <a:rPr lang="en-US" dirty="0" err="1" smtClean="0">
                <a:latin typeface="Centaur" pitchFamily="18" charset="0"/>
              </a:rPr>
              <a:t>harus</a:t>
            </a:r>
            <a:r>
              <a:rPr lang="en-US" dirty="0" smtClean="0">
                <a:latin typeface="Centaur" pitchFamily="18" charset="0"/>
              </a:rPr>
              <a:t> </a:t>
            </a:r>
            <a:r>
              <a:rPr lang="en-US" dirty="0" err="1" smtClean="0">
                <a:latin typeface="Centaur" pitchFamily="18" charset="0"/>
              </a:rPr>
              <a:t>terstruktur</a:t>
            </a:r>
            <a:endParaRPr lang="en-US" dirty="0" smtClean="0">
              <a:latin typeface="Centaur" pitchFamily="18" charset="0"/>
            </a:endParaRPr>
          </a:p>
          <a:p>
            <a:r>
              <a:rPr lang="en-US" dirty="0" err="1" smtClean="0">
                <a:latin typeface="Centaur" pitchFamily="18" charset="0"/>
              </a:rPr>
              <a:t>Karena</a:t>
            </a:r>
            <a:r>
              <a:rPr lang="en-US" dirty="0" smtClean="0">
                <a:latin typeface="Centaur" pitchFamily="18" charset="0"/>
              </a:rPr>
              <a:t> </a:t>
            </a:r>
            <a:r>
              <a:rPr lang="en-US" dirty="0" err="1" smtClean="0">
                <a:latin typeface="Centaur" pitchFamily="18" charset="0"/>
              </a:rPr>
              <a:t>waktu</a:t>
            </a:r>
            <a:r>
              <a:rPr lang="en-US" dirty="0" smtClean="0">
                <a:latin typeface="Centaur" pitchFamily="18" charset="0"/>
              </a:rPr>
              <a:t> </a:t>
            </a:r>
            <a:r>
              <a:rPr lang="en-US" dirty="0" err="1" smtClean="0">
                <a:latin typeface="Centaur" pitchFamily="18" charset="0"/>
              </a:rPr>
              <a:t>pengerjaan</a:t>
            </a:r>
            <a:r>
              <a:rPr lang="en-US" dirty="0" smtClean="0">
                <a:latin typeface="Centaur" pitchFamily="18" charset="0"/>
              </a:rPr>
              <a:t> </a:t>
            </a:r>
            <a:r>
              <a:rPr lang="en-US" dirty="0" err="1" smtClean="0">
                <a:latin typeface="Centaur" pitchFamily="18" charset="0"/>
              </a:rPr>
              <a:t>relatif</a:t>
            </a:r>
            <a:r>
              <a:rPr lang="en-US" dirty="0" smtClean="0">
                <a:latin typeface="Centaur" pitchFamily="18" charset="0"/>
              </a:rPr>
              <a:t> lama </a:t>
            </a:r>
            <a:r>
              <a:rPr lang="en-US" dirty="0" err="1" smtClean="0">
                <a:latin typeface="Centaur" pitchFamily="18" charset="0"/>
              </a:rPr>
              <a:t>maka</a:t>
            </a:r>
            <a:r>
              <a:rPr lang="en-US" dirty="0" smtClean="0">
                <a:latin typeface="Centaur" pitchFamily="18" charset="0"/>
              </a:rPr>
              <a:t> </a:t>
            </a:r>
            <a:r>
              <a:rPr lang="en-US" dirty="0" err="1" smtClean="0">
                <a:latin typeface="Centaur" pitchFamily="18" charset="0"/>
              </a:rPr>
              <a:t>biaya</a:t>
            </a:r>
            <a:r>
              <a:rPr lang="en-US" dirty="0" smtClean="0">
                <a:latin typeface="Centaur" pitchFamily="18" charset="0"/>
              </a:rPr>
              <a:t> yang </a:t>
            </a:r>
            <a:r>
              <a:rPr lang="en-US" dirty="0" err="1" smtClean="0">
                <a:latin typeface="Centaur" pitchFamily="18" charset="0"/>
              </a:rPr>
              <a:t>ditimbulkan</a:t>
            </a:r>
            <a:r>
              <a:rPr lang="en-US" dirty="0" smtClean="0">
                <a:latin typeface="Centaur" pitchFamily="18" charset="0"/>
              </a:rPr>
              <a:t> </a:t>
            </a:r>
            <a:r>
              <a:rPr lang="en-US" dirty="0" err="1" smtClean="0">
                <a:latin typeface="Centaur" pitchFamily="18" charset="0"/>
              </a:rPr>
              <a:t>juga</a:t>
            </a:r>
            <a:r>
              <a:rPr lang="en-US" dirty="0" smtClean="0">
                <a:latin typeface="Centaur" pitchFamily="18" charset="0"/>
              </a:rPr>
              <a:t> </a:t>
            </a:r>
            <a:r>
              <a:rPr lang="en-US" dirty="0" err="1" smtClean="0">
                <a:latin typeface="Centaur" pitchFamily="18" charset="0"/>
              </a:rPr>
              <a:t>besar</a:t>
            </a:r>
            <a:r>
              <a:rPr lang="en-US" dirty="0" smtClean="0">
                <a:latin typeface="Centaur" pitchFamily="18" charset="0"/>
              </a:rPr>
              <a:t>.</a:t>
            </a:r>
            <a:endParaRPr lang="en-US" dirty="0">
              <a:latin typeface="Centaur" pitchFamily="18" charset="0"/>
            </a:endParaRPr>
          </a:p>
        </p:txBody>
      </p:sp>
      <p:pic>
        <p:nvPicPr>
          <p:cNvPr id="4098" name="Picture 2" descr="D:\UIN\seminar predatech\Model RPL\th (2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62700" y="0"/>
            <a:ext cx="2781300" cy="1476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hlinkClick r:id="rId2" action="ppaction://hlinkfile"/>
          </p:cNvPr>
          <p:cNvSpPr/>
          <p:nvPr/>
        </p:nvSpPr>
        <p:spPr>
          <a:xfrm>
            <a:off x="2286000" y="1828800"/>
            <a:ext cx="1600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ounded Rectangle 3">
            <a:hlinkClick r:id="rId3" action="ppaction://hlinkfile"/>
          </p:cNvPr>
          <p:cNvSpPr/>
          <p:nvPr/>
        </p:nvSpPr>
        <p:spPr>
          <a:xfrm>
            <a:off x="5029200" y="2057400"/>
            <a:ext cx="106680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iamond 4">
            <a:hlinkClick r:id="rId4" action="ppaction://hlinkfile"/>
          </p:cNvPr>
          <p:cNvSpPr/>
          <p:nvPr/>
        </p:nvSpPr>
        <p:spPr>
          <a:xfrm>
            <a:off x="2362200" y="3200400"/>
            <a:ext cx="1676400" cy="152400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gular Pentagon 5">
            <a:hlinkClick r:id="rId5" action="ppaction://hlinkfile"/>
          </p:cNvPr>
          <p:cNvSpPr/>
          <p:nvPr/>
        </p:nvSpPr>
        <p:spPr>
          <a:xfrm>
            <a:off x="5029200" y="3810000"/>
            <a:ext cx="1600200" cy="533400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n 6">
            <a:hlinkClick r:id="rId6" action="ppaction://hlinkfile"/>
          </p:cNvPr>
          <p:cNvSpPr/>
          <p:nvPr/>
        </p:nvSpPr>
        <p:spPr>
          <a:xfrm>
            <a:off x="3962400" y="2819400"/>
            <a:ext cx="990600" cy="6858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gency FB" pitchFamily="34" charset="0"/>
              </a:rPr>
              <a:t>Model Waterfall</a:t>
            </a:r>
            <a:endParaRPr lang="en-US" dirty="0"/>
          </a:p>
        </p:txBody>
      </p:sp>
      <p:pic>
        <p:nvPicPr>
          <p:cNvPr id="3074" name="Picture 2" descr="D:\UIN\seminar predatech\Model RPL\waterfall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524000"/>
            <a:ext cx="6438900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105400" cy="1143000"/>
          </a:xfrm>
        </p:spPr>
        <p:txBody>
          <a:bodyPr/>
          <a:lstStyle/>
          <a:p>
            <a:r>
              <a:rPr lang="en-US" dirty="0" smtClean="0">
                <a:latin typeface="Agency FB" pitchFamily="34" charset="0"/>
              </a:rPr>
              <a:t>Model </a:t>
            </a:r>
            <a:r>
              <a:rPr lang="en-US" dirty="0" err="1" smtClean="0">
                <a:latin typeface="Agency FB" pitchFamily="34" charset="0"/>
              </a:rPr>
              <a:t>Inkremental</a:t>
            </a:r>
            <a:endParaRPr lang="en-US" dirty="0">
              <a:latin typeface="Agency FB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153400" cy="4144963"/>
          </a:xfrm>
        </p:spPr>
        <p:txBody>
          <a:bodyPr>
            <a:normAutofit/>
          </a:bodyPr>
          <a:lstStyle/>
          <a:p>
            <a:r>
              <a:rPr lang="en-US" dirty="0" err="1" smtClean="0">
                <a:latin typeface="Agency FB" pitchFamily="34" charset="0"/>
              </a:rPr>
              <a:t>Pengembangan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dari</a:t>
            </a:r>
            <a:r>
              <a:rPr lang="en-US" dirty="0" smtClean="0">
                <a:latin typeface="Agency FB" pitchFamily="34" charset="0"/>
              </a:rPr>
              <a:t> model waterfall</a:t>
            </a:r>
          </a:p>
          <a:p>
            <a:r>
              <a:rPr lang="en-US" dirty="0" err="1" smtClean="0">
                <a:latin typeface="Agency FB" pitchFamily="34" charset="0"/>
              </a:rPr>
              <a:t>Proses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pengerjaan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tidak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harus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menunggu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pertahap</a:t>
            </a:r>
            <a:r>
              <a:rPr lang="en-US" dirty="0" smtClean="0">
                <a:latin typeface="Agency FB" pitchFamily="34" charset="0"/>
              </a:rPr>
              <a:t> ( </a:t>
            </a:r>
            <a:r>
              <a:rPr lang="en-US" dirty="0" err="1" smtClean="0">
                <a:latin typeface="Agency FB" pitchFamily="34" charset="0"/>
              </a:rPr>
              <a:t>Fleksible</a:t>
            </a:r>
            <a:r>
              <a:rPr lang="en-US" dirty="0" smtClean="0">
                <a:latin typeface="Agency FB" pitchFamily="34" charset="0"/>
              </a:rPr>
              <a:t>)</a:t>
            </a:r>
          </a:p>
          <a:p>
            <a:r>
              <a:rPr lang="en-US" dirty="0" err="1" smtClean="0">
                <a:latin typeface="Agency FB" pitchFamily="34" charset="0"/>
              </a:rPr>
              <a:t>Aktivitas</a:t>
            </a:r>
            <a:r>
              <a:rPr lang="en-US" dirty="0" smtClean="0">
                <a:latin typeface="Agency FB" pitchFamily="34" charset="0"/>
              </a:rPr>
              <a:t> yang </a:t>
            </a:r>
            <a:r>
              <a:rPr lang="en-US" dirty="0" err="1" smtClean="0">
                <a:latin typeface="Agency FB" pitchFamily="34" charset="0"/>
              </a:rPr>
              <a:t>besar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dapat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di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pecah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menjadi</a:t>
            </a:r>
            <a:r>
              <a:rPr lang="en-US" dirty="0" smtClean="0">
                <a:latin typeface="Agency FB" pitchFamily="34" charset="0"/>
              </a:rPr>
              <a:t> unit </a:t>
            </a:r>
            <a:r>
              <a:rPr lang="en-US" dirty="0" err="1" smtClean="0">
                <a:latin typeface="Agency FB" pitchFamily="34" charset="0"/>
              </a:rPr>
              <a:t>aktivitas</a:t>
            </a:r>
            <a:endParaRPr lang="en-US" dirty="0" smtClean="0">
              <a:latin typeface="Agency FB" pitchFamily="34" charset="0"/>
            </a:endParaRPr>
          </a:p>
          <a:p>
            <a:r>
              <a:rPr lang="en-US" dirty="0" smtClean="0">
                <a:latin typeface="Agency FB" pitchFamily="34" charset="0"/>
              </a:rPr>
              <a:t>Model </a:t>
            </a:r>
            <a:r>
              <a:rPr lang="en-US" dirty="0" err="1" smtClean="0">
                <a:latin typeface="Agency FB" pitchFamily="34" charset="0"/>
              </a:rPr>
              <a:t>ini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penggabungan</a:t>
            </a:r>
            <a:r>
              <a:rPr lang="en-US" dirty="0" smtClean="0">
                <a:latin typeface="Agency FB" pitchFamily="34" charset="0"/>
              </a:rPr>
              <a:t> model </a:t>
            </a:r>
            <a:r>
              <a:rPr lang="en-US" dirty="0" err="1" smtClean="0">
                <a:latin typeface="Agency FB" pitchFamily="34" charset="0"/>
              </a:rPr>
              <a:t>sekuensial</a:t>
            </a:r>
            <a:r>
              <a:rPr lang="en-US" dirty="0" smtClean="0">
                <a:latin typeface="Agency FB" pitchFamily="34" charset="0"/>
              </a:rPr>
              <a:t> yang </a:t>
            </a:r>
            <a:r>
              <a:rPr lang="en-US" dirty="0" err="1" smtClean="0">
                <a:latin typeface="Agency FB" pitchFamily="34" charset="0"/>
              </a:rPr>
              <a:t>dikerjakan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berulang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ulang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denga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konsep</a:t>
            </a:r>
            <a:r>
              <a:rPr lang="en-US" dirty="0" smtClean="0">
                <a:latin typeface="Agency FB" pitchFamily="34" charset="0"/>
              </a:rPr>
              <a:t> prototyping</a:t>
            </a:r>
          </a:p>
          <a:p>
            <a:pPr>
              <a:buNone/>
            </a:pPr>
            <a:endParaRPr lang="en-US" dirty="0">
              <a:latin typeface="Agency FB" pitchFamily="34" charset="0"/>
            </a:endParaRPr>
          </a:p>
        </p:txBody>
      </p:sp>
      <p:pic>
        <p:nvPicPr>
          <p:cNvPr id="4" name="Picture 2" descr="D:\UIN\seminar predatech\Model RPL\th (17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5223" y="0"/>
            <a:ext cx="2638777" cy="16240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</a:t>
            </a:r>
            <a:r>
              <a:rPr lang="en-US" dirty="0" err="1" smtClean="0"/>
              <a:t>Inkremental</a:t>
            </a:r>
            <a:endParaRPr lang="en-US" dirty="0"/>
          </a:p>
        </p:txBody>
      </p:sp>
      <p:pic>
        <p:nvPicPr>
          <p:cNvPr id="5122" name="Picture 2" descr="D:\UIN\seminar predatech\Model RPL\th (6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2209800"/>
            <a:ext cx="7036027" cy="3238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239000" cy="5635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gency FB" pitchFamily="34" charset="0"/>
              </a:rPr>
              <a:t>Model </a:t>
            </a:r>
            <a:r>
              <a:rPr lang="en-US" dirty="0" err="1" smtClean="0">
                <a:latin typeface="Agency FB" pitchFamily="34" charset="0"/>
              </a:rPr>
              <a:t>Evolusioner</a:t>
            </a:r>
            <a:endParaRPr lang="en-US" dirty="0">
              <a:latin typeface="Agency FB" pitchFamily="34" charset="0"/>
            </a:endParaRPr>
          </a:p>
        </p:txBody>
      </p:sp>
      <p:pic>
        <p:nvPicPr>
          <p:cNvPr id="5" name="Picture 2" descr="D:\UIN\seminar predatech\Model RPL\th (17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71600"/>
            <a:ext cx="3810000" cy="3962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114800" y="1143000"/>
            <a:ext cx="46482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gency FB" pitchFamily="34" charset="0"/>
              </a:rPr>
              <a:t>Model </a:t>
            </a:r>
            <a:r>
              <a:rPr lang="en-US" sz="2800" dirty="0" err="1" smtClean="0">
                <a:latin typeface="Agency FB" pitchFamily="34" charset="0"/>
              </a:rPr>
              <a:t>Proses</a:t>
            </a:r>
            <a:r>
              <a:rPr lang="en-US" sz="2800" dirty="0" smtClean="0">
                <a:latin typeface="Agency FB" pitchFamily="34" charset="0"/>
              </a:rPr>
              <a:t> </a:t>
            </a:r>
            <a:r>
              <a:rPr lang="en-US" sz="2800" dirty="0" err="1" smtClean="0">
                <a:latin typeface="Agency FB" pitchFamily="34" charset="0"/>
              </a:rPr>
              <a:t>ini</a:t>
            </a:r>
            <a:r>
              <a:rPr lang="en-US" sz="2800" dirty="0" smtClean="0">
                <a:latin typeface="Agency FB" pitchFamily="34" charset="0"/>
              </a:rPr>
              <a:t> </a:t>
            </a:r>
            <a:r>
              <a:rPr lang="en-US" sz="2800" dirty="0" err="1" smtClean="0">
                <a:latin typeface="Agency FB" pitchFamily="34" charset="0"/>
              </a:rPr>
              <a:t>tidak</a:t>
            </a:r>
            <a:r>
              <a:rPr lang="en-US" sz="2800" dirty="0" smtClean="0">
                <a:latin typeface="Agency FB" pitchFamily="34" charset="0"/>
              </a:rPr>
              <a:t> </a:t>
            </a:r>
            <a:r>
              <a:rPr lang="en-US" sz="2800" dirty="0" err="1" smtClean="0">
                <a:latin typeface="Agency FB" pitchFamily="34" charset="0"/>
              </a:rPr>
              <a:t>dianggap</a:t>
            </a:r>
            <a:r>
              <a:rPr lang="en-US" sz="2800" dirty="0" smtClean="0">
                <a:latin typeface="Agency FB" pitchFamily="34" charset="0"/>
              </a:rPr>
              <a:t> model  yang </a:t>
            </a:r>
            <a:r>
              <a:rPr lang="en-US" sz="2800" dirty="0" err="1" smtClean="0">
                <a:latin typeface="Agency FB" pitchFamily="34" charset="0"/>
              </a:rPr>
              <a:t>klasik</a:t>
            </a:r>
            <a:endParaRPr lang="en-US" sz="2800" dirty="0" smtClean="0">
              <a:latin typeface="Agency FB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Agency FB" pitchFamily="34" charset="0"/>
              </a:rPr>
              <a:t> Model </a:t>
            </a:r>
            <a:r>
              <a:rPr lang="en-US" sz="2800" dirty="0" err="1" smtClean="0">
                <a:latin typeface="Agency FB" pitchFamily="34" charset="0"/>
              </a:rPr>
              <a:t>ini</a:t>
            </a:r>
            <a:r>
              <a:rPr lang="en-US" sz="2800" dirty="0" smtClean="0">
                <a:latin typeface="Agency FB" pitchFamily="34" charset="0"/>
              </a:rPr>
              <a:t> </a:t>
            </a:r>
            <a:r>
              <a:rPr lang="en-US" sz="2800" dirty="0" err="1" smtClean="0">
                <a:latin typeface="Agency FB" pitchFamily="34" charset="0"/>
              </a:rPr>
              <a:t>Bersifat</a:t>
            </a:r>
            <a:r>
              <a:rPr lang="en-US" sz="2800" dirty="0" smtClean="0">
                <a:latin typeface="Agency FB" pitchFamily="34" charset="0"/>
              </a:rPr>
              <a:t> </a:t>
            </a:r>
            <a:r>
              <a:rPr lang="en-US" sz="2800" dirty="0" err="1" smtClean="0">
                <a:latin typeface="Agency FB" pitchFamily="34" charset="0"/>
              </a:rPr>
              <a:t>Iteratif</a:t>
            </a:r>
            <a:endParaRPr lang="en-US" sz="2800" dirty="0" smtClean="0">
              <a:latin typeface="Agency FB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Agency FB" pitchFamily="34" charset="0"/>
              </a:rPr>
              <a:t> Software Engineer </a:t>
            </a:r>
            <a:r>
              <a:rPr lang="en-US" sz="2800" dirty="0" err="1" smtClean="0">
                <a:latin typeface="Agency FB" pitchFamily="34" charset="0"/>
              </a:rPr>
              <a:t>Mengembangkan</a:t>
            </a:r>
            <a:r>
              <a:rPr lang="en-US" sz="2800" dirty="0" smtClean="0">
                <a:latin typeface="Agency FB" pitchFamily="34" charset="0"/>
              </a:rPr>
              <a:t> </a:t>
            </a:r>
          </a:p>
          <a:p>
            <a:r>
              <a:rPr lang="en-US" sz="2800" dirty="0" smtClean="0">
                <a:latin typeface="Agency FB" pitchFamily="34" charset="0"/>
              </a:rPr>
              <a:t> </a:t>
            </a:r>
            <a:r>
              <a:rPr lang="en-US" sz="2800" dirty="0" err="1" smtClean="0">
                <a:latin typeface="Agency FB" pitchFamily="34" charset="0"/>
              </a:rPr>
              <a:t>Perangkat</a:t>
            </a:r>
            <a:r>
              <a:rPr lang="en-US" sz="2800" dirty="0" smtClean="0">
                <a:latin typeface="Agency FB" pitchFamily="34" charset="0"/>
              </a:rPr>
              <a:t> </a:t>
            </a:r>
            <a:r>
              <a:rPr lang="en-US" sz="2800" dirty="0" err="1" smtClean="0">
                <a:latin typeface="Agency FB" pitchFamily="34" charset="0"/>
              </a:rPr>
              <a:t>Lunak</a:t>
            </a:r>
            <a:r>
              <a:rPr lang="en-US" sz="2800" dirty="0" smtClean="0">
                <a:latin typeface="Agency FB" pitchFamily="34" charset="0"/>
              </a:rPr>
              <a:t> </a:t>
            </a:r>
            <a:r>
              <a:rPr lang="en-US" sz="2800" dirty="0" err="1" smtClean="0">
                <a:latin typeface="Agency FB" pitchFamily="34" charset="0"/>
              </a:rPr>
              <a:t>Hingga</a:t>
            </a:r>
            <a:r>
              <a:rPr lang="en-US" sz="2800" dirty="0" smtClean="0">
                <a:latin typeface="Agency FB" pitchFamily="34" charset="0"/>
              </a:rPr>
              <a:t> Makin </a:t>
            </a:r>
            <a:r>
              <a:rPr lang="en-US" sz="2800" dirty="0" err="1" smtClean="0">
                <a:latin typeface="Agency FB" pitchFamily="34" charset="0"/>
              </a:rPr>
              <a:t>Lengap</a:t>
            </a:r>
            <a:endParaRPr lang="en-US" sz="2800" dirty="0" smtClean="0">
              <a:latin typeface="Agency FB" pitchFamily="34" charset="0"/>
            </a:endParaRPr>
          </a:p>
          <a:p>
            <a:endParaRPr lang="en-US" sz="2800" dirty="0" smtClean="0">
              <a:latin typeface="Agency FB" pitchFamily="34" charset="0"/>
            </a:endParaRPr>
          </a:p>
          <a:p>
            <a:endParaRPr lang="en-US" sz="2800" dirty="0" smtClean="0">
              <a:latin typeface="Agency FB" pitchFamily="34" charset="0"/>
            </a:endParaRPr>
          </a:p>
          <a:p>
            <a:r>
              <a:rPr lang="en-US" sz="2800" dirty="0" err="1" smtClean="0">
                <a:latin typeface="Agency FB" pitchFamily="34" charset="0"/>
              </a:rPr>
              <a:t>Contoh</a:t>
            </a:r>
            <a:r>
              <a:rPr lang="en-US" sz="2800" dirty="0" smtClean="0">
                <a:latin typeface="Agency FB" pitchFamily="34" charset="0"/>
              </a:rPr>
              <a:t> :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Agency FB" pitchFamily="34" charset="0"/>
              </a:rPr>
              <a:t> Prototyping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Agency FB" pitchFamily="34" charset="0"/>
              </a:rPr>
              <a:t>Spiral Model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err="1" smtClean="0">
                <a:latin typeface="Agency FB" pitchFamily="34" charset="0"/>
              </a:rPr>
              <a:t>Winwin</a:t>
            </a:r>
            <a:r>
              <a:rPr lang="en-US" sz="2800" dirty="0" smtClean="0">
                <a:latin typeface="Agency FB" pitchFamily="34" charset="0"/>
              </a:rPr>
              <a:t> Spiral Model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Agency FB" pitchFamily="34" charset="0"/>
              </a:rPr>
              <a:t>Concurrent Development Model</a:t>
            </a:r>
            <a:endParaRPr lang="en-US" sz="2800" dirty="0">
              <a:latin typeface="Agency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334000" cy="5635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Model Prototyping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6096000" cy="4525963"/>
          </a:xfrm>
        </p:spPr>
        <p:txBody>
          <a:bodyPr>
            <a:normAutofit lnSpcReduction="10000"/>
          </a:bodyPr>
          <a:lstStyle/>
          <a:p>
            <a:r>
              <a:rPr lang="en-US" dirty="0" err="1" smtClean="0">
                <a:latin typeface="Agency FB" pitchFamily="34" charset="0"/>
              </a:rPr>
              <a:t>Kenapa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diperlukan</a:t>
            </a:r>
            <a:r>
              <a:rPr lang="en-US" dirty="0" smtClean="0">
                <a:latin typeface="Agency FB" pitchFamily="34" charset="0"/>
              </a:rPr>
              <a:t> prototype?</a:t>
            </a:r>
          </a:p>
          <a:p>
            <a:pPr lvl="1"/>
            <a:r>
              <a:rPr lang="en-US" dirty="0" err="1" smtClean="0">
                <a:latin typeface="Agency FB" pitchFamily="34" charset="0"/>
              </a:rPr>
              <a:t>Masukan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kurang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jelas</a:t>
            </a:r>
            <a:endParaRPr lang="en-US" dirty="0" smtClean="0">
              <a:latin typeface="Agency FB" pitchFamily="34" charset="0"/>
            </a:endParaRPr>
          </a:p>
          <a:p>
            <a:pPr lvl="1"/>
            <a:r>
              <a:rPr lang="en-US" dirty="0" err="1" smtClean="0">
                <a:latin typeface="Agency FB" pitchFamily="34" charset="0"/>
              </a:rPr>
              <a:t>Keluaran</a:t>
            </a:r>
            <a:r>
              <a:rPr lang="en-US" dirty="0" smtClean="0">
                <a:latin typeface="Agency FB" pitchFamily="34" charset="0"/>
              </a:rPr>
              <a:t> program </a:t>
            </a:r>
            <a:r>
              <a:rPr lang="en-US" dirty="0" err="1" smtClean="0">
                <a:latin typeface="Agency FB" pitchFamily="34" charset="0"/>
              </a:rPr>
              <a:t>tidak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terdefenisi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lengkap</a:t>
            </a:r>
            <a:endParaRPr lang="en-US" dirty="0" smtClean="0">
              <a:latin typeface="Agency FB" pitchFamily="34" charset="0"/>
            </a:endParaRPr>
          </a:p>
          <a:p>
            <a:pPr lvl="1"/>
            <a:r>
              <a:rPr lang="en-US" dirty="0" err="1" smtClean="0">
                <a:latin typeface="Agency FB" pitchFamily="34" charset="0"/>
              </a:rPr>
              <a:t>Proses</a:t>
            </a:r>
            <a:r>
              <a:rPr lang="en-US" dirty="0" smtClean="0">
                <a:latin typeface="Agency FB" pitchFamily="34" charset="0"/>
              </a:rPr>
              <a:t> yang </a:t>
            </a:r>
            <a:r>
              <a:rPr lang="en-US" dirty="0" err="1" smtClean="0">
                <a:latin typeface="Agency FB" pitchFamily="34" charset="0"/>
              </a:rPr>
              <a:t>terduplikasi</a:t>
            </a:r>
            <a:endParaRPr lang="en-US" dirty="0" smtClean="0">
              <a:latin typeface="Agency FB" pitchFamily="34" charset="0"/>
            </a:endParaRPr>
          </a:p>
          <a:p>
            <a:pPr lvl="1">
              <a:buNone/>
            </a:pPr>
            <a:r>
              <a:rPr lang="en-US" dirty="0" smtClean="0">
                <a:latin typeface="Agency FB" pitchFamily="34" charset="0"/>
              </a:rPr>
              <a:t>	</a:t>
            </a:r>
          </a:p>
          <a:p>
            <a:r>
              <a:rPr lang="en-US" dirty="0" smtClean="0">
                <a:latin typeface="Agency FB" pitchFamily="34" charset="0"/>
              </a:rPr>
              <a:t>Dari </a:t>
            </a:r>
            <a:r>
              <a:rPr lang="en-US" dirty="0" err="1" smtClean="0">
                <a:latin typeface="Agency FB" pitchFamily="34" charset="0"/>
              </a:rPr>
              <a:t>Sisi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Pengembang</a:t>
            </a:r>
            <a:endParaRPr lang="en-US" dirty="0" smtClean="0">
              <a:latin typeface="Agency FB" pitchFamily="34" charset="0"/>
            </a:endParaRPr>
          </a:p>
          <a:p>
            <a:pPr lvl="1"/>
            <a:r>
              <a:rPr lang="en-US" dirty="0" err="1" smtClean="0">
                <a:latin typeface="Agency FB" pitchFamily="34" charset="0"/>
              </a:rPr>
              <a:t>Algoritma</a:t>
            </a:r>
            <a:r>
              <a:rPr lang="en-US" dirty="0" smtClean="0">
                <a:latin typeface="Agency FB" pitchFamily="34" charset="0"/>
              </a:rPr>
              <a:t> yang </a:t>
            </a:r>
            <a:r>
              <a:rPr lang="en-US" dirty="0" err="1" smtClean="0">
                <a:latin typeface="Agency FB" pitchFamily="34" charset="0"/>
              </a:rPr>
              <a:t>belum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pasti</a:t>
            </a:r>
            <a:endParaRPr lang="en-US" dirty="0" smtClean="0">
              <a:latin typeface="Agency FB" pitchFamily="34" charset="0"/>
            </a:endParaRPr>
          </a:p>
          <a:p>
            <a:pPr lvl="1"/>
            <a:r>
              <a:rPr lang="en-US" dirty="0" err="1" smtClean="0">
                <a:latin typeface="Agency FB" pitchFamily="34" charset="0"/>
              </a:rPr>
              <a:t>Interaksi</a:t>
            </a:r>
            <a:r>
              <a:rPr lang="en-US" dirty="0" smtClean="0">
                <a:latin typeface="Agency FB" pitchFamily="34" charset="0"/>
              </a:rPr>
              <a:t> yang </a:t>
            </a:r>
            <a:r>
              <a:rPr lang="en-US" dirty="0" err="1" smtClean="0">
                <a:latin typeface="Agency FB" pitchFamily="34" charset="0"/>
              </a:rPr>
              <a:t>belum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jelas</a:t>
            </a:r>
            <a:endParaRPr lang="en-US" dirty="0" smtClean="0">
              <a:latin typeface="Agency FB" pitchFamily="34" charset="0"/>
            </a:endParaRPr>
          </a:p>
          <a:p>
            <a:pPr lvl="1"/>
            <a:r>
              <a:rPr lang="en-US" dirty="0" err="1" smtClean="0">
                <a:latin typeface="Agency FB" pitchFamily="34" charset="0"/>
              </a:rPr>
              <a:t>Rancangan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Kasar</a:t>
            </a:r>
            <a:endParaRPr lang="en-US" dirty="0" smtClean="0">
              <a:latin typeface="Agency FB" pitchFamily="34" charset="0"/>
            </a:endParaRPr>
          </a:p>
        </p:txBody>
      </p:sp>
      <p:pic>
        <p:nvPicPr>
          <p:cNvPr id="7170" name="Picture 2" descr="https://player.slideplayer.info/7/1943229/data/images/img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2667000"/>
            <a:ext cx="4419600" cy="358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Model Spiral</a:t>
            </a:r>
            <a:endParaRPr lang="en-US" dirty="0"/>
          </a:p>
        </p:txBody>
      </p:sp>
      <p:pic>
        <p:nvPicPr>
          <p:cNvPr id="39940" name="Picture 4" descr="http://hansiaditya.files.wordpress.com/2007/09/pollice-fig2.gif?w=452&amp;h=3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914400"/>
            <a:ext cx="3352800" cy="1905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0" y="2971800"/>
            <a:ext cx="9144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gency FB" pitchFamily="34" charset="0"/>
              </a:rPr>
              <a:t>Spiral Model </a:t>
            </a:r>
            <a:r>
              <a:rPr lang="en-US" sz="2800" dirty="0" err="1" smtClean="0">
                <a:latin typeface="Agency FB" pitchFamily="34" charset="0"/>
              </a:rPr>
              <a:t>ditemukan</a:t>
            </a:r>
            <a:r>
              <a:rPr lang="en-US" sz="2800" dirty="0" smtClean="0">
                <a:latin typeface="Agency FB" pitchFamily="34" charset="0"/>
              </a:rPr>
              <a:t> </a:t>
            </a:r>
            <a:r>
              <a:rPr lang="en-US" sz="2800" dirty="0" err="1" smtClean="0">
                <a:latin typeface="Agency FB" pitchFamily="34" charset="0"/>
              </a:rPr>
              <a:t>sekitar</a:t>
            </a:r>
            <a:r>
              <a:rPr lang="en-US" sz="2800" dirty="0" smtClean="0">
                <a:latin typeface="Agency FB" pitchFamily="34" charset="0"/>
              </a:rPr>
              <a:t> </a:t>
            </a:r>
            <a:r>
              <a:rPr lang="en-US" sz="2800" dirty="0" err="1" smtClean="0">
                <a:latin typeface="Agency FB" pitchFamily="34" charset="0"/>
              </a:rPr>
              <a:t>tahun</a:t>
            </a:r>
            <a:r>
              <a:rPr lang="en-US" sz="2800" dirty="0" smtClean="0">
                <a:latin typeface="Agency FB" pitchFamily="34" charset="0"/>
              </a:rPr>
              <a:t> 1988 </a:t>
            </a:r>
            <a:r>
              <a:rPr lang="en-US" sz="2800" dirty="0" err="1" smtClean="0">
                <a:latin typeface="Agency FB" pitchFamily="34" charset="0"/>
              </a:rPr>
              <a:t>oleh</a:t>
            </a:r>
            <a:r>
              <a:rPr lang="en-US" sz="2800" dirty="0" smtClean="0">
                <a:latin typeface="Agency FB" pitchFamily="34" charset="0"/>
              </a:rPr>
              <a:t> Barry.</a:t>
            </a:r>
          </a:p>
          <a:p>
            <a:endParaRPr lang="en-US" sz="2800" dirty="0" smtClean="0">
              <a:latin typeface="Agency FB" pitchFamily="34" charset="0"/>
            </a:endParaRPr>
          </a:p>
          <a:p>
            <a:r>
              <a:rPr lang="en-US" sz="2800" dirty="0" err="1" smtClean="0">
                <a:latin typeface="Agency FB" pitchFamily="34" charset="0"/>
              </a:rPr>
              <a:t>Cenderung</a:t>
            </a:r>
            <a:r>
              <a:rPr lang="en-US" sz="2800" dirty="0" smtClean="0">
                <a:latin typeface="Agency FB" pitchFamily="34" charset="0"/>
              </a:rPr>
              <a:t> </a:t>
            </a:r>
            <a:r>
              <a:rPr lang="en-US" sz="2800" dirty="0" err="1" smtClean="0">
                <a:latin typeface="Agency FB" pitchFamily="34" charset="0"/>
              </a:rPr>
              <a:t>dipakai</a:t>
            </a:r>
            <a:r>
              <a:rPr lang="en-US" sz="2800" dirty="0" smtClean="0">
                <a:latin typeface="Agency FB" pitchFamily="34" charset="0"/>
              </a:rPr>
              <a:t> </a:t>
            </a:r>
            <a:r>
              <a:rPr lang="en-US" sz="2800" dirty="0" err="1" smtClean="0">
                <a:latin typeface="Agency FB" pitchFamily="34" charset="0"/>
              </a:rPr>
              <a:t>untuk</a:t>
            </a:r>
            <a:r>
              <a:rPr lang="en-US" sz="2800" dirty="0" smtClean="0">
                <a:latin typeface="Agency FB" pitchFamily="34" charset="0"/>
              </a:rPr>
              <a:t> </a:t>
            </a:r>
            <a:r>
              <a:rPr lang="en-US" sz="2800" dirty="0" err="1" smtClean="0">
                <a:latin typeface="Agency FB" pitchFamily="34" charset="0"/>
              </a:rPr>
              <a:t>proyek</a:t>
            </a:r>
            <a:r>
              <a:rPr lang="en-US" sz="2800" dirty="0" smtClean="0">
                <a:latin typeface="Agency FB" pitchFamily="34" charset="0"/>
              </a:rPr>
              <a:t> </a:t>
            </a:r>
            <a:r>
              <a:rPr lang="en-US" sz="2800" dirty="0" err="1" smtClean="0">
                <a:latin typeface="Agency FB" pitchFamily="34" charset="0"/>
              </a:rPr>
              <a:t>skala</a:t>
            </a:r>
            <a:r>
              <a:rPr lang="en-US" sz="2800" dirty="0" smtClean="0">
                <a:latin typeface="Agency FB" pitchFamily="34" charset="0"/>
              </a:rPr>
              <a:t> </a:t>
            </a:r>
            <a:r>
              <a:rPr lang="en-US" sz="2800" dirty="0" err="1" smtClean="0">
                <a:latin typeface="Agency FB" pitchFamily="34" charset="0"/>
              </a:rPr>
              <a:t>besar</a:t>
            </a:r>
            <a:r>
              <a:rPr lang="en-US" sz="2800" dirty="0" smtClean="0">
                <a:latin typeface="Agency FB" pitchFamily="34" charset="0"/>
              </a:rPr>
              <a:t> </a:t>
            </a:r>
            <a:r>
              <a:rPr lang="en-US" sz="2800" dirty="0" err="1" smtClean="0">
                <a:latin typeface="Agency FB" pitchFamily="34" charset="0"/>
              </a:rPr>
              <a:t>dan</a:t>
            </a:r>
            <a:r>
              <a:rPr lang="en-US" sz="2800" dirty="0" smtClean="0">
                <a:latin typeface="Agency FB" pitchFamily="34" charset="0"/>
              </a:rPr>
              <a:t> yang </a:t>
            </a:r>
            <a:r>
              <a:rPr lang="en-US" sz="2800" dirty="0" err="1" smtClean="0">
                <a:latin typeface="Agency FB" pitchFamily="34" charset="0"/>
              </a:rPr>
              <a:t>akan</a:t>
            </a:r>
            <a:r>
              <a:rPr lang="en-US" sz="2800" dirty="0" smtClean="0">
                <a:latin typeface="Agency FB" pitchFamily="34" charset="0"/>
              </a:rPr>
              <a:t> </a:t>
            </a:r>
            <a:r>
              <a:rPr lang="en-US" sz="2800" dirty="0" err="1" smtClean="0">
                <a:latin typeface="Agency FB" pitchFamily="34" charset="0"/>
              </a:rPr>
              <a:t>dipakai</a:t>
            </a:r>
            <a:r>
              <a:rPr lang="en-US" sz="2800" dirty="0" smtClean="0">
                <a:latin typeface="Agency FB" pitchFamily="34" charset="0"/>
              </a:rPr>
              <a:t> </a:t>
            </a:r>
            <a:r>
              <a:rPr lang="en-US" sz="2800" dirty="0" err="1" smtClean="0">
                <a:latin typeface="Agency FB" pitchFamily="34" charset="0"/>
              </a:rPr>
              <a:t>dalam</a:t>
            </a:r>
            <a:r>
              <a:rPr lang="en-US" sz="2800" dirty="0" smtClean="0">
                <a:latin typeface="Agency FB" pitchFamily="34" charset="0"/>
              </a:rPr>
              <a:t> </a:t>
            </a:r>
            <a:r>
              <a:rPr lang="en-US" sz="2800" dirty="0" err="1" smtClean="0">
                <a:latin typeface="Agency FB" pitchFamily="34" charset="0"/>
              </a:rPr>
              <a:t>waktu</a:t>
            </a:r>
            <a:r>
              <a:rPr lang="en-US" sz="2800" dirty="0" smtClean="0">
                <a:latin typeface="Agency FB" pitchFamily="34" charset="0"/>
              </a:rPr>
              <a:t> </a:t>
            </a:r>
            <a:r>
              <a:rPr lang="en-US" sz="2800" dirty="0" err="1" smtClean="0">
                <a:latin typeface="Agency FB" pitchFamily="34" charset="0"/>
              </a:rPr>
              <a:t>lama.Karena</a:t>
            </a:r>
            <a:r>
              <a:rPr lang="en-US" sz="2800" dirty="0" smtClean="0">
                <a:latin typeface="Agency FB" pitchFamily="34" charset="0"/>
              </a:rPr>
              <a:t> </a:t>
            </a:r>
            <a:r>
              <a:rPr lang="en-US" sz="2800" dirty="0" err="1" smtClean="0">
                <a:latin typeface="Agency FB" pitchFamily="34" charset="0"/>
              </a:rPr>
              <a:t>waktu</a:t>
            </a:r>
            <a:r>
              <a:rPr lang="en-US" sz="2800" dirty="0" smtClean="0">
                <a:latin typeface="Agency FB" pitchFamily="34" charset="0"/>
              </a:rPr>
              <a:t> </a:t>
            </a:r>
            <a:r>
              <a:rPr lang="en-US" sz="2800" dirty="0" err="1" smtClean="0">
                <a:latin typeface="Agency FB" pitchFamily="34" charset="0"/>
              </a:rPr>
              <a:t>pengerjaan</a:t>
            </a:r>
            <a:r>
              <a:rPr lang="en-US" sz="2800" dirty="0" smtClean="0">
                <a:latin typeface="Agency FB" pitchFamily="34" charset="0"/>
              </a:rPr>
              <a:t> </a:t>
            </a:r>
            <a:r>
              <a:rPr lang="en-US" sz="2800" dirty="0" err="1" smtClean="0">
                <a:latin typeface="Agency FB" pitchFamily="34" charset="0"/>
              </a:rPr>
              <a:t>relatif</a:t>
            </a:r>
            <a:r>
              <a:rPr lang="en-US" sz="2800" dirty="0" smtClean="0">
                <a:latin typeface="Agency FB" pitchFamily="34" charset="0"/>
              </a:rPr>
              <a:t> lama </a:t>
            </a:r>
            <a:r>
              <a:rPr lang="en-US" sz="2800" dirty="0" err="1" smtClean="0">
                <a:latin typeface="Agency FB" pitchFamily="34" charset="0"/>
              </a:rPr>
              <a:t>maka</a:t>
            </a:r>
            <a:r>
              <a:rPr lang="en-US" sz="2800" dirty="0" smtClean="0">
                <a:latin typeface="Agency FB" pitchFamily="34" charset="0"/>
              </a:rPr>
              <a:t> </a:t>
            </a:r>
            <a:r>
              <a:rPr lang="en-US" sz="2800" dirty="0" err="1" smtClean="0">
                <a:latin typeface="Agency FB" pitchFamily="34" charset="0"/>
              </a:rPr>
              <a:t>biaya</a:t>
            </a:r>
            <a:r>
              <a:rPr lang="en-US" sz="2800" dirty="0" smtClean="0">
                <a:latin typeface="Agency FB" pitchFamily="34" charset="0"/>
              </a:rPr>
              <a:t> yang </a:t>
            </a:r>
            <a:r>
              <a:rPr lang="en-US" sz="2800" dirty="0" err="1" smtClean="0">
                <a:latin typeface="Agency FB" pitchFamily="34" charset="0"/>
              </a:rPr>
              <a:t>ditimbulkan</a:t>
            </a:r>
            <a:r>
              <a:rPr lang="en-US" sz="2800" dirty="0" smtClean="0">
                <a:latin typeface="Agency FB" pitchFamily="34" charset="0"/>
              </a:rPr>
              <a:t> </a:t>
            </a:r>
            <a:r>
              <a:rPr lang="en-US" sz="2800" dirty="0" err="1" smtClean="0">
                <a:latin typeface="Agency FB" pitchFamily="34" charset="0"/>
              </a:rPr>
              <a:t>juga</a:t>
            </a:r>
            <a:r>
              <a:rPr lang="en-US" sz="2800" dirty="0" smtClean="0">
                <a:latin typeface="Agency FB" pitchFamily="34" charset="0"/>
              </a:rPr>
              <a:t> </a:t>
            </a:r>
            <a:r>
              <a:rPr lang="en-US" sz="2800" dirty="0" err="1" smtClean="0">
                <a:latin typeface="Agency FB" pitchFamily="34" charset="0"/>
              </a:rPr>
              <a:t>besar</a:t>
            </a:r>
            <a:r>
              <a:rPr lang="en-US" sz="2800" dirty="0" smtClean="0">
                <a:latin typeface="Agency FB" pitchFamily="34" charset="0"/>
              </a:rPr>
              <a:t>.</a:t>
            </a:r>
            <a:endParaRPr lang="en-US" sz="2800" dirty="0">
              <a:latin typeface="Agency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player.slideplayer.info/7/1943229/data/images/img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962400" cy="2362200"/>
          </a:xfrm>
          <a:prstGeom prst="rect">
            <a:avLst/>
          </a:prstGeom>
          <a:noFill/>
        </p:spPr>
      </p:pic>
      <p:pic>
        <p:nvPicPr>
          <p:cNvPr id="40962" name="Picture 2" descr="https://player.slideplayer.info/7/1943229/data/images/img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514600"/>
            <a:ext cx="8153400" cy="396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gency FB" pitchFamily="34" charset="0"/>
              </a:rPr>
              <a:t>Model </a:t>
            </a:r>
            <a:r>
              <a:rPr lang="en-US" dirty="0" err="1" smtClean="0">
                <a:latin typeface="Agency FB" pitchFamily="34" charset="0"/>
              </a:rPr>
              <a:t>Pengembangan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Konkuren</a:t>
            </a:r>
            <a:endParaRPr lang="en-US" dirty="0">
              <a:latin typeface="Agency FB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236220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r>
              <a:rPr lang="en-US" sz="4000" dirty="0" err="1" smtClean="0">
                <a:latin typeface="Agency FB" pitchFamily="34" charset="0"/>
              </a:rPr>
              <a:t>Beberapa</a:t>
            </a:r>
            <a:r>
              <a:rPr lang="en-US" sz="4000" dirty="0" smtClean="0">
                <a:latin typeface="Agency FB" pitchFamily="34" charset="0"/>
              </a:rPr>
              <a:t> </a:t>
            </a:r>
            <a:r>
              <a:rPr lang="en-US" sz="4000" dirty="0" err="1" smtClean="0">
                <a:latin typeface="Agency FB" pitchFamily="34" charset="0"/>
              </a:rPr>
              <a:t>Proses</a:t>
            </a:r>
            <a:r>
              <a:rPr lang="en-US" sz="4000" dirty="0" smtClean="0">
                <a:latin typeface="Agency FB" pitchFamily="34" charset="0"/>
              </a:rPr>
              <a:t> </a:t>
            </a:r>
            <a:r>
              <a:rPr lang="en-US" sz="4000" dirty="0" err="1" smtClean="0">
                <a:latin typeface="Agency FB" pitchFamily="34" charset="0"/>
              </a:rPr>
              <a:t>dapat</a:t>
            </a:r>
            <a:r>
              <a:rPr lang="en-US" sz="4000" dirty="0" smtClean="0">
                <a:latin typeface="Agency FB" pitchFamily="34" charset="0"/>
              </a:rPr>
              <a:t> </a:t>
            </a:r>
            <a:r>
              <a:rPr lang="en-US" sz="4000" dirty="0" err="1" smtClean="0">
                <a:latin typeface="Agency FB" pitchFamily="34" charset="0"/>
              </a:rPr>
              <a:t>dilakukan</a:t>
            </a:r>
            <a:r>
              <a:rPr lang="en-US" sz="4000" dirty="0" smtClean="0">
                <a:latin typeface="Agency FB" pitchFamily="34" charset="0"/>
              </a:rPr>
              <a:t> </a:t>
            </a:r>
            <a:r>
              <a:rPr lang="en-US" sz="4000" dirty="0" err="1" smtClean="0">
                <a:latin typeface="Agency FB" pitchFamily="34" charset="0"/>
              </a:rPr>
              <a:t>secara</a:t>
            </a:r>
            <a:r>
              <a:rPr lang="en-US" sz="4000" dirty="0" smtClean="0">
                <a:latin typeface="Agency FB" pitchFamily="34" charset="0"/>
              </a:rPr>
              <a:t> </a:t>
            </a:r>
            <a:r>
              <a:rPr lang="en-US" sz="4000" dirty="0" err="1" smtClean="0">
                <a:latin typeface="Agency FB" pitchFamily="34" charset="0"/>
              </a:rPr>
              <a:t>bersamaan</a:t>
            </a:r>
            <a:r>
              <a:rPr lang="en-US" sz="4000" dirty="0" smtClean="0">
                <a:latin typeface="Agency FB" pitchFamily="34" charset="0"/>
              </a:rPr>
              <a:t> </a:t>
            </a:r>
            <a:r>
              <a:rPr lang="en-US" sz="4000" dirty="0" err="1" smtClean="0">
                <a:latin typeface="Agency FB" pitchFamily="34" charset="0"/>
              </a:rPr>
              <a:t>jika</a:t>
            </a:r>
            <a:r>
              <a:rPr lang="en-US" sz="4000" dirty="0" smtClean="0">
                <a:latin typeface="Agency FB" pitchFamily="34" charset="0"/>
              </a:rPr>
              <a:t> </a:t>
            </a:r>
            <a:r>
              <a:rPr lang="en-US" sz="4000" dirty="0" err="1" smtClean="0">
                <a:latin typeface="Agency FB" pitchFamily="34" charset="0"/>
              </a:rPr>
              <a:t>dilengkapi</a:t>
            </a:r>
            <a:r>
              <a:rPr lang="en-US" sz="4000" dirty="0" smtClean="0">
                <a:latin typeface="Agency FB" pitchFamily="34" charset="0"/>
              </a:rPr>
              <a:t> </a:t>
            </a:r>
            <a:r>
              <a:rPr lang="en-US" sz="4000" dirty="0" err="1" smtClean="0">
                <a:latin typeface="Agency FB" pitchFamily="34" charset="0"/>
              </a:rPr>
              <a:t>dengan</a:t>
            </a:r>
            <a:r>
              <a:rPr lang="en-US" sz="4000" dirty="0" smtClean="0">
                <a:latin typeface="Agency FB" pitchFamily="34" charset="0"/>
              </a:rPr>
              <a:t> </a:t>
            </a:r>
            <a:r>
              <a:rPr lang="en-US" sz="4000" dirty="0" err="1" smtClean="0">
                <a:latin typeface="Agency FB" pitchFamily="34" charset="0"/>
              </a:rPr>
              <a:t>tim</a:t>
            </a:r>
            <a:r>
              <a:rPr lang="en-US" sz="4000" dirty="0" smtClean="0">
                <a:latin typeface="Agency FB" pitchFamily="34" charset="0"/>
              </a:rPr>
              <a:t> yang </a:t>
            </a:r>
            <a:r>
              <a:rPr lang="en-US" sz="4000" dirty="0" err="1" smtClean="0">
                <a:latin typeface="Agency FB" pitchFamily="34" charset="0"/>
              </a:rPr>
              <a:t>lengkap</a:t>
            </a:r>
            <a:endParaRPr lang="en-US" sz="4000" dirty="0" smtClean="0">
              <a:latin typeface="Agency FB" pitchFamily="34" charset="0"/>
            </a:endParaRPr>
          </a:p>
          <a:p>
            <a:r>
              <a:rPr lang="en-US" sz="4000" dirty="0" err="1" smtClean="0">
                <a:latin typeface="Agency FB" pitchFamily="34" charset="0"/>
              </a:rPr>
              <a:t>Jika</a:t>
            </a:r>
            <a:r>
              <a:rPr lang="en-US" sz="4000" dirty="0" smtClean="0">
                <a:latin typeface="Agency FB" pitchFamily="34" charset="0"/>
              </a:rPr>
              <a:t> </a:t>
            </a:r>
            <a:r>
              <a:rPr lang="en-US" sz="4000" dirty="0" err="1" smtClean="0">
                <a:latin typeface="Agency FB" pitchFamily="34" charset="0"/>
              </a:rPr>
              <a:t>salah</a:t>
            </a:r>
            <a:r>
              <a:rPr lang="en-US" sz="4000" dirty="0" smtClean="0">
                <a:latin typeface="Agency FB" pitchFamily="34" charset="0"/>
              </a:rPr>
              <a:t> </a:t>
            </a:r>
            <a:r>
              <a:rPr lang="en-US" sz="4000" dirty="0" err="1" smtClean="0">
                <a:latin typeface="Agency FB" pitchFamily="34" charset="0"/>
              </a:rPr>
              <a:t>satu</a:t>
            </a:r>
            <a:r>
              <a:rPr lang="en-US" sz="4000" dirty="0" smtClean="0">
                <a:latin typeface="Agency FB" pitchFamily="34" charset="0"/>
              </a:rPr>
              <a:t> </a:t>
            </a:r>
            <a:r>
              <a:rPr lang="en-US" sz="4000" dirty="0" err="1" smtClean="0">
                <a:latin typeface="Agency FB" pitchFamily="34" charset="0"/>
              </a:rPr>
              <a:t>proses</a:t>
            </a:r>
            <a:r>
              <a:rPr lang="en-US" sz="4000" dirty="0" smtClean="0">
                <a:latin typeface="Agency FB" pitchFamily="34" charset="0"/>
              </a:rPr>
              <a:t> </a:t>
            </a:r>
            <a:r>
              <a:rPr lang="en-US" sz="4000" dirty="0" err="1" smtClean="0">
                <a:latin typeface="Agency FB" pitchFamily="34" charset="0"/>
              </a:rPr>
              <a:t>ketergantungan</a:t>
            </a:r>
            <a:r>
              <a:rPr lang="en-US" sz="4000" dirty="0" smtClean="0">
                <a:latin typeface="Agency FB" pitchFamily="34" charset="0"/>
              </a:rPr>
              <a:t> </a:t>
            </a:r>
            <a:r>
              <a:rPr lang="en-US" sz="4000" dirty="0" err="1" smtClean="0">
                <a:latin typeface="Agency FB" pitchFamily="34" charset="0"/>
              </a:rPr>
              <a:t>dengan</a:t>
            </a:r>
            <a:r>
              <a:rPr lang="en-US" sz="4000" dirty="0" smtClean="0">
                <a:latin typeface="Agency FB" pitchFamily="34" charset="0"/>
              </a:rPr>
              <a:t> </a:t>
            </a:r>
            <a:r>
              <a:rPr lang="en-US" sz="4000" dirty="0" err="1" smtClean="0">
                <a:latin typeface="Agency FB" pitchFamily="34" charset="0"/>
              </a:rPr>
              <a:t>proses</a:t>
            </a:r>
            <a:r>
              <a:rPr lang="en-US" sz="4000" dirty="0" smtClean="0">
                <a:latin typeface="Agency FB" pitchFamily="34" charset="0"/>
              </a:rPr>
              <a:t> </a:t>
            </a:r>
            <a:r>
              <a:rPr lang="en-US" sz="4000" dirty="0" err="1" smtClean="0">
                <a:latin typeface="Agency FB" pitchFamily="34" charset="0"/>
              </a:rPr>
              <a:t>lainnya</a:t>
            </a:r>
            <a:r>
              <a:rPr lang="en-US" sz="4000" dirty="0" smtClean="0">
                <a:latin typeface="Agency FB" pitchFamily="34" charset="0"/>
              </a:rPr>
              <a:t> </a:t>
            </a:r>
            <a:r>
              <a:rPr lang="en-US" sz="4000" dirty="0" err="1" smtClean="0">
                <a:latin typeface="Agency FB" pitchFamily="34" charset="0"/>
              </a:rPr>
              <a:t>maka</a:t>
            </a:r>
            <a:r>
              <a:rPr lang="en-US" sz="4000" dirty="0" smtClean="0">
                <a:latin typeface="Agency FB" pitchFamily="34" charset="0"/>
              </a:rPr>
              <a:t> </a:t>
            </a:r>
            <a:r>
              <a:rPr lang="en-US" sz="4000" dirty="0" err="1" smtClean="0">
                <a:latin typeface="Agency FB" pitchFamily="34" charset="0"/>
              </a:rPr>
              <a:t>proses</a:t>
            </a:r>
            <a:r>
              <a:rPr lang="en-US" sz="4000" dirty="0" smtClean="0">
                <a:latin typeface="Agency FB" pitchFamily="34" charset="0"/>
              </a:rPr>
              <a:t> </a:t>
            </a:r>
            <a:r>
              <a:rPr lang="en-US" sz="4000" dirty="0" err="1" smtClean="0">
                <a:latin typeface="Agency FB" pitchFamily="34" charset="0"/>
              </a:rPr>
              <a:t>tidak</a:t>
            </a:r>
            <a:r>
              <a:rPr lang="en-US" sz="4000" dirty="0" smtClean="0">
                <a:latin typeface="Agency FB" pitchFamily="34" charset="0"/>
              </a:rPr>
              <a:t> </a:t>
            </a:r>
            <a:r>
              <a:rPr lang="en-US" sz="4000" dirty="0" err="1" smtClean="0">
                <a:latin typeface="Agency FB" pitchFamily="34" charset="0"/>
              </a:rPr>
              <a:t>dpat</a:t>
            </a:r>
            <a:r>
              <a:rPr lang="en-US" sz="4000" dirty="0" smtClean="0">
                <a:latin typeface="Agency FB" pitchFamily="34" charset="0"/>
              </a:rPr>
              <a:t> </a:t>
            </a:r>
            <a:r>
              <a:rPr lang="en-US" sz="4000" dirty="0" err="1" smtClean="0">
                <a:latin typeface="Agency FB" pitchFamily="34" charset="0"/>
              </a:rPr>
              <a:t>dilanjutkan</a:t>
            </a:r>
            <a:r>
              <a:rPr lang="en-US" sz="4000" dirty="0" smtClean="0">
                <a:latin typeface="Agency FB" pitchFamily="34" charset="0"/>
              </a:rPr>
              <a:t>.</a:t>
            </a:r>
          </a:p>
          <a:p>
            <a:endParaRPr lang="en-US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886200"/>
            <a:ext cx="797242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“V”</a:t>
            </a:r>
            <a:endParaRPr lang="en-US" dirty="0"/>
          </a:p>
        </p:txBody>
      </p:sp>
      <p:pic>
        <p:nvPicPr>
          <p:cNvPr id="43010" name="Picture 2" descr="https://tse3.mm.bing.net/th?id=OIP.CYZ7Idoqk_DvRPy3XTZj1QHaEv&amp;pid=Api&amp;P=0&amp;w=238&amp;h=15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447800"/>
            <a:ext cx="5943600" cy="382088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14400" y="4953000"/>
            <a:ext cx="1634165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/>
              <a:t>Pengembangan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58000" y="4953000"/>
            <a:ext cx="114300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Pengujian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Agile</a:t>
            </a:r>
            <a:endParaRPr lang="en-US" dirty="0"/>
          </a:p>
        </p:txBody>
      </p:sp>
      <p:pic>
        <p:nvPicPr>
          <p:cNvPr id="44034" name="Picture 2" descr="https://edotriadanu.files.wordpress.com/2018/07/e934b-13dapaixw3bgyrwzdvgipgg.jpeg?w=8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143001"/>
            <a:ext cx="7315200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615594"/>
            <a:ext cx="6886132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Kesimpulan</a:t>
            </a:r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1905000" y="13716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2.bp.blogspot.com/-7XVRdWL7qf8/VBgTK8bTopI/AAAAAAAAAEA/RPxv5lZzOt4/s1600/template-powerpoint-wisuda.png"/>
          <p:cNvPicPr>
            <a:picLocks noChangeAspect="1" noChangeArrowheads="1"/>
          </p:cNvPicPr>
          <p:nvPr/>
        </p:nvPicPr>
        <p:blipFill>
          <a:blip r:embed="rId2"/>
          <a:srcRect b="7018"/>
          <a:stretch>
            <a:fillRect/>
          </a:stretch>
        </p:blipFill>
        <p:spPr bwMode="auto">
          <a:xfrm>
            <a:off x="1447800" y="1524000"/>
            <a:ext cx="6553200" cy="403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t="3125" r="806" b="12500"/>
          <a:stretch>
            <a:fillRect/>
          </a:stretch>
        </p:blipFill>
        <p:spPr bwMode="auto">
          <a:xfrm>
            <a:off x="609600" y="304800"/>
            <a:ext cx="44958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D:\UIN\seminar predatech\Model RPL\th (59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2895600"/>
            <a:ext cx="4762037" cy="3576637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6113020" y="1066800"/>
            <a:ext cx="17356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Iraise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488668"/>
            <a:ext cx="51816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hlinkClick r:id="rId4"/>
              </a:rPr>
              <a:t>http://www.perizinan.pekanbaru.go.id/login.php</a:t>
            </a:r>
            <a:endParaRPr lang="en-US" sz="1000" dirty="0"/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714855746"/>
              </p:ext>
            </p:extLst>
          </p:nvPr>
        </p:nvGraphicFramePr>
        <p:xfrm>
          <a:off x="838200" y="1905000"/>
          <a:ext cx="7086600" cy="444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609600" y="304800"/>
            <a:ext cx="830580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KONSEP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UIN\seminar predatech\Model RPL\th (58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066800"/>
            <a:ext cx="2971800" cy="2409568"/>
          </a:xfrm>
          <a:prstGeom prst="rect">
            <a:avLst/>
          </a:prstGeom>
          <a:noFill/>
        </p:spPr>
      </p:pic>
      <p:pic>
        <p:nvPicPr>
          <p:cNvPr id="2055" name="Picture 7" descr="D:\UIN\seminar predatech\Model RPL\th (15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3733800"/>
            <a:ext cx="3048000" cy="2319130"/>
          </a:xfrm>
          <a:prstGeom prst="rect">
            <a:avLst/>
          </a:prstGeom>
          <a:noFill/>
        </p:spPr>
      </p:pic>
      <p:pic>
        <p:nvPicPr>
          <p:cNvPr id="2056" name="Picture 8" descr="D:\UIN\seminar predatech\Model RPL\th (32).jpg"/>
          <p:cNvPicPr>
            <a:picLocks noChangeAspect="1" noChangeArrowheads="1"/>
          </p:cNvPicPr>
          <p:nvPr/>
        </p:nvPicPr>
        <p:blipFill>
          <a:blip r:embed="rId4"/>
          <a:srcRect t="31250" r="-5469"/>
          <a:stretch>
            <a:fillRect/>
          </a:stretch>
        </p:blipFill>
        <p:spPr bwMode="auto">
          <a:xfrm>
            <a:off x="5029200" y="990600"/>
            <a:ext cx="3962400" cy="2209800"/>
          </a:xfrm>
          <a:prstGeom prst="rect">
            <a:avLst/>
          </a:prstGeom>
          <a:noFill/>
        </p:spPr>
      </p:pic>
      <p:sp>
        <p:nvSpPr>
          <p:cNvPr id="12" name="Right Arrow 11"/>
          <p:cNvSpPr/>
          <p:nvPr/>
        </p:nvSpPr>
        <p:spPr>
          <a:xfrm>
            <a:off x="3962400" y="2057400"/>
            <a:ext cx="1219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Bent Arrow 12"/>
          <p:cNvSpPr/>
          <p:nvPr/>
        </p:nvSpPr>
        <p:spPr>
          <a:xfrm rot="11470341">
            <a:off x="7463731" y="3251677"/>
            <a:ext cx="685800" cy="16002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9600" y="0"/>
            <a:ext cx="7772399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Perancangan</a:t>
            </a:r>
            <a:r>
              <a:rPr lang="en-US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en-US" sz="28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Sistem</a:t>
            </a:r>
            <a:r>
              <a:rPr lang="en-US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en-US" sz="28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Secara</a:t>
            </a:r>
            <a:r>
              <a:rPr lang="en-US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en-US" sz="28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Terstruktur</a:t>
            </a:r>
            <a:endParaRPr lang="en-US" sz="28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2059" name="Picture 11" descr="D:\UIN\seminar predatech\Model RPL\th (19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" y="4191000"/>
            <a:ext cx="2505075" cy="1581150"/>
          </a:xfrm>
          <a:prstGeom prst="rect">
            <a:avLst/>
          </a:prstGeom>
          <a:noFill/>
        </p:spPr>
      </p:pic>
      <p:sp>
        <p:nvSpPr>
          <p:cNvPr id="19" name="Left Arrow 18"/>
          <p:cNvSpPr/>
          <p:nvPr/>
        </p:nvSpPr>
        <p:spPr>
          <a:xfrm>
            <a:off x="3429000" y="4572000"/>
            <a:ext cx="99060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762000" y="609600"/>
            <a:ext cx="2319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Aliran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248400" y="609600"/>
            <a:ext cx="1751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Context Diagram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638800" y="6248400"/>
            <a:ext cx="1956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 Flow Diagram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09600" y="5943600"/>
            <a:ext cx="3332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ERD ( Entity Relationship Diagram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:\UIN\seminar predatech\Model RPL\th (40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676400"/>
            <a:ext cx="3505200" cy="2015490"/>
          </a:xfrm>
          <a:prstGeom prst="rect">
            <a:avLst/>
          </a:prstGeom>
          <a:noFill/>
        </p:spPr>
      </p:pic>
      <p:pic>
        <p:nvPicPr>
          <p:cNvPr id="5" name="Picture 5" descr="D:\UIN\seminar predatech\Model RPL\th (47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1905000"/>
            <a:ext cx="2788508" cy="870673"/>
          </a:xfrm>
          <a:prstGeom prst="rect">
            <a:avLst/>
          </a:prstGeom>
          <a:noFill/>
        </p:spPr>
      </p:pic>
      <p:pic>
        <p:nvPicPr>
          <p:cNvPr id="3074" name="Picture 2" descr="D:\UIN\seminar predatech\Model RPL\Entry data baran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74089" y="4325929"/>
            <a:ext cx="2362200" cy="2215218"/>
          </a:xfrm>
          <a:prstGeom prst="rect">
            <a:avLst/>
          </a:prstGeom>
          <a:noFill/>
        </p:spPr>
      </p:pic>
      <p:sp>
        <p:nvSpPr>
          <p:cNvPr id="8" name="Right Arrow 7"/>
          <p:cNvSpPr/>
          <p:nvPr/>
        </p:nvSpPr>
        <p:spPr>
          <a:xfrm>
            <a:off x="4800600" y="2743200"/>
            <a:ext cx="6096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7010400" y="2895600"/>
            <a:ext cx="152400" cy="990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Arrow 10"/>
          <p:cNvSpPr/>
          <p:nvPr/>
        </p:nvSpPr>
        <p:spPr>
          <a:xfrm>
            <a:off x="4191000" y="4876800"/>
            <a:ext cx="175260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48400" y="4572000"/>
            <a:ext cx="211455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0" y="152400"/>
            <a:ext cx="3337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Lanjutan</a:t>
            </a:r>
            <a:r>
              <a:rPr lang="en-US" dirty="0" smtClean="0"/>
              <a:t> </a:t>
            </a:r>
            <a:r>
              <a:rPr lang="en-US" dirty="0" err="1" smtClean="0"/>
              <a:t>Perancangan</a:t>
            </a:r>
            <a:r>
              <a:rPr lang="en-US" dirty="0" smtClean="0"/>
              <a:t> </a:t>
            </a:r>
            <a:r>
              <a:rPr lang="en-US" dirty="0" err="1" smtClean="0"/>
              <a:t>Terstruktur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Simbol</a:t>
            </a:r>
            <a:endParaRPr lang="en-US" dirty="0"/>
          </a:p>
        </p:txBody>
      </p:sp>
      <p:pic>
        <p:nvPicPr>
          <p:cNvPr id="4099" name="Picture 3" descr="D:\UIN\seminar predatech\Model RPL\th (1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1676400"/>
            <a:ext cx="4236058" cy="2671762"/>
          </a:xfrm>
          <a:prstGeom prst="rect">
            <a:avLst/>
          </a:prstGeom>
          <a:noFill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752600"/>
            <a:ext cx="323526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OOAD 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u="sng" dirty="0" smtClean="0">
                <a:hlinkClick r:id="rId2"/>
              </a:rPr>
              <a:t>Object-oriented analysis and design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5122" name="Picture 2" descr="D:\UIN\seminar predatech\Model RPL\th (34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2286000"/>
            <a:ext cx="2590800" cy="32004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3124200"/>
            <a:ext cx="1447800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/>
              <a:t>Skenario</a:t>
            </a:r>
            <a:endParaRPr lang="en-US" sz="2400" dirty="0"/>
          </a:p>
        </p:txBody>
      </p:sp>
      <p:graphicFrame>
        <p:nvGraphicFramePr>
          <p:cNvPr id="8" name="Diagram 7"/>
          <p:cNvGraphicFramePr/>
          <p:nvPr/>
        </p:nvGraphicFramePr>
        <p:xfrm>
          <a:off x="6019800" y="2286000"/>
          <a:ext cx="3124200" cy="294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Right Arrow 8"/>
          <p:cNvSpPr/>
          <p:nvPr/>
        </p:nvSpPr>
        <p:spPr>
          <a:xfrm>
            <a:off x="4876800" y="3429000"/>
            <a:ext cx="10668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1375</TotalTime>
  <Words>512</Words>
  <Application>Microsoft Office PowerPoint</Application>
  <PresentationFormat>On-screen Show (4:3)</PresentationFormat>
  <Paragraphs>131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Agency FB</vt:lpstr>
      <vt:lpstr>Arial</vt:lpstr>
      <vt:lpstr>Arvo</vt:lpstr>
      <vt:lpstr>Blackadder ITC</vt:lpstr>
      <vt:lpstr>Calibri</vt:lpstr>
      <vt:lpstr>Centaur</vt:lpstr>
      <vt:lpstr>Roboto Condensed</vt:lpstr>
      <vt:lpstr>Wingdings</vt:lpstr>
      <vt:lpstr>Office Theme</vt:lpstr>
      <vt:lpstr>Model Proses Pengembangan Proyek Perangkat Lunak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Simbol</vt:lpstr>
      <vt:lpstr>OOAD  (Object-oriented analysis and design)</vt:lpstr>
      <vt:lpstr>Lanjutan….</vt:lpstr>
      <vt:lpstr>PowerPoint Presentation</vt:lpstr>
      <vt:lpstr>MODEL MODEL PENGEMBANGAN PERANGKAT LUNAK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Model-Model Proses Perangkat Lunak</vt:lpstr>
      <vt:lpstr>Model Waterfall</vt:lpstr>
      <vt:lpstr>Model Waterfall</vt:lpstr>
      <vt:lpstr>Model Inkremental</vt:lpstr>
      <vt:lpstr>Model Inkremental</vt:lpstr>
      <vt:lpstr>Model Evolusioner</vt:lpstr>
      <vt:lpstr>Model Prototyping</vt:lpstr>
      <vt:lpstr>Model Spiral</vt:lpstr>
      <vt:lpstr>PowerPoint Presentation</vt:lpstr>
      <vt:lpstr>Model Pengembangan Konkuren</vt:lpstr>
      <vt:lpstr>Model “V”</vt:lpstr>
      <vt:lpstr>Model Agile</vt:lpstr>
      <vt:lpstr>Kesimpulan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 Proses Pengembangan Proyek Perangkat Lunak</dc:title>
  <dc:creator>Windows User</dc:creator>
  <cp:lastModifiedBy>ASUS</cp:lastModifiedBy>
  <cp:revision>47</cp:revision>
  <dcterms:created xsi:type="dcterms:W3CDTF">2019-08-29T03:00:12Z</dcterms:created>
  <dcterms:modified xsi:type="dcterms:W3CDTF">2022-09-14T02:16:38Z</dcterms:modified>
</cp:coreProperties>
</file>