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74" r:id="rId3"/>
    <p:sldId id="257" r:id="rId4"/>
    <p:sldId id="378" r:id="rId5"/>
    <p:sldId id="377" r:id="rId6"/>
    <p:sldId id="376" r:id="rId7"/>
    <p:sldId id="375" r:id="rId8"/>
    <p:sldId id="37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SUS" initials="A" lastIdx="1" clrIdx="0">
    <p:extLst>
      <p:ext uri="{19B8F6BF-5375-455C-9EA6-DF929625EA0E}">
        <p15:presenceInfo xmlns:p15="http://schemas.microsoft.com/office/powerpoint/2012/main" userId="ASU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0E409-6EBC-4F44-BAF6-B794F08710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BF6478-6938-4EC7-AD6A-D3E243BDDE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C4410-732D-4FB1-8284-F9D2CF05E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B1CD-F6AF-4987-8F1C-04A60FE16621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A8F32-9E2A-4C73-83BA-D099DEA80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92492-28DD-4C4F-9F4A-746BF8288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4D5E-64E0-442A-ACDC-58DCFB2C72A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25780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489D51-1173-4B8D-A798-571895FD0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053C80-6C8C-47FC-A1A7-9F6BFBFD87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6E9BA4-7394-4A23-86C3-DD17DD09C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B1CD-F6AF-4987-8F1C-04A60FE16621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E46ACA-7F71-4E5E-8294-E5F4F622C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711346-6A0A-4CEF-9DE2-A931ECC82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4D5E-64E0-442A-ACDC-58DCFB2C72A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84034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247D43-D99E-4EC9-9623-B05622BF31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5A66D4-D2DE-49E8-8696-000DEF62E8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A939C-8CC5-46FF-8AE6-12DCBC7D1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B1CD-F6AF-4987-8F1C-04A60FE16621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9D1DD-3782-4456-B4AC-8FE85EB90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4E134-DB0F-4FB2-9482-33C155097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4D5E-64E0-442A-ACDC-58DCFB2C72A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29761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AC073-64C9-482F-8D94-3A8EF2FE4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12799B-2687-46D9-B3A6-4CB43A028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47103-4DF1-4F30-AA66-E3C83D52E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B1CD-F6AF-4987-8F1C-04A60FE16621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639E64-23D3-412F-B71F-C6B045B2A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5FC9B-C3C7-4A5D-881D-D2156FF5B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4D5E-64E0-442A-ACDC-58DCFB2C72A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12492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5FF77-6028-4C85-9D72-C4CC90F0F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3BB079-EA3D-4504-A22E-EA3FBA1D13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9CAE8A-E299-4119-9A20-A20E4D82C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B1CD-F6AF-4987-8F1C-04A60FE16621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BA320-5DC2-4301-A128-D7746DEB2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26CDCC-BD27-4F70-8E27-6AFF5BD45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4D5E-64E0-442A-ACDC-58DCFB2C72A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53129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5451F-6B0C-4F33-B4CB-C09C96E8C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058AE-EE0A-4607-8C09-873F08E6C1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AAFCB1-D6C3-479C-9D9D-3694582E2C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E93CC5-0BBF-4F3E-911D-079943C53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B1CD-F6AF-4987-8F1C-04A60FE16621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41623A-3D43-4C39-A5B9-2E5CA1196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21D8E0-26E5-47A1-873D-2045F181C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4D5E-64E0-442A-ACDC-58DCFB2C72A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34959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BFF63-819A-4A92-A662-BF6959506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BA963A-59B3-420F-B967-713B33C5E7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7F37DD-4BAA-4A51-BFFB-51500EF215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033F00-7955-40F2-98B1-6227F9C24A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F560F4-B028-4453-85E8-2B94DF220A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9398F4-3095-4D88-B6D9-796B38291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B1CD-F6AF-4987-8F1C-04A60FE16621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DF3607-9A72-4D8B-A919-78D1E7020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45ED0A-F4FB-4FCF-ACCC-9BA682362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4D5E-64E0-442A-ACDC-58DCFB2C72A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83484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E3BB7-1F08-4F57-8074-DC52087D6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AE498E-AA95-4441-A046-CD5BCB333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B1CD-F6AF-4987-8F1C-04A60FE16621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13B6E3-F3C1-4438-8401-CD026403C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1D9D5F-FC10-4144-9B41-CD31C7380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4D5E-64E0-442A-ACDC-58DCFB2C72A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31239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8942F5-5034-4ABA-91BA-FCB00AE7A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B1CD-F6AF-4987-8F1C-04A60FE16621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711971-55E3-4ED0-A52E-018CDEB4D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7A168A-9607-40C7-8FB6-E46E67440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4D5E-64E0-442A-ACDC-58DCFB2C72A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86574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0D375-CAFF-4A86-9B82-58428DE56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7263E-BCA9-4683-8E9C-23CE9A185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A4F10D-6192-407F-9D1C-3EEEE50646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24AF20-727A-4BE4-84BD-C954623CF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B1CD-F6AF-4987-8F1C-04A60FE16621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FB0AA5-8352-4804-9939-B2490F45C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97B0AB-5EA9-45D2-A12E-B9FF579A6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4D5E-64E0-442A-ACDC-58DCFB2C72A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15373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EC74B-9B98-4085-BFFD-578B71746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9D22F4-2D85-4648-930D-8975500846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BC79E2-1A43-4F75-BBD9-1E15834A5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91717D-9986-4131-BCDF-108F3B3B4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4B1CD-F6AF-4987-8F1C-04A60FE16621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B8A60E-BEF2-41C5-B12F-C4C046806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88C4BF-F70F-48F1-9CA4-570D5CDA8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64D5E-64E0-442A-ACDC-58DCFB2C72A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60163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D138A0-4A38-4254-8BE9-0C8F7BBE7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71F130-E5C3-4ABC-9993-628E2A721D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B65E9-6A31-42BB-8202-798614ADB6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4B1CD-F6AF-4987-8F1C-04A60FE16621}" type="datetimeFigureOut">
              <a:rPr lang="en-ID" smtClean="0"/>
              <a:t>24/01/2024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C96E82-FE36-4206-818E-BEE92207D6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99A14-F74A-4666-BD0F-74CD54F027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64D5E-64E0-442A-ACDC-58DCFB2C72AC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36504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83889-AAB0-400E-ABD3-0355D5BC2B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25303"/>
          </a:xfrm>
        </p:spPr>
        <p:txBody>
          <a:bodyPr/>
          <a:lstStyle/>
          <a:p>
            <a:r>
              <a:rPr lang="en-US"/>
              <a:t>KONFIGURASI TCP/IP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D2AC19-7C2A-4296-AB1D-772707656E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Tugas Mandiri</a:t>
            </a:r>
          </a:p>
          <a:p>
            <a:r>
              <a:rPr lang="en-US"/>
              <a:t>Matakuliah: Jaringan Komputer</a:t>
            </a:r>
          </a:p>
          <a:p>
            <a:r>
              <a:rPr lang="en-US"/>
              <a:t>Program Studi Sistem Informasi</a:t>
            </a:r>
          </a:p>
          <a:p>
            <a:r>
              <a:rPr lang="en-US"/>
              <a:t>Fakultas Sains dan Teknologi</a:t>
            </a:r>
            <a:r>
              <a:rPr lang="en-ID"/>
              <a:t> UIN Suska Riau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640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785B7-6312-4998-909C-46B2C9368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6821"/>
          </a:xfrm>
        </p:spPr>
        <p:txBody>
          <a:bodyPr/>
          <a:lstStyle/>
          <a:p>
            <a:r>
              <a:rPr lang="en-US"/>
              <a:t>Tugas Kelompok TCP/IP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F5853-D9E9-4418-A974-AEDAB3CA1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64775"/>
            <a:ext cx="10655461" cy="4991575"/>
          </a:xfrm>
        </p:spPr>
        <p:txBody>
          <a:bodyPr>
            <a:normAutofit fontScale="92500" lnSpcReduction="10000"/>
          </a:bodyPr>
          <a:lstStyle/>
          <a:p>
            <a:r>
              <a:rPr lang="en-US"/>
              <a:t>Install Sistem Operasi </a:t>
            </a:r>
            <a:r>
              <a:rPr lang="en-US" b="1">
                <a:solidFill>
                  <a:schemeClr val="accent4">
                    <a:lumMod val="75000"/>
                  </a:schemeClr>
                </a:solidFill>
              </a:rPr>
              <a:t>Windows 10 </a:t>
            </a:r>
            <a:r>
              <a:rPr lang="en-US"/>
              <a:t>pada virtual Box (</a:t>
            </a:r>
            <a:r>
              <a:rPr lang="en-US" i="1"/>
              <a:t>untuk calon client</a:t>
            </a:r>
            <a:r>
              <a:rPr lang="en-US"/>
              <a:t>).</a:t>
            </a:r>
          </a:p>
          <a:p>
            <a:r>
              <a:rPr lang="en-US"/>
              <a:t>Cari dan pelajari dari internet cara konfigurasi IP Address (versi 4) pada Sistem Operasi Linux dan Windows 10. </a:t>
            </a:r>
          </a:p>
          <a:p>
            <a:r>
              <a:rPr lang="en-US"/>
              <a:t>Kemudian, </a:t>
            </a:r>
            <a:r>
              <a:rPr lang="en-US" b="1"/>
              <a:t>konfigurasi </a:t>
            </a:r>
            <a:r>
              <a:rPr lang="en-US"/>
              <a:t>pada Sistem Operasi yang telah terinstal sebelumnya:</a:t>
            </a:r>
          </a:p>
          <a:p>
            <a:pPr lvl="1"/>
            <a:r>
              <a:rPr lang="en-US"/>
              <a:t>Linux Debian (</a:t>
            </a:r>
            <a:r>
              <a:rPr lang="en-US" b="1">
                <a:solidFill>
                  <a:srgbClr val="00B050"/>
                </a:solidFill>
              </a:rPr>
              <a:t>basis Text</a:t>
            </a:r>
            <a:r>
              <a:rPr lang="en-US"/>
              <a:t>) </a:t>
            </a:r>
            <a:r>
              <a:rPr lang="en-US">
                <a:sym typeface="Wingdings" panose="05000000000000000000" pitchFamily="2" charset="2"/>
              </a:rPr>
              <a:t></a:t>
            </a:r>
            <a:r>
              <a:rPr lang="en-US"/>
              <a:t> (</a:t>
            </a:r>
            <a:r>
              <a:rPr lang="en-US" b="1">
                <a:solidFill>
                  <a:srgbClr val="00B050"/>
                </a:solidFill>
              </a:rPr>
              <a:t>192.168.5.1/29</a:t>
            </a:r>
            <a:r>
              <a:rPr lang="en-US"/>
              <a:t>)</a:t>
            </a:r>
          </a:p>
          <a:p>
            <a:pPr lvl="1"/>
            <a:r>
              <a:rPr lang="en-US"/>
              <a:t>Linux Debian (</a:t>
            </a:r>
            <a:r>
              <a:rPr lang="en-US" b="1">
                <a:solidFill>
                  <a:srgbClr val="0070C0"/>
                </a:solidFill>
              </a:rPr>
              <a:t>basis GUI</a:t>
            </a:r>
            <a:r>
              <a:rPr lang="en-US"/>
              <a:t>) </a:t>
            </a:r>
            <a:r>
              <a:rPr lang="en-US">
                <a:sym typeface="Wingdings" panose="05000000000000000000" pitchFamily="2" charset="2"/>
              </a:rPr>
              <a:t></a:t>
            </a:r>
            <a:r>
              <a:rPr lang="en-US"/>
              <a:t> (</a:t>
            </a:r>
            <a:r>
              <a:rPr lang="en-US" b="1">
                <a:solidFill>
                  <a:srgbClr val="0070C0"/>
                </a:solidFill>
              </a:rPr>
              <a:t>10.20.5.2/29</a:t>
            </a:r>
            <a:r>
              <a:rPr lang="en-US"/>
              <a:t>)</a:t>
            </a:r>
          </a:p>
          <a:p>
            <a:pPr lvl="1"/>
            <a:r>
              <a:rPr lang="en-US"/>
              <a:t>Windows 10 (</a:t>
            </a:r>
            <a:r>
              <a:rPr lang="en-US" b="1">
                <a:solidFill>
                  <a:schemeClr val="accent4">
                    <a:lumMod val="75000"/>
                  </a:schemeClr>
                </a:solidFill>
              </a:rPr>
              <a:t>basis GUI</a:t>
            </a:r>
            <a:r>
              <a:rPr lang="en-US"/>
              <a:t>) </a:t>
            </a:r>
            <a:r>
              <a:rPr lang="en-US">
                <a:sym typeface="Wingdings" panose="05000000000000000000" pitchFamily="2" charset="2"/>
              </a:rPr>
              <a:t></a:t>
            </a:r>
            <a:r>
              <a:rPr lang="en-US"/>
              <a:t> (</a:t>
            </a:r>
            <a:r>
              <a:rPr lang="en-US" b="1">
                <a:solidFill>
                  <a:schemeClr val="accent4">
                    <a:lumMod val="75000"/>
                  </a:schemeClr>
                </a:solidFill>
              </a:rPr>
              <a:t>10.20.5.3/29</a:t>
            </a:r>
            <a:r>
              <a:rPr lang="en-US"/>
              <a:t>)</a:t>
            </a:r>
          </a:p>
          <a:p>
            <a:r>
              <a:rPr lang="en-US"/>
              <a:t>Lakukan </a:t>
            </a:r>
            <a:r>
              <a:rPr lang="en-US" b="1">
                <a:solidFill>
                  <a:srgbClr val="C00000"/>
                </a:solidFill>
              </a:rPr>
              <a:t>pengujian koneksitas </a:t>
            </a:r>
            <a:r>
              <a:rPr lang="en-US"/>
              <a:t>menggunakan perintah </a:t>
            </a:r>
            <a:r>
              <a:rPr lang="en-US" b="1"/>
              <a:t>PING </a:t>
            </a:r>
            <a:r>
              <a:rPr lang="en-US"/>
              <a:t>dari:</a:t>
            </a:r>
          </a:p>
          <a:p>
            <a:pPr lvl="1"/>
            <a:r>
              <a:rPr lang="en-US"/>
              <a:t>Linux Debian (</a:t>
            </a:r>
            <a:r>
              <a:rPr lang="en-US" b="1">
                <a:solidFill>
                  <a:srgbClr val="00B050"/>
                </a:solidFill>
              </a:rPr>
              <a:t>basis Text</a:t>
            </a:r>
            <a:r>
              <a:rPr lang="en-US"/>
              <a:t>) </a:t>
            </a:r>
            <a:r>
              <a:rPr lang="en-US">
                <a:sym typeface="Wingdings" panose="05000000000000000000" pitchFamily="2" charset="2"/>
              </a:rPr>
              <a:t></a:t>
            </a:r>
            <a:r>
              <a:rPr lang="en-US"/>
              <a:t> Linux Debian (</a:t>
            </a:r>
            <a:r>
              <a:rPr lang="en-US" b="1">
                <a:solidFill>
                  <a:srgbClr val="0070C0"/>
                </a:solidFill>
              </a:rPr>
              <a:t>basis GUI</a:t>
            </a:r>
            <a:r>
              <a:rPr lang="en-US"/>
              <a:t>)</a:t>
            </a:r>
          </a:p>
          <a:p>
            <a:pPr lvl="1"/>
            <a:r>
              <a:rPr lang="en-US"/>
              <a:t>Linux Debian (</a:t>
            </a:r>
            <a:r>
              <a:rPr lang="en-US" b="1">
                <a:solidFill>
                  <a:srgbClr val="0070C0"/>
                </a:solidFill>
              </a:rPr>
              <a:t>basis GUI</a:t>
            </a:r>
            <a:r>
              <a:rPr lang="en-US"/>
              <a:t>) </a:t>
            </a:r>
            <a:r>
              <a:rPr lang="en-US">
                <a:sym typeface="Wingdings" panose="05000000000000000000" pitchFamily="2" charset="2"/>
              </a:rPr>
              <a:t> </a:t>
            </a:r>
            <a:r>
              <a:rPr lang="en-US"/>
              <a:t>Windows 10 (</a:t>
            </a:r>
            <a:r>
              <a:rPr lang="en-US" b="1">
                <a:solidFill>
                  <a:schemeClr val="accent4">
                    <a:lumMod val="75000"/>
                  </a:schemeClr>
                </a:solidFill>
              </a:rPr>
              <a:t>basis GUI</a:t>
            </a:r>
            <a:r>
              <a:rPr lang="en-US"/>
              <a:t>) </a:t>
            </a:r>
          </a:p>
          <a:p>
            <a:pPr lvl="1"/>
            <a:r>
              <a:rPr lang="en-US"/>
              <a:t>Windows 10 (</a:t>
            </a:r>
            <a:r>
              <a:rPr lang="en-US" b="1">
                <a:solidFill>
                  <a:schemeClr val="accent4">
                    <a:lumMod val="75000"/>
                  </a:schemeClr>
                </a:solidFill>
              </a:rPr>
              <a:t>basis GUI</a:t>
            </a:r>
            <a:r>
              <a:rPr lang="en-US"/>
              <a:t>)</a:t>
            </a:r>
            <a:r>
              <a:rPr lang="en-US">
                <a:sym typeface="Wingdings" panose="05000000000000000000" pitchFamily="2" charset="2"/>
              </a:rPr>
              <a:t> </a:t>
            </a:r>
            <a:r>
              <a:rPr lang="en-US"/>
              <a:t> Linux Debian (</a:t>
            </a:r>
            <a:r>
              <a:rPr lang="en-US" b="1">
                <a:solidFill>
                  <a:srgbClr val="00B050"/>
                </a:solidFill>
              </a:rPr>
              <a:t>basis Text</a:t>
            </a:r>
            <a:r>
              <a:rPr lang="en-US"/>
              <a:t>) </a:t>
            </a:r>
          </a:p>
          <a:p>
            <a:r>
              <a:rPr lang="en-US"/>
              <a:t>Dokumentasikan hasil pengujian tersebut pada laporan praktikum beserta intisari dari kegiatan tersebut.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CFE9D6-D5F9-477A-9086-4CDDF6039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n-NO"/>
              <a:t>Program Studi Sistem Informasi - FASTE - UIN Suska Riau</a:t>
            </a:r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DAE00D-C9BD-405A-8DFB-A6882EF38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AFC95-989C-443A-BD3C-DAE4CC2D2739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34332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6F420-938C-4858-BF68-03F805B64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8457"/>
          </a:xfrm>
        </p:spPr>
        <p:txBody>
          <a:bodyPr>
            <a:normAutofit fontScale="90000"/>
          </a:bodyPr>
          <a:lstStyle/>
          <a:p>
            <a:r>
              <a:rPr lang="en-US"/>
              <a:t>Petunjuk Tugas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E82A87-E660-4405-9913-F4113D266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4776"/>
            <a:ext cx="10515600" cy="4954138"/>
          </a:xfrm>
        </p:spPr>
        <p:txBody>
          <a:bodyPr>
            <a:normAutofit/>
          </a:bodyPr>
          <a:lstStyle/>
          <a:p>
            <a:r>
              <a:rPr lang="en-US"/>
              <a:t>Tugas </a:t>
            </a:r>
            <a:r>
              <a:rPr lang="en-US" b="1"/>
              <a:t>dikerjakan</a:t>
            </a:r>
            <a:r>
              <a:rPr lang="en-US"/>
              <a:t> masing-masing. </a:t>
            </a:r>
          </a:p>
          <a:p>
            <a:r>
              <a:rPr lang="en-US"/>
              <a:t>Dikumpulkan dalam bentuk </a:t>
            </a:r>
            <a:r>
              <a:rPr lang="en-US" b="1"/>
              <a:t>PDF</a:t>
            </a:r>
            <a:r>
              <a:rPr lang="en-US"/>
              <a:t> dengan ukuran tidak lebih dari 2 Mb</a:t>
            </a:r>
          </a:p>
          <a:p>
            <a:r>
              <a:rPr lang="en-US"/>
              <a:t>Tugas Dikumpulkan ke e-Learning (link: </a:t>
            </a:r>
            <a:r>
              <a:rPr lang="en-US" b="1">
                <a:solidFill>
                  <a:srgbClr val="00B050"/>
                </a:solidFill>
              </a:rPr>
              <a:t>Praktikum 3 - Konfigurasi TCP/IP</a:t>
            </a:r>
            <a:r>
              <a:rPr lang="en-US"/>
              <a:t>) sesuai batas waktu yang telah ditentukan.</a:t>
            </a:r>
          </a:p>
          <a:p>
            <a:r>
              <a:rPr lang="en-ID"/>
              <a:t>Jika ada pertanyaan, langsung diskusi di </a:t>
            </a:r>
            <a:r>
              <a:rPr lang="en-ID" b="1"/>
              <a:t>Group Matakuliah</a:t>
            </a:r>
            <a:r>
              <a:rPr lang="en-ID"/>
              <a:t>.</a:t>
            </a:r>
          </a:p>
          <a:p>
            <a:pPr marL="0" indent="0">
              <a:buNone/>
            </a:pPr>
            <a:endParaRPr lang="en-US" sz="2800"/>
          </a:p>
          <a:p>
            <a:pPr marL="0" indent="0">
              <a:buNone/>
            </a:pPr>
            <a:r>
              <a:rPr lang="en-US" sz="2800" i="1">
                <a:solidFill>
                  <a:srgbClr val="C00000"/>
                </a:solidFill>
              </a:rPr>
              <a:t>PERHATIAN:</a:t>
            </a:r>
          </a:p>
          <a:p>
            <a:r>
              <a:rPr lang="en-US" sz="2800" i="1">
                <a:solidFill>
                  <a:srgbClr val="C00000"/>
                </a:solidFill>
              </a:rPr>
              <a:t>Setiap gambar dokumentasi harus dijelaskan secara detail.</a:t>
            </a:r>
          </a:p>
        </p:txBody>
      </p:sp>
    </p:spTree>
    <p:extLst>
      <p:ext uri="{BB962C8B-B14F-4D97-AF65-F5344CB8AC3E}">
        <p14:creationId xmlns:p14="http://schemas.microsoft.com/office/powerpoint/2010/main" val="383562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2DD90-3883-4FCB-A207-A1327F797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 Tampilan Konfigurasi TCP/IP Basis Text</a:t>
            </a:r>
            <a:endParaRPr lang="en-ID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8A64A33-2A50-4358-B62A-A053E119AF4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4597" y="1690688"/>
            <a:ext cx="8802806" cy="4891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1444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5CDE2-4707-47A2-8FB2-24F4C081A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/>
              <a:t>Perintah “</a:t>
            </a:r>
            <a:r>
              <a:rPr lang="en-US" sz="4000" b="1"/>
              <a:t>ifconfig</a:t>
            </a:r>
            <a:r>
              <a:rPr lang="en-US" sz="4000"/>
              <a:t>” untuk melihat hasil konfigurasi</a:t>
            </a:r>
            <a:endParaRPr lang="en-ID" sz="400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003FE5B-D1C6-4F67-8CD0-688A3B97E98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45136" y="1871388"/>
            <a:ext cx="8901727" cy="4278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712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A6906-350C-47A1-993F-187BB247F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 Jika Terhubung</a:t>
            </a:r>
            <a:endParaRPr lang="en-ID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E4999CE-ACC8-4B2C-A044-4787129404F7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73718" y="2413922"/>
            <a:ext cx="8644563" cy="286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886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2955B-5EBB-4694-8BB6-3347F182D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Contoh Jika Tidak Terhubung</a:t>
            </a:r>
            <a:endParaRPr lang="en-ID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5D8A74E-699C-4E88-B42F-3CA0BD3EB9D5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11339" y="2122413"/>
            <a:ext cx="8169322" cy="3598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730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945D6-7312-433E-AFA6-F0D758D592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Selamat mengerjakan…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1DF6A4-43C9-4830-B8B2-22C9B87F09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08947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257</Words>
  <Application>Microsoft Office PowerPoint</Application>
  <PresentationFormat>Widescreen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KONFIGURASI TCP/IP</vt:lpstr>
      <vt:lpstr>Tugas Kelompok TCP/IP</vt:lpstr>
      <vt:lpstr>Petunjuk Tugas</vt:lpstr>
      <vt:lpstr>Contoh Tampilan Konfigurasi TCP/IP Basis Text</vt:lpstr>
      <vt:lpstr>Perintah “ifconfig” untuk melihat hasil konfigurasi</vt:lpstr>
      <vt:lpstr>Contoh Jika Terhubung</vt:lpstr>
      <vt:lpstr>Contoh Jika Tidak Terhubung</vt:lpstr>
      <vt:lpstr>Selamat mengerjakan…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Subnetting</dc:title>
  <dc:creator>ASUS</dc:creator>
  <cp:lastModifiedBy>T. Khairil Ahsyar</cp:lastModifiedBy>
  <cp:revision>49</cp:revision>
  <dcterms:created xsi:type="dcterms:W3CDTF">2020-12-06T08:53:14Z</dcterms:created>
  <dcterms:modified xsi:type="dcterms:W3CDTF">2024-01-24T08:41:59Z</dcterms:modified>
</cp:coreProperties>
</file>