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77" r:id="rId3"/>
    <p:sldId id="281" r:id="rId4"/>
    <p:sldId id="317" r:id="rId5"/>
    <p:sldId id="320" r:id="rId6"/>
    <p:sldId id="319" r:id="rId7"/>
    <p:sldId id="318" r:id="rId8"/>
    <p:sldId id="324" r:id="rId9"/>
    <p:sldId id="330" r:id="rId10"/>
    <p:sldId id="327" r:id="rId11"/>
    <p:sldId id="326" r:id="rId12"/>
    <p:sldId id="325" r:id="rId13"/>
    <p:sldId id="314" r:id="rId14"/>
    <p:sldId id="339" r:id="rId15"/>
    <p:sldId id="338" r:id="rId16"/>
    <p:sldId id="344" r:id="rId17"/>
    <p:sldId id="332" r:id="rId18"/>
    <p:sldId id="333" r:id="rId19"/>
    <p:sldId id="341" r:id="rId20"/>
    <p:sldId id="342" r:id="rId21"/>
    <p:sldId id="335" r:id="rId22"/>
    <p:sldId id="346" r:id="rId23"/>
    <p:sldId id="345" r:id="rId24"/>
    <p:sldId id="457" r:id="rId25"/>
    <p:sldId id="471" r:id="rId26"/>
    <p:sldId id="469" r:id="rId27"/>
    <p:sldId id="466" r:id="rId28"/>
    <p:sldId id="465" r:id="rId29"/>
    <p:sldId id="468" r:id="rId30"/>
    <p:sldId id="472" r:id="rId31"/>
    <p:sldId id="470" r:id="rId32"/>
    <p:sldId id="462" r:id="rId33"/>
    <p:sldId id="467" r:id="rId34"/>
    <p:sldId id="463" r:id="rId35"/>
    <p:sldId id="464" r:id="rId36"/>
    <p:sldId id="473" r:id="rId37"/>
    <p:sldId id="476" r:id="rId38"/>
    <p:sldId id="477" r:id="rId39"/>
    <p:sldId id="286" r:id="rId40"/>
    <p:sldId id="294" r:id="rId4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2" autoAdjust="0"/>
    <p:restoredTop sz="94660"/>
  </p:normalViewPr>
  <p:slideViewPr>
    <p:cSldViewPr snapToGrid="0">
      <p:cViewPr varScale="1">
        <p:scale>
          <a:sx n="83" d="100"/>
          <a:sy n="83" d="100"/>
        </p:scale>
        <p:origin x="3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23199-935E-4C8D-A9E2-0BA20BB13900}" type="doc">
      <dgm:prSet loTypeId="urn:microsoft.com/office/officeart/2005/8/layout/pyramid2" loCatId="pyramid" qsTypeId="urn:microsoft.com/office/officeart/2005/8/quickstyle/simple1" qsCatId="simple" csTypeId="urn:microsoft.com/office/officeart/2005/8/colors/accent1_2" csCatId="accent1" phldr="1"/>
      <dgm:spPr/>
    </dgm:pt>
    <dgm:pt modelId="{45D5E7C3-2404-470A-A609-F6F0F41A22DA}">
      <dgm:prSet phldrT="[Text]" custT="1"/>
      <dgm:spPr/>
      <dgm:t>
        <a:bodyPr/>
        <a:lstStyle/>
        <a:p>
          <a:pPr algn="r"/>
          <a:r>
            <a:rPr lang="en-US" sz="3200"/>
            <a:t>Aplikasi Lokal</a:t>
          </a:r>
          <a:endParaRPr lang="en-ID" sz="3200"/>
        </a:p>
      </dgm:t>
    </dgm:pt>
    <dgm:pt modelId="{B11D19E1-5524-4688-A705-AE4F0775133F}" type="parTrans" cxnId="{4C49934F-9E4F-41BB-9B0B-5CEC9DCD419B}">
      <dgm:prSet/>
      <dgm:spPr/>
      <dgm:t>
        <a:bodyPr/>
        <a:lstStyle/>
        <a:p>
          <a:endParaRPr lang="en-ID" sz="3200"/>
        </a:p>
      </dgm:t>
    </dgm:pt>
    <dgm:pt modelId="{2C6F42D8-F132-47A8-BB19-A2B42257CAEE}" type="sibTrans" cxnId="{4C49934F-9E4F-41BB-9B0B-5CEC9DCD419B}">
      <dgm:prSet/>
      <dgm:spPr/>
      <dgm:t>
        <a:bodyPr/>
        <a:lstStyle/>
        <a:p>
          <a:endParaRPr lang="en-ID" sz="3200"/>
        </a:p>
      </dgm:t>
    </dgm:pt>
    <dgm:pt modelId="{E574C08C-4EB5-43FD-BB99-614FA8BE0DFD}">
      <dgm:prSet phldrT="[Text]" custT="1"/>
      <dgm:spPr/>
      <dgm:t>
        <a:bodyPr/>
        <a:lstStyle/>
        <a:p>
          <a:pPr algn="r"/>
          <a:r>
            <a:rPr lang="en-US" sz="3200"/>
            <a:t>Aplikasi Server</a:t>
          </a:r>
          <a:endParaRPr lang="en-ID" sz="3200"/>
        </a:p>
      </dgm:t>
    </dgm:pt>
    <dgm:pt modelId="{5B44AD55-FB7E-4A78-8904-CCDCC18B694B}" type="parTrans" cxnId="{9F810AE0-AFA6-4FD2-A7ED-49EB494D8A38}">
      <dgm:prSet/>
      <dgm:spPr/>
      <dgm:t>
        <a:bodyPr/>
        <a:lstStyle/>
        <a:p>
          <a:endParaRPr lang="en-ID" sz="3200"/>
        </a:p>
      </dgm:t>
    </dgm:pt>
    <dgm:pt modelId="{1AD0BF83-3835-4CD4-B930-80151E60E982}" type="sibTrans" cxnId="{9F810AE0-AFA6-4FD2-A7ED-49EB494D8A38}">
      <dgm:prSet/>
      <dgm:spPr/>
      <dgm:t>
        <a:bodyPr/>
        <a:lstStyle/>
        <a:p>
          <a:endParaRPr lang="en-ID" sz="3200"/>
        </a:p>
      </dgm:t>
    </dgm:pt>
    <dgm:pt modelId="{B861E3CB-FF55-4887-9928-864613452EE8}">
      <dgm:prSet phldrT="[Text]" custT="1"/>
      <dgm:spPr/>
      <dgm:t>
        <a:bodyPr/>
        <a:lstStyle/>
        <a:p>
          <a:pPr algn="r"/>
          <a:r>
            <a:rPr lang="en-US" sz="3200"/>
            <a:t>Konfigurasi</a:t>
          </a:r>
          <a:endParaRPr lang="en-ID" sz="3200"/>
        </a:p>
      </dgm:t>
    </dgm:pt>
    <dgm:pt modelId="{CDF0FD60-1C02-4729-AD27-6962691DA50D}" type="parTrans" cxnId="{87B9381F-D65C-4556-B6BA-8444A26DA86B}">
      <dgm:prSet/>
      <dgm:spPr/>
      <dgm:t>
        <a:bodyPr/>
        <a:lstStyle/>
        <a:p>
          <a:endParaRPr lang="en-ID" sz="3200"/>
        </a:p>
      </dgm:t>
    </dgm:pt>
    <dgm:pt modelId="{B53EB614-9F3E-4F4B-8827-2BEB7AFAD229}" type="sibTrans" cxnId="{87B9381F-D65C-4556-B6BA-8444A26DA86B}">
      <dgm:prSet/>
      <dgm:spPr/>
      <dgm:t>
        <a:bodyPr/>
        <a:lstStyle/>
        <a:p>
          <a:endParaRPr lang="en-ID" sz="3200"/>
        </a:p>
      </dgm:t>
    </dgm:pt>
    <dgm:pt modelId="{7FFA3276-FA8C-4A8E-A788-6F3B554F25DA}">
      <dgm:prSet phldrT="[Text]" custT="1"/>
      <dgm:spPr/>
      <dgm:t>
        <a:bodyPr/>
        <a:lstStyle/>
        <a:p>
          <a:pPr algn="r"/>
          <a:r>
            <a:rPr lang="en-US" sz="3200"/>
            <a:t>Hardware Internal</a:t>
          </a:r>
          <a:endParaRPr lang="en-ID" sz="3200"/>
        </a:p>
      </dgm:t>
    </dgm:pt>
    <dgm:pt modelId="{0965F1DA-EF08-465D-B32E-F60E6CDA96F2}" type="parTrans" cxnId="{6D021925-469A-4F1E-AA6D-F4EBFF9F5E67}">
      <dgm:prSet/>
      <dgm:spPr/>
      <dgm:t>
        <a:bodyPr/>
        <a:lstStyle/>
        <a:p>
          <a:endParaRPr lang="en-ID" sz="3200"/>
        </a:p>
      </dgm:t>
    </dgm:pt>
    <dgm:pt modelId="{368E0E4A-6CA7-4513-BBE2-F94954650C06}" type="sibTrans" cxnId="{6D021925-469A-4F1E-AA6D-F4EBFF9F5E67}">
      <dgm:prSet/>
      <dgm:spPr/>
      <dgm:t>
        <a:bodyPr/>
        <a:lstStyle/>
        <a:p>
          <a:endParaRPr lang="en-ID" sz="3200"/>
        </a:p>
      </dgm:t>
    </dgm:pt>
    <dgm:pt modelId="{8575E5B8-B895-42C1-9EAD-44BBBF1622E1}">
      <dgm:prSet phldrT="[Text]" custT="1"/>
      <dgm:spPr/>
      <dgm:t>
        <a:bodyPr/>
        <a:lstStyle/>
        <a:p>
          <a:pPr algn="r"/>
          <a:r>
            <a:rPr lang="en-US" sz="3200"/>
            <a:t>Hardware External</a:t>
          </a:r>
          <a:endParaRPr lang="en-ID" sz="3200"/>
        </a:p>
      </dgm:t>
    </dgm:pt>
    <dgm:pt modelId="{8AD58F7F-0D77-4341-A34D-A7E655031A0E}" type="parTrans" cxnId="{B611EEBE-B3E8-4AD9-8EA6-D4BC6AC8B531}">
      <dgm:prSet/>
      <dgm:spPr/>
      <dgm:t>
        <a:bodyPr/>
        <a:lstStyle/>
        <a:p>
          <a:endParaRPr lang="en-ID" sz="3200"/>
        </a:p>
      </dgm:t>
    </dgm:pt>
    <dgm:pt modelId="{0CD00636-5F35-4729-A466-853B3051316E}" type="sibTrans" cxnId="{B611EEBE-B3E8-4AD9-8EA6-D4BC6AC8B531}">
      <dgm:prSet/>
      <dgm:spPr/>
      <dgm:t>
        <a:bodyPr/>
        <a:lstStyle/>
        <a:p>
          <a:endParaRPr lang="en-ID" sz="3200"/>
        </a:p>
      </dgm:t>
    </dgm:pt>
    <dgm:pt modelId="{456FBFB9-9F1C-48D5-8C07-E37C5BD4DEA3}">
      <dgm:prSet phldrT="[Text]" custT="1"/>
      <dgm:spPr/>
      <dgm:t>
        <a:bodyPr/>
        <a:lstStyle/>
        <a:p>
          <a:pPr algn="r"/>
          <a:r>
            <a:rPr lang="en-US" sz="3200"/>
            <a:t>Media</a:t>
          </a:r>
          <a:endParaRPr lang="en-ID" sz="3200"/>
        </a:p>
      </dgm:t>
    </dgm:pt>
    <dgm:pt modelId="{4D490474-50B0-4DC6-AD69-B32250ABBBD9}" type="parTrans" cxnId="{A74B84AE-9878-42E4-AC71-5482261E0963}">
      <dgm:prSet/>
      <dgm:spPr/>
      <dgm:t>
        <a:bodyPr/>
        <a:lstStyle/>
        <a:p>
          <a:endParaRPr lang="en-ID" sz="3200"/>
        </a:p>
      </dgm:t>
    </dgm:pt>
    <dgm:pt modelId="{693B250C-1D35-4727-94EA-9916E3620325}" type="sibTrans" cxnId="{A74B84AE-9878-42E4-AC71-5482261E0963}">
      <dgm:prSet/>
      <dgm:spPr/>
      <dgm:t>
        <a:bodyPr/>
        <a:lstStyle/>
        <a:p>
          <a:endParaRPr lang="en-ID" sz="3200"/>
        </a:p>
      </dgm:t>
    </dgm:pt>
    <dgm:pt modelId="{0874AECB-6678-4B34-B749-703B9ABBC37D}" type="pres">
      <dgm:prSet presAssocID="{FFF23199-935E-4C8D-A9E2-0BA20BB13900}" presName="compositeShape" presStyleCnt="0">
        <dgm:presLayoutVars>
          <dgm:dir/>
          <dgm:resizeHandles/>
        </dgm:presLayoutVars>
      </dgm:prSet>
      <dgm:spPr/>
    </dgm:pt>
    <dgm:pt modelId="{CA1D36D5-A717-4CAA-A849-4B6F37A65BA9}" type="pres">
      <dgm:prSet presAssocID="{FFF23199-935E-4C8D-A9E2-0BA20BB13900}" presName="pyramid" presStyleLbl="node1" presStyleIdx="0" presStyleCnt="1" custScaleX="140664" custLinFactNeighborX="-32619" custLinFactNeighborY="51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pt>
    <dgm:pt modelId="{CE6090FB-A683-4146-B1BE-153A4E6EF80C}" type="pres">
      <dgm:prSet presAssocID="{FFF23199-935E-4C8D-A9E2-0BA20BB13900}" presName="theList" presStyleCnt="0"/>
      <dgm:spPr/>
    </dgm:pt>
    <dgm:pt modelId="{1960AD99-BC1B-4D17-B577-B833DFD2D003}" type="pres">
      <dgm:prSet presAssocID="{45D5E7C3-2404-470A-A609-F6F0F41A22DA}" presName="aNode" presStyleLbl="fgAcc1" presStyleIdx="0" presStyleCnt="6" custScaleX="128058">
        <dgm:presLayoutVars>
          <dgm:bulletEnabled val="1"/>
        </dgm:presLayoutVars>
      </dgm:prSet>
      <dgm:spPr/>
    </dgm:pt>
    <dgm:pt modelId="{98E97866-BDFE-4F65-9E49-1B6BE303540C}" type="pres">
      <dgm:prSet presAssocID="{45D5E7C3-2404-470A-A609-F6F0F41A22DA}" presName="aSpace" presStyleCnt="0"/>
      <dgm:spPr/>
    </dgm:pt>
    <dgm:pt modelId="{390A2815-E287-408C-ABE1-1345AAC61BD9}" type="pres">
      <dgm:prSet presAssocID="{E574C08C-4EB5-43FD-BB99-614FA8BE0DFD}" presName="aNode" presStyleLbl="fgAcc1" presStyleIdx="1" presStyleCnt="6" custScaleX="128058">
        <dgm:presLayoutVars>
          <dgm:bulletEnabled val="1"/>
        </dgm:presLayoutVars>
      </dgm:prSet>
      <dgm:spPr/>
    </dgm:pt>
    <dgm:pt modelId="{EE86645A-856E-4339-BE8A-F022EF1CD46B}" type="pres">
      <dgm:prSet presAssocID="{E574C08C-4EB5-43FD-BB99-614FA8BE0DFD}" presName="aSpace" presStyleCnt="0"/>
      <dgm:spPr/>
    </dgm:pt>
    <dgm:pt modelId="{98AA5563-E280-4BAF-9365-AAB1AC7919BF}" type="pres">
      <dgm:prSet presAssocID="{B861E3CB-FF55-4887-9928-864613452EE8}" presName="aNode" presStyleLbl="fgAcc1" presStyleIdx="2" presStyleCnt="6" custScaleX="128058">
        <dgm:presLayoutVars>
          <dgm:bulletEnabled val="1"/>
        </dgm:presLayoutVars>
      </dgm:prSet>
      <dgm:spPr/>
    </dgm:pt>
    <dgm:pt modelId="{B142D70C-77C2-4526-9587-18CC95F9ADAB}" type="pres">
      <dgm:prSet presAssocID="{B861E3CB-FF55-4887-9928-864613452EE8}" presName="aSpace" presStyleCnt="0"/>
      <dgm:spPr/>
    </dgm:pt>
    <dgm:pt modelId="{91226F68-A47D-421C-BD11-965C6C56B28F}" type="pres">
      <dgm:prSet presAssocID="{7FFA3276-FA8C-4A8E-A788-6F3B554F25DA}" presName="aNode" presStyleLbl="fgAcc1" presStyleIdx="3" presStyleCnt="6" custScaleX="128058">
        <dgm:presLayoutVars>
          <dgm:bulletEnabled val="1"/>
        </dgm:presLayoutVars>
      </dgm:prSet>
      <dgm:spPr/>
    </dgm:pt>
    <dgm:pt modelId="{141643C5-26BF-489B-8857-ED85C6FC4603}" type="pres">
      <dgm:prSet presAssocID="{7FFA3276-FA8C-4A8E-A788-6F3B554F25DA}" presName="aSpace" presStyleCnt="0"/>
      <dgm:spPr/>
    </dgm:pt>
    <dgm:pt modelId="{BF483F85-C4EC-455A-B49E-0BF972DB5C83}" type="pres">
      <dgm:prSet presAssocID="{8575E5B8-B895-42C1-9EAD-44BBBF1622E1}" presName="aNode" presStyleLbl="fgAcc1" presStyleIdx="4" presStyleCnt="6" custScaleX="128058">
        <dgm:presLayoutVars>
          <dgm:bulletEnabled val="1"/>
        </dgm:presLayoutVars>
      </dgm:prSet>
      <dgm:spPr/>
    </dgm:pt>
    <dgm:pt modelId="{4C9CAC20-8B86-4A77-9063-F6552D41112A}" type="pres">
      <dgm:prSet presAssocID="{8575E5B8-B895-42C1-9EAD-44BBBF1622E1}" presName="aSpace" presStyleCnt="0"/>
      <dgm:spPr/>
    </dgm:pt>
    <dgm:pt modelId="{0EC01C1C-2DDC-40CD-A9FF-F566E91195F8}" type="pres">
      <dgm:prSet presAssocID="{456FBFB9-9F1C-48D5-8C07-E37C5BD4DEA3}" presName="aNode" presStyleLbl="fgAcc1" presStyleIdx="5" presStyleCnt="6" custScaleX="128058">
        <dgm:presLayoutVars>
          <dgm:bulletEnabled val="1"/>
        </dgm:presLayoutVars>
      </dgm:prSet>
      <dgm:spPr/>
    </dgm:pt>
    <dgm:pt modelId="{A4F23DB3-1817-41E1-BC85-DEF93CD363E7}" type="pres">
      <dgm:prSet presAssocID="{456FBFB9-9F1C-48D5-8C07-E37C5BD4DEA3}" presName="aSpace" presStyleCnt="0"/>
      <dgm:spPr/>
    </dgm:pt>
  </dgm:ptLst>
  <dgm:cxnLst>
    <dgm:cxn modelId="{87B9381F-D65C-4556-B6BA-8444A26DA86B}" srcId="{FFF23199-935E-4C8D-A9E2-0BA20BB13900}" destId="{B861E3CB-FF55-4887-9928-864613452EE8}" srcOrd="2" destOrd="0" parTransId="{CDF0FD60-1C02-4729-AD27-6962691DA50D}" sibTransId="{B53EB614-9F3E-4F4B-8827-2BEB7AFAD229}"/>
    <dgm:cxn modelId="{6D021925-469A-4F1E-AA6D-F4EBFF9F5E67}" srcId="{FFF23199-935E-4C8D-A9E2-0BA20BB13900}" destId="{7FFA3276-FA8C-4A8E-A788-6F3B554F25DA}" srcOrd="3" destOrd="0" parTransId="{0965F1DA-EF08-465D-B32E-F60E6CDA96F2}" sibTransId="{368E0E4A-6CA7-4513-BBE2-F94954650C06}"/>
    <dgm:cxn modelId="{3B4AC32A-4E1E-4821-A36A-680D38C01015}" type="presOf" srcId="{8575E5B8-B895-42C1-9EAD-44BBBF1622E1}" destId="{BF483F85-C4EC-455A-B49E-0BF972DB5C83}" srcOrd="0" destOrd="0" presId="urn:microsoft.com/office/officeart/2005/8/layout/pyramid2"/>
    <dgm:cxn modelId="{111F6534-E377-4146-97BB-5C108A654289}" type="presOf" srcId="{B861E3CB-FF55-4887-9928-864613452EE8}" destId="{98AA5563-E280-4BAF-9365-AAB1AC7919BF}" srcOrd="0" destOrd="0" presId="urn:microsoft.com/office/officeart/2005/8/layout/pyramid2"/>
    <dgm:cxn modelId="{01031E5F-A89C-4764-8756-621E639E9689}" type="presOf" srcId="{FFF23199-935E-4C8D-A9E2-0BA20BB13900}" destId="{0874AECB-6678-4B34-B749-703B9ABBC37D}" srcOrd="0" destOrd="0" presId="urn:microsoft.com/office/officeart/2005/8/layout/pyramid2"/>
    <dgm:cxn modelId="{02E04B5F-8135-4497-981E-0BADCEB6E963}" type="presOf" srcId="{45D5E7C3-2404-470A-A609-F6F0F41A22DA}" destId="{1960AD99-BC1B-4D17-B577-B833DFD2D003}" srcOrd="0" destOrd="0" presId="urn:microsoft.com/office/officeart/2005/8/layout/pyramid2"/>
    <dgm:cxn modelId="{5886BE41-4534-4E0A-8B99-2E84B0F173C2}" type="presOf" srcId="{7FFA3276-FA8C-4A8E-A788-6F3B554F25DA}" destId="{91226F68-A47D-421C-BD11-965C6C56B28F}" srcOrd="0" destOrd="0" presId="urn:microsoft.com/office/officeart/2005/8/layout/pyramid2"/>
    <dgm:cxn modelId="{4C49934F-9E4F-41BB-9B0B-5CEC9DCD419B}" srcId="{FFF23199-935E-4C8D-A9E2-0BA20BB13900}" destId="{45D5E7C3-2404-470A-A609-F6F0F41A22DA}" srcOrd="0" destOrd="0" parTransId="{B11D19E1-5524-4688-A705-AE4F0775133F}" sibTransId="{2C6F42D8-F132-47A8-BB19-A2B42257CAEE}"/>
    <dgm:cxn modelId="{9B5D408D-C04D-4A98-B813-EC795E65A05C}" type="presOf" srcId="{456FBFB9-9F1C-48D5-8C07-E37C5BD4DEA3}" destId="{0EC01C1C-2DDC-40CD-A9FF-F566E91195F8}" srcOrd="0" destOrd="0" presId="urn:microsoft.com/office/officeart/2005/8/layout/pyramid2"/>
    <dgm:cxn modelId="{A74B84AE-9878-42E4-AC71-5482261E0963}" srcId="{FFF23199-935E-4C8D-A9E2-0BA20BB13900}" destId="{456FBFB9-9F1C-48D5-8C07-E37C5BD4DEA3}" srcOrd="5" destOrd="0" parTransId="{4D490474-50B0-4DC6-AD69-B32250ABBBD9}" sibTransId="{693B250C-1D35-4727-94EA-9916E3620325}"/>
    <dgm:cxn modelId="{B611EEBE-B3E8-4AD9-8EA6-D4BC6AC8B531}" srcId="{FFF23199-935E-4C8D-A9E2-0BA20BB13900}" destId="{8575E5B8-B895-42C1-9EAD-44BBBF1622E1}" srcOrd="4" destOrd="0" parTransId="{8AD58F7F-0D77-4341-A34D-A7E655031A0E}" sibTransId="{0CD00636-5F35-4729-A466-853B3051316E}"/>
    <dgm:cxn modelId="{9F810AE0-AFA6-4FD2-A7ED-49EB494D8A38}" srcId="{FFF23199-935E-4C8D-A9E2-0BA20BB13900}" destId="{E574C08C-4EB5-43FD-BB99-614FA8BE0DFD}" srcOrd="1" destOrd="0" parTransId="{5B44AD55-FB7E-4A78-8904-CCDCC18B694B}" sibTransId="{1AD0BF83-3835-4CD4-B930-80151E60E982}"/>
    <dgm:cxn modelId="{4C0E2AFB-C02E-41DA-AA6E-13C7E14A719F}" type="presOf" srcId="{E574C08C-4EB5-43FD-BB99-614FA8BE0DFD}" destId="{390A2815-E287-408C-ABE1-1345AAC61BD9}" srcOrd="0" destOrd="0" presId="urn:microsoft.com/office/officeart/2005/8/layout/pyramid2"/>
    <dgm:cxn modelId="{69F12738-09B7-4569-B387-8C1B9AC38FFA}" type="presParOf" srcId="{0874AECB-6678-4B34-B749-703B9ABBC37D}" destId="{CA1D36D5-A717-4CAA-A849-4B6F37A65BA9}" srcOrd="0" destOrd="0" presId="urn:microsoft.com/office/officeart/2005/8/layout/pyramid2"/>
    <dgm:cxn modelId="{823AB3D3-9386-4C31-9266-ED5BDED61BCB}" type="presParOf" srcId="{0874AECB-6678-4B34-B749-703B9ABBC37D}" destId="{CE6090FB-A683-4146-B1BE-153A4E6EF80C}" srcOrd="1" destOrd="0" presId="urn:microsoft.com/office/officeart/2005/8/layout/pyramid2"/>
    <dgm:cxn modelId="{86BC963C-47BF-4817-9D12-C2A84DEC17F0}" type="presParOf" srcId="{CE6090FB-A683-4146-B1BE-153A4E6EF80C}" destId="{1960AD99-BC1B-4D17-B577-B833DFD2D003}" srcOrd="0" destOrd="0" presId="urn:microsoft.com/office/officeart/2005/8/layout/pyramid2"/>
    <dgm:cxn modelId="{E17B6112-AEF8-4815-B763-F0499CB46299}" type="presParOf" srcId="{CE6090FB-A683-4146-B1BE-153A4E6EF80C}" destId="{98E97866-BDFE-4F65-9E49-1B6BE303540C}" srcOrd="1" destOrd="0" presId="urn:microsoft.com/office/officeart/2005/8/layout/pyramid2"/>
    <dgm:cxn modelId="{01BCC7EE-C91C-4175-B77C-B2E1396C719F}" type="presParOf" srcId="{CE6090FB-A683-4146-B1BE-153A4E6EF80C}" destId="{390A2815-E287-408C-ABE1-1345AAC61BD9}" srcOrd="2" destOrd="0" presId="urn:microsoft.com/office/officeart/2005/8/layout/pyramid2"/>
    <dgm:cxn modelId="{2A13AFD9-25A7-43D4-826E-93F5BDD5F416}" type="presParOf" srcId="{CE6090FB-A683-4146-B1BE-153A4E6EF80C}" destId="{EE86645A-856E-4339-BE8A-F022EF1CD46B}" srcOrd="3" destOrd="0" presId="urn:microsoft.com/office/officeart/2005/8/layout/pyramid2"/>
    <dgm:cxn modelId="{55F7C4F3-27DB-406B-B8EB-45F211611B21}" type="presParOf" srcId="{CE6090FB-A683-4146-B1BE-153A4E6EF80C}" destId="{98AA5563-E280-4BAF-9365-AAB1AC7919BF}" srcOrd="4" destOrd="0" presId="urn:microsoft.com/office/officeart/2005/8/layout/pyramid2"/>
    <dgm:cxn modelId="{92D57AD8-C1B9-4C6B-8B75-16EA975906A8}" type="presParOf" srcId="{CE6090FB-A683-4146-B1BE-153A4E6EF80C}" destId="{B142D70C-77C2-4526-9587-18CC95F9ADAB}" srcOrd="5" destOrd="0" presId="urn:microsoft.com/office/officeart/2005/8/layout/pyramid2"/>
    <dgm:cxn modelId="{C6ACCE2B-91FE-4FA2-8221-F4FE99397B0C}" type="presParOf" srcId="{CE6090FB-A683-4146-B1BE-153A4E6EF80C}" destId="{91226F68-A47D-421C-BD11-965C6C56B28F}" srcOrd="6" destOrd="0" presId="urn:microsoft.com/office/officeart/2005/8/layout/pyramid2"/>
    <dgm:cxn modelId="{B5B5EA8E-CE91-47AA-BAF1-F4D8B26375E1}" type="presParOf" srcId="{CE6090FB-A683-4146-B1BE-153A4E6EF80C}" destId="{141643C5-26BF-489B-8857-ED85C6FC4603}" srcOrd="7" destOrd="0" presId="urn:microsoft.com/office/officeart/2005/8/layout/pyramid2"/>
    <dgm:cxn modelId="{5F81FB43-EAD0-4897-AEF3-A04C70825C0D}" type="presParOf" srcId="{CE6090FB-A683-4146-B1BE-153A4E6EF80C}" destId="{BF483F85-C4EC-455A-B49E-0BF972DB5C83}" srcOrd="8" destOrd="0" presId="urn:microsoft.com/office/officeart/2005/8/layout/pyramid2"/>
    <dgm:cxn modelId="{C799B863-31A0-4377-9104-814A41760486}" type="presParOf" srcId="{CE6090FB-A683-4146-B1BE-153A4E6EF80C}" destId="{4C9CAC20-8B86-4A77-9063-F6552D41112A}" srcOrd="9" destOrd="0" presId="urn:microsoft.com/office/officeart/2005/8/layout/pyramid2"/>
    <dgm:cxn modelId="{1D62AEBE-E006-421E-980B-A6680D47BD5E}" type="presParOf" srcId="{CE6090FB-A683-4146-B1BE-153A4E6EF80C}" destId="{0EC01C1C-2DDC-40CD-A9FF-F566E91195F8}" srcOrd="10" destOrd="0" presId="urn:microsoft.com/office/officeart/2005/8/layout/pyramid2"/>
    <dgm:cxn modelId="{5D1F420F-94CE-4232-A298-AF0B1B753C94}" type="presParOf" srcId="{CE6090FB-A683-4146-B1BE-153A4E6EF80C}" destId="{A4F23DB3-1817-41E1-BC85-DEF93CD363E7}"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548DB-916A-4186-AA10-8A2020DBB1A1}"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ID"/>
        </a:p>
      </dgm:t>
    </dgm:pt>
    <dgm:pt modelId="{CCBB742F-3D8A-4956-83FC-226F7F153D93}">
      <dgm:prSet phldrT="[Text]"/>
      <dgm:spPr/>
      <dgm:t>
        <a:bodyPr/>
        <a:lstStyle/>
        <a:p>
          <a:r>
            <a:rPr lang="en-US"/>
            <a:t>Admin</a:t>
          </a:r>
          <a:endParaRPr lang="en-ID"/>
        </a:p>
      </dgm:t>
    </dgm:pt>
    <dgm:pt modelId="{25C4C767-7FEA-40DD-8964-FFCA39D0F74C}" type="parTrans" cxnId="{A3C3E9D4-24D2-431D-8BD9-935E515681F7}">
      <dgm:prSet/>
      <dgm:spPr/>
      <dgm:t>
        <a:bodyPr/>
        <a:lstStyle/>
        <a:p>
          <a:endParaRPr lang="en-ID"/>
        </a:p>
      </dgm:t>
    </dgm:pt>
    <dgm:pt modelId="{E7CF82B0-1485-48B2-92DE-EBE236DAC182}" type="sibTrans" cxnId="{A3C3E9D4-24D2-431D-8BD9-935E515681F7}">
      <dgm:prSet/>
      <dgm:spPr/>
      <dgm:t>
        <a:bodyPr/>
        <a:lstStyle/>
        <a:p>
          <a:endParaRPr lang="en-ID"/>
        </a:p>
      </dgm:t>
    </dgm:pt>
    <dgm:pt modelId="{007F985A-44C3-43C6-8392-BCCA85291F1E}">
      <dgm:prSet phldrT="[Text]" custT="1"/>
      <dgm:spPr/>
      <dgm:t>
        <a:bodyPr/>
        <a:lstStyle/>
        <a:p>
          <a:r>
            <a:rPr lang="en-US" sz="2800"/>
            <a:t>Server</a:t>
          </a:r>
          <a:endParaRPr lang="en-ID" sz="2800"/>
        </a:p>
      </dgm:t>
    </dgm:pt>
    <dgm:pt modelId="{F3253A65-2840-4A9B-942F-7FC38B99EC46}" type="parTrans" cxnId="{745E3741-BEFC-4524-9C4C-766524CA8568}">
      <dgm:prSet/>
      <dgm:spPr/>
      <dgm:t>
        <a:bodyPr/>
        <a:lstStyle/>
        <a:p>
          <a:endParaRPr lang="en-ID"/>
        </a:p>
      </dgm:t>
    </dgm:pt>
    <dgm:pt modelId="{47D70F84-E23E-4947-BA9D-BAAB8A550945}" type="sibTrans" cxnId="{745E3741-BEFC-4524-9C4C-766524CA8568}">
      <dgm:prSet/>
      <dgm:spPr/>
      <dgm:t>
        <a:bodyPr/>
        <a:lstStyle/>
        <a:p>
          <a:endParaRPr lang="en-ID"/>
        </a:p>
      </dgm:t>
    </dgm:pt>
    <dgm:pt modelId="{E42C16F0-F740-4AD9-94E9-98B14779DAE4}">
      <dgm:prSet phldrT="[Text]" custT="1"/>
      <dgm:spPr/>
      <dgm:t>
        <a:bodyPr/>
        <a:lstStyle/>
        <a:p>
          <a:r>
            <a:rPr lang="en-US" sz="2800"/>
            <a:t>Client</a:t>
          </a:r>
          <a:endParaRPr lang="en-ID" sz="2800"/>
        </a:p>
      </dgm:t>
    </dgm:pt>
    <dgm:pt modelId="{D181C4CC-4B1C-48D9-966E-24C63829DB2D}" type="parTrans" cxnId="{C898C193-D8A2-40CB-BA84-326AB1FE0B16}">
      <dgm:prSet/>
      <dgm:spPr/>
      <dgm:t>
        <a:bodyPr/>
        <a:lstStyle/>
        <a:p>
          <a:endParaRPr lang="en-ID"/>
        </a:p>
      </dgm:t>
    </dgm:pt>
    <dgm:pt modelId="{C4356DF1-B120-400C-A818-1B877EDFB05E}" type="sibTrans" cxnId="{C898C193-D8A2-40CB-BA84-326AB1FE0B16}">
      <dgm:prSet/>
      <dgm:spPr/>
      <dgm:t>
        <a:bodyPr/>
        <a:lstStyle/>
        <a:p>
          <a:endParaRPr lang="en-ID"/>
        </a:p>
      </dgm:t>
    </dgm:pt>
    <dgm:pt modelId="{056719D4-A445-4DC4-98BD-0D5A9FC244A8}">
      <dgm:prSet phldrT="[Text]" custT="1"/>
      <dgm:spPr/>
      <dgm:t>
        <a:bodyPr/>
        <a:lstStyle/>
        <a:p>
          <a:r>
            <a:rPr lang="en-US" sz="2000"/>
            <a:t>Technical Staff</a:t>
          </a:r>
          <a:endParaRPr lang="en-ID" sz="2000"/>
        </a:p>
      </dgm:t>
    </dgm:pt>
    <dgm:pt modelId="{DE0B4B5C-E9AB-4FD5-9B9B-F1A45A192E84}" type="parTrans" cxnId="{C30F7B88-4F0D-4772-BA33-103B4C8485DF}">
      <dgm:prSet/>
      <dgm:spPr/>
      <dgm:t>
        <a:bodyPr/>
        <a:lstStyle/>
        <a:p>
          <a:endParaRPr lang="en-ID"/>
        </a:p>
      </dgm:t>
    </dgm:pt>
    <dgm:pt modelId="{D38EA0BD-E313-408A-82D8-CC2982E2B154}" type="sibTrans" cxnId="{C30F7B88-4F0D-4772-BA33-103B4C8485DF}">
      <dgm:prSet/>
      <dgm:spPr/>
      <dgm:t>
        <a:bodyPr/>
        <a:lstStyle/>
        <a:p>
          <a:endParaRPr lang="en-ID"/>
        </a:p>
      </dgm:t>
    </dgm:pt>
    <dgm:pt modelId="{25A80D1B-24CB-4CA8-9FF4-90A9CFCDBE56}">
      <dgm:prSet phldrT="[Text]" custT="1"/>
      <dgm:spPr/>
      <dgm:t>
        <a:bodyPr/>
        <a:lstStyle/>
        <a:p>
          <a:r>
            <a:rPr lang="en-US" sz="2000"/>
            <a:t>Non Technical Staff</a:t>
          </a:r>
          <a:endParaRPr lang="en-ID" sz="2000"/>
        </a:p>
      </dgm:t>
    </dgm:pt>
    <dgm:pt modelId="{A90D11F4-82CA-4E04-94B8-33615B1FBE91}" type="parTrans" cxnId="{EC4D0322-9B49-4D6B-9968-D57DEFAA6CE0}">
      <dgm:prSet/>
      <dgm:spPr/>
      <dgm:t>
        <a:bodyPr/>
        <a:lstStyle/>
        <a:p>
          <a:endParaRPr lang="en-ID"/>
        </a:p>
      </dgm:t>
    </dgm:pt>
    <dgm:pt modelId="{568BAA5F-ADC0-466A-8354-8200E080A1E2}" type="sibTrans" cxnId="{EC4D0322-9B49-4D6B-9968-D57DEFAA6CE0}">
      <dgm:prSet/>
      <dgm:spPr/>
      <dgm:t>
        <a:bodyPr/>
        <a:lstStyle/>
        <a:p>
          <a:endParaRPr lang="en-ID"/>
        </a:p>
      </dgm:t>
    </dgm:pt>
    <dgm:pt modelId="{14A399D1-43B5-4D1D-A608-B02C1D71E599}">
      <dgm:prSet phldrT="[Text]" custT="1"/>
      <dgm:spPr/>
      <dgm:t>
        <a:bodyPr/>
        <a:lstStyle/>
        <a:p>
          <a:r>
            <a:rPr lang="en-US" sz="1800"/>
            <a:t>Reporting</a:t>
          </a:r>
          <a:endParaRPr lang="en-ID" sz="1800"/>
        </a:p>
      </dgm:t>
    </dgm:pt>
    <dgm:pt modelId="{B94D6989-B61A-49F8-A307-46BFC6E9A0B2}" type="parTrans" cxnId="{EFEE206B-7AFF-4F3B-994D-AF3A2BB4472C}">
      <dgm:prSet/>
      <dgm:spPr/>
      <dgm:t>
        <a:bodyPr/>
        <a:lstStyle/>
        <a:p>
          <a:endParaRPr lang="en-ID"/>
        </a:p>
      </dgm:t>
    </dgm:pt>
    <dgm:pt modelId="{CE5EB195-4857-437A-B045-7F0AD002A699}" type="sibTrans" cxnId="{EFEE206B-7AFF-4F3B-994D-AF3A2BB4472C}">
      <dgm:prSet/>
      <dgm:spPr/>
      <dgm:t>
        <a:bodyPr/>
        <a:lstStyle/>
        <a:p>
          <a:endParaRPr lang="en-ID"/>
        </a:p>
      </dgm:t>
    </dgm:pt>
    <dgm:pt modelId="{35EA853D-23D2-4CC4-A8E3-BCBF84845711}">
      <dgm:prSet phldrT="[Text]" custT="1"/>
      <dgm:spPr/>
      <dgm:t>
        <a:bodyPr/>
        <a:lstStyle/>
        <a:p>
          <a:r>
            <a:rPr lang="en-US" sz="1800"/>
            <a:t>Suvervisor</a:t>
          </a:r>
          <a:endParaRPr lang="en-ID" sz="1800"/>
        </a:p>
      </dgm:t>
    </dgm:pt>
    <dgm:pt modelId="{1D3225A7-E6CD-4D37-891B-5D27BBF66A91}" type="parTrans" cxnId="{E323D406-249B-4B0A-885B-4CC07DA1D8D8}">
      <dgm:prSet/>
      <dgm:spPr/>
      <dgm:t>
        <a:bodyPr/>
        <a:lstStyle/>
        <a:p>
          <a:endParaRPr lang="en-ID"/>
        </a:p>
      </dgm:t>
    </dgm:pt>
    <dgm:pt modelId="{750E8A76-0353-462E-A957-C47700040462}" type="sibTrans" cxnId="{E323D406-249B-4B0A-885B-4CC07DA1D8D8}">
      <dgm:prSet/>
      <dgm:spPr/>
      <dgm:t>
        <a:bodyPr/>
        <a:lstStyle/>
        <a:p>
          <a:endParaRPr lang="en-ID"/>
        </a:p>
      </dgm:t>
    </dgm:pt>
    <dgm:pt modelId="{2B27E622-9ECE-4D14-8B0F-ABED7A807348}" type="pres">
      <dgm:prSet presAssocID="{B0D548DB-916A-4186-AA10-8A2020DBB1A1}" presName="Name0" presStyleCnt="0">
        <dgm:presLayoutVars>
          <dgm:chMax val="1"/>
          <dgm:dir/>
          <dgm:animLvl val="ctr"/>
          <dgm:resizeHandles val="exact"/>
        </dgm:presLayoutVars>
      </dgm:prSet>
      <dgm:spPr/>
    </dgm:pt>
    <dgm:pt modelId="{5B02118B-5CC9-4FAF-B4C7-2ACD9008F7B8}" type="pres">
      <dgm:prSet presAssocID="{CCBB742F-3D8A-4956-83FC-226F7F153D93}" presName="centerShape" presStyleLbl="node0" presStyleIdx="0" presStyleCnt="1"/>
      <dgm:spPr/>
    </dgm:pt>
    <dgm:pt modelId="{AE168E77-DD56-43EB-A280-9715572D9EC0}" type="pres">
      <dgm:prSet presAssocID="{F3253A65-2840-4A9B-942F-7FC38B99EC46}" presName="parTrans" presStyleLbl="sibTrans2D1" presStyleIdx="0" presStyleCnt="6"/>
      <dgm:spPr/>
    </dgm:pt>
    <dgm:pt modelId="{86476FA4-94A9-4360-9C6D-21E929574576}" type="pres">
      <dgm:prSet presAssocID="{F3253A65-2840-4A9B-942F-7FC38B99EC46}" presName="connectorText" presStyleLbl="sibTrans2D1" presStyleIdx="0" presStyleCnt="6"/>
      <dgm:spPr/>
    </dgm:pt>
    <dgm:pt modelId="{552DCCF3-B5E4-4A79-AF57-FB929415E2AD}" type="pres">
      <dgm:prSet presAssocID="{007F985A-44C3-43C6-8392-BCCA85291F1E}" presName="node" presStyleLbl="node1" presStyleIdx="0" presStyleCnt="6">
        <dgm:presLayoutVars>
          <dgm:bulletEnabled val="1"/>
        </dgm:presLayoutVars>
      </dgm:prSet>
      <dgm:spPr/>
    </dgm:pt>
    <dgm:pt modelId="{6D94404D-CA11-4006-927B-643102F37DB6}" type="pres">
      <dgm:prSet presAssocID="{D181C4CC-4B1C-48D9-966E-24C63829DB2D}" presName="parTrans" presStyleLbl="sibTrans2D1" presStyleIdx="1" presStyleCnt="6"/>
      <dgm:spPr/>
    </dgm:pt>
    <dgm:pt modelId="{3AA40ED8-ABDE-41B7-8457-EA7F15E1AD6C}" type="pres">
      <dgm:prSet presAssocID="{D181C4CC-4B1C-48D9-966E-24C63829DB2D}" presName="connectorText" presStyleLbl="sibTrans2D1" presStyleIdx="1" presStyleCnt="6"/>
      <dgm:spPr/>
    </dgm:pt>
    <dgm:pt modelId="{B257A844-1619-4386-A570-6FC951280BCF}" type="pres">
      <dgm:prSet presAssocID="{E42C16F0-F740-4AD9-94E9-98B14779DAE4}" presName="node" presStyleLbl="node1" presStyleIdx="1" presStyleCnt="6">
        <dgm:presLayoutVars>
          <dgm:bulletEnabled val="1"/>
        </dgm:presLayoutVars>
      </dgm:prSet>
      <dgm:spPr/>
    </dgm:pt>
    <dgm:pt modelId="{1B675A4C-9BEB-4951-B3E4-286B779E0907}" type="pres">
      <dgm:prSet presAssocID="{DE0B4B5C-E9AB-4FD5-9B9B-F1A45A192E84}" presName="parTrans" presStyleLbl="sibTrans2D1" presStyleIdx="2" presStyleCnt="6"/>
      <dgm:spPr/>
    </dgm:pt>
    <dgm:pt modelId="{9D8E8127-427C-4FFF-B683-23DC5A6A254A}" type="pres">
      <dgm:prSet presAssocID="{DE0B4B5C-E9AB-4FD5-9B9B-F1A45A192E84}" presName="connectorText" presStyleLbl="sibTrans2D1" presStyleIdx="2" presStyleCnt="6"/>
      <dgm:spPr/>
    </dgm:pt>
    <dgm:pt modelId="{215FA51F-3559-42AB-A141-6585607C23DD}" type="pres">
      <dgm:prSet presAssocID="{056719D4-A445-4DC4-98BD-0D5A9FC244A8}" presName="node" presStyleLbl="node1" presStyleIdx="2" presStyleCnt="6">
        <dgm:presLayoutVars>
          <dgm:bulletEnabled val="1"/>
        </dgm:presLayoutVars>
      </dgm:prSet>
      <dgm:spPr/>
    </dgm:pt>
    <dgm:pt modelId="{5013B8DE-9554-4CFA-AF4C-77A2CC076ABC}" type="pres">
      <dgm:prSet presAssocID="{A90D11F4-82CA-4E04-94B8-33615B1FBE91}" presName="parTrans" presStyleLbl="sibTrans2D1" presStyleIdx="3" presStyleCnt="6"/>
      <dgm:spPr/>
    </dgm:pt>
    <dgm:pt modelId="{B5C1BF79-C806-4333-93A2-05CEFA38563C}" type="pres">
      <dgm:prSet presAssocID="{A90D11F4-82CA-4E04-94B8-33615B1FBE91}" presName="connectorText" presStyleLbl="sibTrans2D1" presStyleIdx="3" presStyleCnt="6"/>
      <dgm:spPr/>
    </dgm:pt>
    <dgm:pt modelId="{83A37009-79E7-449E-8E4B-651B8C68A577}" type="pres">
      <dgm:prSet presAssocID="{25A80D1B-24CB-4CA8-9FF4-90A9CFCDBE56}" presName="node" presStyleLbl="node1" presStyleIdx="3" presStyleCnt="6">
        <dgm:presLayoutVars>
          <dgm:bulletEnabled val="1"/>
        </dgm:presLayoutVars>
      </dgm:prSet>
      <dgm:spPr/>
    </dgm:pt>
    <dgm:pt modelId="{73279D21-0C0E-41C0-99AD-A2E8D9137F0E}" type="pres">
      <dgm:prSet presAssocID="{B94D6989-B61A-49F8-A307-46BFC6E9A0B2}" presName="parTrans" presStyleLbl="sibTrans2D1" presStyleIdx="4" presStyleCnt="6"/>
      <dgm:spPr/>
    </dgm:pt>
    <dgm:pt modelId="{B34E5858-B5A5-4B95-8D6D-18B11718EB2C}" type="pres">
      <dgm:prSet presAssocID="{B94D6989-B61A-49F8-A307-46BFC6E9A0B2}" presName="connectorText" presStyleLbl="sibTrans2D1" presStyleIdx="4" presStyleCnt="6"/>
      <dgm:spPr/>
    </dgm:pt>
    <dgm:pt modelId="{D4FCF29C-1B2F-4282-8C79-707A77D2FF7D}" type="pres">
      <dgm:prSet presAssocID="{14A399D1-43B5-4D1D-A608-B02C1D71E599}" presName="node" presStyleLbl="node1" presStyleIdx="4" presStyleCnt="6">
        <dgm:presLayoutVars>
          <dgm:bulletEnabled val="1"/>
        </dgm:presLayoutVars>
      </dgm:prSet>
      <dgm:spPr/>
    </dgm:pt>
    <dgm:pt modelId="{D78F06F8-F1AA-4AC5-9293-B7B25721E810}" type="pres">
      <dgm:prSet presAssocID="{1D3225A7-E6CD-4D37-891B-5D27BBF66A91}" presName="parTrans" presStyleLbl="sibTrans2D1" presStyleIdx="5" presStyleCnt="6"/>
      <dgm:spPr/>
    </dgm:pt>
    <dgm:pt modelId="{453C9E65-BB28-4627-BA1B-500F4B092492}" type="pres">
      <dgm:prSet presAssocID="{1D3225A7-E6CD-4D37-891B-5D27BBF66A91}" presName="connectorText" presStyleLbl="sibTrans2D1" presStyleIdx="5" presStyleCnt="6"/>
      <dgm:spPr/>
    </dgm:pt>
    <dgm:pt modelId="{8B7A8876-C3EB-471A-A430-C4AE71EDF117}" type="pres">
      <dgm:prSet presAssocID="{35EA853D-23D2-4CC4-A8E3-BCBF84845711}" presName="node" presStyleLbl="node1" presStyleIdx="5" presStyleCnt="6" custScaleX="105634" custScaleY="104985">
        <dgm:presLayoutVars>
          <dgm:bulletEnabled val="1"/>
        </dgm:presLayoutVars>
      </dgm:prSet>
      <dgm:spPr/>
    </dgm:pt>
  </dgm:ptLst>
  <dgm:cxnLst>
    <dgm:cxn modelId="{E323D406-249B-4B0A-885B-4CC07DA1D8D8}" srcId="{CCBB742F-3D8A-4956-83FC-226F7F153D93}" destId="{35EA853D-23D2-4CC4-A8E3-BCBF84845711}" srcOrd="5" destOrd="0" parTransId="{1D3225A7-E6CD-4D37-891B-5D27BBF66A91}" sibTransId="{750E8A76-0353-462E-A957-C47700040462}"/>
    <dgm:cxn modelId="{B6E9B20C-AA07-4058-9DD1-AF62F367C7FE}" type="presOf" srcId="{007F985A-44C3-43C6-8392-BCCA85291F1E}" destId="{552DCCF3-B5E4-4A79-AF57-FB929415E2AD}" srcOrd="0" destOrd="0" presId="urn:microsoft.com/office/officeart/2005/8/layout/radial5"/>
    <dgm:cxn modelId="{279C880E-5F05-44EB-BE6A-80B4AD331AD7}" type="presOf" srcId="{E42C16F0-F740-4AD9-94E9-98B14779DAE4}" destId="{B257A844-1619-4386-A570-6FC951280BCF}" srcOrd="0" destOrd="0" presId="urn:microsoft.com/office/officeart/2005/8/layout/radial5"/>
    <dgm:cxn modelId="{22FAF313-3AF8-4118-BF5B-EF2E5ABEC74A}" type="presOf" srcId="{1D3225A7-E6CD-4D37-891B-5D27BBF66A91}" destId="{453C9E65-BB28-4627-BA1B-500F4B092492}" srcOrd="1" destOrd="0" presId="urn:microsoft.com/office/officeart/2005/8/layout/radial5"/>
    <dgm:cxn modelId="{AABEAF14-6ED4-473A-B050-AF9C0293EC55}" type="presOf" srcId="{D181C4CC-4B1C-48D9-966E-24C63829DB2D}" destId="{3AA40ED8-ABDE-41B7-8457-EA7F15E1AD6C}" srcOrd="1" destOrd="0" presId="urn:microsoft.com/office/officeart/2005/8/layout/radial5"/>
    <dgm:cxn modelId="{EC4D0322-9B49-4D6B-9968-D57DEFAA6CE0}" srcId="{CCBB742F-3D8A-4956-83FC-226F7F153D93}" destId="{25A80D1B-24CB-4CA8-9FF4-90A9CFCDBE56}" srcOrd="3" destOrd="0" parTransId="{A90D11F4-82CA-4E04-94B8-33615B1FBE91}" sibTransId="{568BAA5F-ADC0-466A-8354-8200E080A1E2}"/>
    <dgm:cxn modelId="{0EA2962B-5885-49DA-A2A9-92AE9D69515C}" type="presOf" srcId="{1D3225A7-E6CD-4D37-891B-5D27BBF66A91}" destId="{D78F06F8-F1AA-4AC5-9293-B7B25721E810}" srcOrd="0" destOrd="0" presId="urn:microsoft.com/office/officeart/2005/8/layout/radial5"/>
    <dgm:cxn modelId="{2A9B473A-BD05-4A8E-9C13-A04C99E7B667}" type="presOf" srcId="{A90D11F4-82CA-4E04-94B8-33615B1FBE91}" destId="{B5C1BF79-C806-4333-93A2-05CEFA38563C}" srcOrd="1" destOrd="0" presId="urn:microsoft.com/office/officeart/2005/8/layout/radial5"/>
    <dgm:cxn modelId="{58725F5B-C2F4-4A76-A6AA-78CC2DEE1AEF}" type="presOf" srcId="{DE0B4B5C-E9AB-4FD5-9B9B-F1A45A192E84}" destId="{9D8E8127-427C-4FFF-B683-23DC5A6A254A}" srcOrd="1" destOrd="0" presId="urn:microsoft.com/office/officeart/2005/8/layout/radial5"/>
    <dgm:cxn modelId="{745E3741-BEFC-4524-9C4C-766524CA8568}" srcId="{CCBB742F-3D8A-4956-83FC-226F7F153D93}" destId="{007F985A-44C3-43C6-8392-BCCA85291F1E}" srcOrd="0" destOrd="0" parTransId="{F3253A65-2840-4A9B-942F-7FC38B99EC46}" sibTransId="{47D70F84-E23E-4947-BA9D-BAAB8A550945}"/>
    <dgm:cxn modelId="{EFEE206B-7AFF-4F3B-994D-AF3A2BB4472C}" srcId="{CCBB742F-3D8A-4956-83FC-226F7F153D93}" destId="{14A399D1-43B5-4D1D-A608-B02C1D71E599}" srcOrd="4" destOrd="0" parTransId="{B94D6989-B61A-49F8-A307-46BFC6E9A0B2}" sibTransId="{CE5EB195-4857-437A-B045-7F0AD002A699}"/>
    <dgm:cxn modelId="{91061A6E-4FCE-417E-89B4-536EC45BE923}" type="presOf" srcId="{056719D4-A445-4DC4-98BD-0D5A9FC244A8}" destId="{215FA51F-3559-42AB-A141-6585607C23DD}" srcOrd="0" destOrd="0" presId="urn:microsoft.com/office/officeart/2005/8/layout/radial5"/>
    <dgm:cxn modelId="{48869677-6232-456C-B756-7BE75CBFFA43}" type="presOf" srcId="{D181C4CC-4B1C-48D9-966E-24C63829DB2D}" destId="{6D94404D-CA11-4006-927B-643102F37DB6}" srcOrd="0" destOrd="0" presId="urn:microsoft.com/office/officeart/2005/8/layout/radial5"/>
    <dgm:cxn modelId="{E3D51B58-F16F-42A3-8585-A727F9C298FB}" type="presOf" srcId="{F3253A65-2840-4A9B-942F-7FC38B99EC46}" destId="{AE168E77-DD56-43EB-A280-9715572D9EC0}" srcOrd="0" destOrd="0" presId="urn:microsoft.com/office/officeart/2005/8/layout/radial5"/>
    <dgm:cxn modelId="{F5CA1A59-3B51-4ABA-81FD-B0BE0147BCC5}" type="presOf" srcId="{B0D548DB-916A-4186-AA10-8A2020DBB1A1}" destId="{2B27E622-9ECE-4D14-8B0F-ABED7A807348}" srcOrd="0" destOrd="0" presId="urn:microsoft.com/office/officeart/2005/8/layout/radial5"/>
    <dgm:cxn modelId="{C30F7B88-4F0D-4772-BA33-103B4C8485DF}" srcId="{CCBB742F-3D8A-4956-83FC-226F7F153D93}" destId="{056719D4-A445-4DC4-98BD-0D5A9FC244A8}" srcOrd="2" destOrd="0" parTransId="{DE0B4B5C-E9AB-4FD5-9B9B-F1A45A192E84}" sibTransId="{D38EA0BD-E313-408A-82D8-CC2982E2B154}"/>
    <dgm:cxn modelId="{C898C193-D8A2-40CB-BA84-326AB1FE0B16}" srcId="{CCBB742F-3D8A-4956-83FC-226F7F153D93}" destId="{E42C16F0-F740-4AD9-94E9-98B14779DAE4}" srcOrd="1" destOrd="0" parTransId="{D181C4CC-4B1C-48D9-966E-24C63829DB2D}" sibTransId="{C4356DF1-B120-400C-A818-1B877EDFB05E}"/>
    <dgm:cxn modelId="{113775A0-28D3-47EC-BA98-EE4E86D02EE1}" type="presOf" srcId="{CCBB742F-3D8A-4956-83FC-226F7F153D93}" destId="{5B02118B-5CC9-4FAF-B4C7-2ACD9008F7B8}" srcOrd="0" destOrd="0" presId="urn:microsoft.com/office/officeart/2005/8/layout/radial5"/>
    <dgm:cxn modelId="{EA3509C4-2F93-4B58-B421-1B50540C3C7B}" type="presOf" srcId="{25A80D1B-24CB-4CA8-9FF4-90A9CFCDBE56}" destId="{83A37009-79E7-449E-8E4B-651B8C68A577}" srcOrd="0" destOrd="0" presId="urn:microsoft.com/office/officeart/2005/8/layout/radial5"/>
    <dgm:cxn modelId="{96AB4BCB-1245-4D6D-95FB-DA2223D60C52}" type="presOf" srcId="{B94D6989-B61A-49F8-A307-46BFC6E9A0B2}" destId="{B34E5858-B5A5-4B95-8D6D-18B11718EB2C}" srcOrd="1" destOrd="0" presId="urn:microsoft.com/office/officeart/2005/8/layout/radial5"/>
    <dgm:cxn modelId="{14463AD1-FADC-4E23-82C3-3D7211797CC9}" type="presOf" srcId="{DE0B4B5C-E9AB-4FD5-9B9B-F1A45A192E84}" destId="{1B675A4C-9BEB-4951-B3E4-286B779E0907}" srcOrd="0" destOrd="0" presId="urn:microsoft.com/office/officeart/2005/8/layout/radial5"/>
    <dgm:cxn modelId="{A3C3E9D4-24D2-431D-8BD9-935E515681F7}" srcId="{B0D548DB-916A-4186-AA10-8A2020DBB1A1}" destId="{CCBB742F-3D8A-4956-83FC-226F7F153D93}" srcOrd="0" destOrd="0" parTransId="{25C4C767-7FEA-40DD-8964-FFCA39D0F74C}" sibTransId="{E7CF82B0-1485-48B2-92DE-EBE236DAC182}"/>
    <dgm:cxn modelId="{662367D9-4080-4483-BD78-9A752880DB73}" type="presOf" srcId="{14A399D1-43B5-4D1D-A608-B02C1D71E599}" destId="{D4FCF29C-1B2F-4282-8C79-707A77D2FF7D}" srcOrd="0" destOrd="0" presId="urn:microsoft.com/office/officeart/2005/8/layout/radial5"/>
    <dgm:cxn modelId="{45382CDC-350C-4522-9D8D-1C8BCCFD61D6}" type="presOf" srcId="{B94D6989-B61A-49F8-A307-46BFC6E9A0B2}" destId="{73279D21-0C0E-41C0-99AD-A2E8D9137F0E}" srcOrd="0" destOrd="0" presId="urn:microsoft.com/office/officeart/2005/8/layout/radial5"/>
    <dgm:cxn modelId="{508DE9DE-5F1F-4787-86C1-BB83BA03BDF8}" type="presOf" srcId="{F3253A65-2840-4A9B-942F-7FC38B99EC46}" destId="{86476FA4-94A9-4360-9C6D-21E929574576}" srcOrd="1" destOrd="0" presId="urn:microsoft.com/office/officeart/2005/8/layout/radial5"/>
    <dgm:cxn modelId="{86136EEF-95CC-4119-88A0-1492158BDD3F}" type="presOf" srcId="{A90D11F4-82CA-4E04-94B8-33615B1FBE91}" destId="{5013B8DE-9554-4CFA-AF4C-77A2CC076ABC}" srcOrd="0" destOrd="0" presId="urn:microsoft.com/office/officeart/2005/8/layout/radial5"/>
    <dgm:cxn modelId="{EBC9BCFE-61E8-4E41-87B0-89D11869CF9D}" type="presOf" srcId="{35EA853D-23D2-4CC4-A8E3-BCBF84845711}" destId="{8B7A8876-C3EB-471A-A430-C4AE71EDF117}" srcOrd="0" destOrd="0" presId="urn:microsoft.com/office/officeart/2005/8/layout/radial5"/>
    <dgm:cxn modelId="{DC61B86D-3F40-476F-B52F-A6A29B502728}" type="presParOf" srcId="{2B27E622-9ECE-4D14-8B0F-ABED7A807348}" destId="{5B02118B-5CC9-4FAF-B4C7-2ACD9008F7B8}" srcOrd="0" destOrd="0" presId="urn:microsoft.com/office/officeart/2005/8/layout/radial5"/>
    <dgm:cxn modelId="{EBCCC2EE-B2D1-40EF-AA75-5617934BF70D}" type="presParOf" srcId="{2B27E622-9ECE-4D14-8B0F-ABED7A807348}" destId="{AE168E77-DD56-43EB-A280-9715572D9EC0}" srcOrd="1" destOrd="0" presId="urn:microsoft.com/office/officeart/2005/8/layout/radial5"/>
    <dgm:cxn modelId="{05872961-1375-412D-AA9E-BA7963CBB840}" type="presParOf" srcId="{AE168E77-DD56-43EB-A280-9715572D9EC0}" destId="{86476FA4-94A9-4360-9C6D-21E929574576}" srcOrd="0" destOrd="0" presId="urn:microsoft.com/office/officeart/2005/8/layout/radial5"/>
    <dgm:cxn modelId="{E3E4FBE0-095F-4452-AFCD-4EAFDBF4925B}" type="presParOf" srcId="{2B27E622-9ECE-4D14-8B0F-ABED7A807348}" destId="{552DCCF3-B5E4-4A79-AF57-FB929415E2AD}" srcOrd="2" destOrd="0" presId="urn:microsoft.com/office/officeart/2005/8/layout/radial5"/>
    <dgm:cxn modelId="{2161CAD8-8B2F-4A20-9181-4BA7ED3DDBC2}" type="presParOf" srcId="{2B27E622-9ECE-4D14-8B0F-ABED7A807348}" destId="{6D94404D-CA11-4006-927B-643102F37DB6}" srcOrd="3" destOrd="0" presId="urn:microsoft.com/office/officeart/2005/8/layout/radial5"/>
    <dgm:cxn modelId="{190F7DCB-31D7-4FC5-8256-0990C68AB286}" type="presParOf" srcId="{6D94404D-CA11-4006-927B-643102F37DB6}" destId="{3AA40ED8-ABDE-41B7-8457-EA7F15E1AD6C}" srcOrd="0" destOrd="0" presId="urn:microsoft.com/office/officeart/2005/8/layout/radial5"/>
    <dgm:cxn modelId="{65884D5B-4AEC-469D-AF45-8771C1E2CBF6}" type="presParOf" srcId="{2B27E622-9ECE-4D14-8B0F-ABED7A807348}" destId="{B257A844-1619-4386-A570-6FC951280BCF}" srcOrd="4" destOrd="0" presId="urn:microsoft.com/office/officeart/2005/8/layout/radial5"/>
    <dgm:cxn modelId="{8A386C7D-9A7B-4C31-B848-0E2229EF9688}" type="presParOf" srcId="{2B27E622-9ECE-4D14-8B0F-ABED7A807348}" destId="{1B675A4C-9BEB-4951-B3E4-286B779E0907}" srcOrd="5" destOrd="0" presId="urn:microsoft.com/office/officeart/2005/8/layout/radial5"/>
    <dgm:cxn modelId="{2C0C9217-55AD-4E8F-AA77-6DF35EB6DD70}" type="presParOf" srcId="{1B675A4C-9BEB-4951-B3E4-286B779E0907}" destId="{9D8E8127-427C-4FFF-B683-23DC5A6A254A}" srcOrd="0" destOrd="0" presId="urn:microsoft.com/office/officeart/2005/8/layout/radial5"/>
    <dgm:cxn modelId="{235A70C8-23C2-4DFA-AE98-5DC5C907645C}" type="presParOf" srcId="{2B27E622-9ECE-4D14-8B0F-ABED7A807348}" destId="{215FA51F-3559-42AB-A141-6585607C23DD}" srcOrd="6" destOrd="0" presId="urn:microsoft.com/office/officeart/2005/8/layout/radial5"/>
    <dgm:cxn modelId="{7AB19894-89EF-4C3B-85BF-9F0C3FCD9CD2}" type="presParOf" srcId="{2B27E622-9ECE-4D14-8B0F-ABED7A807348}" destId="{5013B8DE-9554-4CFA-AF4C-77A2CC076ABC}" srcOrd="7" destOrd="0" presId="urn:microsoft.com/office/officeart/2005/8/layout/radial5"/>
    <dgm:cxn modelId="{6D7DA68A-6904-4119-B756-A9AE6AC727A9}" type="presParOf" srcId="{5013B8DE-9554-4CFA-AF4C-77A2CC076ABC}" destId="{B5C1BF79-C806-4333-93A2-05CEFA38563C}" srcOrd="0" destOrd="0" presId="urn:microsoft.com/office/officeart/2005/8/layout/radial5"/>
    <dgm:cxn modelId="{0F138A65-022D-4722-A0CF-E992D7E18A65}" type="presParOf" srcId="{2B27E622-9ECE-4D14-8B0F-ABED7A807348}" destId="{83A37009-79E7-449E-8E4B-651B8C68A577}" srcOrd="8" destOrd="0" presId="urn:microsoft.com/office/officeart/2005/8/layout/radial5"/>
    <dgm:cxn modelId="{C1D132FF-600D-49F4-9C7C-86AF02ABB5B6}" type="presParOf" srcId="{2B27E622-9ECE-4D14-8B0F-ABED7A807348}" destId="{73279D21-0C0E-41C0-99AD-A2E8D9137F0E}" srcOrd="9" destOrd="0" presId="urn:microsoft.com/office/officeart/2005/8/layout/radial5"/>
    <dgm:cxn modelId="{26149A13-E3CA-43CF-AC6F-3F54A6384D95}" type="presParOf" srcId="{73279D21-0C0E-41C0-99AD-A2E8D9137F0E}" destId="{B34E5858-B5A5-4B95-8D6D-18B11718EB2C}" srcOrd="0" destOrd="0" presId="urn:microsoft.com/office/officeart/2005/8/layout/radial5"/>
    <dgm:cxn modelId="{C77B0C04-3D55-4068-8E49-5EF3A98135AF}" type="presParOf" srcId="{2B27E622-9ECE-4D14-8B0F-ABED7A807348}" destId="{D4FCF29C-1B2F-4282-8C79-707A77D2FF7D}" srcOrd="10" destOrd="0" presId="urn:microsoft.com/office/officeart/2005/8/layout/radial5"/>
    <dgm:cxn modelId="{455CD0ED-7243-450F-B78B-F4C03CB469E6}" type="presParOf" srcId="{2B27E622-9ECE-4D14-8B0F-ABED7A807348}" destId="{D78F06F8-F1AA-4AC5-9293-B7B25721E810}" srcOrd="11" destOrd="0" presId="urn:microsoft.com/office/officeart/2005/8/layout/radial5"/>
    <dgm:cxn modelId="{66D6FA25-4772-4893-9492-E150B4890954}" type="presParOf" srcId="{D78F06F8-F1AA-4AC5-9293-B7B25721E810}" destId="{453C9E65-BB28-4627-BA1B-500F4B092492}" srcOrd="0" destOrd="0" presId="urn:microsoft.com/office/officeart/2005/8/layout/radial5"/>
    <dgm:cxn modelId="{7A283C53-6215-43F4-9FE7-C2580579F329}" type="presParOf" srcId="{2B27E622-9ECE-4D14-8B0F-ABED7A807348}" destId="{8B7A8876-C3EB-471A-A430-C4AE71EDF117}"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D36D5-A717-4CAA-A849-4B6F37A65BA9}">
      <dsp:nvSpPr>
        <dsp:cNvPr id="0" name=""/>
        <dsp:cNvSpPr/>
      </dsp:nvSpPr>
      <dsp:spPr>
        <a:xfrm>
          <a:off x="0" y="0"/>
          <a:ext cx="6120766" cy="4351338"/>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1960AD99-BC1B-4D17-B577-B833DFD2D003}">
      <dsp:nvSpPr>
        <dsp:cNvPr id="0" name=""/>
        <dsp:cNvSpPr/>
      </dsp:nvSpPr>
      <dsp:spPr>
        <a:xfrm>
          <a:off x="3605480" y="437470"/>
          <a:ext cx="3621953" cy="5150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kern="1200"/>
            <a:t>Aplikasi Lokal</a:t>
          </a:r>
          <a:endParaRPr lang="en-ID" sz="3200" kern="1200"/>
        </a:p>
      </dsp:txBody>
      <dsp:txXfrm>
        <a:off x="3630621" y="462611"/>
        <a:ext cx="3571671" cy="464739"/>
      </dsp:txXfrm>
    </dsp:sp>
    <dsp:sp modelId="{390A2815-E287-408C-ABE1-1345AAC61BD9}">
      <dsp:nvSpPr>
        <dsp:cNvPr id="0" name=""/>
        <dsp:cNvSpPr/>
      </dsp:nvSpPr>
      <dsp:spPr>
        <a:xfrm>
          <a:off x="3605480" y="1016870"/>
          <a:ext cx="3621953" cy="5150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kern="1200"/>
            <a:t>Aplikasi Server</a:t>
          </a:r>
          <a:endParaRPr lang="en-ID" sz="3200" kern="1200"/>
        </a:p>
      </dsp:txBody>
      <dsp:txXfrm>
        <a:off x="3630621" y="1042011"/>
        <a:ext cx="3571671" cy="464739"/>
      </dsp:txXfrm>
    </dsp:sp>
    <dsp:sp modelId="{98AA5563-E280-4BAF-9365-AAB1AC7919BF}">
      <dsp:nvSpPr>
        <dsp:cNvPr id="0" name=""/>
        <dsp:cNvSpPr/>
      </dsp:nvSpPr>
      <dsp:spPr>
        <a:xfrm>
          <a:off x="3605480" y="1596269"/>
          <a:ext cx="3621953" cy="5150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kern="1200"/>
            <a:t>Konfigurasi</a:t>
          </a:r>
          <a:endParaRPr lang="en-ID" sz="3200" kern="1200"/>
        </a:p>
      </dsp:txBody>
      <dsp:txXfrm>
        <a:off x="3630621" y="1621410"/>
        <a:ext cx="3571671" cy="464739"/>
      </dsp:txXfrm>
    </dsp:sp>
    <dsp:sp modelId="{91226F68-A47D-421C-BD11-965C6C56B28F}">
      <dsp:nvSpPr>
        <dsp:cNvPr id="0" name=""/>
        <dsp:cNvSpPr/>
      </dsp:nvSpPr>
      <dsp:spPr>
        <a:xfrm>
          <a:off x="3605480" y="2175669"/>
          <a:ext cx="3621953" cy="5150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kern="1200"/>
            <a:t>Hardware Internal</a:t>
          </a:r>
          <a:endParaRPr lang="en-ID" sz="3200" kern="1200"/>
        </a:p>
      </dsp:txBody>
      <dsp:txXfrm>
        <a:off x="3630621" y="2200810"/>
        <a:ext cx="3571671" cy="464739"/>
      </dsp:txXfrm>
    </dsp:sp>
    <dsp:sp modelId="{BF483F85-C4EC-455A-B49E-0BF972DB5C83}">
      <dsp:nvSpPr>
        <dsp:cNvPr id="0" name=""/>
        <dsp:cNvSpPr/>
      </dsp:nvSpPr>
      <dsp:spPr>
        <a:xfrm>
          <a:off x="3605480" y="2755068"/>
          <a:ext cx="3621953" cy="5150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kern="1200"/>
            <a:t>Hardware External</a:t>
          </a:r>
          <a:endParaRPr lang="en-ID" sz="3200" kern="1200"/>
        </a:p>
      </dsp:txBody>
      <dsp:txXfrm>
        <a:off x="3630621" y="2780209"/>
        <a:ext cx="3571671" cy="464739"/>
      </dsp:txXfrm>
    </dsp:sp>
    <dsp:sp modelId="{0EC01C1C-2DDC-40CD-A9FF-F566E91195F8}">
      <dsp:nvSpPr>
        <dsp:cNvPr id="0" name=""/>
        <dsp:cNvSpPr/>
      </dsp:nvSpPr>
      <dsp:spPr>
        <a:xfrm>
          <a:off x="3605480" y="3334467"/>
          <a:ext cx="3621953" cy="5150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kern="1200"/>
            <a:t>Media</a:t>
          </a:r>
          <a:endParaRPr lang="en-ID" sz="3200" kern="1200"/>
        </a:p>
      </dsp:txBody>
      <dsp:txXfrm>
        <a:off x="3630621" y="3359608"/>
        <a:ext cx="3571671" cy="464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2118B-5CC9-4FAF-B4C7-2ACD9008F7B8}">
      <dsp:nvSpPr>
        <dsp:cNvPr id="0" name=""/>
        <dsp:cNvSpPr/>
      </dsp:nvSpPr>
      <dsp:spPr>
        <a:xfrm>
          <a:off x="2339802" y="2121327"/>
          <a:ext cx="1176012" cy="11760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Admin</a:t>
          </a:r>
          <a:endParaRPr lang="en-ID" sz="2200" kern="1200"/>
        </a:p>
      </dsp:txBody>
      <dsp:txXfrm>
        <a:off x="2512025" y="2293550"/>
        <a:ext cx="831566" cy="831566"/>
      </dsp:txXfrm>
    </dsp:sp>
    <dsp:sp modelId="{AE168E77-DD56-43EB-A280-9715572D9EC0}">
      <dsp:nvSpPr>
        <dsp:cNvPr id="0" name=""/>
        <dsp:cNvSpPr/>
      </dsp:nvSpPr>
      <dsp:spPr>
        <a:xfrm rot="16200000">
          <a:off x="2743982" y="1542560"/>
          <a:ext cx="367652" cy="4846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p>
      </dsp:txBody>
      <dsp:txXfrm>
        <a:off x="2799130" y="1694640"/>
        <a:ext cx="257356" cy="290795"/>
      </dsp:txXfrm>
    </dsp:sp>
    <dsp:sp modelId="{552DCCF3-B5E4-4A79-AF57-FB929415E2AD}">
      <dsp:nvSpPr>
        <dsp:cNvPr id="0" name=""/>
        <dsp:cNvSpPr/>
      </dsp:nvSpPr>
      <dsp:spPr>
        <a:xfrm>
          <a:off x="2215074" y="2172"/>
          <a:ext cx="1425469" cy="142546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Server</a:t>
          </a:r>
          <a:endParaRPr lang="en-ID" sz="2800" kern="1200"/>
        </a:p>
      </dsp:txBody>
      <dsp:txXfrm>
        <a:off x="2423829" y="210927"/>
        <a:ext cx="1007959" cy="1007959"/>
      </dsp:txXfrm>
    </dsp:sp>
    <dsp:sp modelId="{6D94404D-CA11-4006-927B-643102F37DB6}">
      <dsp:nvSpPr>
        <dsp:cNvPr id="0" name=""/>
        <dsp:cNvSpPr/>
      </dsp:nvSpPr>
      <dsp:spPr>
        <a:xfrm rot="19800000">
          <a:off x="3544574" y="2004781"/>
          <a:ext cx="367652" cy="484659"/>
        </a:xfrm>
        <a:prstGeom prst="rightArrow">
          <a:avLst>
            <a:gd name="adj1" fmla="val 60000"/>
            <a:gd name="adj2" fmla="val 5000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p>
      </dsp:txBody>
      <dsp:txXfrm>
        <a:off x="3551962" y="2129287"/>
        <a:ext cx="257356" cy="290795"/>
      </dsp:txXfrm>
    </dsp:sp>
    <dsp:sp modelId="{B257A844-1619-4386-A570-6FC951280BCF}">
      <dsp:nvSpPr>
        <dsp:cNvPr id="0" name=""/>
        <dsp:cNvSpPr/>
      </dsp:nvSpPr>
      <dsp:spPr>
        <a:xfrm>
          <a:off x="3942297" y="999385"/>
          <a:ext cx="1425469" cy="1425469"/>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Client</a:t>
          </a:r>
          <a:endParaRPr lang="en-ID" sz="2800" kern="1200"/>
        </a:p>
      </dsp:txBody>
      <dsp:txXfrm>
        <a:off x="4151052" y="1208140"/>
        <a:ext cx="1007959" cy="1007959"/>
      </dsp:txXfrm>
    </dsp:sp>
    <dsp:sp modelId="{1B675A4C-9BEB-4951-B3E4-286B779E0907}">
      <dsp:nvSpPr>
        <dsp:cNvPr id="0" name=""/>
        <dsp:cNvSpPr/>
      </dsp:nvSpPr>
      <dsp:spPr>
        <a:xfrm rot="1800000">
          <a:off x="3544574" y="2929225"/>
          <a:ext cx="367652" cy="484659"/>
        </a:xfrm>
        <a:prstGeom prst="rightArrow">
          <a:avLst>
            <a:gd name="adj1" fmla="val 60000"/>
            <a:gd name="adj2" fmla="val 5000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p>
      </dsp:txBody>
      <dsp:txXfrm>
        <a:off x="3551962" y="2998583"/>
        <a:ext cx="257356" cy="290795"/>
      </dsp:txXfrm>
    </dsp:sp>
    <dsp:sp modelId="{215FA51F-3559-42AB-A141-6585607C23DD}">
      <dsp:nvSpPr>
        <dsp:cNvPr id="0" name=""/>
        <dsp:cNvSpPr/>
      </dsp:nvSpPr>
      <dsp:spPr>
        <a:xfrm>
          <a:off x="3942297" y="2993811"/>
          <a:ext cx="1425469" cy="1425469"/>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Technical Staff</a:t>
          </a:r>
          <a:endParaRPr lang="en-ID" sz="2000" kern="1200"/>
        </a:p>
      </dsp:txBody>
      <dsp:txXfrm>
        <a:off x="4151052" y="3202566"/>
        <a:ext cx="1007959" cy="1007959"/>
      </dsp:txXfrm>
    </dsp:sp>
    <dsp:sp modelId="{5013B8DE-9554-4CFA-AF4C-77A2CC076ABC}">
      <dsp:nvSpPr>
        <dsp:cNvPr id="0" name=""/>
        <dsp:cNvSpPr/>
      </dsp:nvSpPr>
      <dsp:spPr>
        <a:xfrm rot="5400000">
          <a:off x="2743982" y="3391446"/>
          <a:ext cx="367652" cy="484659"/>
        </a:xfrm>
        <a:prstGeom prst="rightArrow">
          <a:avLst>
            <a:gd name="adj1" fmla="val 60000"/>
            <a:gd name="adj2" fmla="val 5000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p>
      </dsp:txBody>
      <dsp:txXfrm>
        <a:off x="2799130" y="3433230"/>
        <a:ext cx="257356" cy="290795"/>
      </dsp:txXfrm>
    </dsp:sp>
    <dsp:sp modelId="{83A37009-79E7-449E-8E4B-651B8C68A577}">
      <dsp:nvSpPr>
        <dsp:cNvPr id="0" name=""/>
        <dsp:cNvSpPr/>
      </dsp:nvSpPr>
      <dsp:spPr>
        <a:xfrm>
          <a:off x="2215074" y="3991024"/>
          <a:ext cx="1425469" cy="1425469"/>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Non Technical Staff</a:t>
          </a:r>
          <a:endParaRPr lang="en-ID" sz="2000" kern="1200"/>
        </a:p>
      </dsp:txBody>
      <dsp:txXfrm>
        <a:off x="2423829" y="4199779"/>
        <a:ext cx="1007959" cy="1007959"/>
      </dsp:txXfrm>
    </dsp:sp>
    <dsp:sp modelId="{73279D21-0C0E-41C0-99AD-A2E8D9137F0E}">
      <dsp:nvSpPr>
        <dsp:cNvPr id="0" name=""/>
        <dsp:cNvSpPr/>
      </dsp:nvSpPr>
      <dsp:spPr>
        <a:xfrm rot="9000000">
          <a:off x="1943391" y="2929225"/>
          <a:ext cx="367652" cy="484659"/>
        </a:xfrm>
        <a:prstGeom prst="rightArrow">
          <a:avLst>
            <a:gd name="adj1" fmla="val 60000"/>
            <a:gd name="adj2" fmla="val 5000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p>
      </dsp:txBody>
      <dsp:txXfrm rot="10800000">
        <a:off x="2046299" y="2998583"/>
        <a:ext cx="257356" cy="290795"/>
      </dsp:txXfrm>
    </dsp:sp>
    <dsp:sp modelId="{D4FCF29C-1B2F-4282-8C79-707A77D2FF7D}">
      <dsp:nvSpPr>
        <dsp:cNvPr id="0" name=""/>
        <dsp:cNvSpPr/>
      </dsp:nvSpPr>
      <dsp:spPr>
        <a:xfrm>
          <a:off x="487850" y="2993811"/>
          <a:ext cx="1425469" cy="1425469"/>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Reporting</a:t>
          </a:r>
          <a:endParaRPr lang="en-ID" sz="1800" kern="1200"/>
        </a:p>
      </dsp:txBody>
      <dsp:txXfrm>
        <a:off x="696605" y="3202566"/>
        <a:ext cx="1007959" cy="1007959"/>
      </dsp:txXfrm>
    </dsp:sp>
    <dsp:sp modelId="{D78F06F8-F1AA-4AC5-9293-B7B25721E810}">
      <dsp:nvSpPr>
        <dsp:cNvPr id="0" name=""/>
        <dsp:cNvSpPr/>
      </dsp:nvSpPr>
      <dsp:spPr>
        <a:xfrm rot="12600000">
          <a:off x="1970101" y="2014237"/>
          <a:ext cx="346987" cy="484659"/>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p>
      </dsp:txBody>
      <dsp:txXfrm rot="10800000">
        <a:off x="2067224" y="2137193"/>
        <a:ext cx="242891" cy="290795"/>
      </dsp:txXfrm>
    </dsp:sp>
    <dsp:sp modelId="{8B7A8876-C3EB-471A-A430-C4AE71EDF117}">
      <dsp:nvSpPr>
        <dsp:cNvPr id="0" name=""/>
        <dsp:cNvSpPr/>
      </dsp:nvSpPr>
      <dsp:spPr>
        <a:xfrm>
          <a:off x="447695" y="963855"/>
          <a:ext cx="1505780" cy="149652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Suvervisor</a:t>
          </a:r>
          <a:endParaRPr lang="en-ID" sz="1800" kern="1200"/>
        </a:p>
      </dsp:txBody>
      <dsp:txXfrm>
        <a:off x="668211" y="1183017"/>
        <a:ext cx="1064748" cy="10582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61116-26B9-4E4D-AC14-ADE545B5F226}" type="datetimeFigureOut">
              <a:rPr lang="id-ID" smtClean="0"/>
              <a:t>24/01/2024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8FB06-26D3-4812-9C1E-4EE80B389A04}" type="slidenum">
              <a:rPr lang="id-ID" smtClean="0"/>
              <a:t>‹#›</a:t>
            </a:fld>
            <a:endParaRPr lang="id-ID"/>
          </a:p>
        </p:txBody>
      </p:sp>
    </p:spTree>
    <p:extLst>
      <p:ext uri="{BB962C8B-B14F-4D97-AF65-F5344CB8AC3E}">
        <p14:creationId xmlns:p14="http://schemas.microsoft.com/office/powerpoint/2010/main" val="12569101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E3D78-4473-4AD0-8A00-B580A8A1AF04}" type="datetimeFigureOut">
              <a:rPr lang="id-ID" smtClean="0"/>
              <a:t>24/01/2024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30896-C91C-4318-9159-AA46DBC971EA}" type="slidenum">
              <a:rPr lang="id-ID" smtClean="0"/>
              <a:t>‹#›</a:t>
            </a:fld>
            <a:endParaRPr lang="id-ID"/>
          </a:p>
        </p:txBody>
      </p:sp>
    </p:spTree>
    <p:extLst>
      <p:ext uri="{BB962C8B-B14F-4D97-AF65-F5344CB8AC3E}">
        <p14:creationId xmlns:p14="http://schemas.microsoft.com/office/powerpoint/2010/main" val="7897644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D5CDAC5E-C496-4521-81AE-C7E02ECE68CF}"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1781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09FC9A4-6513-4D4D-A8F8-5D2D9158C4B1}"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72492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D224E18-5C13-48A8-A25E-2B9074945E4A}"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0130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EAC5B28-AC13-4A83-B3A2-8409ACC6150C}"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54762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CFB5-C02D-4E52-9F91-DB7BFB88E309}"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85465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92D0761-78B7-4889-9C0A-D705D4CD869B}"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3133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2B711421-7052-4FDE-BBED-846A32DF8D18}" type="datetime1">
              <a:rPr lang="id-ID" smtClean="0"/>
              <a:t>24/01/2024</a:t>
            </a:fld>
            <a:endParaRPr lang="id-ID"/>
          </a:p>
        </p:txBody>
      </p:sp>
      <p:sp>
        <p:nvSpPr>
          <p:cNvPr id="8" name="Footer Placeholder 7"/>
          <p:cNvSpPr>
            <a:spLocks noGrp="1"/>
          </p:cNvSpPr>
          <p:nvPr>
            <p:ph type="ftr" sz="quarter" idx="11"/>
          </p:nvPr>
        </p:nvSpPr>
        <p:spPr/>
        <p:txBody>
          <a:bodyPr/>
          <a:lstStyle/>
          <a:p>
            <a:r>
              <a:rPr lang="nn-NO"/>
              <a:t>Program Studi Sistem Informasi - FASTE - UIN Suska Riau</a:t>
            </a:r>
            <a:endParaRPr lang="id-ID"/>
          </a:p>
        </p:txBody>
      </p:sp>
      <p:sp>
        <p:nvSpPr>
          <p:cNvPr id="9" name="Slide Number Placeholder 8"/>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78034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D1AA09B-88B7-4B61-B49F-333C70F5E59B}" type="datetime1">
              <a:rPr lang="id-ID" smtClean="0"/>
              <a:t>24/01/2024</a:t>
            </a:fld>
            <a:endParaRPr lang="id-ID"/>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14680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048E7-C4D6-4F87-BD12-9D87E509AFAB}" type="datetime1">
              <a:rPr lang="id-ID" smtClean="0"/>
              <a:t>24/01/2024</a:t>
            </a:fld>
            <a:endParaRPr lang="id-ID"/>
          </a:p>
        </p:txBody>
      </p:sp>
      <p:sp>
        <p:nvSpPr>
          <p:cNvPr id="3" name="Footer Placeholder 2"/>
          <p:cNvSpPr>
            <a:spLocks noGrp="1"/>
          </p:cNvSpPr>
          <p:nvPr>
            <p:ph type="ftr" sz="quarter" idx="11"/>
          </p:nvPr>
        </p:nvSpPr>
        <p:spPr/>
        <p:txBody>
          <a:bodyPr/>
          <a:lstStyle/>
          <a:p>
            <a:r>
              <a:rPr lang="nn-NO"/>
              <a:t>Program Studi Sistem Informasi - FASTE - UIN Suska Riau</a:t>
            </a:r>
            <a:endParaRPr lang="id-ID"/>
          </a:p>
        </p:txBody>
      </p:sp>
      <p:sp>
        <p:nvSpPr>
          <p:cNvPr id="4" name="Slide Number Placeholder 3"/>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45057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98D7F-812C-48A2-BF59-75C6F1E532CA}"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390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F09E-571A-448E-B51C-956D064559A8}"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45471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CED1A-5DA3-4BD7-92C7-0099D628C4A9}" type="datetime1">
              <a:rPr lang="id-ID" smtClean="0"/>
              <a:t>24/01/2024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a:t>Program Studi Sistem Informasi - FASTE - UIN Suska Riau</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FC95-989C-443A-BD3C-DAE4CC2D2739}" type="slidenum">
              <a:rPr lang="id-ID" smtClean="0"/>
              <a:t>‹#›</a:t>
            </a:fld>
            <a:endParaRPr lang="id-ID"/>
          </a:p>
        </p:txBody>
      </p:sp>
    </p:spTree>
    <p:extLst>
      <p:ext uri="{BB962C8B-B14F-4D97-AF65-F5344CB8AC3E}">
        <p14:creationId xmlns:p14="http://schemas.microsoft.com/office/powerpoint/2010/main" val="373715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081" y="1066239"/>
            <a:ext cx="11415558" cy="1135063"/>
          </a:xfrm>
        </p:spPr>
        <p:txBody>
          <a:bodyPr>
            <a:normAutofit fontScale="90000"/>
          </a:bodyPr>
          <a:lstStyle/>
          <a:p>
            <a:r>
              <a:rPr lang="en-US" b="1"/>
              <a:t>LAYANAN &amp; ADMINISTRASI JARINGAN</a:t>
            </a:r>
            <a:endParaRPr lang="id-ID" b="1" dirty="0"/>
          </a:p>
        </p:txBody>
      </p:sp>
      <p:sp>
        <p:nvSpPr>
          <p:cNvPr id="3" name="Subtitle 2"/>
          <p:cNvSpPr>
            <a:spLocks noGrp="1"/>
          </p:cNvSpPr>
          <p:nvPr>
            <p:ph type="subTitle" idx="1"/>
          </p:nvPr>
        </p:nvSpPr>
        <p:spPr>
          <a:xfrm>
            <a:off x="1284726" y="2709555"/>
            <a:ext cx="4675496" cy="792162"/>
          </a:xfrm>
        </p:spPr>
        <p:txBody>
          <a:bodyPr>
            <a:normAutofit fontScale="92500"/>
          </a:bodyPr>
          <a:lstStyle/>
          <a:p>
            <a:pPr algn="r"/>
            <a:r>
              <a:rPr lang="id-ID" dirty="0"/>
              <a:t>By: </a:t>
            </a:r>
            <a:br>
              <a:rPr lang="id-ID" dirty="0"/>
            </a:br>
            <a:r>
              <a:rPr lang="id-ID" dirty="0"/>
              <a:t>T</a:t>
            </a:r>
            <a:r>
              <a:rPr lang="en-US" dirty="0" err="1"/>
              <a:t>engku</a:t>
            </a:r>
            <a:r>
              <a:rPr lang="id-ID" dirty="0"/>
              <a:t> Khairil Ahsyar,</a:t>
            </a:r>
            <a:r>
              <a:rPr lang="en-US" dirty="0"/>
              <a:t> </a:t>
            </a:r>
            <a:r>
              <a:rPr lang="en-US" dirty="0" err="1"/>
              <a:t>S.Kom</a:t>
            </a:r>
            <a:r>
              <a:rPr lang="en-US" dirty="0"/>
              <a:t>.,</a:t>
            </a:r>
            <a:r>
              <a:rPr lang="id-ID" dirty="0"/>
              <a:t> M.Kom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724" y="5390622"/>
            <a:ext cx="810092" cy="90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2"/>
          <p:cNvSpPr txBox="1">
            <a:spLocks/>
          </p:cNvSpPr>
          <p:nvPr/>
        </p:nvSpPr>
        <p:spPr>
          <a:xfrm>
            <a:off x="928534" y="4209742"/>
            <a:ext cx="5031688" cy="1790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800"/>
              <a:t>Program Studi Sistem Informasi</a:t>
            </a:r>
            <a:br>
              <a:rPr lang="id-ID" sz="2800"/>
            </a:br>
            <a:r>
              <a:rPr lang="en-US" sz="2800"/>
              <a:t>Fakultas Sains dan Teknologi</a:t>
            </a:r>
            <a:br>
              <a:rPr lang="id-ID" sz="2800" dirty="0"/>
            </a:br>
            <a:r>
              <a:rPr lang="id-ID" sz="2800" dirty="0"/>
              <a:t>UIN </a:t>
            </a:r>
            <a:r>
              <a:rPr lang="id-ID" sz="2800"/>
              <a:t>Suska Riau</a:t>
            </a:r>
            <a:endParaRPr lang="id-ID"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040" y="5411853"/>
            <a:ext cx="867984" cy="837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2"/>
          <p:cNvSpPr txBox="1">
            <a:spLocks/>
          </p:cNvSpPr>
          <p:nvPr/>
        </p:nvSpPr>
        <p:spPr>
          <a:xfrm>
            <a:off x="317500" y="241909"/>
            <a:ext cx="11285444" cy="433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t>Manajemen Jaringan Komputer</a:t>
            </a:r>
            <a:endParaRPr lang="id-ID" sz="2800" b="1" dirty="0"/>
          </a:p>
        </p:txBody>
      </p:sp>
      <p:pic>
        <p:nvPicPr>
          <p:cNvPr id="10" name="Picture 9">
            <a:extLst>
              <a:ext uri="{FF2B5EF4-FFF2-40B4-BE49-F238E27FC236}">
                <a16:creationId xmlns:a16="http://schemas.microsoft.com/office/drawing/2014/main" id="{7865486F-8BBA-45F6-B455-A0D27C056417}"/>
              </a:ext>
            </a:extLst>
          </p:cNvPr>
          <p:cNvPicPr>
            <a:picLocks noChangeAspect="1"/>
          </p:cNvPicPr>
          <p:nvPr/>
        </p:nvPicPr>
        <p:blipFill rotWithShape="1">
          <a:blip r:embed="rId4"/>
          <a:srcRect r="20828"/>
          <a:stretch/>
        </p:blipFill>
        <p:spPr>
          <a:xfrm>
            <a:off x="6515669" y="2709555"/>
            <a:ext cx="4675496" cy="3000375"/>
          </a:xfrm>
          <a:prstGeom prst="rect">
            <a:avLst/>
          </a:prstGeom>
        </p:spPr>
      </p:pic>
    </p:spTree>
    <p:extLst>
      <p:ext uri="{BB962C8B-B14F-4D97-AF65-F5344CB8AC3E}">
        <p14:creationId xmlns:p14="http://schemas.microsoft.com/office/powerpoint/2010/main" val="416192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24D6-7C8C-4E4F-A0CA-E136C67A6F46}"/>
              </a:ext>
            </a:extLst>
          </p:cNvPr>
          <p:cNvSpPr>
            <a:spLocks noGrp="1"/>
          </p:cNvSpPr>
          <p:nvPr>
            <p:ph type="title"/>
          </p:nvPr>
        </p:nvSpPr>
        <p:spPr/>
        <p:txBody>
          <a:bodyPr/>
          <a:lstStyle/>
          <a:p>
            <a:r>
              <a:rPr lang="en-US"/>
              <a:t>Pendekatan Dalam Troubleshooting Server</a:t>
            </a:r>
            <a:endParaRPr lang="en-ID"/>
          </a:p>
        </p:txBody>
      </p:sp>
      <p:graphicFrame>
        <p:nvGraphicFramePr>
          <p:cNvPr id="6" name="Content Placeholder 5">
            <a:extLst>
              <a:ext uri="{FF2B5EF4-FFF2-40B4-BE49-F238E27FC236}">
                <a16:creationId xmlns:a16="http://schemas.microsoft.com/office/drawing/2014/main" id="{246DA7C1-EA78-433F-8449-AADE95309752}"/>
              </a:ext>
            </a:extLst>
          </p:cNvPr>
          <p:cNvGraphicFramePr>
            <a:graphicFrameLocks noGrp="1"/>
          </p:cNvGraphicFramePr>
          <p:nvPr>
            <p:ph idx="1"/>
          </p:nvPr>
        </p:nvGraphicFramePr>
        <p:xfrm>
          <a:off x="2011338" y="1847850"/>
          <a:ext cx="816932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B80CCD6-BF51-443D-A84A-3B1512B9E696}"/>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C71ED8C0-43D1-41F3-B72E-AD99EB52BE8C}"/>
              </a:ext>
            </a:extLst>
          </p:cNvPr>
          <p:cNvSpPr>
            <a:spLocks noGrp="1"/>
          </p:cNvSpPr>
          <p:nvPr>
            <p:ph type="sldNum" sz="quarter" idx="12"/>
          </p:nvPr>
        </p:nvSpPr>
        <p:spPr/>
        <p:txBody>
          <a:bodyPr/>
          <a:lstStyle/>
          <a:p>
            <a:fld id="{F23AFC95-989C-443A-BD3C-DAE4CC2D2739}" type="slidenum">
              <a:rPr lang="id-ID" smtClean="0"/>
              <a:t>10</a:t>
            </a:fld>
            <a:endParaRPr lang="id-ID"/>
          </a:p>
        </p:txBody>
      </p:sp>
    </p:spTree>
    <p:extLst>
      <p:ext uri="{BB962C8B-B14F-4D97-AF65-F5344CB8AC3E}">
        <p14:creationId xmlns:p14="http://schemas.microsoft.com/office/powerpoint/2010/main" val="289796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60D3-C5A4-4B5C-BC6C-0584824CF139}"/>
              </a:ext>
            </a:extLst>
          </p:cNvPr>
          <p:cNvSpPr>
            <a:spLocks noGrp="1"/>
          </p:cNvSpPr>
          <p:nvPr>
            <p:ph type="title"/>
          </p:nvPr>
        </p:nvSpPr>
        <p:spPr/>
        <p:txBody>
          <a:bodyPr/>
          <a:lstStyle/>
          <a:p>
            <a:r>
              <a:rPr lang="en-US"/>
              <a:t>Tugas Seorang Admin Server</a:t>
            </a:r>
            <a:endParaRPr lang="en-ID"/>
          </a:p>
        </p:txBody>
      </p:sp>
      <p:sp>
        <p:nvSpPr>
          <p:cNvPr id="3" name="Content Placeholder 2">
            <a:extLst>
              <a:ext uri="{FF2B5EF4-FFF2-40B4-BE49-F238E27FC236}">
                <a16:creationId xmlns:a16="http://schemas.microsoft.com/office/drawing/2014/main" id="{FF0B24E7-3765-4C92-AFA2-33736822F0C0}"/>
              </a:ext>
            </a:extLst>
          </p:cNvPr>
          <p:cNvSpPr>
            <a:spLocks noGrp="1"/>
          </p:cNvSpPr>
          <p:nvPr>
            <p:ph idx="1"/>
          </p:nvPr>
        </p:nvSpPr>
        <p:spPr>
          <a:xfrm>
            <a:off x="6196084" y="1825625"/>
            <a:ext cx="5157716" cy="4351338"/>
          </a:xfrm>
        </p:spPr>
        <p:txBody>
          <a:bodyPr/>
          <a:lstStyle/>
          <a:p>
            <a:r>
              <a:rPr lang="en-US"/>
              <a:t>Membangun infrastruktur.</a:t>
            </a:r>
          </a:p>
          <a:p>
            <a:r>
              <a:rPr lang="en-US"/>
              <a:t>Memperbaiki jika rusak/error.</a:t>
            </a:r>
          </a:p>
          <a:p>
            <a:r>
              <a:rPr lang="en-US"/>
              <a:t>Merawat secara berkala.</a:t>
            </a:r>
          </a:p>
          <a:p>
            <a:r>
              <a:rPr lang="en-US"/>
              <a:t>Membackup dan Merestore.</a:t>
            </a:r>
          </a:p>
          <a:p>
            <a:r>
              <a:rPr lang="en-ID"/>
              <a:t>Mengupgrade perangkat keras.</a:t>
            </a:r>
          </a:p>
          <a:p>
            <a:r>
              <a:rPr lang="en-ID"/>
              <a:t>Mengupdate perangkat lunak.</a:t>
            </a:r>
          </a:p>
          <a:p>
            <a:r>
              <a:rPr lang="en-ID"/>
              <a:t>Membuat dokumentasi.</a:t>
            </a:r>
          </a:p>
          <a:p>
            <a:r>
              <a:rPr lang="en-ID"/>
              <a:t>Dll…</a:t>
            </a:r>
          </a:p>
        </p:txBody>
      </p:sp>
      <p:sp>
        <p:nvSpPr>
          <p:cNvPr id="4" name="Footer Placeholder 3">
            <a:extLst>
              <a:ext uri="{FF2B5EF4-FFF2-40B4-BE49-F238E27FC236}">
                <a16:creationId xmlns:a16="http://schemas.microsoft.com/office/drawing/2014/main" id="{776FA966-4F61-4291-9A0B-242A5F73272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0C8F6A59-BFA2-46A3-94BB-713E1D090BE6}"/>
              </a:ext>
            </a:extLst>
          </p:cNvPr>
          <p:cNvSpPr>
            <a:spLocks noGrp="1"/>
          </p:cNvSpPr>
          <p:nvPr>
            <p:ph type="sldNum" sz="quarter" idx="12"/>
          </p:nvPr>
        </p:nvSpPr>
        <p:spPr/>
        <p:txBody>
          <a:bodyPr/>
          <a:lstStyle/>
          <a:p>
            <a:fld id="{F23AFC95-989C-443A-BD3C-DAE4CC2D2739}" type="slidenum">
              <a:rPr lang="id-ID" smtClean="0"/>
              <a:t>11</a:t>
            </a:fld>
            <a:endParaRPr lang="id-ID"/>
          </a:p>
        </p:txBody>
      </p:sp>
      <p:pic>
        <p:nvPicPr>
          <p:cNvPr id="7" name="Picture 6">
            <a:extLst>
              <a:ext uri="{FF2B5EF4-FFF2-40B4-BE49-F238E27FC236}">
                <a16:creationId xmlns:a16="http://schemas.microsoft.com/office/drawing/2014/main" id="{2D7E24CC-8769-419A-B91D-A89A435BE887}"/>
              </a:ext>
            </a:extLst>
          </p:cNvPr>
          <p:cNvPicPr>
            <a:picLocks noChangeAspect="1"/>
          </p:cNvPicPr>
          <p:nvPr/>
        </p:nvPicPr>
        <p:blipFill rotWithShape="1">
          <a:blip r:embed="rId2"/>
          <a:srcRect r="20828"/>
          <a:stretch/>
        </p:blipFill>
        <p:spPr>
          <a:xfrm>
            <a:off x="961030" y="1928812"/>
            <a:ext cx="4675496" cy="3000375"/>
          </a:xfrm>
          <a:prstGeom prst="rect">
            <a:avLst/>
          </a:prstGeom>
        </p:spPr>
      </p:pic>
      <p:sp>
        <p:nvSpPr>
          <p:cNvPr id="9" name="TextBox 8">
            <a:extLst>
              <a:ext uri="{FF2B5EF4-FFF2-40B4-BE49-F238E27FC236}">
                <a16:creationId xmlns:a16="http://schemas.microsoft.com/office/drawing/2014/main" id="{8396060D-5E42-4781-8D99-2465373B7714}"/>
              </a:ext>
            </a:extLst>
          </p:cNvPr>
          <p:cNvSpPr txBox="1"/>
          <p:nvPr/>
        </p:nvSpPr>
        <p:spPr>
          <a:xfrm>
            <a:off x="838200" y="5891867"/>
            <a:ext cx="10515600" cy="523220"/>
          </a:xfrm>
          <a:prstGeom prst="rect">
            <a:avLst/>
          </a:prstGeom>
          <a:noFill/>
        </p:spPr>
        <p:txBody>
          <a:bodyPr wrap="square">
            <a:spAutoFit/>
          </a:bodyPr>
          <a:lstStyle/>
          <a:p>
            <a:r>
              <a:rPr lang="en-US" sz="2800" b="1" i="1">
                <a:solidFill>
                  <a:srgbClr val="0070C0"/>
                </a:solidFill>
              </a:rPr>
              <a:t>Intinya adalah mengelola atau mengadministrasi jaringan komputer.</a:t>
            </a:r>
          </a:p>
        </p:txBody>
      </p:sp>
    </p:spTree>
    <p:extLst>
      <p:ext uri="{BB962C8B-B14F-4D97-AF65-F5344CB8AC3E}">
        <p14:creationId xmlns:p14="http://schemas.microsoft.com/office/powerpoint/2010/main" val="130083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3D06-479F-41FD-A72B-4B8C989A832B}"/>
              </a:ext>
            </a:extLst>
          </p:cNvPr>
          <p:cNvSpPr>
            <a:spLocks noGrp="1"/>
          </p:cNvSpPr>
          <p:nvPr>
            <p:ph type="title"/>
          </p:nvPr>
        </p:nvSpPr>
        <p:spPr/>
        <p:txBody>
          <a:bodyPr/>
          <a:lstStyle/>
          <a:p>
            <a:r>
              <a:rPr lang="en-ID"/>
              <a:t>SIstem Kerja Admin Server</a:t>
            </a:r>
          </a:p>
        </p:txBody>
      </p:sp>
      <p:sp>
        <p:nvSpPr>
          <p:cNvPr id="3" name="Content Placeholder 2">
            <a:extLst>
              <a:ext uri="{FF2B5EF4-FFF2-40B4-BE49-F238E27FC236}">
                <a16:creationId xmlns:a16="http://schemas.microsoft.com/office/drawing/2014/main" id="{D72D0A67-8153-4BE8-85A4-EF8C35A8084D}"/>
              </a:ext>
            </a:extLst>
          </p:cNvPr>
          <p:cNvSpPr>
            <a:spLocks noGrp="1"/>
          </p:cNvSpPr>
          <p:nvPr>
            <p:ph idx="1"/>
          </p:nvPr>
        </p:nvSpPr>
        <p:spPr>
          <a:xfrm>
            <a:off x="1097697" y="2306087"/>
            <a:ext cx="3870278" cy="1325563"/>
          </a:xfrm>
        </p:spPr>
        <p:txBody>
          <a:bodyPr/>
          <a:lstStyle/>
          <a:p>
            <a:pPr marL="0" indent="0">
              <a:buNone/>
            </a:pPr>
            <a:r>
              <a:rPr lang="en-ID"/>
              <a:t>Admin server tidak bekerja sendirian. Biasanya melibatkan </a:t>
            </a:r>
            <a:r>
              <a:rPr lang="en-ID">
                <a:sym typeface="Wingdings" panose="05000000000000000000" pitchFamily="2" charset="2"/>
              </a:rPr>
              <a:t></a:t>
            </a:r>
            <a:endParaRPr lang="en-ID"/>
          </a:p>
        </p:txBody>
      </p:sp>
      <p:sp>
        <p:nvSpPr>
          <p:cNvPr id="4" name="Footer Placeholder 3">
            <a:extLst>
              <a:ext uri="{FF2B5EF4-FFF2-40B4-BE49-F238E27FC236}">
                <a16:creationId xmlns:a16="http://schemas.microsoft.com/office/drawing/2014/main" id="{650D118C-C18E-41D8-850B-486F48CF9539}"/>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F73F5696-6D60-4864-99DC-437A81EC95B0}"/>
              </a:ext>
            </a:extLst>
          </p:cNvPr>
          <p:cNvSpPr>
            <a:spLocks noGrp="1"/>
          </p:cNvSpPr>
          <p:nvPr>
            <p:ph type="sldNum" sz="quarter" idx="12"/>
          </p:nvPr>
        </p:nvSpPr>
        <p:spPr/>
        <p:txBody>
          <a:bodyPr/>
          <a:lstStyle/>
          <a:p>
            <a:fld id="{F23AFC95-989C-443A-BD3C-DAE4CC2D2739}" type="slidenum">
              <a:rPr lang="id-ID" smtClean="0"/>
              <a:t>12</a:t>
            </a:fld>
            <a:endParaRPr lang="id-ID"/>
          </a:p>
        </p:txBody>
      </p:sp>
      <p:graphicFrame>
        <p:nvGraphicFramePr>
          <p:cNvPr id="6" name="Diagram 5">
            <a:extLst>
              <a:ext uri="{FF2B5EF4-FFF2-40B4-BE49-F238E27FC236}">
                <a16:creationId xmlns:a16="http://schemas.microsoft.com/office/drawing/2014/main" id="{C7CE60D5-E47C-4DA0-B440-DEF676F35FAA}"/>
              </a:ext>
            </a:extLst>
          </p:cNvPr>
          <p:cNvGraphicFramePr/>
          <p:nvPr>
            <p:extLst>
              <p:ext uri="{D42A27DB-BD31-4B8C-83A1-F6EECF244321}">
                <p14:modId xmlns:p14="http://schemas.microsoft.com/office/powerpoint/2010/main" val="2474736480"/>
              </p:ext>
            </p:extLst>
          </p:nvPr>
        </p:nvGraphicFramePr>
        <p:xfrm>
          <a:off x="5542505" y="984466"/>
          <a:ext cx="58154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09E7D38B-004B-45D6-953D-DC9C2F9D3545}"/>
              </a:ext>
            </a:extLst>
          </p:cNvPr>
          <p:cNvPicPr>
            <a:picLocks noChangeAspect="1"/>
          </p:cNvPicPr>
          <p:nvPr/>
        </p:nvPicPr>
        <p:blipFill rotWithShape="1">
          <a:blip r:embed="rId7"/>
          <a:srcRect r="20828"/>
          <a:stretch/>
        </p:blipFill>
        <p:spPr>
          <a:xfrm>
            <a:off x="1150392" y="3922073"/>
            <a:ext cx="2888208" cy="1853431"/>
          </a:xfrm>
          <a:prstGeom prst="rect">
            <a:avLst/>
          </a:prstGeom>
        </p:spPr>
      </p:pic>
    </p:spTree>
    <p:extLst>
      <p:ext uri="{BB962C8B-B14F-4D97-AF65-F5344CB8AC3E}">
        <p14:creationId xmlns:p14="http://schemas.microsoft.com/office/powerpoint/2010/main" val="28541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E5D2-05C9-49EA-87DF-FD42023B8166}"/>
              </a:ext>
            </a:extLst>
          </p:cNvPr>
          <p:cNvSpPr>
            <a:spLocks noGrp="1"/>
          </p:cNvSpPr>
          <p:nvPr>
            <p:ph type="title"/>
          </p:nvPr>
        </p:nvSpPr>
        <p:spPr/>
        <p:txBody>
          <a:bodyPr/>
          <a:lstStyle/>
          <a:p>
            <a:r>
              <a:rPr lang="en-US"/>
              <a:t>Macam-macam Jenis Layanan Jaringan</a:t>
            </a:r>
            <a:endParaRPr lang="en-ID"/>
          </a:p>
        </p:txBody>
      </p:sp>
      <p:sp>
        <p:nvSpPr>
          <p:cNvPr id="3" name="Content Placeholder 2">
            <a:extLst>
              <a:ext uri="{FF2B5EF4-FFF2-40B4-BE49-F238E27FC236}">
                <a16:creationId xmlns:a16="http://schemas.microsoft.com/office/drawing/2014/main" id="{E515A690-DB01-46EF-A027-766863B22C77}"/>
              </a:ext>
            </a:extLst>
          </p:cNvPr>
          <p:cNvSpPr>
            <a:spLocks noGrp="1"/>
          </p:cNvSpPr>
          <p:nvPr>
            <p:ph idx="1"/>
          </p:nvPr>
        </p:nvSpPr>
        <p:spPr>
          <a:xfrm>
            <a:off x="1064524" y="1825625"/>
            <a:ext cx="4408227" cy="4351338"/>
          </a:xfrm>
        </p:spPr>
        <p:txBody>
          <a:bodyPr>
            <a:normAutofit fontScale="92500" lnSpcReduction="20000"/>
          </a:bodyPr>
          <a:lstStyle/>
          <a:p>
            <a:r>
              <a:rPr lang="en-US"/>
              <a:t>DHCP Server</a:t>
            </a:r>
          </a:p>
          <a:p>
            <a:r>
              <a:rPr lang="en-US"/>
              <a:t>DNS Server</a:t>
            </a:r>
          </a:p>
          <a:p>
            <a:r>
              <a:rPr lang="en-US"/>
              <a:t>Web Server</a:t>
            </a:r>
          </a:p>
          <a:p>
            <a:r>
              <a:rPr lang="en-US"/>
              <a:t>FTP Server</a:t>
            </a:r>
          </a:p>
          <a:p>
            <a:r>
              <a:rPr lang="en-US"/>
              <a:t>Database Server</a:t>
            </a:r>
          </a:p>
          <a:p>
            <a:r>
              <a:rPr lang="en-US"/>
              <a:t>Mail Server</a:t>
            </a:r>
          </a:p>
          <a:p>
            <a:r>
              <a:rPr lang="en-US"/>
              <a:t>Proxy Server</a:t>
            </a:r>
          </a:p>
          <a:p>
            <a:r>
              <a:rPr lang="en-US"/>
              <a:t>File Server</a:t>
            </a:r>
          </a:p>
          <a:p>
            <a:r>
              <a:rPr lang="en-US"/>
              <a:t>Streaming Server</a:t>
            </a:r>
          </a:p>
          <a:p>
            <a:r>
              <a:rPr lang="en-US"/>
              <a:t>Game Server</a:t>
            </a:r>
          </a:p>
        </p:txBody>
      </p:sp>
      <p:sp>
        <p:nvSpPr>
          <p:cNvPr id="4" name="Footer Placeholder 3">
            <a:extLst>
              <a:ext uri="{FF2B5EF4-FFF2-40B4-BE49-F238E27FC236}">
                <a16:creationId xmlns:a16="http://schemas.microsoft.com/office/drawing/2014/main" id="{F2A177AA-C6D4-4051-BEF6-997A1C2CA4F6}"/>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04D0D65-AB18-4C08-9A80-764777ECAF25}"/>
              </a:ext>
            </a:extLst>
          </p:cNvPr>
          <p:cNvSpPr>
            <a:spLocks noGrp="1"/>
          </p:cNvSpPr>
          <p:nvPr>
            <p:ph type="sldNum" sz="quarter" idx="12"/>
          </p:nvPr>
        </p:nvSpPr>
        <p:spPr/>
        <p:txBody>
          <a:bodyPr/>
          <a:lstStyle/>
          <a:p>
            <a:fld id="{F23AFC95-989C-443A-BD3C-DAE4CC2D2739}" type="slidenum">
              <a:rPr lang="id-ID" smtClean="0"/>
              <a:t>13</a:t>
            </a:fld>
            <a:endParaRPr lang="id-ID"/>
          </a:p>
        </p:txBody>
      </p:sp>
      <p:sp>
        <p:nvSpPr>
          <p:cNvPr id="6" name="Content Placeholder 2">
            <a:extLst>
              <a:ext uri="{FF2B5EF4-FFF2-40B4-BE49-F238E27FC236}">
                <a16:creationId xmlns:a16="http://schemas.microsoft.com/office/drawing/2014/main" id="{23B9973A-5BA3-4487-957A-C235D13B069D}"/>
              </a:ext>
            </a:extLst>
          </p:cNvPr>
          <p:cNvSpPr txBox="1">
            <a:spLocks/>
          </p:cNvSpPr>
          <p:nvPr/>
        </p:nvSpPr>
        <p:spPr>
          <a:xfrm>
            <a:off x="5836124" y="1815389"/>
            <a:ext cx="463455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Application Server</a:t>
            </a:r>
          </a:p>
          <a:p>
            <a:r>
              <a:rPr lang="en-US"/>
              <a:t>Print Server</a:t>
            </a:r>
          </a:p>
          <a:p>
            <a:r>
              <a:rPr lang="en-US"/>
              <a:t>Media Server</a:t>
            </a:r>
          </a:p>
          <a:p>
            <a:r>
              <a:rPr lang="en-US"/>
              <a:t>News Server</a:t>
            </a:r>
          </a:p>
          <a:p>
            <a:r>
              <a:rPr lang="en-US"/>
              <a:t>Fax Server</a:t>
            </a:r>
          </a:p>
          <a:p>
            <a:r>
              <a:rPr lang="en-US"/>
              <a:t>Sound Server</a:t>
            </a:r>
          </a:p>
          <a:p>
            <a:r>
              <a:rPr lang="en-US"/>
              <a:t>Catalog Server</a:t>
            </a:r>
          </a:p>
          <a:p>
            <a:r>
              <a:rPr lang="en-US"/>
              <a:t>Communication Server</a:t>
            </a:r>
          </a:p>
          <a:p>
            <a:r>
              <a:rPr lang="en-US"/>
              <a:t>Virtual Private Server (VPS)</a:t>
            </a:r>
          </a:p>
          <a:p>
            <a:r>
              <a:rPr lang="en-US"/>
              <a:t>Dll..</a:t>
            </a:r>
            <a:endParaRPr lang="en-ID"/>
          </a:p>
        </p:txBody>
      </p:sp>
    </p:spTree>
    <p:extLst>
      <p:ext uri="{BB962C8B-B14F-4D97-AF65-F5344CB8AC3E}">
        <p14:creationId xmlns:p14="http://schemas.microsoft.com/office/powerpoint/2010/main" val="16113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4912-216B-42BF-9816-DB927814DF62}"/>
              </a:ext>
            </a:extLst>
          </p:cNvPr>
          <p:cNvSpPr>
            <a:spLocks noGrp="1"/>
          </p:cNvSpPr>
          <p:nvPr>
            <p:ph type="title"/>
          </p:nvPr>
        </p:nvSpPr>
        <p:spPr/>
        <p:txBody>
          <a:bodyPr>
            <a:normAutofit/>
          </a:bodyPr>
          <a:lstStyle/>
          <a:p>
            <a:r>
              <a:rPr lang="en-ID" sz="3800" b="1"/>
              <a:t>1. Dynamic Host Configuration Protocol (DHCP) Server </a:t>
            </a:r>
          </a:p>
        </p:txBody>
      </p:sp>
      <p:sp>
        <p:nvSpPr>
          <p:cNvPr id="3" name="Content Placeholder 2">
            <a:extLst>
              <a:ext uri="{FF2B5EF4-FFF2-40B4-BE49-F238E27FC236}">
                <a16:creationId xmlns:a16="http://schemas.microsoft.com/office/drawing/2014/main" id="{8976663C-E529-4E53-B5F1-ACE1D93AAE06}"/>
              </a:ext>
            </a:extLst>
          </p:cNvPr>
          <p:cNvSpPr>
            <a:spLocks noGrp="1"/>
          </p:cNvSpPr>
          <p:nvPr>
            <p:ph idx="1"/>
          </p:nvPr>
        </p:nvSpPr>
        <p:spPr/>
        <p:txBody>
          <a:bodyPr>
            <a:normAutofit fontScale="92500" lnSpcReduction="10000"/>
          </a:bodyPr>
          <a:lstStyle/>
          <a:p>
            <a:r>
              <a:rPr lang="en-ID"/>
              <a:t>DHCP merupakan </a:t>
            </a:r>
            <a:r>
              <a:rPr lang="en-ID" b="1" u="sng">
                <a:solidFill>
                  <a:srgbClr val="00B050"/>
                </a:solidFill>
              </a:rPr>
              <a:t>protokol yang mengatur pemberian layanan pengalamatan</a:t>
            </a:r>
            <a:r>
              <a:rPr lang="en-ID"/>
              <a:t> kepada komputer </a:t>
            </a:r>
            <a:r>
              <a:rPr lang="en-ID" i="1"/>
              <a:t>client</a:t>
            </a:r>
            <a:r>
              <a:rPr lang="en-ID"/>
              <a:t> secara otomatis (dinamis) sesuai dengan aturan-aturan yang telah ditetapkan di sisi server. </a:t>
            </a:r>
          </a:p>
          <a:p>
            <a:r>
              <a:rPr lang="en-ID"/>
              <a:t>Komputer yang memberikan layanan disebut </a:t>
            </a:r>
            <a:r>
              <a:rPr lang="en-ID" b="1">
                <a:solidFill>
                  <a:srgbClr val="0070C0"/>
                </a:solidFill>
              </a:rPr>
              <a:t>DHCP Server</a:t>
            </a:r>
            <a:r>
              <a:rPr lang="en-ID"/>
              <a:t>, sedangkan komputer yang menerima layanan disebut </a:t>
            </a:r>
            <a:r>
              <a:rPr lang="en-ID" b="1">
                <a:solidFill>
                  <a:srgbClr val="0070C0"/>
                </a:solidFill>
              </a:rPr>
              <a:t>DHCP Client</a:t>
            </a:r>
            <a:r>
              <a:rPr lang="en-ID"/>
              <a:t>. </a:t>
            </a:r>
          </a:p>
          <a:p>
            <a:r>
              <a:rPr lang="en-ID"/>
              <a:t>Server DHCP umumnya memiliki sekumpulan alamat yang diizinkan untuk didistribusikan kepada </a:t>
            </a:r>
            <a:r>
              <a:rPr lang="en-ID" i="1"/>
              <a:t>client</a:t>
            </a:r>
            <a:r>
              <a:rPr lang="en-ID"/>
              <a:t> yang disebut sebagai </a:t>
            </a:r>
            <a:r>
              <a:rPr lang="en-ID" b="1"/>
              <a:t>DHCP Pool</a:t>
            </a:r>
            <a:r>
              <a:rPr lang="en-ID"/>
              <a:t>.</a:t>
            </a:r>
          </a:p>
          <a:p>
            <a:r>
              <a:rPr lang="en-ID"/>
              <a:t>Setiap </a:t>
            </a:r>
            <a:r>
              <a:rPr lang="en-ID" i="1"/>
              <a:t>client</a:t>
            </a:r>
            <a:r>
              <a:rPr lang="en-ID"/>
              <a:t> menyewa alamat IP dari DHCP Pool ini </a:t>
            </a:r>
            <a:r>
              <a:rPr lang="en-ID" b="1" u="sng"/>
              <a:t>sesuai dengan waktu </a:t>
            </a:r>
            <a:r>
              <a:rPr lang="en-ID"/>
              <a:t>yang telah ditentukan oleh Server DHCP. </a:t>
            </a:r>
          </a:p>
          <a:p>
            <a:r>
              <a:rPr lang="en-ID"/>
              <a:t>Ketika batas waktu penyewaan alamat IP habis, </a:t>
            </a:r>
            <a:r>
              <a:rPr lang="en-ID" i="1"/>
              <a:t>client</a:t>
            </a:r>
            <a:r>
              <a:rPr lang="en-ID"/>
              <a:t> akan meminta server untuk memberikan alamat IP baru atau memperpanjangnya.</a:t>
            </a:r>
          </a:p>
          <a:p>
            <a:endParaRPr lang="en-ID"/>
          </a:p>
        </p:txBody>
      </p:sp>
      <p:sp>
        <p:nvSpPr>
          <p:cNvPr id="4" name="Footer Placeholder 3">
            <a:extLst>
              <a:ext uri="{FF2B5EF4-FFF2-40B4-BE49-F238E27FC236}">
                <a16:creationId xmlns:a16="http://schemas.microsoft.com/office/drawing/2014/main" id="{D16C80A9-77ED-4467-8A88-8EC9D10E6AC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EC4943CB-8AF2-42F5-8B83-38D5DD7CA3F6}"/>
              </a:ext>
            </a:extLst>
          </p:cNvPr>
          <p:cNvSpPr>
            <a:spLocks noGrp="1"/>
          </p:cNvSpPr>
          <p:nvPr>
            <p:ph type="sldNum" sz="quarter" idx="12"/>
          </p:nvPr>
        </p:nvSpPr>
        <p:spPr/>
        <p:txBody>
          <a:bodyPr/>
          <a:lstStyle/>
          <a:p>
            <a:fld id="{F23AFC95-989C-443A-BD3C-DAE4CC2D2739}" type="slidenum">
              <a:rPr lang="id-ID" smtClean="0"/>
              <a:t>14</a:t>
            </a:fld>
            <a:endParaRPr lang="id-ID"/>
          </a:p>
        </p:txBody>
      </p:sp>
    </p:spTree>
    <p:extLst>
      <p:ext uri="{BB962C8B-B14F-4D97-AF65-F5344CB8AC3E}">
        <p14:creationId xmlns:p14="http://schemas.microsoft.com/office/powerpoint/2010/main" val="346602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F5E08C-AF43-40CC-8763-34AA6AC6A747}"/>
              </a:ext>
            </a:extLst>
          </p:cNvPr>
          <p:cNvPicPr>
            <a:picLocks noChangeAspect="1"/>
          </p:cNvPicPr>
          <p:nvPr/>
        </p:nvPicPr>
        <p:blipFill>
          <a:blip r:embed="rId2"/>
          <a:stretch>
            <a:fillRect/>
          </a:stretch>
        </p:blipFill>
        <p:spPr>
          <a:xfrm>
            <a:off x="5927336" y="2784143"/>
            <a:ext cx="5993188" cy="3754769"/>
          </a:xfrm>
          <a:prstGeom prst="rect">
            <a:avLst/>
          </a:prstGeom>
        </p:spPr>
      </p:pic>
      <p:sp>
        <p:nvSpPr>
          <p:cNvPr id="2" name="Title 1">
            <a:extLst>
              <a:ext uri="{FF2B5EF4-FFF2-40B4-BE49-F238E27FC236}">
                <a16:creationId xmlns:a16="http://schemas.microsoft.com/office/drawing/2014/main" id="{F0163245-0A47-4CE1-AEC5-6DC750A100B1}"/>
              </a:ext>
            </a:extLst>
          </p:cNvPr>
          <p:cNvSpPr>
            <a:spLocks noGrp="1"/>
          </p:cNvSpPr>
          <p:nvPr>
            <p:ph type="title"/>
          </p:nvPr>
        </p:nvSpPr>
        <p:spPr/>
        <p:txBody>
          <a:bodyPr>
            <a:normAutofit/>
          </a:bodyPr>
          <a:lstStyle/>
          <a:p>
            <a:r>
              <a:rPr lang="en-ID" sz="3800" b="1"/>
              <a:t>Dynamic Host Configuration Protocol (DHCP) Server </a:t>
            </a:r>
          </a:p>
        </p:txBody>
      </p:sp>
      <p:sp>
        <p:nvSpPr>
          <p:cNvPr id="3" name="Content Placeholder 2">
            <a:extLst>
              <a:ext uri="{FF2B5EF4-FFF2-40B4-BE49-F238E27FC236}">
                <a16:creationId xmlns:a16="http://schemas.microsoft.com/office/drawing/2014/main" id="{26BDBD5A-B983-4654-8DC7-71EF308FAA19}"/>
              </a:ext>
            </a:extLst>
          </p:cNvPr>
          <p:cNvSpPr>
            <a:spLocks noGrp="1"/>
          </p:cNvSpPr>
          <p:nvPr>
            <p:ph idx="1"/>
          </p:nvPr>
        </p:nvSpPr>
        <p:spPr>
          <a:xfrm>
            <a:off x="838200" y="2060812"/>
            <a:ext cx="4885330" cy="4295537"/>
          </a:xfrm>
        </p:spPr>
        <p:txBody>
          <a:bodyPr>
            <a:normAutofit/>
          </a:bodyPr>
          <a:lstStyle/>
          <a:p>
            <a:pPr marL="0" indent="0">
              <a:buNone/>
            </a:pPr>
            <a:r>
              <a:rPr lang="en-ID"/>
              <a:t>Merupakan Server yang </a:t>
            </a:r>
            <a:r>
              <a:rPr lang="en-ID" b="1" i="1"/>
              <a:t>menjalankan layanan penyewaan IP address secara otomatis dan informasi TCP/IP kepada client</a:t>
            </a:r>
            <a:r>
              <a:rPr lang="en-ID"/>
              <a:t>. </a:t>
            </a:r>
          </a:p>
          <a:p>
            <a:pPr marL="0" indent="0">
              <a:buNone/>
            </a:pPr>
            <a:endParaRPr lang="en-ID"/>
          </a:p>
          <a:p>
            <a:pPr marL="0" indent="0">
              <a:buNone/>
            </a:pPr>
            <a:r>
              <a:rPr lang="en-ID"/>
              <a:t>Dalam hal ini, IP address </a:t>
            </a:r>
            <a:r>
              <a:rPr lang="en-ID" i="1"/>
              <a:t>client</a:t>
            </a:r>
            <a:r>
              <a:rPr lang="en-ID"/>
              <a:t> </a:t>
            </a:r>
            <a:r>
              <a:rPr lang="en-ID" b="1" i="1">
                <a:solidFill>
                  <a:srgbClr val="0070C0"/>
                </a:solidFill>
              </a:rPr>
              <a:t>tidak perlu di konfigurasi secara manual</a:t>
            </a:r>
            <a:r>
              <a:rPr lang="en-ID"/>
              <a:t> karena telah diberikan oleh server DHCP.</a:t>
            </a:r>
          </a:p>
        </p:txBody>
      </p:sp>
      <p:sp>
        <p:nvSpPr>
          <p:cNvPr id="4" name="Footer Placeholder 3">
            <a:extLst>
              <a:ext uri="{FF2B5EF4-FFF2-40B4-BE49-F238E27FC236}">
                <a16:creationId xmlns:a16="http://schemas.microsoft.com/office/drawing/2014/main" id="{B1F00AB6-464F-4FA1-93E2-5005C9F380A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FB0DF9E2-0FE2-48B1-9E1F-6D97F51FAEA1}"/>
              </a:ext>
            </a:extLst>
          </p:cNvPr>
          <p:cNvSpPr>
            <a:spLocks noGrp="1"/>
          </p:cNvSpPr>
          <p:nvPr>
            <p:ph type="sldNum" sz="quarter" idx="12"/>
          </p:nvPr>
        </p:nvSpPr>
        <p:spPr/>
        <p:txBody>
          <a:bodyPr/>
          <a:lstStyle/>
          <a:p>
            <a:fld id="{F23AFC95-989C-443A-BD3C-DAE4CC2D2739}" type="slidenum">
              <a:rPr lang="id-ID" smtClean="0"/>
              <a:t>15</a:t>
            </a:fld>
            <a:endParaRPr lang="id-ID"/>
          </a:p>
        </p:txBody>
      </p:sp>
      <p:sp>
        <p:nvSpPr>
          <p:cNvPr id="7" name="Title 1">
            <a:extLst>
              <a:ext uri="{FF2B5EF4-FFF2-40B4-BE49-F238E27FC236}">
                <a16:creationId xmlns:a16="http://schemas.microsoft.com/office/drawing/2014/main" id="{40499EE1-EBCD-4F9C-B855-4E3503D34A87}"/>
              </a:ext>
            </a:extLst>
          </p:cNvPr>
          <p:cNvSpPr txBox="1">
            <a:spLocks/>
          </p:cNvSpPr>
          <p:nvPr/>
        </p:nvSpPr>
        <p:spPr>
          <a:xfrm>
            <a:off x="6595280" y="1938798"/>
            <a:ext cx="4276299"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t>Cara Kerja DHCP Server</a:t>
            </a:r>
            <a:endParaRPr lang="en-ID" sz="3200"/>
          </a:p>
        </p:txBody>
      </p:sp>
    </p:spTree>
    <p:extLst>
      <p:ext uri="{BB962C8B-B14F-4D97-AF65-F5344CB8AC3E}">
        <p14:creationId xmlns:p14="http://schemas.microsoft.com/office/powerpoint/2010/main" val="99776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7A50-6A92-42E1-9F48-B12FD406ABB1}"/>
              </a:ext>
            </a:extLst>
          </p:cNvPr>
          <p:cNvSpPr>
            <a:spLocks noGrp="1"/>
          </p:cNvSpPr>
          <p:nvPr>
            <p:ph type="title"/>
          </p:nvPr>
        </p:nvSpPr>
        <p:spPr>
          <a:xfrm>
            <a:off x="450376" y="365125"/>
            <a:ext cx="5645624" cy="1325563"/>
          </a:xfrm>
        </p:spPr>
        <p:txBody>
          <a:bodyPr/>
          <a:lstStyle/>
          <a:p>
            <a:r>
              <a:rPr lang="en-US" b="1"/>
              <a:t>Cara Kerja DHCP Server</a:t>
            </a:r>
            <a:endParaRPr lang="en-ID" b="1"/>
          </a:p>
        </p:txBody>
      </p:sp>
      <p:sp>
        <p:nvSpPr>
          <p:cNvPr id="3" name="Content Placeholder 2">
            <a:extLst>
              <a:ext uri="{FF2B5EF4-FFF2-40B4-BE49-F238E27FC236}">
                <a16:creationId xmlns:a16="http://schemas.microsoft.com/office/drawing/2014/main" id="{8DEF1BE0-3237-4513-8E32-9CDF6ABA9A3B}"/>
              </a:ext>
            </a:extLst>
          </p:cNvPr>
          <p:cNvSpPr>
            <a:spLocks noGrp="1"/>
          </p:cNvSpPr>
          <p:nvPr>
            <p:ph idx="1"/>
          </p:nvPr>
        </p:nvSpPr>
        <p:spPr>
          <a:xfrm>
            <a:off x="838200" y="1825625"/>
            <a:ext cx="5257800" cy="4351338"/>
          </a:xfrm>
        </p:spPr>
        <p:txBody>
          <a:bodyPr>
            <a:normAutofit lnSpcReduction="10000"/>
          </a:bodyPr>
          <a:lstStyle/>
          <a:p>
            <a:pPr marL="514350" indent="-514350">
              <a:buFont typeface="+mj-lt"/>
              <a:buAutoNum type="arabicPeriod"/>
            </a:pPr>
            <a:r>
              <a:rPr lang="en-ID" b="1"/>
              <a:t>DHCP DISCOVER</a:t>
            </a:r>
          </a:p>
          <a:p>
            <a:pPr lvl="1"/>
            <a:r>
              <a:rPr lang="en-ID"/>
              <a:t>Client </a:t>
            </a:r>
            <a:r>
              <a:rPr lang="en-ID" b="1"/>
              <a:t>menyebarkan request </a:t>
            </a:r>
            <a:r>
              <a:rPr lang="en-ID"/>
              <a:t>secara broadcast mencari layanan Server DHCP yang aktif.</a:t>
            </a:r>
          </a:p>
          <a:p>
            <a:pPr marL="514350" indent="-514350">
              <a:buFont typeface="+mj-lt"/>
              <a:buAutoNum type="arabicPeriod"/>
            </a:pPr>
            <a:r>
              <a:rPr lang="en-ID" b="1"/>
              <a:t>DHCP OFFER</a:t>
            </a:r>
          </a:p>
          <a:p>
            <a:pPr lvl="1"/>
            <a:r>
              <a:rPr lang="en-ID"/>
              <a:t>Server DHCP </a:t>
            </a:r>
            <a:r>
              <a:rPr lang="en-ID" b="1"/>
              <a:t>menerima broadcast </a:t>
            </a:r>
            <a:r>
              <a:rPr lang="en-ID"/>
              <a:t>dari Client, kemudian menawarkan alamat kepada Client.</a:t>
            </a:r>
          </a:p>
          <a:p>
            <a:pPr marL="514350" indent="-514350">
              <a:buFont typeface="+mj-lt"/>
              <a:buAutoNum type="arabicPeriod"/>
            </a:pPr>
            <a:r>
              <a:rPr lang="en-ID" b="1"/>
              <a:t>DHCP REQUEST</a:t>
            </a:r>
          </a:p>
          <a:p>
            <a:pPr lvl="1"/>
            <a:r>
              <a:rPr lang="en-ID"/>
              <a:t>Client </a:t>
            </a:r>
            <a:r>
              <a:rPr lang="en-ID" b="1"/>
              <a:t>meminta Server untuk menyewa </a:t>
            </a:r>
            <a:r>
              <a:rPr lang="en-ID"/>
              <a:t>alamat IP yang tersedia dalam DHCP Pool.</a:t>
            </a:r>
          </a:p>
          <a:p>
            <a:endParaRPr lang="en-ID"/>
          </a:p>
        </p:txBody>
      </p:sp>
      <p:sp>
        <p:nvSpPr>
          <p:cNvPr id="4" name="Footer Placeholder 3">
            <a:extLst>
              <a:ext uri="{FF2B5EF4-FFF2-40B4-BE49-F238E27FC236}">
                <a16:creationId xmlns:a16="http://schemas.microsoft.com/office/drawing/2014/main" id="{DA884D43-BF15-4D7F-9FBA-FEF75BE69065}"/>
              </a:ext>
            </a:extLst>
          </p:cNvPr>
          <p:cNvSpPr>
            <a:spLocks noGrp="1"/>
          </p:cNvSpPr>
          <p:nvPr>
            <p:ph type="ftr" sz="quarter" idx="11"/>
          </p:nvPr>
        </p:nvSpPr>
        <p:spPr>
          <a:xfrm>
            <a:off x="1009934" y="6356350"/>
            <a:ext cx="5086066" cy="365125"/>
          </a:xfrm>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08EEB9F3-729D-45B0-BD11-5AA67FD59D29}"/>
              </a:ext>
            </a:extLst>
          </p:cNvPr>
          <p:cNvSpPr>
            <a:spLocks noGrp="1"/>
          </p:cNvSpPr>
          <p:nvPr>
            <p:ph type="sldNum" sz="quarter" idx="12"/>
          </p:nvPr>
        </p:nvSpPr>
        <p:spPr/>
        <p:txBody>
          <a:bodyPr/>
          <a:lstStyle/>
          <a:p>
            <a:fld id="{F23AFC95-989C-443A-BD3C-DAE4CC2D2739}" type="slidenum">
              <a:rPr lang="id-ID" smtClean="0"/>
              <a:t>16</a:t>
            </a:fld>
            <a:endParaRPr lang="id-ID"/>
          </a:p>
        </p:txBody>
      </p:sp>
      <p:sp>
        <p:nvSpPr>
          <p:cNvPr id="6" name="Content Placeholder 2">
            <a:extLst>
              <a:ext uri="{FF2B5EF4-FFF2-40B4-BE49-F238E27FC236}">
                <a16:creationId xmlns:a16="http://schemas.microsoft.com/office/drawing/2014/main" id="{77BEA489-EE9D-40E4-B3FB-7AC8A1CA8113}"/>
              </a:ext>
            </a:extLst>
          </p:cNvPr>
          <p:cNvSpPr txBox="1">
            <a:spLocks/>
          </p:cNvSpPr>
          <p:nvPr/>
        </p:nvSpPr>
        <p:spPr>
          <a:xfrm>
            <a:off x="6250675" y="365125"/>
            <a:ext cx="5257800" cy="6356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en-ID" sz="2800" b="1"/>
              <a:t>DHCP ACK</a:t>
            </a:r>
          </a:p>
          <a:p>
            <a:pPr marL="800100" lvl="1" indent="-342900">
              <a:buFont typeface="Arial" panose="020B0604020202020204" pitchFamily="34" charset="0"/>
              <a:buChar char="•"/>
            </a:pPr>
            <a:r>
              <a:rPr lang="en-ID" sz="2400"/>
              <a:t>Server </a:t>
            </a:r>
            <a:r>
              <a:rPr lang="en-ID" sz="2400" b="1"/>
              <a:t>merespon permintaan client</a:t>
            </a:r>
            <a:r>
              <a:rPr lang="en-ID" sz="2400"/>
              <a:t> dengan mengirimkan paket </a:t>
            </a:r>
            <a:r>
              <a:rPr lang="en-ID" sz="2400" i="1"/>
              <a:t>acknowledgment, </a:t>
            </a:r>
            <a:r>
              <a:rPr lang="en-ID" sz="2400"/>
              <a:t>menetapkan alamat kepada client dan memperbaharui database. Client selanjutnya akan memulai proses binding (mengikat) dengan tumpukan protokol TCP/IP.</a:t>
            </a:r>
          </a:p>
          <a:p>
            <a:pPr marL="514350" indent="-514350">
              <a:buFont typeface="+mj-lt"/>
              <a:buAutoNum type="arabicPeriod" startAt="5"/>
            </a:pPr>
            <a:r>
              <a:rPr lang="en-ID" sz="3000" b="1"/>
              <a:t>LEASE PERIOD</a:t>
            </a:r>
          </a:p>
          <a:p>
            <a:pPr lvl="1"/>
            <a:r>
              <a:rPr lang="en-ID" sz="2600"/>
              <a:t>Setelah waktu penyewaan habis, maka pemakaian DHCP client selesai. Jika client tidak memperbaharui, maka IP dikembalikan ke server dan server dapat memberikannya ke client yang lain. </a:t>
            </a:r>
            <a:endParaRPr lang="en-ID"/>
          </a:p>
        </p:txBody>
      </p:sp>
    </p:spTree>
    <p:extLst>
      <p:ext uri="{BB962C8B-B14F-4D97-AF65-F5344CB8AC3E}">
        <p14:creationId xmlns:p14="http://schemas.microsoft.com/office/powerpoint/2010/main" val="63001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548C-06FD-4102-A452-908C92A569E2}"/>
              </a:ext>
            </a:extLst>
          </p:cNvPr>
          <p:cNvSpPr>
            <a:spLocks noGrp="1"/>
          </p:cNvSpPr>
          <p:nvPr>
            <p:ph type="title"/>
          </p:nvPr>
        </p:nvSpPr>
        <p:spPr>
          <a:xfrm>
            <a:off x="838200" y="365126"/>
            <a:ext cx="10515600" cy="835878"/>
          </a:xfrm>
        </p:spPr>
        <p:txBody>
          <a:bodyPr/>
          <a:lstStyle/>
          <a:p>
            <a:r>
              <a:rPr lang="en-US"/>
              <a:t>2. Domain Name System (DNS) Server</a:t>
            </a:r>
            <a:endParaRPr lang="en-ID"/>
          </a:p>
        </p:txBody>
      </p:sp>
      <p:sp>
        <p:nvSpPr>
          <p:cNvPr id="3" name="Content Placeholder 2">
            <a:extLst>
              <a:ext uri="{FF2B5EF4-FFF2-40B4-BE49-F238E27FC236}">
                <a16:creationId xmlns:a16="http://schemas.microsoft.com/office/drawing/2014/main" id="{77EF775A-EE06-4E68-98C0-83FAC9308985}"/>
              </a:ext>
            </a:extLst>
          </p:cNvPr>
          <p:cNvSpPr>
            <a:spLocks noGrp="1"/>
          </p:cNvSpPr>
          <p:nvPr>
            <p:ph idx="1"/>
          </p:nvPr>
        </p:nvSpPr>
        <p:spPr>
          <a:xfrm>
            <a:off x="3835023" y="1405719"/>
            <a:ext cx="7751927" cy="5087156"/>
          </a:xfrm>
        </p:spPr>
        <p:txBody>
          <a:bodyPr>
            <a:normAutofit/>
          </a:bodyPr>
          <a:lstStyle/>
          <a:p>
            <a:r>
              <a:rPr lang="en-ID"/>
              <a:t>Merupakan fasilitas dimana sebuah server memiliki </a:t>
            </a:r>
            <a:r>
              <a:rPr lang="en-ID" b="1">
                <a:solidFill>
                  <a:srgbClr val="0070C0"/>
                </a:solidFill>
              </a:rPr>
              <a:t>nama</a:t>
            </a:r>
            <a:r>
              <a:rPr lang="en-ID"/>
              <a:t> dan </a:t>
            </a:r>
            <a:r>
              <a:rPr lang="en-ID" b="1">
                <a:solidFill>
                  <a:srgbClr val="0070C0"/>
                </a:solidFill>
              </a:rPr>
              <a:t>alamat IP</a:t>
            </a:r>
            <a:r>
              <a:rPr lang="en-ID"/>
              <a:t> sebagai identitas unik dalam jaringan.</a:t>
            </a:r>
          </a:p>
          <a:p>
            <a:r>
              <a:rPr lang="en-ID"/>
              <a:t>Berfungsi sebagai </a:t>
            </a:r>
            <a:r>
              <a:rPr lang="en-ID" b="1">
                <a:solidFill>
                  <a:srgbClr val="0070C0"/>
                </a:solidFill>
              </a:rPr>
              <a:t>layanan direktori </a:t>
            </a:r>
            <a:r>
              <a:rPr lang="en-ID"/>
              <a:t>untuk semua sistem dengan menspesifikasikannya sebagai </a:t>
            </a:r>
            <a:r>
              <a:rPr lang="en-ID" b="1"/>
              <a:t>nama host</a:t>
            </a:r>
            <a:r>
              <a:rPr lang="en-ID"/>
              <a:t>.</a:t>
            </a:r>
          </a:p>
          <a:p>
            <a:r>
              <a:rPr lang="en-ID"/>
              <a:t>Saat mengetikkan alamat domain pada browser, DNS akan mengambil alamat tersebut dan mentranslasikannya ke alamat IP. </a:t>
            </a:r>
          </a:p>
          <a:p>
            <a:r>
              <a:rPr lang="en-ID"/>
              <a:t>Tanpa DNS, pengunjung tetap dapat mengakses server menggunakan IP Address, namun sulit dalam mengingatnya. </a:t>
            </a:r>
          </a:p>
        </p:txBody>
      </p:sp>
      <p:sp>
        <p:nvSpPr>
          <p:cNvPr id="4" name="Footer Placeholder 3">
            <a:extLst>
              <a:ext uri="{FF2B5EF4-FFF2-40B4-BE49-F238E27FC236}">
                <a16:creationId xmlns:a16="http://schemas.microsoft.com/office/drawing/2014/main" id="{7D1587E1-E3DE-4FF7-990E-681D074853F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6A91E06-F041-48C5-98DE-5DBA8D72F5E4}"/>
              </a:ext>
            </a:extLst>
          </p:cNvPr>
          <p:cNvSpPr>
            <a:spLocks noGrp="1"/>
          </p:cNvSpPr>
          <p:nvPr>
            <p:ph type="sldNum" sz="quarter" idx="12"/>
          </p:nvPr>
        </p:nvSpPr>
        <p:spPr/>
        <p:txBody>
          <a:bodyPr/>
          <a:lstStyle/>
          <a:p>
            <a:fld id="{F23AFC95-989C-443A-BD3C-DAE4CC2D2739}" type="slidenum">
              <a:rPr lang="id-ID" smtClean="0"/>
              <a:t>17</a:t>
            </a:fld>
            <a:endParaRPr lang="id-ID"/>
          </a:p>
        </p:txBody>
      </p:sp>
      <p:pic>
        <p:nvPicPr>
          <p:cNvPr id="7" name="Picture 6">
            <a:extLst>
              <a:ext uri="{FF2B5EF4-FFF2-40B4-BE49-F238E27FC236}">
                <a16:creationId xmlns:a16="http://schemas.microsoft.com/office/drawing/2014/main" id="{BB559F4A-7479-459E-82BC-93B31E701BF5}"/>
              </a:ext>
            </a:extLst>
          </p:cNvPr>
          <p:cNvPicPr>
            <a:picLocks noChangeAspect="1"/>
          </p:cNvPicPr>
          <p:nvPr/>
        </p:nvPicPr>
        <p:blipFill>
          <a:blip r:embed="rId2"/>
          <a:stretch>
            <a:fillRect/>
          </a:stretch>
        </p:blipFill>
        <p:spPr>
          <a:xfrm>
            <a:off x="388249" y="2170458"/>
            <a:ext cx="3446774" cy="3145345"/>
          </a:xfrm>
          <a:prstGeom prst="rect">
            <a:avLst/>
          </a:prstGeom>
        </p:spPr>
      </p:pic>
    </p:spTree>
    <p:extLst>
      <p:ext uri="{BB962C8B-B14F-4D97-AF65-F5344CB8AC3E}">
        <p14:creationId xmlns:p14="http://schemas.microsoft.com/office/powerpoint/2010/main" val="90020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54AB-C776-4C1F-A910-F954058DAF9D}"/>
              </a:ext>
            </a:extLst>
          </p:cNvPr>
          <p:cNvSpPr>
            <a:spLocks noGrp="1"/>
          </p:cNvSpPr>
          <p:nvPr>
            <p:ph type="title"/>
          </p:nvPr>
        </p:nvSpPr>
        <p:spPr/>
        <p:txBody>
          <a:bodyPr/>
          <a:lstStyle/>
          <a:p>
            <a:r>
              <a:rPr lang="en-ID"/>
              <a:t>Alasan Membangun DNS Server</a:t>
            </a:r>
          </a:p>
        </p:txBody>
      </p:sp>
      <p:sp>
        <p:nvSpPr>
          <p:cNvPr id="3" name="Content Placeholder 2">
            <a:extLst>
              <a:ext uri="{FF2B5EF4-FFF2-40B4-BE49-F238E27FC236}">
                <a16:creationId xmlns:a16="http://schemas.microsoft.com/office/drawing/2014/main" id="{207EBA8A-3F98-4109-BF9E-CE7F2AFFDC72}"/>
              </a:ext>
            </a:extLst>
          </p:cNvPr>
          <p:cNvSpPr>
            <a:spLocks noGrp="1"/>
          </p:cNvSpPr>
          <p:nvPr>
            <p:ph idx="1"/>
          </p:nvPr>
        </p:nvSpPr>
        <p:spPr>
          <a:xfrm>
            <a:off x="838200" y="1825625"/>
            <a:ext cx="5671782" cy="4351338"/>
          </a:xfrm>
        </p:spPr>
        <p:txBody>
          <a:bodyPr>
            <a:normAutofit/>
          </a:bodyPr>
          <a:lstStyle/>
          <a:p>
            <a:r>
              <a:rPr lang="en-ID" b="1" i="1"/>
              <a:t>Internet Domain Support</a:t>
            </a:r>
          </a:p>
          <a:p>
            <a:pPr lvl="1"/>
            <a:r>
              <a:rPr lang="en-ID"/>
              <a:t>Untuk melayani banyak permintaan client yang mengakses server. </a:t>
            </a:r>
          </a:p>
          <a:p>
            <a:r>
              <a:rPr lang="en-ID" b="1" i="1"/>
              <a:t>Local Name Resolution</a:t>
            </a:r>
          </a:p>
          <a:p>
            <a:pPr lvl="1"/>
            <a:r>
              <a:rPr lang="en-ID"/>
              <a:t>Memungkinkan resolve nama host komputer dalam jaringan lokal (LAN).</a:t>
            </a:r>
          </a:p>
          <a:p>
            <a:r>
              <a:rPr lang="en-ID" b="1" i="1"/>
              <a:t>Internet Name Resolution</a:t>
            </a:r>
          </a:p>
          <a:p>
            <a:pPr lvl="1"/>
            <a:r>
              <a:rPr lang="en-ID"/>
              <a:t>Memudahkan client dalam mengirimkan permintaan layanan berupa </a:t>
            </a:r>
            <a:r>
              <a:rPr lang="en-ID" i="1"/>
              <a:t>Internet Domain Name</a:t>
            </a:r>
            <a:r>
              <a:rPr lang="en-ID"/>
              <a:t>.</a:t>
            </a:r>
          </a:p>
        </p:txBody>
      </p:sp>
      <p:sp>
        <p:nvSpPr>
          <p:cNvPr id="4" name="Footer Placeholder 3">
            <a:extLst>
              <a:ext uri="{FF2B5EF4-FFF2-40B4-BE49-F238E27FC236}">
                <a16:creationId xmlns:a16="http://schemas.microsoft.com/office/drawing/2014/main" id="{612EEAA8-1F5D-41BC-AFFD-6C153366FC5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3B11F515-C8E3-495B-AA86-3B83F4158DAC}"/>
              </a:ext>
            </a:extLst>
          </p:cNvPr>
          <p:cNvSpPr>
            <a:spLocks noGrp="1"/>
          </p:cNvSpPr>
          <p:nvPr>
            <p:ph type="sldNum" sz="quarter" idx="12"/>
          </p:nvPr>
        </p:nvSpPr>
        <p:spPr/>
        <p:txBody>
          <a:bodyPr/>
          <a:lstStyle/>
          <a:p>
            <a:fld id="{F23AFC95-989C-443A-BD3C-DAE4CC2D2739}" type="slidenum">
              <a:rPr lang="id-ID" smtClean="0"/>
              <a:t>18</a:t>
            </a:fld>
            <a:endParaRPr lang="id-ID"/>
          </a:p>
        </p:txBody>
      </p:sp>
      <p:pic>
        <p:nvPicPr>
          <p:cNvPr id="8" name="Picture 7">
            <a:extLst>
              <a:ext uri="{FF2B5EF4-FFF2-40B4-BE49-F238E27FC236}">
                <a16:creationId xmlns:a16="http://schemas.microsoft.com/office/drawing/2014/main" id="{72C3D260-C3E8-44D2-A5C8-5DF6778BEB9F}"/>
              </a:ext>
            </a:extLst>
          </p:cNvPr>
          <p:cNvPicPr>
            <a:picLocks noChangeAspect="1"/>
          </p:cNvPicPr>
          <p:nvPr/>
        </p:nvPicPr>
        <p:blipFill>
          <a:blip r:embed="rId2"/>
          <a:stretch>
            <a:fillRect/>
          </a:stretch>
        </p:blipFill>
        <p:spPr>
          <a:xfrm>
            <a:off x="6955919" y="1825625"/>
            <a:ext cx="4321681" cy="3943739"/>
          </a:xfrm>
          <a:prstGeom prst="rect">
            <a:avLst/>
          </a:prstGeom>
        </p:spPr>
      </p:pic>
    </p:spTree>
    <p:extLst>
      <p:ext uri="{BB962C8B-B14F-4D97-AF65-F5344CB8AC3E}">
        <p14:creationId xmlns:p14="http://schemas.microsoft.com/office/powerpoint/2010/main" val="1054423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7280-8A18-4B38-BCD8-C9FD27257688}"/>
              </a:ext>
            </a:extLst>
          </p:cNvPr>
          <p:cNvSpPr>
            <a:spLocks noGrp="1"/>
          </p:cNvSpPr>
          <p:nvPr>
            <p:ph type="title"/>
          </p:nvPr>
        </p:nvSpPr>
        <p:spPr>
          <a:xfrm>
            <a:off x="838200" y="365125"/>
            <a:ext cx="10515600" cy="1011333"/>
          </a:xfrm>
        </p:spPr>
        <p:txBody>
          <a:bodyPr/>
          <a:lstStyle/>
          <a:p>
            <a:r>
              <a:rPr lang="en-US"/>
              <a:t>Struktur DNS</a:t>
            </a:r>
            <a:endParaRPr lang="en-ID"/>
          </a:p>
        </p:txBody>
      </p:sp>
      <p:sp>
        <p:nvSpPr>
          <p:cNvPr id="3" name="Content Placeholder 2">
            <a:extLst>
              <a:ext uri="{FF2B5EF4-FFF2-40B4-BE49-F238E27FC236}">
                <a16:creationId xmlns:a16="http://schemas.microsoft.com/office/drawing/2014/main" id="{63EC6564-8D49-4CC0-A178-DA83D73FD7D8}"/>
              </a:ext>
            </a:extLst>
          </p:cNvPr>
          <p:cNvSpPr>
            <a:spLocks noGrp="1"/>
          </p:cNvSpPr>
          <p:nvPr>
            <p:ph idx="1"/>
          </p:nvPr>
        </p:nvSpPr>
        <p:spPr>
          <a:xfrm>
            <a:off x="838201" y="1555845"/>
            <a:ext cx="4702790" cy="4937030"/>
          </a:xfrm>
        </p:spPr>
        <p:txBody>
          <a:bodyPr>
            <a:normAutofit lnSpcReduction="10000"/>
          </a:bodyPr>
          <a:lstStyle/>
          <a:p>
            <a:r>
              <a:rPr lang="en-ID"/>
              <a:t>Setiap string dalam suatu penamaan situs yang berdasarkan pada </a:t>
            </a:r>
            <a:r>
              <a:rPr lang="en-ID" b="1"/>
              <a:t>FQDN</a:t>
            </a:r>
            <a:r>
              <a:rPr lang="en-ID"/>
              <a:t> (</a:t>
            </a:r>
            <a:r>
              <a:rPr lang="en-ID" i="1"/>
              <a:t>Fully Qualified Domain Name</a:t>
            </a:r>
            <a:r>
              <a:rPr lang="en-ID"/>
              <a:t>) bersifat signifikan. </a:t>
            </a:r>
          </a:p>
          <a:p>
            <a:r>
              <a:rPr lang="en-ID"/>
              <a:t>Dimulai dari </a:t>
            </a:r>
            <a:r>
              <a:rPr lang="en-ID" b="1"/>
              <a:t>kanan ke kiri</a:t>
            </a:r>
            <a:r>
              <a:rPr lang="en-ID"/>
              <a:t>. </a:t>
            </a:r>
          </a:p>
          <a:p>
            <a:r>
              <a:rPr lang="en-ID"/>
              <a:t>Administrator dapat melihat bagian-bagian dari komponen sebuah domain. </a:t>
            </a:r>
          </a:p>
          <a:p>
            <a:r>
              <a:rPr lang="en-ID"/>
              <a:t>Dimulai dari </a:t>
            </a:r>
            <a:r>
              <a:rPr lang="en-ID" b="1" i="1"/>
              <a:t>Top Level Domain </a:t>
            </a:r>
            <a:r>
              <a:rPr lang="en-ID" b="1"/>
              <a:t>(TLD)</a:t>
            </a:r>
            <a:r>
              <a:rPr lang="en-ID"/>
              <a:t>, </a:t>
            </a:r>
            <a:r>
              <a:rPr lang="en-ID" b="1"/>
              <a:t>level pertama</a:t>
            </a:r>
            <a:r>
              <a:rPr lang="en-ID"/>
              <a:t>, </a:t>
            </a:r>
            <a:r>
              <a:rPr lang="en-ID" b="1"/>
              <a:t>level kedua </a:t>
            </a:r>
            <a:r>
              <a:rPr lang="en-ID"/>
              <a:t>dan </a:t>
            </a:r>
            <a:r>
              <a:rPr lang="en-ID" b="1"/>
              <a:t>level ketiga</a:t>
            </a:r>
            <a:r>
              <a:rPr lang="en-ID"/>
              <a:t>.</a:t>
            </a:r>
          </a:p>
        </p:txBody>
      </p:sp>
      <p:sp>
        <p:nvSpPr>
          <p:cNvPr id="4" name="Footer Placeholder 3">
            <a:extLst>
              <a:ext uri="{FF2B5EF4-FFF2-40B4-BE49-F238E27FC236}">
                <a16:creationId xmlns:a16="http://schemas.microsoft.com/office/drawing/2014/main" id="{F5B52CEE-A935-4E59-AE37-F5A9AA44BB7F}"/>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9B5D4D4-DE89-43EF-9F28-D22539436C7E}"/>
              </a:ext>
            </a:extLst>
          </p:cNvPr>
          <p:cNvSpPr>
            <a:spLocks noGrp="1"/>
          </p:cNvSpPr>
          <p:nvPr>
            <p:ph type="sldNum" sz="quarter" idx="12"/>
          </p:nvPr>
        </p:nvSpPr>
        <p:spPr/>
        <p:txBody>
          <a:bodyPr/>
          <a:lstStyle/>
          <a:p>
            <a:fld id="{F23AFC95-989C-443A-BD3C-DAE4CC2D2739}" type="slidenum">
              <a:rPr lang="id-ID" smtClean="0"/>
              <a:t>19</a:t>
            </a:fld>
            <a:endParaRPr lang="id-ID"/>
          </a:p>
        </p:txBody>
      </p:sp>
      <p:pic>
        <p:nvPicPr>
          <p:cNvPr id="7" name="Picture 6">
            <a:extLst>
              <a:ext uri="{FF2B5EF4-FFF2-40B4-BE49-F238E27FC236}">
                <a16:creationId xmlns:a16="http://schemas.microsoft.com/office/drawing/2014/main" id="{93209753-F41B-4674-B1E9-B274EA132BDA}"/>
              </a:ext>
            </a:extLst>
          </p:cNvPr>
          <p:cNvPicPr>
            <a:picLocks noChangeAspect="1"/>
          </p:cNvPicPr>
          <p:nvPr/>
        </p:nvPicPr>
        <p:blipFill>
          <a:blip r:embed="rId2"/>
          <a:stretch>
            <a:fillRect/>
          </a:stretch>
        </p:blipFill>
        <p:spPr>
          <a:xfrm>
            <a:off x="5707581" y="846161"/>
            <a:ext cx="5926515" cy="5510189"/>
          </a:xfrm>
          <a:prstGeom prst="rect">
            <a:avLst/>
          </a:prstGeom>
        </p:spPr>
      </p:pic>
    </p:spTree>
    <p:extLst>
      <p:ext uri="{BB962C8B-B14F-4D97-AF65-F5344CB8AC3E}">
        <p14:creationId xmlns:p14="http://schemas.microsoft.com/office/powerpoint/2010/main" val="424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Course Outline</a:t>
            </a:r>
          </a:p>
        </p:txBody>
      </p:sp>
      <p:sp>
        <p:nvSpPr>
          <p:cNvPr id="3" name="Content Placeholder 2"/>
          <p:cNvSpPr>
            <a:spLocks noGrp="1"/>
          </p:cNvSpPr>
          <p:nvPr>
            <p:ph idx="1"/>
          </p:nvPr>
        </p:nvSpPr>
        <p:spPr>
          <a:xfrm>
            <a:off x="838200" y="1825625"/>
            <a:ext cx="7475806" cy="4351338"/>
          </a:xfrm>
        </p:spPr>
        <p:txBody>
          <a:bodyPr>
            <a:normAutofit lnSpcReduction="10000"/>
          </a:bodyPr>
          <a:lstStyle/>
          <a:p>
            <a:r>
              <a:rPr lang="en-US"/>
              <a:t>Pendahuluan</a:t>
            </a:r>
          </a:p>
          <a:p>
            <a:r>
              <a:rPr lang="en-US"/>
              <a:t>Pengertian</a:t>
            </a:r>
          </a:p>
          <a:p>
            <a:r>
              <a:rPr lang="en-US"/>
              <a:t>Fungsi Server</a:t>
            </a:r>
          </a:p>
          <a:p>
            <a:r>
              <a:rPr lang="en-US"/>
              <a:t>Manfaat Penggunaan Server</a:t>
            </a:r>
          </a:p>
          <a:p>
            <a:r>
              <a:rPr lang="en-US"/>
              <a:t>Kriteria Pemilihan Server</a:t>
            </a:r>
          </a:p>
          <a:p>
            <a:r>
              <a:rPr lang="en-US"/>
              <a:t>Prinsip Kerja Komunikasi Client-Server</a:t>
            </a:r>
          </a:p>
          <a:p>
            <a:r>
              <a:rPr lang="en-US"/>
              <a:t>Pendekatan Troubleshooting</a:t>
            </a:r>
          </a:p>
          <a:p>
            <a:r>
              <a:rPr lang="en-US"/>
              <a:t>Tugas dan Sistem Kerja Network Administrator</a:t>
            </a:r>
          </a:p>
          <a:p>
            <a:r>
              <a:rPr lang="en-US"/>
              <a:t>Bentuk &amp; Jenis Layanan Dalam Sistem Jaringan</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a:t>
            </a:fld>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064" y="1027906"/>
            <a:ext cx="3867566" cy="3867566"/>
          </a:xfrm>
          <a:prstGeom prst="rect">
            <a:avLst/>
          </a:prstGeom>
        </p:spPr>
      </p:pic>
    </p:spTree>
    <p:extLst>
      <p:ext uri="{BB962C8B-B14F-4D97-AF65-F5344CB8AC3E}">
        <p14:creationId xmlns:p14="http://schemas.microsoft.com/office/powerpoint/2010/main" val="194578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09753-F41B-4674-B1E9-B274EA132BDA}"/>
              </a:ext>
            </a:extLst>
          </p:cNvPr>
          <p:cNvPicPr>
            <a:picLocks noChangeAspect="1"/>
          </p:cNvPicPr>
          <p:nvPr/>
        </p:nvPicPr>
        <p:blipFill>
          <a:blip r:embed="rId2"/>
          <a:stretch>
            <a:fillRect/>
          </a:stretch>
        </p:blipFill>
        <p:spPr>
          <a:xfrm>
            <a:off x="5707581" y="846161"/>
            <a:ext cx="5926515" cy="5510189"/>
          </a:xfrm>
          <a:prstGeom prst="rect">
            <a:avLst/>
          </a:prstGeom>
        </p:spPr>
      </p:pic>
      <p:sp>
        <p:nvSpPr>
          <p:cNvPr id="3" name="Content Placeholder 2">
            <a:extLst>
              <a:ext uri="{FF2B5EF4-FFF2-40B4-BE49-F238E27FC236}">
                <a16:creationId xmlns:a16="http://schemas.microsoft.com/office/drawing/2014/main" id="{63EC6564-8D49-4CC0-A178-DA83D73FD7D8}"/>
              </a:ext>
            </a:extLst>
          </p:cNvPr>
          <p:cNvSpPr>
            <a:spLocks noGrp="1"/>
          </p:cNvSpPr>
          <p:nvPr>
            <p:ph idx="1"/>
          </p:nvPr>
        </p:nvSpPr>
        <p:spPr>
          <a:xfrm>
            <a:off x="557905" y="709683"/>
            <a:ext cx="5538096" cy="6011791"/>
          </a:xfrm>
        </p:spPr>
        <p:txBody>
          <a:bodyPr>
            <a:normAutofit fontScale="92500" lnSpcReduction="20000"/>
          </a:bodyPr>
          <a:lstStyle/>
          <a:p>
            <a:r>
              <a:rPr lang="en-ID" b="1"/>
              <a:t>Domain Root</a:t>
            </a:r>
          </a:p>
          <a:p>
            <a:pPr lvl="1"/>
            <a:r>
              <a:rPr lang="en-ID" i="1"/>
              <a:t>Level tertinggi dalam struktur DNS. Direpresentasikan dengan tanda titik (.). Jika terdapat karakter di depan domain root, maka tidak akan dianggap sebagai nama suatu host.</a:t>
            </a:r>
          </a:p>
          <a:p>
            <a:r>
              <a:rPr lang="en-ID" b="1"/>
              <a:t>Domain Level Pertama</a:t>
            </a:r>
          </a:p>
          <a:p>
            <a:pPr lvl="1"/>
            <a:r>
              <a:rPr lang="en-ID" i="1"/>
              <a:t>Kategori/klasifikasi yang digunakan dalam kepentingan yang berbeda serta menentukan lokasi dari suatu negara.</a:t>
            </a:r>
          </a:p>
          <a:p>
            <a:r>
              <a:rPr lang="en-ID" b="1"/>
              <a:t>Domain Level Kedua</a:t>
            </a:r>
          </a:p>
          <a:p>
            <a:pPr lvl="1"/>
            <a:r>
              <a:rPr lang="en-ID" i="1"/>
              <a:t>Menggambarkan secara aktual dari nama yang bersifat unik. Pada contoh diatas menggunakan keyword</a:t>
            </a:r>
            <a:r>
              <a:rPr lang="en-ID"/>
              <a:t> “stemasi”.</a:t>
            </a:r>
          </a:p>
          <a:p>
            <a:r>
              <a:rPr lang="en-ID" b="1"/>
              <a:t>Domain Level Ketiga</a:t>
            </a:r>
          </a:p>
          <a:p>
            <a:pPr lvl="1"/>
            <a:r>
              <a:rPr lang="en-ID" i="1"/>
              <a:t>Digunakan untuk merefleksikan nama host dalam mendefinisikan alamat. Misalkan </a:t>
            </a:r>
            <a:r>
              <a:rPr lang="en-ID"/>
              <a:t>“mail.” </a:t>
            </a:r>
            <a:r>
              <a:rPr lang="en-ID" i="1"/>
              <a:t>Yang merupakan nama host pada contoh domain di atas.</a:t>
            </a:r>
          </a:p>
          <a:p>
            <a:pPr marL="0" indent="0">
              <a:buNone/>
            </a:pPr>
            <a:endParaRPr lang="en-ID"/>
          </a:p>
        </p:txBody>
      </p:sp>
      <p:sp>
        <p:nvSpPr>
          <p:cNvPr id="4" name="Footer Placeholder 3">
            <a:extLst>
              <a:ext uri="{FF2B5EF4-FFF2-40B4-BE49-F238E27FC236}">
                <a16:creationId xmlns:a16="http://schemas.microsoft.com/office/drawing/2014/main" id="{F5B52CEE-A935-4E59-AE37-F5A9AA44BB7F}"/>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9B5D4D4-DE89-43EF-9F28-D22539436C7E}"/>
              </a:ext>
            </a:extLst>
          </p:cNvPr>
          <p:cNvSpPr>
            <a:spLocks noGrp="1"/>
          </p:cNvSpPr>
          <p:nvPr>
            <p:ph type="sldNum" sz="quarter" idx="12"/>
          </p:nvPr>
        </p:nvSpPr>
        <p:spPr/>
        <p:txBody>
          <a:bodyPr/>
          <a:lstStyle/>
          <a:p>
            <a:fld id="{F23AFC95-989C-443A-BD3C-DAE4CC2D2739}" type="slidenum">
              <a:rPr lang="id-ID" smtClean="0"/>
              <a:t>20</a:t>
            </a:fld>
            <a:endParaRPr lang="id-ID"/>
          </a:p>
        </p:txBody>
      </p:sp>
    </p:spTree>
    <p:extLst>
      <p:ext uri="{BB962C8B-B14F-4D97-AF65-F5344CB8AC3E}">
        <p14:creationId xmlns:p14="http://schemas.microsoft.com/office/powerpoint/2010/main" val="143835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3DB-914F-49BC-97FD-90EFB817A50E}"/>
              </a:ext>
            </a:extLst>
          </p:cNvPr>
          <p:cNvSpPr>
            <a:spLocks noGrp="1"/>
          </p:cNvSpPr>
          <p:nvPr>
            <p:ph type="title"/>
          </p:nvPr>
        </p:nvSpPr>
        <p:spPr>
          <a:xfrm>
            <a:off x="838200" y="365126"/>
            <a:ext cx="10515600" cy="835878"/>
          </a:xfrm>
        </p:spPr>
        <p:txBody>
          <a:bodyPr/>
          <a:lstStyle/>
          <a:p>
            <a:r>
              <a:rPr lang="en-US"/>
              <a:t>Tipe DNS</a:t>
            </a:r>
            <a:endParaRPr lang="en-ID"/>
          </a:p>
        </p:txBody>
      </p:sp>
      <p:sp>
        <p:nvSpPr>
          <p:cNvPr id="3" name="Content Placeholder 2">
            <a:extLst>
              <a:ext uri="{FF2B5EF4-FFF2-40B4-BE49-F238E27FC236}">
                <a16:creationId xmlns:a16="http://schemas.microsoft.com/office/drawing/2014/main" id="{34472908-B1C9-41A5-A607-16CB9B309E70}"/>
              </a:ext>
            </a:extLst>
          </p:cNvPr>
          <p:cNvSpPr>
            <a:spLocks noGrp="1"/>
          </p:cNvSpPr>
          <p:nvPr>
            <p:ph idx="1"/>
          </p:nvPr>
        </p:nvSpPr>
        <p:spPr>
          <a:xfrm>
            <a:off x="838200" y="1542197"/>
            <a:ext cx="10515600" cy="4950677"/>
          </a:xfrm>
        </p:spPr>
        <p:txBody>
          <a:bodyPr>
            <a:normAutofit fontScale="92500" lnSpcReduction="10000"/>
          </a:bodyPr>
          <a:lstStyle/>
          <a:p>
            <a:r>
              <a:rPr lang="en-ID" b="1">
                <a:solidFill>
                  <a:srgbClr val="00B050"/>
                </a:solidFill>
              </a:rPr>
              <a:t>Primary Server</a:t>
            </a:r>
            <a:r>
              <a:rPr lang="en-ID"/>
              <a:t>, </a:t>
            </a:r>
            <a:r>
              <a:rPr lang="en-ID">
                <a:sym typeface="Wingdings" panose="05000000000000000000" pitchFamily="2" charset="2"/>
              </a:rPr>
              <a:t></a:t>
            </a:r>
            <a:r>
              <a:rPr lang="en-ID"/>
              <a:t> </a:t>
            </a:r>
            <a:r>
              <a:rPr lang="en-ID" b="1"/>
              <a:t>Penyedia layanan utama </a:t>
            </a:r>
            <a:r>
              <a:rPr lang="en-ID"/>
              <a:t>untuk domain. Menjelaskan semua host dan subdomain yang berada di bawah domain utama.</a:t>
            </a:r>
          </a:p>
          <a:p>
            <a:r>
              <a:rPr lang="en-ID" b="1">
                <a:solidFill>
                  <a:srgbClr val="00B050"/>
                </a:solidFill>
              </a:rPr>
              <a:t>Secondary Server</a:t>
            </a:r>
            <a:r>
              <a:rPr lang="en-ID"/>
              <a:t>, </a:t>
            </a:r>
            <a:r>
              <a:rPr lang="en-ID">
                <a:sym typeface="Wingdings" panose="05000000000000000000" pitchFamily="2" charset="2"/>
              </a:rPr>
              <a:t> </a:t>
            </a:r>
            <a:r>
              <a:rPr lang="en-ID" b="1"/>
              <a:t>Bekerja sebagai cadangan dan distribusi layanan untuk server utama</a:t>
            </a:r>
            <a:r>
              <a:rPr lang="en-ID"/>
              <a:t>. Mekanisme sistem pada server utama akan mengecek keberadaan server kedua dan mengirimkan secara periodik perubahan untuk nama tabel.</a:t>
            </a:r>
          </a:p>
          <a:p>
            <a:r>
              <a:rPr lang="en-ID" b="1">
                <a:solidFill>
                  <a:srgbClr val="00B050"/>
                </a:solidFill>
              </a:rPr>
              <a:t>Caching server</a:t>
            </a:r>
            <a:r>
              <a:rPr lang="en-ID"/>
              <a:t>, </a:t>
            </a:r>
            <a:r>
              <a:rPr lang="en-ID">
                <a:sym typeface="Wingdings" panose="05000000000000000000" pitchFamily="2" charset="2"/>
              </a:rPr>
              <a:t> </a:t>
            </a:r>
            <a:r>
              <a:rPr lang="en-ID" b="1"/>
              <a:t>Bersifat </a:t>
            </a:r>
            <a:r>
              <a:rPr lang="en-ID" b="1" i="1"/>
              <a:t>non-authoritatively</a:t>
            </a:r>
            <a:r>
              <a:rPr lang="en-ID"/>
              <a:t>. Tidak berisi file konfigurasi untuk semua domain. Umumnya, ketika client meminta layanan dari </a:t>
            </a:r>
            <a:r>
              <a:rPr lang="en-ID" i="1"/>
              <a:t>caching server </a:t>
            </a:r>
            <a:r>
              <a:rPr lang="en-ID"/>
              <a:t>untuk me-resolve dari suatu alamat, server otomatis akan melakukan pengecekan pertama kali ke cache lokal. Jika tidak ditemukan, system akan mencari ke server utama</a:t>
            </a:r>
          </a:p>
          <a:p>
            <a:r>
              <a:rPr lang="en-ID" b="1">
                <a:solidFill>
                  <a:srgbClr val="00B050"/>
                </a:solidFill>
              </a:rPr>
              <a:t>Domain Namespace </a:t>
            </a:r>
            <a:r>
              <a:rPr lang="en-ID">
                <a:sym typeface="Wingdings" panose="05000000000000000000" pitchFamily="2" charset="2"/>
              </a:rPr>
              <a:t> </a:t>
            </a:r>
            <a:r>
              <a:rPr lang="en-ID" b="1">
                <a:sym typeface="Wingdings" panose="05000000000000000000" pitchFamily="2" charset="2"/>
              </a:rPr>
              <a:t>D</a:t>
            </a:r>
            <a:r>
              <a:rPr lang="en-ID" b="1"/>
              <a:t>idasarkan oleh hierarchical dan logical tree structure</a:t>
            </a:r>
            <a:r>
              <a:rPr lang="en-ID"/>
              <a:t>. Suatu organisasi dapat membuat jaringan pribadi yang tidak terlihat diinternet, menggunakan ruang nama domain tersendiri.</a:t>
            </a:r>
          </a:p>
        </p:txBody>
      </p:sp>
      <p:sp>
        <p:nvSpPr>
          <p:cNvPr id="4" name="Footer Placeholder 3">
            <a:extLst>
              <a:ext uri="{FF2B5EF4-FFF2-40B4-BE49-F238E27FC236}">
                <a16:creationId xmlns:a16="http://schemas.microsoft.com/office/drawing/2014/main" id="{BD494442-D50C-4403-9C70-E3FF454ECC7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1BA4283C-E815-4F5A-8F59-672677C164AA}"/>
              </a:ext>
            </a:extLst>
          </p:cNvPr>
          <p:cNvSpPr>
            <a:spLocks noGrp="1"/>
          </p:cNvSpPr>
          <p:nvPr>
            <p:ph type="sldNum" sz="quarter" idx="12"/>
          </p:nvPr>
        </p:nvSpPr>
        <p:spPr/>
        <p:txBody>
          <a:bodyPr/>
          <a:lstStyle/>
          <a:p>
            <a:fld id="{F23AFC95-989C-443A-BD3C-DAE4CC2D2739}" type="slidenum">
              <a:rPr lang="id-ID" smtClean="0"/>
              <a:t>21</a:t>
            </a:fld>
            <a:endParaRPr lang="id-ID"/>
          </a:p>
        </p:txBody>
      </p:sp>
    </p:spTree>
    <p:extLst>
      <p:ext uri="{BB962C8B-B14F-4D97-AF65-F5344CB8AC3E}">
        <p14:creationId xmlns:p14="http://schemas.microsoft.com/office/powerpoint/2010/main" val="407928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4DEC24-AE2C-4290-A831-2F9E3BCD2595}"/>
              </a:ext>
            </a:extLst>
          </p:cNvPr>
          <p:cNvPicPr>
            <a:picLocks noGrp="1" noChangeAspect="1"/>
          </p:cNvPicPr>
          <p:nvPr>
            <p:ph idx="1"/>
          </p:nvPr>
        </p:nvPicPr>
        <p:blipFill>
          <a:blip r:embed="rId2"/>
          <a:stretch>
            <a:fillRect/>
          </a:stretch>
        </p:blipFill>
        <p:spPr>
          <a:xfrm>
            <a:off x="1768523" y="1009205"/>
            <a:ext cx="8654954" cy="5712270"/>
          </a:xfrm>
          <a:prstGeom prst="rect">
            <a:avLst/>
          </a:prstGeom>
        </p:spPr>
      </p:pic>
      <p:sp>
        <p:nvSpPr>
          <p:cNvPr id="2" name="Title 1">
            <a:extLst>
              <a:ext uri="{FF2B5EF4-FFF2-40B4-BE49-F238E27FC236}">
                <a16:creationId xmlns:a16="http://schemas.microsoft.com/office/drawing/2014/main" id="{8FA7BAAA-1B84-4C70-9917-02D9DFE7416C}"/>
              </a:ext>
            </a:extLst>
          </p:cNvPr>
          <p:cNvSpPr>
            <a:spLocks noGrp="1"/>
          </p:cNvSpPr>
          <p:nvPr>
            <p:ph type="title"/>
          </p:nvPr>
        </p:nvSpPr>
        <p:spPr>
          <a:xfrm>
            <a:off x="838200" y="365126"/>
            <a:ext cx="10515600" cy="644079"/>
          </a:xfrm>
        </p:spPr>
        <p:txBody>
          <a:bodyPr>
            <a:normAutofit fontScale="90000"/>
          </a:bodyPr>
          <a:lstStyle/>
          <a:p>
            <a:pPr algn="ctr"/>
            <a:r>
              <a:rPr lang="en-US"/>
              <a:t>Car Kerja DNS Server</a:t>
            </a:r>
            <a:endParaRPr lang="en-ID"/>
          </a:p>
        </p:txBody>
      </p:sp>
      <p:sp>
        <p:nvSpPr>
          <p:cNvPr id="5" name="Slide Number Placeholder 4">
            <a:extLst>
              <a:ext uri="{FF2B5EF4-FFF2-40B4-BE49-F238E27FC236}">
                <a16:creationId xmlns:a16="http://schemas.microsoft.com/office/drawing/2014/main" id="{EF0D2BAD-96FC-4135-B03B-4246692EF681}"/>
              </a:ext>
            </a:extLst>
          </p:cNvPr>
          <p:cNvSpPr>
            <a:spLocks noGrp="1"/>
          </p:cNvSpPr>
          <p:nvPr>
            <p:ph type="sldNum" sz="quarter" idx="12"/>
          </p:nvPr>
        </p:nvSpPr>
        <p:spPr/>
        <p:txBody>
          <a:bodyPr/>
          <a:lstStyle/>
          <a:p>
            <a:fld id="{F23AFC95-989C-443A-BD3C-DAE4CC2D2739}" type="slidenum">
              <a:rPr lang="id-ID" smtClean="0"/>
              <a:t>22</a:t>
            </a:fld>
            <a:endParaRPr lang="id-ID"/>
          </a:p>
        </p:txBody>
      </p:sp>
    </p:spTree>
    <p:extLst>
      <p:ext uri="{BB962C8B-B14F-4D97-AF65-F5344CB8AC3E}">
        <p14:creationId xmlns:p14="http://schemas.microsoft.com/office/powerpoint/2010/main" val="58642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DCDD1-3049-4910-835D-736F91F67C88}"/>
              </a:ext>
            </a:extLst>
          </p:cNvPr>
          <p:cNvPicPr>
            <a:picLocks noChangeAspect="1"/>
          </p:cNvPicPr>
          <p:nvPr/>
        </p:nvPicPr>
        <p:blipFill>
          <a:blip r:embed="rId2"/>
          <a:stretch>
            <a:fillRect/>
          </a:stretch>
        </p:blipFill>
        <p:spPr>
          <a:xfrm>
            <a:off x="6151101" y="1690688"/>
            <a:ext cx="5728765" cy="3821041"/>
          </a:xfrm>
          <a:prstGeom prst="rect">
            <a:avLst/>
          </a:prstGeom>
        </p:spPr>
      </p:pic>
      <p:sp>
        <p:nvSpPr>
          <p:cNvPr id="2" name="Title 1">
            <a:extLst>
              <a:ext uri="{FF2B5EF4-FFF2-40B4-BE49-F238E27FC236}">
                <a16:creationId xmlns:a16="http://schemas.microsoft.com/office/drawing/2014/main" id="{8D3ACDC8-755A-49A1-A74E-BAE86CB95899}"/>
              </a:ext>
            </a:extLst>
          </p:cNvPr>
          <p:cNvSpPr>
            <a:spLocks noGrp="1"/>
          </p:cNvSpPr>
          <p:nvPr>
            <p:ph type="title"/>
          </p:nvPr>
        </p:nvSpPr>
        <p:spPr/>
        <p:txBody>
          <a:bodyPr/>
          <a:lstStyle/>
          <a:p>
            <a:r>
              <a:rPr lang="en-US"/>
              <a:t>3. Web Server</a:t>
            </a:r>
            <a:endParaRPr lang="en-ID"/>
          </a:p>
        </p:txBody>
      </p:sp>
      <p:sp>
        <p:nvSpPr>
          <p:cNvPr id="3" name="Content Placeholder 2">
            <a:extLst>
              <a:ext uri="{FF2B5EF4-FFF2-40B4-BE49-F238E27FC236}">
                <a16:creationId xmlns:a16="http://schemas.microsoft.com/office/drawing/2014/main" id="{A7F24D7B-C577-4C9B-8EB4-CA3C16C7DBE3}"/>
              </a:ext>
            </a:extLst>
          </p:cNvPr>
          <p:cNvSpPr>
            <a:spLocks noGrp="1"/>
          </p:cNvSpPr>
          <p:nvPr>
            <p:ph idx="1"/>
          </p:nvPr>
        </p:nvSpPr>
        <p:spPr>
          <a:xfrm>
            <a:off x="838199" y="1825625"/>
            <a:ext cx="5480713" cy="4351338"/>
          </a:xfrm>
        </p:spPr>
        <p:txBody>
          <a:bodyPr>
            <a:normAutofit/>
          </a:bodyPr>
          <a:lstStyle/>
          <a:p>
            <a:r>
              <a:rPr lang="en-ID"/>
              <a:t>Menyediakan </a:t>
            </a:r>
            <a:r>
              <a:rPr lang="en-ID" b="1"/>
              <a:t>layanan permintaan dengan protocol https atau http</a:t>
            </a:r>
            <a:r>
              <a:rPr lang="en-ID"/>
              <a:t>.</a:t>
            </a:r>
          </a:p>
          <a:p>
            <a:r>
              <a:rPr lang="en-ID"/>
              <a:t>Software untuk server ini bisa </a:t>
            </a:r>
            <a:r>
              <a:rPr lang="en-ID" b="1"/>
              <a:t>diakses melalui web browser</a:t>
            </a:r>
            <a:r>
              <a:rPr lang="en-ID"/>
              <a:t>.</a:t>
            </a:r>
          </a:p>
          <a:p>
            <a:r>
              <a:rPr lang="en-ID"/>
              <a:t>Jenis-jenis web server: </a:t>
            </a:r>
            <a:r>
              <a:rPr lang="en-ID" i="1"/>
              <a:t>Apache</a:t>
            </a:r>
            <a:r>
              <a:rPr lang="en-ID"/>
              <a:t>, </a:t>
            </a:r>
            <a:r>
              <a:rPr lang="en-ID" i="1"/>
              <a:t>Tomcat</a:t>
            </a:r>
            <a:r>
              <a:rPr lang="en-ID"/>
              <a:t>, Int</a:t>
            </a:r>
            <a:r>
              <a:rPr lang="en-ID" i="1"/>
              <a:t>ernet Information Service </a:t>
            </a:r>
            <a:r>
              <a:rPr lang="en-ID"/>
              <a:t>(IIS), </a:t>
            </a:r>
            <a:r>
              <a:rPr lang="en-ID" i="1"/>
              <a:t>Light HTTP</a:t>
            </a:r>
            <a:r>
              <a:rPr lang="en-ID"/>
              <a:t>, </a:t>
            </a:r>
            <a:r>
              <a:rPr lang="en-ID" i="1"/>
              <a:t>Jigsaw</a:t>
            </a:r>
            <a:r>
              <a:rPr lang="en-ID"/>
              <a:t>, </a:t>
            </a:r>
            <a:r>
              <a:rPr lang="en-ID" i="1"/>
              <a:t>Sun Java System</a:t>
            </a:r>
            <a:r>
              <a:rPr lang="en-ID"/>
              <a:t>, </a:t>
            </a:r>
            <a:r>
              <a:rPr lang="en-ID" i="1"/>
              <a:t>Xitami</a:t>
            </a:r>
            <a:r>
              <a:rPr lang="en-ID"/>
              <a:t>, </a:t>
            </a:r>
            <a:r>
              <a:rPr lang="en-ID" i="1"/>
              <a:t>Zerus</a:t>
            </a:r>
            <a:r>
              <a:rPr lang="en-ID"/>
              <a:t>, dll.</a:t>
            </a:r>
          </a:p>
        </p:txBody>
      </p:sp>
      <p:sp>
        <p:nvSpPr>
          <p:cNvPr id="4" name="Footer Placeholder 3">
            <a:extLst>
              <a:ext uri="{FF2B5EF4-FFF2-40B4-BE49-F238E27FC236}">
                <a16:creationId xmlns:a16="http://schemas.microsoft.com/office/drawing/2014/main" id="{B769359C-D382-4EDF-A64D-DF9CE5B4769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C2CE44CA-6147-4ED9-B929-4538AED2E71A}"/>
              </a:ext>
            </a:extLst>
          </p:cNvPr>
          <p:cNvSpPr>
            <a:spLocks noGrp="1"/>
          </p:cNvSpPr>
          <p:nvPr>
            <p:ph type="sldNum" sz="quarter" idx="12"/>
          </p:nvPr>
        </p:nvSpPr>
        <p:spPr/>
        <p:txBody>
          <a:bodyPr/>
          <a:lstStyle/>
          <a:p>
            <a:fld id="{F23AFC95-989C-443A-BD3C-DAE4CC2D2739}" type="slidenum">
              <a:rPr lang="id-ID" smtClean="0"/>
              <a:t>23</a:t>
            </a:fld>
            <a:endParaRPr lang="id-ID"/>
          </a:p>
        </p:txBody>
      </p:sp>
    </p:spTree>
    <p:extLst>
      <p:ext uri="{BB962C8B-B14F-4D97-AF65-F5344CB8AC3E}">
        <p14:creationId xmlns:p14="http://schemas.microsoft.com/office/powerpoint/2010/main" val="413083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56847" y="1899137"/>
            <a:ext cx="6736977" cy="4689921"/>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lstStyle/>
          <a:p>
            <a:r>
              <a:rPr lang="en-US"/>
              <a:t>Cara Kerja Web Server</a:t>
            </a:r>
            <a:endParaRPr lang="id-ID" dirty="0"/>
          </a:p>
        </p:txBody>
      </p:sp>
      <p:sp>
        <p:nvSpPr>
          <p:cNvPr id="4" name="Rectangle 3"/>
          <p:cNvSpPr/>
          <p:nvPr/>
        </p:nvSpPr>
        <p:spPr>
          <a:xfrm>
            <a:off x="838201" y="4074459"/>
            <a:ext cx="1834662" cy="1559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Web Browser </a:t>
            </a:r>
            <a:r>
              <a:rPr lang="id-ID" dirty="0"/>
              <a:t>(Client Side Processing)</a:t>
            </a:r>
          </a:p>
          <a:p>
            <a:pPr algn="ctr"/>
            <a:r>
              <a:rPr lang="id-ID" dirty="0"/>
              <a:t>HTML, CSS, JavaScript</a:t>
            </a:r>
          </a:p>
        </p:txBody>
      </p:sp>
      <p:sp>
        <p:nvSpPr>
          <p:cNvPr id="5" name="Rectangle 4"/>
          <p:cNvSpPr/>
          <p:nvPr/>
        </p:nvSpPr>
        <p:spPr>
          <a:xfrm>
            <a:off x="5281248" y="2196690"/>
            <a:ext cx="1670538" cy="15598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Web Server </a:t>
            </a:r>
            <a:r>
              <a:rPr lang="id-ID" dirty="0"/>
              <a:t>(Apache, IIS, Nginx, Tomcat, Lighttpd, dll)</a:t>
            </a:r>
          </a:p>
        </p:txBody>
      </p:sp>
      <p:sp>
        <p:nvSpPr>
          <p:cNvPr id="6" name="Rectangle 5"/>
          <p:cNvSpPr/>
          <p:nvPr/>
        </p:nvSpPr>
        <p:spPr>
          <a:xfrm>
            <a:off x="5281248" y="4692159"/>
            <a:ext cx="1670538" cy="15598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PHP</a:t>
            </a:r>
          </a:p>
          <a:p>
            <a:pPr algn="ctr"/>
            <a:r>
              <a:rPr lang="id-ID" sz="2000" b="1" dirty="0"/>
              <a:t>ASP</a:t>
            </a:r>
          </a:p>
          <a:p>
            <a:pPr algn="ctr"/>
            <a:r>
              <a:rPr lang="id-ID" sz="2000" b="1" dirty="0"/>
              <a:t>Ruby</a:t>
            </a:r>
          </a:p>
          <a:p>
            <a:pPr algn="ctr"/>
            <a:r>
              <a:rPr lang="id-ID" sz="2000" b="1" dirty="0"/>
              <a:t>Phyton</a:t>
            </a:r>
          </a:p>
        </p:txBody>
      </p:sp>
      <p:sp>
        <p:nvSpPr>
          <p:cNvPr id="7" name="Flowchart: Magnetic Disk 6"/>
          <p:cNvSpPr/>
          <p:nvPr/>
        </p:nvSpPr>
        <p:spPr>
          <a:xfrm>
            <a:off x="8635770" y="2766646"/>
            <a:ext cx="2028437" cy="2867671"/>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Database</a:t>
            </a:r>
          </a:p>
          <a:p>
            <a:pPr algn="ctr"/>
            <a:r>
              <a:rPr lang="id-ID" dirty="0"/>
              <a:t>(MySQL, SQL Server, Oracle, PostgreSQL, dll</a:t>
            </a:r>
          </a:p>
        </p:txBody>
      </p:sp>
      <p:cxnSp>
        <p:nvCxnSpPr>
          <p:cNvPr id="11" name="Elbow Connector 10"/>
          <p:cNvCxnSpPr/>
          <p:nvPr/>
        </p:nvCxnSpPr>
        <p:spPr>
          <a:xfrm rot="5400000" flipH="1" flipV="1">
            <a:off x="3229248" y="2020845"/>
            <a:ext cx="864000" cy="3240000"/>
          </a:xfrm>
          <a:prstGeom prst="bentConnector2">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2711495" y="1512550"/>
            <a:ext cx="1332000" cy="3780000"/>
          </a:xfrm>
          <a:prstGeom prst="bentConnector2">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78346" y="2309829"/>
            <a:ext cx="1510413" cy="369332"/>
          </a:xfrm>
          <a:prstGeom prst="rect">
            <a:avLst/>
          </a:prstGeom>
          <a:noFill/>
        </p:spPr>
        <p:txBody>
          <a:bodyPr wrap="none" rtlCol="0">
            <a:spAutoFit/>
          </a:bodyPr>
          <a:lstStyle/>
          <a:p>
            <a:r>
              <a:rPr lang="id-ID" b="1" dirty="0"/>
              <a:t>HTTP Request</a:t>
            </a:r>
          </a:p>
        </p:txBody>
      </p:sp>
      <p:sp>
        <p:nvSpPr>
          <p:cNvPr id="16" name="TextBox 15"/>
          <p:cNvSpPr txBox="1"/>
          <p:nvPr/>
        </p:nvSpPr>
        <p:spPr>
          <a:xfrm>
            <a:off x="2521787" y="3298302"/>
            <a:ext cx="1647631" cy="369332"/>
          </a:xfrm>
          <a:prstGeom prst="rect">
            <a:avLst/>
          </a:prstGeom>
          <a:noFill/>
        </p:spPr>
        <p:txBody>
          <a:bodyPr wrap="none" rtlCol="0">
            <a:spAutoFit/>
          </a:bodyPr>
          <a:lstStyle/>
          <a:p>
            <a:r>
              <a:rPr lang="id-ID" b="1" dirty="0"/>
              <a:t>HTTP Response</a:t>
            </a:r>
          </a:p>
        </p:txBody>
      </p:sp>
      <p:sp>
        <p:nvSpPr>
          <p:cNvPr id="17" name="TextBox 16"/>
          <p:cNvSpPr txBox="1"/>
          <p:nvPr/>
        </p:nvSpPr>
        <p:spPr>
          <a:xfrm>
            <a:off x="4499987" y="3837234"/>
            <a:ext cx="1115305" cy="646331"/>
          </a:xfrm>
          <a:prstGeom prst="rect">
            <a:avLst/>
          </a:prstGeom>
          <a:noFill/>
        </p:spPr>
        <p:txBody>
          <a:bodyPr wrap="none" rtlCol="0">
            <a:spAutoFit/>
          </a:bodyPr>
          <a:lstStyle/>
          <a:p>
            <a:pPr algn="ctr"/>
            <a:r>
              <a:rPr lang="id-ID" b="1" dirty="0"/>
              <a:t>Script</a:t>
            </a:r>
          </a:p>
          <a:p>
            <a:pPr algn="ctr"/>
            <a:r>
              <a:rPr lang="id-ID" b="1" dirty="0"/>
              <a:t>Execution</a:t>
            </a:r>
          </a:p>
        </p:txBody>
      </p:sp>
      <p:sp>
        <p:nvSpPr>
          <p:cNvPr id="18" name="TextBox 17"/>
          <p:cNvSpPr txBox="1"/>
          <p:nvPr/>
        </p:nvSpPr>
        <p:spPr>
          <a:xfrm>
            <a:off x="6329301" y="3932393"/>
            <a:ext cx="744114" cy="369332"/>
          </a:xfrm>
          <a:prstGeom prst="rect">
            <a:avLst/>
          </a:prstGeom>
          <a:noFill/>
        </p:spPr>
        <p:txBody>
          <a:bodyPr wrap="none" rtlCol="0">
            <a:spAutoFit/>
          </a:bodyPr>
          <a:lstStyle/>
          <a:p>
            <a:r>
              <a:rPr lang="id-ID" b="1" dirty="0"/>
              <a:t>HTML</a:t>
            </a:r>
          </a:p>
        </p:txBody>
      </p:sp>
      <p:sp>
        <p:nvSpPr>
          <p:cNvPr id="19" name="TextBox 18"/>
          <p:cNvSpPr txBox="1"/>
          <p:nvPr/>
        </p:nvSpPr>
        <p:spPr>
          <a:xfrm>
            <a:off x="7439802" y="5409880"/>
            <a:ext cx="1133452" cy="369332"/>
          </a:xfrm>
          <a:prstGeom prst="rect">
            <a:avLst/>
          </a:prstGeom>
          <a:noFill/>
        </p:spPr>
        <p:txBody>
          <a:bodyPr wrap="none" rtlCol="0">
            <a:spAutoFit/>
          </a:bodyPr>
          <a:lstStyle/>
          <a:p>
            <a:r>
              <a:rPr lang="id-ID" b="1" dirty="0"/>
              <a:t>Result Set</a:t>
            </a:r>
          </a:p>
        </p:txBody>
      </p:sp>
      <p:sp>
        <p:nvSpPr>
          <p:cNvPr id="20" name="TextBox 19"/>
          <p:cNvSpPr txBox="1"/>
          <p:nvPr/>
        </p:nvSpPr>
        <p:spPr>
          <a:xfrm>
            <a:off x="7328460" y="4160400"/>
            <a:ext cx="773994" cy="369332"/>
          </a:xfrm>
          <a:prstGeom prst="rect">
            <a:avLst/>
          </a:prstGeom>
          <a:noFill/>
        </p:spPr>
        <p:txBody>
          <a:bodyPr wrap="none" rtlCol="0">
            <a:spAutoFit/>
          </a:bodyPr>
          <a:lstStyle/>
          <a:p>
            <a:r>
              <a:rPr lang="id-ID" b="1" dirty="0"/>
              <a:t>Query</a:t>
            </a:r>
          </a:p>
        </p:txBody>
      </p:sp>
      <p:cxnSp>
        <p:nvCxnSpPr>
          <p:cNvPr id="22" name="Straight Arrow Connector 21"/>
          <p:cNvCxnSpPr/>
          <p:nvPr/>
        </p:nvCxnSpPr>
        <p:spPr>
          <a:xfrm>
            <a:off x="5661212" y="3756549"/>
            <a:ext cx="0" cy="9356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60459" y="3756549"/>
            <a:ext cx="0" cy="935610"/>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951786" y="4200481"/>
            <a:ext cx="1683985" cy="979226"/>
          </a:xfrm>
          <a:prstGeom prst="straightConnector1">
            <a:avLst/>
          </a:prstGeom>
          <a:ln w="6350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951786" y="4736636"/>
            <a:ext cx="1683985" cy="979226"/>
          </a:xfrm>
          <a:prstGeom prst="straightConnector1">
            <a:avLst/>
          </a:prstGeom>
          <a:ln w="63500">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28460" y="1876534"/>
            <a:ext cx="2092048" cy="584775"/>
          </a:xfrm>
          <a:prstGeom prst="rect">
            <a:avLst/>
          </a:prstGeom>
          <a:noFill/>
        </p:spPr>
        <p:txBody>
          <a:bodyPr wrap="none" rtlCol="0">
            <a:spAutoFit/>
          </a:bodyPr>
          <a:lstStyle/>
          <a:p>
            <a:r>
              <a:rPr lang="id-ID" sz="3200" b="1" dirty="0"/>
              <a:t>Server Side</a:t>
            </a:r>
          </a:p>
        </p:txBody>
      </p:sp>
      <p:sp>
        <p:nvSpPr>
          <p:cNvPr id="29" name="TextBox 28"/>
          <p:cNvSpPr txBox="1"/>
          <p:nvPr/>
        </p:nvSpPr>
        <p:spPr>
          <a:xfrm>
            <a:off x="747371" y="5867547"/>
            <a:ext cx="2016321" cy="584775"/>
          </a:xfrm>
          <a:prstGeom prst="rect">
            <a:avLst/>
          </a:prstGeom>
          <a:noFill/>
        </p:spPr>
        <p:txBody>
          <a:bodyPr wrap="none" rtlCol="0">
            <a:spAutoFit/>
          </a:bodyPr>
          <a:lstStyle/>
          <a:p>
            <a:r>
              <a:rPr lang="id-ID" sz="3200" b="1" dirty="0"/>
              <a:t>Client-Side</a:t>
            </a:r>
          </a:p>
        </p:txBody>
      </p:sp>
    </p:spTree>
    <p:extLst>
      <p:ext uri="{BB962C8B-B14F-4D97-AF65-F5344CB8AC3E}">
        <p14:creationId xmlns:p14="http://schemas.microsoft.com/office/powerpoint/2010/main" val="160550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43A33A-6468-4CF3-BEC4-520D7B00C384}"/>
              </a:ext>
            </a:extLst>
          </p:cNvPr>
          <p:cNvPicPr>
            <a:picLocks noChangeAspect="1"/>
          </p:cNvPicPr>
          <p:nvPr/>
        </p:nvPicPr>
        <p:blipFill rotWithShape="1">
          <a:blip r:embed="rId2"/>
          <a:srcRect l="3130" t="4327" r="1698" b="3618"/>
          <a:stretch/>
        </p:blipFill>
        <p:spPr>
          <a:xfrm>
            <a:off x="838201" y="1884601"/>
            <a:ext cx="7208122" cy="4471749"/>
          </a:xfrm>
          <a:prstGeom prst="rect">
            <a:avLst/>
          </a:prstGeom>
        </p:spPr>
      </p:pic>
      <p:sp>
        <p:nvSpPr>
          <p:cNvPr id="2" name="Title 1">
            <a:extLst>
              <a:ext uri="{FF2B5EF4-FFF2-40B4-BE49-F238E27FC236}">
                <a16:creationId xmlns:a16="http://schemas.microsoft.com/office/drawing/2014/main" id="{7CB3312C-C797-4EA4-ACA3-E90CDB9ADF3B}"/>
              </a:ext>
            </a:extLst>
          </p:cNvPr>
          <p:cNvSpPr>
            <a:spLocks noGrp="1"/>
          </p:cNvSpPr>
          <p:nvPr>
            <p:ph type="title"/>
          </p:nvPr>
        </p:nvSpPr>
        <p:spPr/>
        <p:txBody>
          <a:bodyPr/>
          <a:lstStyle/>
          <a:p>
            <a:r>
              <a:rPr lang="en-US"/>
              <a:t>4. Mail Server</a:t>
            </a:r>
            <a:endParaRPr lang="en-ID"/>
          </a:p>
        </p:txBody>
      </p:sp>
      <p:sp>
        <p:nvSpPr>
          <p:cNvPr id="3" name="Content Placeholder 2">
            <a:extLst>
              <a:ext uri="{FF2B5EF4-FFF2-40B4-BE49-F238E27FC236}">
                <a16:creationId xmlns:a16="http://schemas.microsoft.com/office/drawing/2014/main" id="{F3E1F889-4706-4583-9C82-E5B063611147}"/>
              </a:ext>
            </a:extLst>
          </p:cNvPr>
          <p:cNvSpPr>
            <a:spLocks noGrp="1"/>
          </p:cNvSpPr>
          <p:nvPr>
            <p:ph idx="1"/>
          </p:nvPr>
        </p:nvSpPr>
        <p:spPr>
          <a:xfrm>
            <a:off x="6420135" y="1027906"/>
            <a:ext cx="5084928" cy="3314047"/>
          </a:xfrm>
        </p:spPr>
        <p:txBody>
          <a:bodyPr/>
          <a:lstStyle/>
          <a:p>
            <a:pPr marL="0" indent="0">
              <a:buNone/>
            </a:pPr>
            <a:r>
              <a:rPr lang="en-ID" b="1"/>
              <a:t>Tujuan</a:t>
            </a:r>
            <a:r>
              <a:rPr lang="en-ID"/>
              <a:t>:</a:t>
            </a:r>
          </a:p>
          <a:p>
            <a:r>
              <a:rPr lang="en-ID"/>
              <a:t>Membuat komunikasi email komunikasi yang konsepnya sama dengan pengiriman pos dalam kehidupan nyata.</a:t>
            </a:r>
          </a:p>
          <a:p>
            <a:pPr marL="0" indent="0">
              <a:buNone/>
            </a:pPr>
            <a:r>
              <a:rPr lang="en-ID" b="1"/>
              <a:t>Client</a:t>
            </a:r>
            <a:r>
              <a:rPr lang="en-ID"/>
              <a:t>:</a:t>
            </a:r>
          </a:p>
          <a:p>
            <a:r>
              <a:rPr lang="en-ID"/>
              <a:t>Pengirim dan Penerima e-mail.</a:t>
            </a:r>
          </a:p>
          <a:p>
            <a:pPr marL="0" indent="0">
              <a:buNone/>
            </a:pPr>
            <a:endParaRPr lang="en-ID"/>
          </a:p>
        </p:txBody>
      </p:sp>
      <p:sp>
        <p:nvSpPr>
          <p:cNvPr id="4" name="Footer Placeholder 3">
            <a:extLst>
              <a:ext uri="{FF2B5EF4-FFF2-40B4-BE49-F238E27FC236}">
                <a16:creationId xmlns:a16="http://schemas.microsoft.com/office/drawing/2014/main" id="{365D0CA2-C3D2-46BE-A05C-E17359833F48}"/>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EC1F7B6-9F3A-4853-BCA7-A291136C85B5}"/>
              </a:ext>
            </a:extLst>
          </p:cNvPr>
          <p:cNvSpPr>
            <a:spLocks noGrp="1"/>
          </p:cNvSpPr>
          <p:nvPr>
            <p:ph type="sldNum" sz="quarter" idx="12"/>
          </p:nvPr>
        </p:nvSpPr>
        <p:spPr/>
        <p:txBody>
          <a:bodyPr/>
          <a:lstStyle/>
          <a:p>
            <a:fld id="{F23AFC95-989C-443A-BD3C-DAE4CC2D2739}" type="slidenum">
              <a:rPr lang="id-ID" smtClean="0"/>
              <a:t>25</a:t>
            </a:fld>
            <a:endParaRPr lang="id-ID"/>
          </a:p>
        </p:txBody>
      </p:sp>
    </p:spTree>
    <p:extLst>
      <p:ext uri="{BB962C8B-B14F-4D97-AF65-F5344CB8AC3E}">
        <p14:creationId xmlns:p14="http://schemas.microsoft.com/office/powerpoint/2010/main" val="142154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9483-31ED-46E9-805D-B63A115B25DB}"/>
              </a:ext>
            </a:extLst>
          </p:cNvPr>
          <p:cNvSpPr>
            <a:spLocks noGrp="1"/>
          </p:cNvSpPr>
          <p:nvPr>
            <p:ph type="title"/>
          </p:nvPr>
        </p:nvSpPr>
        <p:spPr>
          <a:xfrm>
            <a:off x="838200" y="365125"/>
            <a:ext cx="10515600" cy="657581"/>
          </a:xfrm>
        </p:spPr>
        <p:txBody>
          <a:bodyPr>
            <a:normAutofit fontScale="90000"/>
          </a:bodyPr>
          <a:lstStyle/>
          <a:p>
            <a:r>
              <a:rPr lang="en-US"/>
              <a:t>5. Proxy Server</a:t>
            </a:r>
            <a:endParaRPr lang="en-ID"/>
          </a:p>
        </p:txBody>
      </p:sp>
      <p:sp>
        <p:nvSpPr>
          <p:cNvPr id="3" name="Content Placeholder 2">
            <a:extLst>
              <a:ext uri="{FF2B5EF4-FFF2-40B4-BE49-F238E27FC236}">
                <a16:creationId xmlns:a16="http://schemas.microsoft.com/office/drawing/2014/main" id="{CCA92E28-029B-4363-A5DF-FDB1F4CD6D39}"/>
              </a:ext>
            </a:extLst>
          </p:cNvPr>
          <p:cNvSpPr>
            <a:spLocks noGrp="1"/>
          </p:cNvSpPr>
          <p:nvPr>
            <p:ph idx="1"/>
          </p:nvPr>
        </p:nvSpPr>
        <p:spPr>
          <a:xfrm>
            <a:off x="838200" y="1255594"/>
            <a:ext cx="4361597" cy="5237281"/>
          </a:xfrm>
        </p:spPr>
        <p:txBody>
          <a:bodyPr>
            <a:normAutofit fontScale="77500" lnSpcReduction="20000"/>
          </a:bodyPr>
          <a:lstStyle/>
          <a:p>
            <a:pPr marL="0" indent="0">
              <a:buNone/>
            </a:pPr>
            <a:r>
              <a:rPr lang="en-ID" b="1"/>
              <a:t>Tujuan</a:t>
            </a:r>
            <a:r>
              <a:rPr lang="en-ID"/>
              <a:t>:</a:t>
            </a:r>
          </a:p>
          <a:p>
            <a:r>
              <a:rPr lang="en-ID"/>
              <a:t>Bertindak sebagai perantara antara client dan server.</a:t>
            </a:r>
          </a:p>
          <a:p>
            <a:r>
              <a:rPr lang="en-ID"/>
              <a:t>Menerima lalu lintas masuk dari client dan mengirimkannya ke server. </a:t>
            </a:r>
          </a:p>
          <a:p>
            <a:r>
              <a:rPr lang="en-ID"/>
              <a:t>Mengontrol konten dan pemfilteran.</a:t>
            </a:r>
          </a:p>
          <a:p>
            <a:r>
              <a:rPr lang="en-ID"/>
              <a:t>Meningkatkan kinerja lalu lintas.</a:t>
            </a:r>
          </a:p>
          <a:p>
            <a:r>
              <a:rPr lang="en-ID"/>
              <a:t>Merutekan lalu lintas melalui jaringan yang besar dan komplek.</a:t>
            </a:r>
          </a:p>
          <a:p>
            <a:r>
              <a:rPr lang="en-ID"/>
              <a:t>Mencegah akses jaringan yang tidak sah.</a:t>
            </a:r>
          </a:p>
          <a:p>
            <a:pPr marL="0" indent="0">
              <a:buNone/>
            </a:pPr>
            <a:r>
              <a:rPr lang="en-ID" b="1"/>
              <a:t>Client</a:t>
            </a:r>
            <a:r>
              <a:rPr lang="en-ID"/>
              <a:t>:</a:t>
            </a:r>
          </a:p>
          <a:p>
            <a:r>
              <a:rPr lang="en-ID"/>
              <a:t>Semua komputer jaringan.</a:t>
            </a:r>
          </a:p>
          <a:p>
            <a:pPr marL="0" indent="0">
              <a:buNone/>
            </a:pPr>
            <a:endParaRPr lang="en-ID"/>
          </a:p>
          <a:p>
            <a:pPr marL="0" indent="0">
              <a:buNone/>
            </a:pPr>
            <a:endParaRPr lang="en-ID"/>
          </a:p>
        </p:txBody>
      </p:sp>
      <p:sp>
        <p:nvSpPr>
          <p:cNvPr id="4" name="Footer Placeholder 3">
            <a:extLst>
              <a:ext uri="{FF2B5EF4-FFF2-40B4-BE49-F238E27FC236}">
                <a16:creationId xmlns:a16="http://schemas.microsoft.com/office/drawing/2014/main" id="{DF261BFA-E00F-433C-842B-550C979CFB0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B9BE262A-359C-493F-9E1D-84BE47A3DE5E}"/>
              </a:ext>
            </a:extLst>
          </p:cNvPr>
          <p:cNvSpPr>
            <a:spLocks noGrp="1"/>
          </p:cNvSpPr>
          <p:nvPr>
            <p:ph type="sldNum" sz="quarter" idx="12"/>
          </p:nvPr>
        </p:nvSpPr>
        <p:spPr/>
        <p:txBody>
          <a:bodyPr/>
          <a:lstStyle/>
          <a:p>
            <a:fld id="{F23AFC95-989C-443A-BD3C-DAE4CC2D2739}" type="slidenum">
              <a:rPr lang="id-ID" smtClean="0"/>
              <a:t>26</a:t>
            </a:fld>
            <a:endParaRPr lang="id-ID"/>
          </a:p>
        </p:txBody>
      </p:sp>
      <p:pic>
        <p:nvPicPr>
          <p:cNvPr id="7" name="Picture 6">
            <a:extLst>
              <a:ext uri="{FF2B5EF4-FFF2-40B4-BE49-F238E27FC236}">
                <a16:creationId xmlns:a16="http://schemas.microsoft.com/office/drawing/2014/main" id="{CC88C7BC-F242-481D-8795-7D24CE185E50}"/>
              </a:ext>
            </a:extLst>
          </p:cNvPr>
          <p:cNvPicPr>
            <a:picLocks noChangeAspect="1"/>
          </p:cNvPicPr>
          <p:nvPr/>
        </p:nvPicPr>
        <p:blipFill>
          <a:blip r:embed="rId2"/>
          <a:stretch>
            <a:fillRect/>
          </a:stretch>
        </p:blipFill>
        <p:spPr>
          <a:xfrm>
            <a:off x="5199797" y="1857375"/>
            <a:ext cx="6436625" cy="3437956"/>
          </a:xfrm>
          <a:prstGeom prst="rect">
            <a:avLst/>
          </a:prstGeom>
        </p:spPr>
      </p:pic>
    </p:spTree>
    <p:extLst>
      <p:ext uri="{BB962C8B-B14F-4D97-AF65-F5344CB8AC3E}">
        <p14:creationId xmlns:p14="http://schemas.microsoft.com/office/powerpoint/2010/main" val="1394589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C8E1B7-0C1B-4514-A1F7-7CEA448B9427}"/>
              </a:ext>
            </a:extLst>
          </p:cNvPr>
          <p:cNvPicPr>
            <a:picLocks noChangeAspect="1"/>
          </p:cNvPicPr>
          <p:nvPr/>
        </p:nvPicPr>
        <p:blipFill>
          <a:blip r:embed="rId2"/>
          <a:stretch>
            <a:fillRect/>
          </a:stretch>
        </p:blipFill>
        <p:spPr>
          <a:xfrm>
            <a:off x="8153400" y="2031103"/>
            <a:ext cx="3506337" cy="3078735"/>
          </a:xfrm>
          <a:prstGeom prst="rect">
            <a:avLst/>
          </a:prstGeom>
          <a:ln>
            <a:noFill/>
          </a:ln>
          <a:effectLst>
            <a:softEdge rad="112500"/>
          </a:effectLst>
        </p:spPr>
      </p:pic>
      <p:sp>
        <p:nvSpPr>
          <p:cNvPr id="2" name="Title 1">
            <a:extLst>
              <a:ext uri="{FF2B5EF4-FFF2-40B4-BE49-F238E27FC236}">
                <a16:creationId xmlns:a16="http://schemas.microsoft.com/office/drawing/2014/main" id="{485B0D01-854E-4632-9D22-0483801CA767}"/>
              </a:ext>
            </a:extLst>
          </p:cNvPr>
          <p:cNvSpPr>
            <a:spLocks noGrp="1"/>
          </p:cNvSpPr>
          <p:nvPr>
            <p:ph type="title"/>
          </p:nvPr>
        </p:nvSpPr>
        <p:spPr/>
        <p:txBody>
          <a:bodyPr/>
          <a:lstStyle/>
          <a:p>
            <a:r>
              <a:rPr lang="en-US"/>
              <a:t>6. Database Server</a:t>
            </a:r>
            <a:endParaRPr lang="en-ID"/>
          </a:p>
        </p:txBody>
      </p:sp>
      <p:sp>
        <p:nvSpPr>
          <p:cNvPr id="3" name="Content Placeholder 2">
            <a:extLst>
              <a:ext uri="{FF2B5EF4-FFF2-40B4-BE49-F238E27FC236}">
                <a16:creationId xmlns:a16="http://schemas.microsoft.com/office/drawing/2014/main" id="{90B7EC25-30F8-411A-8280-D6C0B11AB8F5}"/>
              </a:ext>
            </a:extLst>
          </p:cNvPr>
          <p:cNvSpPr>
            <a:spLocks noGrp="1"/>
          </p:cNvSpPr>
          <p:nvPr>
            <p:ph idx="1"/>
          </p:nvPr>
        </p:nvSpPr>
        <p:spPr>
          <a:xfrm>
            <a:off x="838200" y="1569492"/>
            <a:ext cx="7132093" cy="4786857"/>
          </a:xfrm>
        </p:spPr>
        <p:txBody>
          <a:bodyPr>
            <a:normAutofit lnSpcReduction="10000"/>
          </a:bodyPr>
          <a:lstStyle/>
          <a:p>
            <a:pPr marL="0" indent="0">
              <a:buNone/>
            </a:pPr>
            <a:r>
              <a:rPr lang="en-ID" b="1"/>
              <a:t>Tujuan</a:t>
            </a:r>
            <a:r>
              <a:rPr lang="en-ID"/>
              <a:t>:</a:t>
            </a:r>
          </a:p>
          <a:p>
            <a:r>
              <a:rPr lang="en-ID"/>
              <a:t>Mempertahankan dan membagikan semua bentuk database (kumpulan data yang terorganisir dengan properti yang telah ditentukan sebelumnya yang dapat ditampilkan dalam tabel) melalui jaringan.</a:t>
            </a:r>
          </a:p>
          <a:p>
            <a:pPr marL="0" indent="0">
              <a:buNone/>
            </a:pPr>
            <a:r>
              <a:rPr lang="en-ID" b="1"/>
              <a:t>Client</a:t>
            </a:r>
            <a:r>
              <a:rPr lang="en-ID"/>
              <a:t>:</a:t>
            </a:r>
          </a:p>
          <a:p>
            <a:r>
              <a:rPr lang="en-ID"/>
              <a:t>Spreadsheet, software akuntansi, software manajemen aset, atau hampir semua program komputer yang menggunakan data terorganisir dengan baik, terutama dalam volume besar.</a:t>
            </a:r>
          </a:p>
        </p:txBody>
      </p:sp>
      <p:sp>
        <p:nvSpPr>
          <p:cNvPr id="4" name="Footer Placeholder 3">
            <a:extLst>
              <a:ext uri="{FF2B5EF4-FFF2-40B4-BE49-F238E27FC236}">
                <a16:creationId xmlns:a16="http://schemas.microsoft.com/office/drawing/2014/main" id="{18B91FAA-49F0-4A17-A94F-E77264D9148A}"/>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9C1F99C9-C6CE-45B3-A2CD-17D27239951F}"/>
              </a:ext>
            </a:extLst>
          </p:cNvPr>
          <p:cNvSpPr>
            <a:spLocks noGrp="1"/>
          </p:cNvSpPr>
          <p:nvPr>
            <p:ph type="sldNum" sz="quarter" idx="12"/>
          </p:nvPr>
        </p:nvSpPr>
        <p:spPr/>
        <p:txBody>
          <a:bodyPr/>
          <a:lstStyle/>
          <a:p>
            <a:fld id="{F23AFC95-989C-443A-BD3C-DAE4CC2D2739}" type="slidenum">
              <a:rPr lang="id-ID" smtClean="0"/>
              <a:t>27</a:t>
            </a:fld>
            <a:endParaRPr lang="id-ID"/>
          </a:p>
        </p:txBody>
      </p:sp>
    </p:spTree>
    <p:extLst>
      <p:ext uri="{BB962C8B-B14F-4D97-AF65-F5344CB8AC3E}">
        <p14:creationId xmlns:p14="http://schemas.microsoft.com/office/powerpoint/2010/main" val="170537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0A8A-9C54-4136-A789-25067EBBADFA}"/>
              </a:ext>
            </a:extLst>
          </p:cNvPr>
          <p:cNvSpPr>
            <a:spLocks noGrp="1"/>
          </p:cNvSpPr>
          <p:nvPr>
            <p:ph type="title"/>
          </p:nvPr>
        </p:nvSpPr>
        <p:spPr/>
        <p:txBody>
          <a:bodyPr/>
          <a:lstStyle/>
          <a:p>
            <a:r>
              <a:rPr lang="en-US"/>
              <a:t>7. Computing Server</a:t>
            </a:r>
            <a:endParaRPr lang="en-ID"/>
          </a:p>
        </p:txBody>
      </p:sp>
      <p:sp>
        <p:nvSpPr>
          <p:cNvPr id="3" name="Content Placeholder 2">
            <a:extLst>
              <a:ext uri="{FF2B5EF4-FFF2-40B4-BE49-F238E27FC236}">
                <a16:creationId xmlns:a16="http://schemas.microsoft.com/office/drawing/2014/main" id="{66D2AE03-17C3-4818-89BF-855F98444E70}"/>
              </a:ext>
            </a:extLst>
          </p:cNvPr>
          <p:cNvSpPr>
            <a:spLocks noGrp="1"/>
          </p:cNvSpPr>
          <p:nvPr>
            <p:ph idx="1"/>
          </p:nvPr>
        </p:nvSpPr>
        <p:spPr>
          <a:xfrm>
            <a:off x="838200" y="1825625"/>
            <a:ext cx="6463352" cy="4351338"/>
          </a:xfrm>
        </p:spPr>
        <p:txBody>
          <a:bodyPr/>
          <a:lstStyle/>
          <a:p>
            <a:pPr marL="0" indent="0">
              <a:buNone/>
            </a:pPr>
            <a:r>
              <a:rPr lang="en-ID" b="1"/>
              <a:t>Tujuan</a:t>
            </a:r>
            <a:r>
              <a:rPr lang="en-ID"/>
              <a:t>:</a:t>
            </a:r>
          </a:p>
          <a:p>
            <a:r>
              <a:rPr lang="en-ID"/>
              <a:t>Membagikan sumber daya komputasi dalam jumlah besar, terutama CPU dan memori akses acak melalui jaringan.</a:t>
            </a:r>
          </a:p>
          <a:p>
            <a:pPr marL="0" indent="0">
              <a:buNone/>
            </a:pPr>
            <a:r>
              <a:rPr lang="en-ID" b="1"/>
              <a:t>Client</a:t>
            </a:r>
            <a:r>
              <a:rPr lang="en-ID"/>
              <a:t>:</a:t>
            </a:r>
          </a:p>
          <a:p>
            <a:r>
              <a:rPr lang="en-ID"/>
              <a:t>Program komputer apapun yang membutuhkan lebih banyak daya CPU dan RAM. Client harus merupakan komputer jaringan. Jika tidak, tidak akan terbentuk model clien-server.</a:t>
            </a:r>
          </a:p>
          <a:p>
            <a:endParaRPr lang="en-ID"/>
          </a:p>
        </p:txBody>
      </p:sp>
      <p:sp>
        <p:nvSpPr>
          <p:cNvPr id="4" name="Footer Placeholder 3">
            <a:extLst>
              <a:ext uri="{FF2B5EF4-FFF2-40B4-BE49-F238E27FC236}">
                <a16:creationId xmlns:a16="http://schemas.microsoft.com/office/drawing/2014/main" id="{942E98BB-5553-4119-BACD-7FA09CE2D6E5}"/>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3F24546-7E0A-4D9F-9509-4BB9DE48FC8C}"/>
              </a:ext>
            </a:extLst>
          </p:cNvPr>
          <p:cNvSpPr>
            <a:spLocks noGrp="1"/>
          </p:cNvSpPr>
          <p:nvPr>
            <p:ph type="sldNum" sz="quarter" idx="12"/>
          </p:nvPr>
        </p:nvSpPr>
        <p:spPr/>
        <p:txBody>
          <a:bodyPr/>
          <a:lstStyle/>
          <a:p>
            <a:fld id="{F23AFC95-989C-443A-BD3C-DAE4CC2D2739}" type="slidenum">
              <a:rPr lang="id-ID" smtClean="0"/>
              <a:t>28</a:t>
            </a:fld>
            <a:endParaRPr lang="id-ID"/>
          </a:p>
        </p:txBody>
      </p:sp>
      <p:pic>
        <p:nvPicPr>
          <p:cNvPr id="7" name="Picture 6">
            <a:extLst>
              <a:ext uri="{FF2B5EF4-FFF2-40B4-BE49-F238E27FC236}">
                <a16:creationId xmlns:a16="http://schemas.microsoft.com/office/drawing/2014/main" id="{F276D225-16F5-4804-BFB5-C3D6E0995707}"/>
              </a:ext>
            </a:extLst>
          </p:cNvPr>
          <p:cNvPicPr>
            <a:picLocks noChangeAspect="1"/>
          </p:cNvPicPr>
          <p:nvPr/>
        </p:nvPicPr>
        <p:blipFill>
          <a:blip r:embed="rId2"/>
          <a:stretch>
            <a:fillRect/>
          </a:stretch>
        </p:blipFill>
        <p:spPr>
          <a:xfrm>
            <a:off x="7301552" y="1253331"/>
            <a:ext cx="4351338" cy="4351338"/>
          </a:xfrm>
          <a:prstGeom prst="rect">
            <a:avLst/>
          </a:prstGeom>
        </p:spPr>
      </p:pic>
    </p:spTree>
    <p:extLst>
      <p:ext uri="{BB962C8B-B14F-4D97-AF65-F5344CB8AC3E}">
        <p14:creationId xmlns:p14="http://schemas.microsoft.com/office/powerpoint/2010/main" val="80082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34DB-D4FE-41AA-81C8-241F4A378F48}"/>
              </a:ext>
            </a:extLst>
          </p:cNvPr>
          <p:cNvSpPr>
            <a:spLocks noGrp="1"/>
          </p:cNvSpPr>
          <p:nvPr>
            <p:ph type="title"/>
          </p:nvPr>
        </p:nvSpPr>
        <p:spPr/>
        <p:txBody>
          <a:bodyPr/>
          <a:lstStyle/>
          <a:p>
            <a:r>
              <a:rPr lang="en-US"/>
              <a:t>8. File Server</a:t>
            </a:r>
            <a:endParaRPr lang="en-ID"/>
          </a:p>
        </p:txBody>
      </p:sp>
      <p:sp>
        <p:nvSpPr>
          <p:cNvPr id="3" name="Content Placeholder 2">
            <a:extLst>
              <a:ext uri="{FF2B5EF4-FFF2-40B4-BE49-F238E27FC236}">
                <a16:creationId xmlns:a16="http://schemas.microsoft.com/office/drawing/2014/main" id="{2A3E55F7-B78D-46E3-A228-75C6602D523E}"/>
              </a:ext>
            </a:extLst>
          </p:cNvPr>
          <p:cNvSpPr>
            <a:spLocks noGrp="1"/>
          </p:cNvSpPr>
          <p:nvPr>
            <p:ph idx="1"/>
          </p:nvPr>
        </p:nvSpPr>
        <p:spPr>
          <a:xfrm>
            <a:off x="838200" y="1528548"/>
            <a:ext cx="4429836" cy="4531057"/>
          </a:xfrm>
        </p:spPr>
        <p:txBody>
          <a:bodyPr>
            <a:normAutofit/>
          </a:bodyPr>
          <a:lstStyle/>
          <a:p>
            <a:pPr marL="0" indent="0">
              <a:buNone/>
            </a:pPr>
            <a:r>
              <a:rPr lang="en-ID" b="1"/>
              <a:t>Tujuan</a:t>
            </a:r>
            <a:r>
              <a:rPr lang="en-ID"/>
              <a:t>:</a:t>
            </a:r>
          </a:p>
          <a:p>
            <a:r>
              <a:rPr lang="en-ID"/>
              <a:t>Berbagi file dan folder, ruang penyimpanan untuk menyimpan file dan folder, atau keduanya, melalui jaringan.</a:t>
            </a:r>
          </a:p>
          <a:p>
            <a:pPr marL="0" indent="0">
              <a:buNone/>
            </a:pPr>
            <a:r>
              <a:rPr lang="en-ID" b="1"/>
              <a:t>Client</a:t>
            </a:r>
            <a:r>
              <a:rPr lang="en-ID"/>
              <a:t>:</a:t>
            </a:r>
          </a:p>
          <a:p>
            <a:r>
              <a:rPr lang="en-ID"/>
              <a:t>Komputer dalam jaringan dan program lokal.</a:t>
            </a:r>
          </a:p>
        </p:txBody>
      </p:sp>
      <p:sp>
        <p:nvSpPr>
          <p:cNvPr id="4" name="Footer Placeholder 3">
            <a:extLst>
              <a:ext uri="{FF2B5EF4-FFF2-40B4-BE49-F238E27FC236}">
                <a16:creationId xmlns:a16="http://schemas.microsoft.com/office/drawing/2014/main" id="{70A62321-033A-4C90-8785-F14531C6454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73275C16-9FB2-4758-9401-D43EF05191A5}"/>
              </a:ext>
            </a:extLst>
          </p:cNvPr>
          <p:cNvSpPr>
            <a:spLocks noGrp="1"/>
          </p:cNvSpPr>
          <p:nvPr>
            <p:ph type="sldNum" sz="quarter" idx="12"/>
          </p:nvPr>
        </p:nvSpPr>
        <p:spPr/>
        <p:txBody>
          <a:bodyPr/>
          <a:lstStyle/>
          <a:p>
            <a:fld id="{F23AFC95-989C-443A-BD3C-DAE4CC2D2739}" type="slidenum">
              <a:rPr lang="id-ID" smtClean="0"/>
              <a:t>29</a:t>
            </a:fld>
            <a:endParaRPr lang="id-ID"/>
          </a:p>
        </p:txBody>
      </p:sp>
      <p:pic>
        <p:nvPicPr>
          <p:cNvPr id="9" name="Picture 8">
            <a:extLst>
              <a:ext uri="{FF2B5EF4-FFF2-40B4-BE49-F238E27FC236}">
                <a16:creationId xmlns:a16="http://schemas.microsoft.com/office/drawing/2014/main" id="{66656117-6A0F-4AB5-BA76-B07766A8C5F9}"/>
              </a:ext>
            </a:extLst>
          </p:cNvPr>
          <p:cNvPicPr>
            <a:picLocks noChangeAspect="1"/>
          </p:cNvPicPr>
          <p:nvPr/>
        </p:nvPicPr>
        <p:blipFill rotWithShape="1">
          <a:blip r:embed="rId2"/>
          <a:srcRect b="13060"/>
          <a:stretch/>
        </p:blipFill>
        <p:spPr>
          <a:xfrm>
            <a:off x="6096000" y="1143000"/>
            <a:ext cx="4572000" cy="3974910"/>
          </a:xfrm>
          <a:prstGeom prst="rect">
            <a:avLst/>
          </a:prstGeom>
        </p:spPr>
      </p:pic>
    </p:spTree>
    <p:extLst>
      <p:ext uri="{BB962C8B-B14F-4D97-AF65-F5344CB8AC3E}">
        <p14:creationId xmlns:p14="http://schemas.microsoft.com/office/powerpoint/2010/main" val="194243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2487705"/>
            <a:ext cx="5353797" cy="2521023"/>
          </a:xfrm>
        </p:spPr>
        <p:txBody>
          <a:bodyPr>
            <a:noAutofit/>
          </a:bodyPr>
          <a:lstStyle/>
          <a:p>
            <a:r>
              <a:rPr lang="id-ID" sz="3200" i="1"/>
              <a:t>““Tanpa tindakan, pengetahuan tidak ada gunanya dan pengetahuan tanpa tindakan itu sia-sia...” </a:t>
            </a:r>
          </a:p>
          <a:p>
            <a:r>
              <a:rPr lang="id-ID" i="1"/>
              <a:t>(Abu Bakar Ash-Shiddiq)</a:t>
            </a:r>
            <a:endParaRPr lang="id-ID"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250" y="1064187"/>
            <a:ext cx="5159934" cy="5159934"/>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3</a:t>
            </a:fld>
            <a:endParaRPr lang="id-ID"/>
          </a:p>
        </p:txBody>
      </p:sp>
    </p:spTree>
    <p:extLst>
      <p:ext uri="{BB962C8B-B14F-4D97-AF65-F5344CB8AC3E}">
        <p14:creationId xmlns:p14="http://schemas.microsoft.com/office/powerpoint/2010/main" val="1054781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1C9A-3AF6-4181-9C80-9265F44F5F1B}"/>
              </a:ext>
            </a:extLst>
          </p:cNvPr>
          <p:cNvSpPr>
            <a:spLocks noGrp="1"/>
          </p:cNvSpPr>
          <p:nvPr>
            <p:ph type="title"/>
          </p:nvPr>
        </p:nvSpPr>
        <p:spPr>
          <a:xfrm>
            <a:off x="6351894" y="365125"/>
            <a:ext cx="5001905" cy="1325563"/>
          </a:xfrm>
        </p:spPr>
        <p:txBody>
          <a:bodyPr/>
          <a:lstStyle/>
          <a:p>
            <a:r>
              <a:rPr lang="en-US"/>
              <a:t>9. Media Server</a:t>
            </a:r>
            <a:endParaRPr lang="en-ID"/>
          </a:p>
        </p:txBody>
      </p:sp>
      <p:sp>
        <p:nvSpPr>
          <p:cNvPr id="3" name="Content Placeholder 2">
            <a:extLst>
              <a:ext uri="{FF2B5EF4-FFF2-40B4-BE49-F238E27FC236}">
                <a16:creationId xmlns:a16="http://schemas.microsoft.com/office/drawing/2014/main" id="{51550CF9-BBE0-4E5F-BD6A-76E9801A8CEA}"/>
              </a:ext>
            </a:extLst>
          </p:cNvPr>
          <p:cNvSpPr>
            <a:spLocks noGrp="1"/>
          </p:cNvSpPr>
          <p:nvPr>
            <p:ph idx="1"/>
          </p:nvPr>
        </p:nvSpPr>
        <p:spPr>
          <a:xfrm>
            <a:off x="6379191" y="1569489"/>
            <a:ext cx="5330585" cy="4786861"/>
          </a:xfrm>
        </p:spPr>
        <p:txBody>
          <a:bodyPr>
            <a:normAutofit lnSpcReduction="10000"/>
          </a:bodyPr>
          <a:lstStyle/>
          <a:p>
            <a:pPr marL="0" indent="0">
              <a:buNone/>
            </a:pPr>
            <a:r>
              <a:rPr lang="en-ID" b="1"/>
              <a:t>Tujuan</a:t>
            </a:r>
            <a:r>
              <a:rPr lang="en-ID"/>
              <a:t>:</a:t>
            </a:r>
          </a:p>
          <a:p>
            <a:r>
              <a:rPr lang="en-ID"/>
              <a:t>Berbagi video atau audio digital melalui media streaming (mentransmisikan konten sedemikian rupa sehingga bagian yang diterima dapat ditonton atau didengarkan, bukan mengunduh seluruh file dan kemudian menggunakannya).</a:t>
            </a:r>
          </a:p>
          <a:p>
            <a:pPr marL="0" indent="0">
              <a:buNone/>
            </a:pPr>
            <a:r>
              <a:rPr lang="en-ID" b="1"/>
              <a:t>Client</a:t>
            </a:r>
            <a:r>
              <a:rPr lang="en-ID"/>
              <a:t>:</a:t>
            </a:r>
          </a:p>
          <a:p>
            <a:r>
              <a:rPr lang="en-ID"/>
              <a:t>Komputer pribadi yang dilengkapi dengan monitor dan speaker.</a:t>
            </a:r>
          </a:p>
          <a:p>
            <a:pPr marL="0" indent="0">
              <a:buNone/>
            </a:pPr>
            <a:endParaRPr lang="en-ID"/>
          </a:p>
        </p:txBody>
      </p:sp>
      <p:sp>
        <p:nvSpPr>
          <p:cNvPr id="4" name="Footer Placeholder 3">
            <a:extLst>
              <a:ext uri="{FF2B5EF4-FFF2-40B4-BE49-F238E27FC236}">
                <a16:creationId xmlns:a16="http://schemas.microsoft.com/office/drawing/2014/main" id="{FCA23E93-68BF-466F-8DA5-6037FAD4CFC7}"/>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E8333E0-6BC6-44EB-83B8-6A639C1ED792}"/>
              </a:ext>
            </a:extLst>
          </p:cNvPr>
          <p:cNvSpPr>
            <a:spLocks noGrp="1"/>
          </p:cNvSpPr>
          <p:nvPr>
            <p:ph type="sldNum" sz="quarter" idx="12"/>
          </p:nvPr>
        </p:nvSpPr>
        <p:spPr/>
        <p:txBody>
          <a:bodyPr/>
          <a:lstStyle/>
          <a:p>
            <a:fld id="{F23AFC95-989C-443A-BD3C-DAE4CC2D2739}" type="slidenum">
              <a:rPr lang="id-ID" smtClean="0"/>
              <a:t>30</a:t>
            </a:fld>
            <a:endParaRPr lang="id-ID"/>
          </a:p>
        </p:txBody>
      </p:sp>
      <p:pic>
        <p:nvPicPr>
          <p:cNvPr id="7" name="Picture 6">
            <a:extLst>
              <a:ext uri="{FF2B5EF4-FFF2-40B4-BE49-F238E27FC236}">
                <a16:creationId xmlns:a16="http://schemas.microsoft.com/office/drawing/2014/main" id="{17A4E2E4-0A53-433F-86A5-69127DA80809}"/>
              </a:ext>
            </a:extLst>
          </p:cNvPr>
          <p:cNvPicPr>
            <a:picLocks noChangeAspect="1"/>
          </p:cNvPicPr>
          <p:nvPr/>
        </p:nvPicPr>
        <p:blipFill>
          <a:blip r:embed="rId2"/>
          <a:stretch>
            <a:fillRect/>
          </a:stretch>
        </p:blipFill>
        <p:spPr>
          <a:xfrm>
            <a:off x="665331" y="875636"/>
            <a:ext cx="5330586" cy="5330586"/>
          </a:xfrm>
          <a:prstGeom prst="rect">
            <a:avLst/>
          </a:prstGeom>
        </p:spPr>
      </p:pic>
    </p:spTree>
    <p:extLst>
      <p:ext uri="{BB962C8B-B14F-4D97-AF65-F5344CB8AC3E}">
        <p14:creationId xmlns:p14="http://schemas.microsoft.com/office/powerpoint/2010/main" val="456297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968863-8E22-4C31-98AD-A15F861771F7}"/>
              </a:ext>
            </a:extLst>
          </p:cNvPr>
          <p:cNvPicPr>
            <a:picLocks noChangeAspect="1"/>
          </p:cNvPicPr>
          <p:nvPr/>
        </p:nvPicPr>
        <p:blipFill>
          <a:blip r:embed="rId2"/>
          <a:stretch>
            <a:fillRect/>
          </a:stretch>
        </p:blipFill>
        <p:spPr>
          <a:xfrm>
            <a:off x="5445552" y="1323833"/>
            <a:ext cx="5908248" cy="4431186"/>
          </a:xfrm>
          <a:prstGeom prst="rect">
            <a:avLst/>
          </a:prstGeom>
        </p:spPr>
      </p:pic>
      <p:sp>
        <p:nvSpPr>
          <p:cNvPr id="2" name="Title 1">
            <a:extLst>
              <a:ext uri="{FF2B5EF4-FFF2-40B4-BE49-F238E27FC236}">
                <a16:creationId xmlns:a16="http://schemas.microsoft.com/office/drawing/2014/main" id="{6AC87A99-71B2-47D8-B0C8-595E0DE738FC}"/>
              </a:ext>
            </a:extLst>
          </p:cNvPr>
          <p:cNvSpPr>
            <a:spLocks noGrp="1"/>
          </p:cNvSpPr>
          <p:nvPr>
            <p:ph type="title"/>
          </p:nvPr>
        </p:nvSpPr>
        <p:spPr/>
        <p:txBody>
          <a:bodyPr/>
          <a:lstStyle/>
          <a:p>
            <a:r>
              <a:rPr lang="en-US"/>
              <a:t>10. Game Server</a:t>
            </a:r>
            <a:endParaRPr lang="en-ID"/>
          </a:p>
        </p:txBody>
      </p:sp>
      <p:sp>
        <p:nvSpPr>
          <p:cNvPr id="3" name="Content Placeholder 2">
            <a:extLst>
              <a:ext uri="{FF2B5EF4-FFF2-40B4-BE49-F238E27FC236}">
                <a16:creationId xmlns:a16="http://schemas.microsoft.com/office/drawing/2014/main" id="{814C58A9-6099-405B-AD30-6B360F171073}"/>
              </a:ext>
            </a:extLst>
          </p:cNvPr>
          <p:cNvSpPr>
            <a:spLocks noGrp="1"/>
          </p:cNvSpPr>
          <p:nvPr>
            <p:ph idx="1"/>
          </p:nvPr>
        </p:nvSpPr>
        <p:spPr>
          <a:xfrm>
            <a:off x="838200" y="1825625"/>
            <a:ext cx="4675496" cy="4351338"/>
          </a:xfrm>
        </p:spPr>
        <p:txBody>
          <a:bodyPr/>
          <a:lstStyle/>
          <a:p>
            <a:pPr marL="0" indent="0">
              <a:buNone/>
            </a:pPr>
            <a:r>
              <a:rPr lang="en-ID" b="1"/>
              <a:t>Tujuan</a:t>
            </a:r>
            <a:r>
              <a:rPr lang="en-ID"/>
              <a:t>:</a:t>
            </a:r>
          </a:p>
          <a:p>
            <a:r>
              <a:rPr lang="en-ID"/>
              <a:t>Memungkinkan beberapa komputer atau perangkat game untuk memainkan video game multiplayer.</a:t>
            </a:r>
          </a:p>
          <a:p>
            <a:pPr marL="0" indent="0">
              <a:buNone/>
            </a:pPr>
            <a:r>
              <a:rPr lang="en-ID" b="1"/>
              <a:t>Client</a:t>
            </a:r>
            <a:r>
              <a:rPr lang="en-ID"/>
              <a:t>:</a:t>
            </a:r>
          </a:p>
          <a:p>
            <a:r>
              <a:rPr lang="it-IT"/>
              <a:t>Komputer pribadi, gadget atau konsol game</a:t>
            </a:r>
            <a:r>
              <a:rPr lang="en-ID"/>
              <a:t>.</a:t>
            </a:r>
          </a:p>
        </p:txBody>
      </p:sp>
      <p:sp>
        <p:nvSpPr>
          <p:cNvPr id="4" name="Footer Placeholder 3">
            <a:extLst>
              <a:ext uri="{FF2B5EF4-FFF2-40B4-BE49-F238E27FC236}">
                <a16:creationId xmlns:a16="http://schemas.microsoft.com/office/drawing/2014/main" id="{76FEDB38-BAD2-424C-82C8-7696A4283E2A}"/>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A663720-36E6-4359-A681-E3C559346158}"/>
              </a:ext>
            </a:extLst>
          </p:cNvPr>
          <p:cNvSpPr>
            <a:spLocks noGrp="1"/>
          </p:cNvSpPr>
          <p:nvPr>
            <p:ph type="sldNum" sz="quarter" idx="12"/>
          </p:nvPr>
        </p:nvSpPr>
        <p:spPr/>
        <p:txBody>
          <a:bodyPr/>
          <a:lstStyle/>
          <a:p>
            <a:fld id="{F23AFC95-989C-443A-BD3C-DAE4CC2D2739}" type="slidenum">
              <a:rPr lang="id-ID" smtClean="0"/>
              <a:t>31</a:t>
            </a:fld>
            <a:endParaRPr lang="id-ID"/>
          </a:p>
        </p:txBody>
      </p:sp>
    </p:spTree>
    <p:extLst>
      <p:ext uri="{BB962C8B-B14F-4D97-AF65-F5344CB8AC3E}">
        <p14:creationId xmlns:p14="http://schemas.microsoft.com/office/powerpoint/2010/main" val="231296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F0C3E-AC35-405E-A527-A92C9AAAEBF9}"/>
              </a:ext>
            </a:extLst>
          </p:cNvPr>
          <p:cNvPicPr>
            <a:picLocks noChangeAspect="1"/>
          </p:cNvPicPr>
          <p:nvPr/>
        </p:nvPicPr>
        <p:blipFill>
          <a:blip r:embed="rId2"/>
          <a:stretch>
            <a:fillRect/>
          </a:stretch>
        </p:blipFill>
        <p:spPr>
          <a:xfrm>
            <a:off x="6096000" y="2148964"/>
            <a:ext cx="5559188" cy="3918167"/>
          </a:xfrm>
          <a:prstGeom prst="rect">
            <a:avLst/>
          </a:prstGeom>
        </p:spPr>
      </p:pic>
      <p:sp>
        <p:nvSpPr>
          <p:cNvPr id="2" name="Title 1">
            <a:extLst>
              <a:ext uri="{FF2B5EF4-FFF2-40B4-BE49-F238E27FC236}">
                <a16:creationId xmlns:a16="http://schemas.microsoft.com/office/drawing/2014/main" id="{C983ADA3-6630-477B-BBA8-FD08C1AD2CD5}"/>
              </a:ext>
            </a:extLst>
          </p:cNvPr>
          <p:cNvSpPr>
            <a:spLocks noGrp="1"/>
          </p:cNvSpPr>
          <p:nvPr>
            <p:ph type="title"/>
          </p:nvPr>
        </p:nvSpPr>
        <p:spPr/>
        <p:txBody>
          <a:bodyPr/>
          <a:lstStyle/>
          <a:p>
            <a:r>
              <a:rPr lang="en-US"/>
              <a:t>11. Application Server</a:t>
            </a:r>
            <a:endParaRPr lang="en-ID"/>
          </a:p>
        </p:txBody>
      </p:sp>
      <p:sp>
        <p:nvSpPr>
          <p:cNvPr id="3" name="Content Placeholder 2">
            <a:extLst>
              <a:ext uri="{FF2B5EF4-FFF2-40B4-BE49-F238E27FC236}">
                <a16:creationId xmlns:a16="http://schemas.microsoft.com/office/drawing/2014/main" id="{59609D43-7C73-4C97-82E5-DBDB21FCF42C}"/>
              </a:ext>
            </a:extLst>
          </p:cNvPr>
          <p:cNvSpPr>
            <a:spLocks noGrp="1"/>
          </p:cNvSpPr>
          <p:nvPr>
            <p:ph idx="1"/>
          </p:nvPr>
        </p:nvSpPr>
        <p:spPr>
          <a:xfrm>
            <a:off x="838201" y="1825625"/>
            <a:ext cx="5257799" cy="4766244"/>
          </a:xfrm>
        </p:spPr>
        <p:txBody>
          <a:bodyPr>
            <a:normAutofit fontScale="92500" lnSpcReduction="10000"/>
          </a:bodyPr>
          <a:lstStyle/>
          <a:p>
            <a:pPr marL="0" indent="0">
              <a:buNone/>
            </a:pPr>
            <a:r>
              <a:rPr lang="en-ID" b="1"/>
              <a:t>Tujuan</a:t>
            </a:r>
            <a:r>
              <a:rPr lang="en-ID"/>
              <a:t>:</a:t>
            </a:r>
          </a:p>
          <a:p>
            <a:r>
              <a:rPr lang="en-ID"/>
              <a:t>Merupakan server aplikasi web (program komputer yang berjalan di dalam browser web).</a:t>
            </a:r>
          </a:p>
          <a:p>
            <a:r>
              <a:rPr lang="en-ID"/>
              <a:t>Memungkinkan pengguna untuk menjalankan/menggunakannya tanpa harus diinstal dahulu. </a:t>
            </a:r>
          </a:p>
          <a:p>
            <a:r>
              <a:rPr lang="en-ID"/>
              <a:t>Tidak perlu menjadi bagian dari World Wide Web. </a:t>
            </a:r>
          </a:p>
          <a:p>
            <a:r>
              <a:rPr lang="en-ID"/>
              <a:t>Dapat dilakukan pada jaringan lokal.</a:t>
            </a:r>
          </a:p>
          <a:p>
            <a:pPr marL="0" indent="0">
              <a:buNone/>
            </a:pPr>
            <a:r>
              <a:rPr lang="en-ID" b="1"/>
              <a:t>Client</a:t>
            </a:r>
            <a:r>
              <a:rPr lang="en-ID"/>
              <a:t>:</a:t>
            </a:r>
          </a:p>
          <a:p>
            <a:r>
              <a:rPr lang="en-ID"/>
              <a:t>Komputer dengan browser web</a:t>
            </a:r>
          </a:p>
        </p:txBody>
      </p:sp>
      <p:sp>
        <p:nvSpPr>
          <p:cNvPr id="4" name="Footer Placeholder 3">
            <a:extLst>
              <a:ext uri="{FF2B5EF4-FFF2-40B4-BE49-F238E27FC236}">
                <a16:creationId xmlns:a16="http://schemas.microsoft.com/office/drawing/2014/main" id="{1392F87D-34A3-4B6B-B243-A1345299B66B}"/>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40519B9D-4ED9-4D11-AEC1-46D90230112A}"/>
              </a:ext>
            </a:extLst>
          </p:cNvPr>
          <p:cNvSpPr>
            <a:spLocks noGrp="1"/>
          </p:cNvSpPr>
          <p:nvPr>
            <p:ph type="sldNum" sz="quarter" idx="12"/>
          </p:nvPr>
        </p:nvSpPr>
        <p:spPr/>
        <p:txBody>
          <a:bodyPr/>
          <a:lstStyle/>
          <a:p>
            <a:fld id="{F23AFC95-989C-443A-BD3C-DAE4CC2D2739}" type="slidenum">
              <a:rPr lang="id-ID" smtClean="0"/>
              <a:t>32</a:t>
            </a:fld>
            <a:endParaRPr lang="id-ID"/>
          </a:p>
        </p:txBody>
      </p:sp>
    </p:spTree>
    <p:extLst>
      <p:ext uri="{BB962C8B-B14F-4D97-AF65-F5344CB8AC3E}">
        <p14:creationId xmlns:p14="http://schemas.microsoft.com/office/powerpoint/2010/main" val="3816246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0473-3643-48EF-8A5B-3856B5D7186C}"/>
              </a:ext>
            </a:extLst>
          </p:cNvPr>
          <p:cNvSpPr>
            <a:spLocks noGrp="1"/>
          </p:cNvSpPr>
          <p:nvPr>
            <p:ph type="title"/>
          </p:nvPr>
        </p:nvSpPr>
        <p:spPr/>
        <p:txBody>
          <a:bodyPr/>
          <a:lstStyle/>
          <a:p>
            <a:r>
              <a:rPr lang="en-US"/>
              <a:t>12. Fax Server</a:t>
            </a:r>
            <a:endParaRPr lang="en-ID"/>
          </a:p>
        </p:txBody>
      </p:sp>
      <p:sp>
        <p:nvSpPr>
          <p:cNvPr id="3" name="Content Placeholder 2">
            <a:extLst>
              <a:ext uri="{FF2B5EF4-FFF2-40B4-BE49-F238E27FC236}">
                <a16:creationId xmlns:a16="http://schemas.microsoft.com/office/drawing/2014/main" id="{FBCEF984-33A9-4C17-A632-9534625E0501}"/>
              </a:ext>
            </a:extLst>
          </p:cNvPr>
          <p:cNvSpPr>
            <a:spLocks noGrp="1"/>
          </p:cNvSpPr>
          <p:nvPr>
            <p:ph idx="1"/>
          </p:nvPr>
        </p:nvSpPr>
        <p:spPr>
          <a:xfrm>
            <a:off x="838200" y="1690689"/>
            <a:ext cx="10515600" cy="2676596"/>
          </a:xfrm>
        </p:spPr>
        <p:txBody>
          <a:bodyPr/>
          <a:lstStyle/>
          <a:p>
            <a:pPr marL="0" indent="0">
              <a:buNone/>
            </a:pPr>
            <a:r>
              <a:rPr lang="en-ID" b="1"/>
              <a:t>Tujuan</a:t>
            </a:r>
            <a:r>
              <a:rPr lang="en-ID"/>
              <a:t>:</a:t>
            </a:r>
          </a:p>
          <a:p>
            <a:r>
              <a:rPr lang="en-ID"/>
              <a:t>Berbagi satu atau lebih mesin faks melalui jaringan, sehingga menghilangkan kerumitan akses fisik.</a:t>
            </a:r>
          </a:p>
          <a:p>
            <a:pPr marL="0" indent="0">
              <a:buNone/>
            </a:pPr>
            <a:r>
              <a:rPr lang="en-ID" b="1"/>
              <a:t>Client</a:t>
            </a:r>
            <a:r>
              <a:rPr lang="en-ID"/>
              <a:t>:</a:t>
            </a:r>
          </a:p>
          <a:p>
            <a:r>
              <a:rPr lang="en-ID"/>
              <a:t>Semua pengirim atau penerima faks.</a:t>
            </a:r>
          </a:p>
        </p:txBody>
      </p:sp>
      <p:sp>
        <p:nvSpPr>
          <p:cNvPr id="4" name="Footer Placeholder 3">
            <a:extLst>
              <a:ext uri="{FF2B5EF4-FFF2-40B4-BE49-F238E27FC236}">
                <a16:creationId xmlns:a16="http://schemas.microsoft.com/office/drawing/2014/main" id="{9A7C9813-D4FF-46E5-BBA9-9BB15D4A9226}"/>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909EE86-FBC6-42B7-88AC-30A8BC046276}"/>
              </a:ext>
            </a:extLst>
          </p:cNvPr>
          <p:cNvSpPr>
            <a:spLocks noGrp="1"/>
          </p:cNvSpPr>
          <p:nvPr>
            <p:ph type="sldNum" sz="quarter" idx="12"/>
          </p:nvPr>
        </p:nvSpPr>
        <p:spPr/>
        <p:txBody>
          <a:bodyPr/>
          <a:lstStyle/>
          <a:p>
            <a:fld id="{F23AFC95-989C-443A-BD3C-DAE4CC2D2739}" type="slidenum">
              <a:rPr lang="id-ID" smtClean="0"/>
              <a:t>33</a:t>
            </a:fld>
            <a:endParaRPr lang="id-ID"/>
          </a:p>
        </p:txBody>
      </p:sp>
      <p:pic>
        <p:nvPicPr>
          <p:cNvPr id="7" name="Picture 6">
            <a:extLst>
              <a:ext uri="{FF2B5EF4-FFF2-40B4-BE49-F238E27FC236}">
                <a16:creationId xmlns:a16="http://schemas.microsoft.com/office/drawing/2014/main" id="{61D00600-B10F-4049-9046-213AF326AD19}"/>
              </a:ext>
            </a:extLst>
          </p:cNvPr>
          <p:cNvPicPr>
            <a:picLocks noChangeAspect="1"/>
          </p:cNvPicPr>
          <p:nvPr/>
        </p:nvPicPr>
        <p:blipFill rotWithShape="1">
          <a:blip r:embed="rId2"/>
          <a:srcRect t="31694"/>
          <a:stretch/>
        </p:blipFill>
        <p:spPr>
          <a:xfrm>
            <a:off x="1746913" y="4205555"/>
            <a:ext cx="8993875" cy="1923511"/>
          </a:xfrm>
          <a:prstGeom prst="rect">
            <a:avLst/>
          </a:prstGeom>
        </p:spPr>
      </p:pic>
    </p:spTree>
    <p:extLst>
      <p:ext uri="{BB962C8B-B14F-4D97-AF65-F5344CB8AC3E}">
        <p14:creationId xmlns:p14="http://schemas.microsoft.com/office/powerpoint/2010/main" val="3548359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391CF5-2FDB-4641-B69F-03EB255A13E8}"/>
              </a:ext>
            </a:extLst>
          </p:cNvPr>
          <p:cNvPicPr>
            <a:picLocks noChangeAspect="1"/>
          </p:cNvPicPr>
          <p:nvPr/>
        </p:nvPicPr>
        <p:blipFill>
          <a:blip r:embed="rId2"/>
          <a:stretch>
            <a:fillRect/>
          </a:stretch>
        </p:blipFill>
        <p:spPr>
          <a:xfrm>
            <a:off x="1078315" y="3686008"/>
            <a:ext cx="4048125" cy="2667000"/>
          </a:xfrm>
          <a:prstGeom prst="rect">
            <a:avLst/>
          </a:prstGeom>
        </p:spPr>
      </p:pic>
      <p:sp>
        <p:nvSpPr>
          <p:cNvPr id="2" name="Title 1">
            <a:extLst>
              <a:ext uri="{FF2B5EF4-FFF2-40B4-BE49-F238E27FC236}">
                <a16:creationId xmlns:a16="http://schemas.microsoft.com/office/drawing/2014/main" id="{D980A33A-0579-429E-8866-4C95AD7C7946}"/>
              </a:ext>
            </a:extLst>
          </p:cNvPr>
          <p:cNvSpPr>
            <a:spLocks noGrp="1"/>
          </p:cNvSpPr>
          <p:nvPr>
            <p:ph type="title"/>
          </p:nvPr>
        </p:nvSpPr>
        <p:spPr>
          <a:xfrm>
            <a:off x="838200" y="365125"/>
            <a:ext cx="10515600" cy="899823"/>
          </a:xfrm>
        </p:spPr>
        <p:txBody>
          <a:bodyPr/>
          <a:lstStyle/>
          <a:p>
            <a:r>
              <a:rPr lang="en-US"/>
              <a:t>13. Catalog Server</a:t>
            </a:r>
            <a:endParaRPr lang="en-ID"/>
          </a:p>
        </p:txBody>
      </p:sp>
      <p:sp>
        <p:nvSpPr>
          <p:cNvPr id="3" name="Content Placeholder 2">
            <a:extLst>
              <a:ext uri="{FF2B5EF4-FFF2-40B4-BE49-F238E27FC236}">
                <a16:creationId xmlns:a16="http://schemas.microsoft.com/office/drawing/2014/main" id="{3DF3F706-9054-4747-B892-66BAFF32CF87}"/>
              </a:ext>
            </a:extLst>
          </p:cNvPr>
          <p:cNvSpPr>
            <a:spLocks noGrp="1"/>
          </p:cNvSpPr>
          <p:nvPr>
            <p:ph idx="1"/>
          </p:nvPr>
        </p:nvSpPr>
        <p:spPr>
          <a:xfrm>
            <a:off x="838200" y="1416187"/>
            <a:ext cx="10515600" cy="2118583"/>
          </a:xfrm>
        </p:spPr>
        <p:txBody>
          <a:bodyPr>
            <a:normAutofit lnSpcReduction="10000"/>
          </a:bodyPr>
          <a:lstStyle/>
          <a:p>
            <a:pPr marL="0" indent="0">
              <a:buNone/>
            </a:pPr>
            <a:r>
              <a:rPr lang="en-ID" b="1"/>
              <a:t>Tujuan</a:t>
            </a:r>
            <a:r>
              <a:rPr lang="en-ID"/>
              <a:t>:</a:t>
            </a:r>
          </a:p>
          <a:p>
            <a:r>
              <a:rPr lang="en-ID"/>
              <a:t>Mempertahankan indeks atau daftar isi informasi yang dapat ditemukan di seluruh jaringan terdistribusi besar, seperti komputer, pengguna, file yang dibagikan di server file, dan aplikasi web. </a:t>
            </a:r>
          </a:p>
          <a:p>
            <a:r>
              <a:rPr lang="en-ID"/>
              <a:t>Contoh: Server direktori dan server nama.</a:t>
            </a:r>
          </a:p>
          <a:p>
            <a:endParaRPr lang="en-ID"/>
          </a:p>
        </p:txBody>
      </p:sp>
      <p:sp>
        <p:nvSpPr>
          <p:cNvPr id="4" name="Footer Placeholder 3">
            <a:extLst>
              <a:ext uri="{FF2B5EF4-FFF2-40B4-BE49-F238E27FC236}">
                <a16:creationId xmlns:a16="http://schemas.microsoft.com/office/drawing/2014/main" id="{E54F413F-8EA9-400F-8DB4-EBB24FF31E6A}"/>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CBF177E-674B-4425-B729-BD54BE8B3E98}"/>
              </a:ext>
            </a:extLst>
          </p:cNvPr>
          <p:cNvSpPr>
            <a:spLocks noGrp="1"/>
          </p:cNvSpPr>
          <p:nvPr>
            <p:ph type="sldNum" sz="quarter" idx="12"/>
          </p:nvPr>
        </p:nvSpPr>
        <p:spPr/>
        <p:txBody>
          <a:bodyPr/>
          <a:lstStyle/>
          <a:p>
            <a:fld id="{F23AFC95-989C-443A-BD3C-DAE4CC2D2739}" type="slidenum">
              <a:rPr lang="id-ID" smtClean="0"/>
              <a:t>34</a:t>
            </a:fld>
            <a:endParaRPr lang="id-ID"/>
          </a:p>
        </p:txBody>
      </p:sp>
      <p:sp>
        <p:nvSpPr>
          <p:cNvPr id="8" name="Content Placeholder 2">
            <a:extLst>
              <a:ext uri="{FF2B5EF4-FFF2-40B4-BE49-F238E27FC236}">
                <a16:creationId xmlns:a16="http://schemas.microsoft.com/office/drawing/2014/main" id="{41B78CEE-9813-4734-91B0-61B58F954B0C}"/>
              </a:ext>
            </a:extLst>
          </p:cNvPr>
          <p:cNvSpPr txBox="1">
            <a:spLocks/>
          </p:cNvSpPr>
          <p:nvPr/>
        </p:nvSpPr>
        <p:spPr>
          <a:xfrm>
            <a:off x="5583640" y="3686008"/>
            <a:ext cx="6053919" cy="25191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D" b="1"/>
              <a:t>Client</a:t>
            </a:r>
            <a:r>
              <a:rPr lang="en-ID"/>
              <a:t>:</a:t>
            </a:r>
          </a:p>
          <a:p>
            <a:r>
              <a:rPr lang="en-ID"/>
              <a:t>Program komputer apapun yang perlu menemukan sesuatu di jaringan, seperti anggota Domain yang mencoba masuk, klien email yang mencari alamat email, atau pengguna yang mencari file.</a:t>
            </a:r>
          </a:p>
          <a:p>
            <a:endParaRPr lang="en-ID"/>
          </a:p>
        </p:txBody>
      </p:sp>
    </p:spTree>
    <p:extLst>
      <p:ext uri="{BB962C8B-B14F-4D97-AF65-F5344CB8AC3E}">
        <p14:creationId xmlns:p14="http://schemas.microsoft.com/office/powerpoint/2010/main" val="259416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F036-84EF-48F2-B65D-555E2EE3CFCE}"/>
              </a:ext>
            </a:extLst>
          </p:cNvPr>
          <p:cNvSpPr>
            <a:spLocks noGrp="1"/>
          </p:cNvSpPr>
          <p:nvPr>
            <p:ph type="title"/>
          </p:nvPr>
        </p:nvSpPr>
        <p:spPr/>
        <p:txBody>
          <a:bodyPr/>
          <a:lstStyle/>
          <a:p>
            <a:r>
              <a:rPr lang="en-US"/>
              <a:t>14. Communication Server</a:t>
            </a:r>
            <a:endParaRPr lang="en-ID"/>
          </a:p>
        </p:txBody>
      </p:sp>
      <p:sp>
        <p:nvSpPr>
          <p:cNvPr id="3" name="Content Placeholder 2">
            <a:extLst>
              <a:ext uri="{FF2B5EF4-FFF2-40B4-BE49-F238E27FC236}">
                <a16:creationId xmlns:a16="http://schemas.microsoft.com/office/drawing/2014/main" id="{E782A892-BD0D-40EC-A2C4-C55C8D841425}"/>
              </a:ext>
            </a:extLst>
          </p:cNvPr>
          <p:cNvSpPr>
            <a:spLocks noGrp="1"/>
          </p:cNvSpPr>
          <p:nvPr>
            <p:ph idx="1"/>
          </p:nvPr>
        </p:nvSpPr>
        <p:spPr/>
        <p:txBody>
          <a:bodyPr/>
          <a:lstStyle/>
          <a:p>
            <a:pPr marL="0" indent="0">
              <a:buNone/>
            </a:pPr>
            <a:r>
              <a:rPr lang="en-ID" b="1"/>
              <a:t>Tujuan</a:t>
            </a:r>
            <a:r>
              <a:rPr lang="en-ID"/>
              <a:t>:</a:t>
            </a:r>
          </a:p>
          <a:p>
            <a:r>
              <a:rPr lang="en-ID"/>
              <a:t>Menjaga lingkungan yang diperlukan untuk satu titik akhir komunikasi (pengguna atau perangkat) untuk menemukan titik akhir lain dan berkomunikasi dengannya. Ini mungkin termasuk atau tidak termasuk direktori titik akhir komunikasi dan layanan deteksi keberadaan, tergantung pada keterbukaan dan parameter keamanan jaringan.</a:t>
            </a:r>
          </a:p>
          <a:p>
            <a:pPr marL="0" indent="0">
              <a:buNone/>
            </a:pPr>
            <a:r>
              <a:rPr lang="en-ID" b="1"/>
              <a:t>Client</a:t>
            </a:r>
            <a:r>
              <a:rPr lang="en-ID"/>
              <a:t>:</a:t>
            </a:r>
          </a:p>
          <a:p>
            <a:r>
              <a:rPr lang="en-ID"/>
              <a:t>Titik akhir komunikasi (pengguna atau perangkat).</a:t>
            </a:r>
          </a:p>
        </p:txBody>
      </p:sp>
      <p:sp>
        <p:nvSpPr>
          <p:cNvPr id="4" name="Footer Placeholder 3">
            <a:extLst>
              <a:ext uri="{FF2B5EF4-FFF2-40B4-BE49-F238E27FC236}">
                <a16:creationId xmlns:a16="http://schemas.microsoft.com/office/drawing/2014/main" id="{570D8644-1168-4DB3-AD93-9E3EF8126F0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8B01732-368A-4CE2-94DF-80D2872623D1}"/>
              </a:ext>
            </a:extLst>
          </p:cNvPr>
          <p:cNvSpPr>
            <a:spLocks noGrp="1"/>
          </p:cNvSpPr>
          <p:nvPr>
            <p:ph type="sldNum" sz="quarter" idx="12"/>
          </p:nvPr>
        </p:nvSpPr>
        <p:spPr/>
        <p:txBody>
          <a:bodyPr/>
          <a:lstStyle/>
          <a:p>
            <a:fld id="{F23AFC95-989C-443A-BD3C-DAE4CC2D2739}" type="slidenum">
              <a:rPr lang="id-ID" smtClean="0"/>
              <a:t>35</a:t>
            </a:fld>
            <a:endParaRPr lang="id-ID"/>
          </a:p>
        </p:txBody>
      </p:sp>
    </p:spTree>
    <p:extLst>
      <p:ext uri="{BB962C8B-B14F-4D97-AF65-F5344CB8AC3E}">
        <p14:creationId xmlns:p14="http://schemas.microsoft.com/office/powerpoint/2010/main" val="1607564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EC9C-AD9F-42B1-831E-C6C807A242B5}"/>
              </a:ext>
            </a:extLst>
          </p:cNvPr>
          <p:cNvSpPr>
            <a:spLocks noGrp="1"/>
          </p:cNvSpPr>
          <p:nvPr>
            <p:ph type="title"/>
          </p:nvPr>
        </p:nvSpPr>
        <p:spPr>
          <a:xfrm>
            <a:off x="674425" y="365125"/>
            <a:ext cx="3788394" cy="1325563"/>
          </a:xfrm>
        </p:spPr>
        <p:txBody>
          <a:bodyPr>
            <a:normAutofit/>
          </a:bodyPr>
          <a:lstStyle/>
          <a:p>
            <a:r>
              <a:rPr lang="en-US" sz="3200"/>
              <a:t>15. Printer Server</a:t>
            </a:r>
            <a:endParaRPr lang="en-ID" sz="3200"/>
          </a:p>
        </p:txBody>
      </p:sp>
      <p:sp>
        <p:nvSpPr>
          <p:cNvPr id="3" name="Content Placeholder 2">
            <a:extLst>
              <a:ext uri="{FF2B5EF4-FFF2-40B4-BE49-F238E27FC236}">
                <a16:creationId xmlns:a16="http://schemas.microsoft.com/office/drawing/2014/main" id="{870DECCA-7DB1-4E2B-B51F-40A2F2E15852}"/>
              </a:ext>
            </a:extLst>
          </p:cNvPr>
          <p:cNvSpPr>
            <a:spLocks noGrp="1"/>
          </p:cNvSpPr>
          <p:nvPr>
            <p:ph idx="1"/>
          </p:nvPr>
        </p:nvSpPr>
        <p:spPr>
          <a:xfrm>
            <a:off x="674425" y="1825625"/>
            <a:ext cx="3624618" cy="4351338"/>
          </a:xfrm>
        </p:spPr>
        <p:txBody>
          <a:bodyPr/>
          <a:lstStyle/>
          <a:p>
            <a:pPr marL="0" indent="0">
              <a:buNone/>
            </a:pPr>
            <a:r>
              <a:rPr lang="en-ID" b="1"/>
              <a:t>Tujuan</a:t>
            </a:r>
            <a:r>
              <a:rPr lang="en-ID"/>
              <a:t>:</a:t>
            </a:r>
          </a:p>
          <a:p>
            <a:r>
              <a:rPr lang="en-ID"/>
              <a:t>Berbagi satu atau lebih printer melalui jaringan, sehingga dapat digunakan secara bersama-sama.</a:t>
            </a:r>
          </a:p>
          <a:p>
            <a:pPr marL="0" indent="0">
              <a:buNone/>
            </a:pPr>
            <a:r>
              <a:rPr lang="en-ID" b="1"/>
              <a:t>Client</a:t>
            </a:r>
            <a:r>
              <a:rPr lang="en-ID"/>
              <a:t>:</a:t>
            </a:r>
          </a:p>
          <a:p>
            <a:r>
              <a:rPr lang="en-ID"/>
              <a:t>Perangkat komputer yang butuh mencetak sesuatu.</a:t>
            </a:r>
          </a:p>
          <a:p>
            <a:pPr marL="0" indent="0">
              <a:buNone/>
            </a:pPr>
            <a:endParaRPr lang="en-ID"/>
          </a:p>
        </p:txBody>
      </p:sp>
      <p:sp>
        <p:nvSpPr>
          <p:cNvPr id="4" name="Footer Placeholder 3">
            <a:extLst>
              <a:ext uri="{FF2B5EF4-FFF2-40B4-BE49-F238E27FC236}">
                <a16:creationId xmlns:a16="http://schemas.microsoft.com/office/drawing/2014/main" id="{AA044660-6231-415A-86E8-ADDEFAD420E7}"/>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90916D3-E9E0-4158-9A8D-819637F5585A}"/>
              </a:ext>
            </a:extLst>
          </p:cNvPr>
          <p:cNvSpPr>
            <a:spLocks noGrp="1"/>
          </p:cNvSpPr>
          <p:nvPr>
            <p:ph type="sldNum" sz="quarter" idx="12"/>
          </p:nvPr>
        </p:nvSpPr>
        <p:spPr/>
        <p:txBody>
          <a:bodyPr/>
          <a:lstStyle/>
          <a:p>
            <a:fld id="{F23AFC95-989C-443A-BD3C-DAE4CC2D2739}" type="slidenum">
              <a:rPr lang="id-ID" smtClean="0"/>
              <a:t>36</a:t>
            </a:fld>
            <a:endParaRPr lang="id-ID"/>
          </a:p>
        </p:txBody>
      </p:sp>
      <p:sp>
        <p:nvSpPr>
          <p:cNvPr id="6" name="Title 1">
            <a:extLst>
              <a:ext uri="{FF2B5EF4-FFF2-40B4-BE49-F238E27FC236}">
                <a16:creationId xmlns:a16="http://schemas.microsoft.com/office/drawing/2014/main" id="{FE11126B-1971-4C7A-9E8A-39CEB42E2AE3}"/>
              </a:ext>
            </a:extLst>
          </p:cNvPr>
          <p:cNvSpPr txBox="1">
            <a:spLocks/>
          </p:cNvSpPr>
          <p:nvPr/>
        </p:nvSpPr>
        <p:spPr>
          <a:xfrm>
            <a:off x="4727812" y="365125"/>
            <a:ext cx="3706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16. Sound Server</a:t>
            </a:r>
            <a:endParaRPr lang="en-ID" sz="3200"/>
          </a:p>
        </p:txBody>
      </p:sp>
      <p:sp>
        <p:nvSpPr>
          <p:cNvPr id="7" name="Content Placeholder 2">
            <a:extLst>
              <a:ext uri="{FF2B5EF4-FFF2-40B4-BE49-F238E27FC236}">
                <a16:creationId xmlns:a16="http://schemas.microsoft.com/office/drawing/2014/main" id="{954F0249-37A6-490B-BE7F-7DEF23C8E12B}"/>
              </a:ext>
            </a:extLst>
          </p:cNvPr>
          <p:cNvSpPr txBox="1">
            <a:spLocks/>
          </p:cNvSpPr>
          <p:nvPr/>
        </p:nvSpPr>
        <p:spPr>
          <a:xfrm>
            <a:off x="4727812" y="1825625"/>
            <a:ext cx="46891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D" b="1"/>
              <a:t>Tujuan</a:t>
            </a:r>
            <a:r>
              <a:rPr lang="en-ID"/>
              <a:t>:</a:t>
            </a:r>
          </a:p>
          <a:p>
            <a:r>
              <a:rPr lang="en-ID"/>
              <a:t>Memungkinkan program komputer untuk memutar dan merekam suara secara individu atau secara kooperatif.</a:t>
            </a:r>
          </a:p>
          <a:p>
            <a:pPr marL="0" indent="0">
              <a:buFont typeface="Arial" panose="020B0604020202020204" pitchFamily="34" charset="0"/>
              <a:buNone/>
            </a:pPr>
            <a:r>
              <a:rPr lang="en-ID" b="1"/>
              <a:t>Client</a:t>
            </a:r>
            <a:r>
              <a:rPr lang="en-ID"/>
              <a:t>:</a:t>
            </a:r>
          </a:p>
          <a:p>
            <a:r>
              <a:rPr lang="en-ID"/>
              <a:t>Program komputer dari komputer yang sama dan client jaringan.</a:t>
            </a:r>
          </a:p>
          <a:p>
            <a:pPr marL="0" indent="0">
              <a:buFont typeface="Arial" panose="020B0604020202020204" pitchFamily="34" charset="0"/>
              <a:buNone/>
            </a:pPr>
            <a:endParaRPr lang="en-ID"/>
          </a:p>
        </p:txBody>
      </p:sp>
      <p:sp>
        <p:nvSpPr>
          <p:cNvPr id="8" name="Title 1">
            <a:extLst>
              <a:ext uri="{FF2B5EF4-FFF2-40B4-BE49-F238E27FC236}">
                <a16:creationId xmlns:a16="http://schemas.microsoft.com/office/drawing/2014/main" id="{CEF1F58A-59CF-4568-9F6F-71612DDD9B17}"/>
              </a:ext>
            </a:extLst>
          </p:cNvPr>
          <p:cNvSpPr txBox="1">
            <a:spLocks/>
          </p:cNvSpPr>
          <p:nvPr/>
        </p:nvSpPr>
        <p:spPr>
          <a:xfrm>
            <a:off x="8939284" y="365125"/>
            <a:ext cx="30634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17. Chat Server</a:t>
            </a:r>
            <a:endParaRPr lang="en-ID" sz="3200"/>
          </a:p>
        </p:txBody>
      </p:sp>
      <p:sp>
        <p:nvSpPr>
          <p:cNvPr id="9" name="Content Placeholder 2">
            <a:extLst>
              <a:ext uri="{FF2B5EF4-FFF2-40B4-BE49-F238E27FC236}">
                <a16:creationId xmlns:a16="http://schemas.microsoft.com/office/drawing/2014/main" id="{3393BAA2-A6EE-48A7-B93D-1D52D7DA8E11}"/>
              </a:ext>
            </a:extLst>
          </p:cNvPr>
          <p:cNvSpPr txBox="1">
            <a:spLocks/>
          </p:cNvSpPr>
          <p:nvPr/>
        </p:nvSpPr>
        <p:spPr>
          <a:xfrm>
            <a:off x="9239307" y="1870075"/>
            <a:ext cx="24634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D" b="1"/>
              <a:t>Tujuan</a:t>
            </a:r>
            <a:r>
              <a:rPr lang="en-ID"/>
              <a:t>:</a:t>
            </a:r>
          </a:p>
          <a:p>
            <a:r>
              <a:rPr lang="en-ID"/>
              <a:t>Untuk menangani chatting beberapa user.</a:t>
            </a:r>
          </a:p>
          <a:p>
            <a:pPr marL="0" indent="0">
              <a:buFont typeface="Arial" panose="020B0604020202020204" pitchFamily="34" charset="0"/>
              <a:buNone/>
            </a:pPr>
            <a:r>
              <a:rPr lang="en-ID" b="1"/>
              <a:t>Client</a:t>
            </a:r>
            <a:r>
              <a:rPr lang="en-ID"/>
              <a:t>:</a:t>
            </a:r>
          </a:p>
          <a:p>
            <a:r>
              <a:rPr lang="en-ID"/>
              <a:t>Aplikasi Chatting.</a:t>
            </a:r>
          </a:p>
          <a:p>
            <a:pPr marL="0" indent="0">
              <a:buFont typeface="Arial" panose="020B0604020202020204" pitchFamily="34" charset="0"/>
              <a:buNone/>
            </a:pPr>
            <a:endParaRPr lang="en-ID"/>
          </a:p>
        </p:txBody>
      </p:sp>
    </p:spTree>
    <p:extLst>
      <p:ext uri="{BB962C8B-B14F-4D97-AF65-F5344CB8AC3E}">
        <p14:creationId xmlns:p14="http://schemas.microsoft.com/office/powerpoint/2010/main" val="275006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4A30-8AA2-407D-8543-3D021F98AE4A}"/>
              </a:ext>
            </a:extLst>
          </p:cNvPr>
          <p:cNvSpPr>
            <a:spLocks noGrp="1"/>
          </p:cNvSpPr>
          <p:nvPr>
            <p:ph type="title"/>
          </p:nvPr>
        </p:nvSpPr>
        <p:spPr/>
        <p:txBody>
          <a:bodyPr>
            <a:normAutofit/>
          </a:bodyPr>
          <a:lstStyle/>
          <a:p>
            <a:r>
              <a:rPr lang="en-US" sz="4000"/>
              <a:t>18. Virtual Server / Virtual Private Server (VPS)</a:t>
            </a:r>
            <a:endParaRPr lang="en-ID" sz="4000"/>
          </a:p>
        </p:txBody>
      </p:sp>
      <p:sp>
        <p:nvSpPr>
          <p:cNvPr id="3" name="Content Placeholder 2">
            <a:extLst>
              <a:ext uri="{FF2B5EF4-FFF2-40B4-BE49-F238E27FC236}">
                <a16:creationId xmlns:a16="http://schemas.microsoft.com/office/drawing/2014/main" id="{F6B062D0-F0CB-4022-BC21-1ACDA9AF3B77}"/>
              </a:ext>
            </a:extLst>
          </p:cNvPr>
          <p:cNvSpPr>
            <a:spLocks noGrp="1"/>
          </p:cNvSpPr>
          <p:nvPr>
            <p:ph idx="1"/>
          </p:nvPr>
        </p:nvSpPr>
        <p:spPr>
          <a:xfrm>
            <a:off x="838199" y="1825625"/>
            <a:ext cx="7473287" cy="4351338"/>
          </a:xfrm>
        </p:spPr>
        <p:txBody>
          <a:bodyPr>
            <a:normAutofit fontScale="92500" lnSpcReduction="20000"/>
          </a:bodyPr>
          <a:lstStyle/>
          <a:p>
            <a:pPr marL="0" indent="0">
              <a:buNone/>
            </a:pPr>
            <a:r>
              <a:rPr lang="en-ID" b="1"/>
              <a:t>Tujuan</a:t>
            </a:r>
            <a:r>
              <a:rPr lang="en-ID"/>
              <a:t>:</a:t>
            </a:r>
          </a:p>
          <a:p>
            <a:r>
              <a:rPr lang="en-ID"/>
              <a:t>Berbagi sumber daya perangkat keras dan lunak dengan server virtual lainnya (perangkat lunak khusus yang disebut hypervisor).</a:t>
            </a:r>
          </a:p>
          <a:p>
            <a:r>
              <a:rPr lang="en-ID"/>
              <a:t>Hypervisor menyajikan hardware virtual ke server seolah-olah itu hardware fisik yang nyata. </a:t>
            </a:r>
          </a:p>
          <a:p>
            <a:r>
              <a:rPr lang="en-ID"/>
              <a:t>Virtualisasi server memungkinkan infrastruktur yang lebih efisien.</a:t>
            </a:r>
          </a:p>
          <a:p>
            <a:r>
              <a:rPr lang="en-ID"/>
              <a:t>Terbagi menjadi Dedicated dan Non-Dedicated Server</a:t>
            </a:r>
          </a:p>
          <a:p>
            <a:pPr marL="0" indent="0">
              <a:buNone/>
            </a:pPr>
            <a:r>
              <a:rPr lang="en-ID" b="1"/>
              <a:t>Client</a:t>
            </a:r>
            <a:r>
              <a:rPr lang="en-ID"/>
              <a:t>:</a:t>
            </a:r>
          </a:p>
          <a:p>
            <a:r>
              <a:rPr lang="en-ID"/>
              <a:t>Semua komputer jaringan.</a:t>
            </a:r>
          </a:p>
          <a:p>
            <a:pPr marL="0" indent="0">
              <a:buNone/>
            </a:pPr>
            <a:endParaRPr lang="en-ID"/>
          </a:p>
        </p:txBody>
      </p:sp>
      <p:sp>
        <p:nvSpPr>
          <p:cNvPr id="4" name="Footer Placeholder 3">
            <a:extLst>
              <a:ext uri="{FF2B5EF4-FFF2-40B4-BE49-F238E27FC236}">
                <a16:creationId xmlns:a16="http://schemas.microsoft.com/office/drawing/2014/main" id="{F55F0DF7-C4CA-41B5-AC55-BD91E87AACC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84B0C6D-0771-4FAD-A507-FADC12656B2C}"/>
              </a:ext>
            </a:extLst>
          </p:cNvPr>
          <p:cNvSpPr>
            <a:spLocks noGrp="1"/>
          </p:cNvSpPr>
          <p:nvPr>
            <p:ph type="sldNum" sz="quarter" idx="12"/>
          </p:nvPr>
        </p:nvSpPr>
        <p:spPr/>
        <p:txBody>
          <a:bodyPr/>
          <a:lstStyle/>
          <a:p>
            <a:fld id="{F23AFC95-989C-443A-BD3C-DAE4CC2D2739}" type="slidenum">
              <a:rPr lang="id-ID" smtClean="0"/>
              <a:t>37</a:t>
            </a:fld>
            <a:endParaRPr lang="id-ID"/>
          </a:p>
        </p:txBody>
      </p:sp>
      <p:pic>
        <p:nvPicPr>
          <p:cNvPr id="9" name="Picture 8">
            <a:extLst>
              <a:ext uri="{FF2B5EF4-FFF2-40B4-BE49-F238E27FC236}">
                <a16:creationId xmlns:a16="http://schemas.microsoft.com/office/drawing/2014/main" id="{EBE28F88-9D7F-4781-84BE-A532D05E2FE2}"/>
              </a:ext>
            </a:extLst>
          </p:cNvPr>
          <p:cNvPicPr>
            <a:picLocks noChangeAspect="1"/>
          </p:cNvPicPr>
          <p:nvPr/>
        </p:nvPicPr>
        <p:blipFill rotWithShape="1">
          <a:blip r:embed="rId2"/>
          <a:srcRect l="48083" t="14583" r="4659" b="9930"/>
          <a:stretch/>
        </p:blipFill>
        <p:spPr>
          <a:xfrm>
            <a:off x="8610600" y="2023203"/>
            <a:ext cx="2743201" cy="4000631"/>
          </a:xfrm>
          <a:prstGeom prst="rect">
            <a:avLst/>
          </a:prstGeom>
        </p:spPr>
      </p:pic>
    </p:spTree>
    <p:extLst>
      <p:ext uri="{BB962C8B-B14F-4D97-AF65-F5344CB8AC3E}">
        <p14:creationId xmlns:p14="http://schemas.microsoft.com/office/powerpoint/2010/main" val="2139748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FC38-9179-447B-8FFA-BACBA0A36971}"/>
              </a:ext>
            </a:extLst>
          </p:cNvPr>
          <p:cNvSpPr>
            <a:spLocks noGrp="1"/>
          </p:cNvSpPr>
          <p:nvPr>
            <p:ph type="ctrTitle"/>
          </p:nvPr>
        </p:nvSpPr>
        <p:spPr/>
        <p:txBody>
          <a:bodyPr/>
          <a:lstStyle/>
          <a:p>
            <a:r>
              <a:rPr lang="en-US"/>
              <a:t>SEKIAN</a:t>
            </a:r>
            <a:endParaRPr lang="en-ID"/>
          </a:p>
        </p:txBody>
      </p:sp>
      <p:sp>
        <p:nvSpPr>
          <p:cNvPr id="3" name="Subtitle 2">
            <a:extLst>
              <a:ext uri="{FF2B5EF4-FFF2-40B4-BE49-F238E27FC236}">
                <a16:creationId xmlns:a16="http://schemas.microsoft.com/office/drawing/2014/main" id="{D402CED0-97BE-4BAF-8ECF-D659CE82C75A}"/>
              </a:ext>
            </a:extLst>
          </p:cNvPr>
          <p:cNvSpPr>
            <a:spLocks noGrp="1"/>
          </p:cNvSpPr>
          <p:nvPr>
            <p:ph type="subTitle" idx="1"/>
          </p:nvPr>
        </p:nvSpPr>
        <p:spPr/>
        <p:txBody>
          <a:bodyPr/>
          <a:lstStyle/>
          <a:p>
            <a:r>
              <a:rPr lang="en-US"/>
              <a:t>~ Terimakasih ~</a:t>
            </a:r>
            <a:endParaRPr lang="en-ID"/>
          </a:p>
        </p:txBody>
      </p:sp>
    </p:spTree>
    <p:extLst>
      <p:ext uri="{BB962C8B-B14F-4D97-AF65-F5344CB8AC3E}">
        <p14:creationId xmlns:p14="http://schemas.microsoft.com/office/powerpoint/2010/main" val="2424410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428625"/>
            <a:ext cx="8369300" cy="6276975"/>
          </a:xfrm>
          <a:prstGeom prst="rect">
            <a:avLst/>
          </a:prstGeom>
        </p:spPr>
      </p:pic>
      <p:sp>
        <p:nvSpPr>
          <p:cNvPr id="2" name="Footer Placeholder 1"/>
          <p:cNvSpPr>
            <a:spLocks noGrp="1"/>
          </p:cNvSpPr>
          <p:nvPr>
            <p:ph type="ftr" sz="quarter" idx="11"/>
          </p:nvPr>
        </p:nvSpPr>
        <p:spPr/>
        <p:txBody>
          <a:bodyPr/>
          <a:lstStyle/>
          <a:p>
            <a:r>
              <a:rPr lang="nn-NO"/>
              <a:t>Program Studi Sistem Informasi - FASTE - UIN Suska Riau</a:t>
            </a:r>
            <a:endParaRPr lang="id-ID"/>
          </a:p>
        </p:txBody>
      </p:sp>
      <p:sp>
        <p:nvSpPr>
          <p:cNvPr id="3" name="Slide Number Placeholder 2"/>
          <p:cNvSpPr>
            <a:spLocks noGrp="1"/>
          </p:cNvSpPr>
          <p:nvPr>
            <p:ph type="sldNum" sz="quarter" idx="12"/>
          </p:nvPr>
        </p:nvSpPr>
        <p:spPr/>
        <p:txBody>
          <a:bodyPr/>
          <a:lstStyle/>
          <a:p>
            <a:fld id="{F23AFC95-989C-443A-BD3C-DAE4CC2D2739}" type="slidenum">
              <a:rPr lang="id-ID" smtClean="0"/>
              <a:t>39</a:t>
            </a:fld>
            <a:endParaRPr lang="id-ID"/>
          </a:p>
        </p:txBody>
      </p:sp>
    </p:spTree>
    <p:extLst>
      <p:ext uri="{BB962C8B-B14F-4D97-AF65-F5344CB8AC3E}">
        <p14:creationId xmlns:p14="http://schemas.microsoft.com/office/powerpoint/2010/main" val="178445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6C8F-6078-4BFC-B8BD-454A27374B4D}"/>
              </a:ext>
            </a:extLst>
          </p:cNvPr>
          <p:cNvSpPr>
            <a:spLocks noGrp="1"/>
          </p:cNvSpPr>
          <p:nvPr>
            <p:ph type="title"/>
          </p:nvPr>
        </p:nvSpPr>
        <p:spPr/>
        <p:txBody>
          <a:bodyPr/>
          <a:lstStyle/>
          <a:p>
            <a:r>
              <a:rPr lang="en-US"/>
              <a:t>Pendahuluan</a:t>
            </a:r>
            <a:endParaRPr lang="en-ID"/>
          </a:p>
        </p:txBody>
      </p:sp>
      <p:sp>
        <p:nvSpPr>
          <p:cNvPr id="3" name="Content Placeholder 2">
            <a:extLst>
              <a:ext uri="{FF2B5EF4-FFF2-40B4-BE49-F238E27FC236}">
                <a16:creationId xmlns:a16="http://schemas.microsoft.com/office/drawing/2014/main" id="{A8EB1FB7-83A2-4863-8747-A35467FCA8DB}"/>
              </a:ext>
            </a:extLst>
          </p:cNvPr>
          <p:cNvSpPr>
            <a:spLocks noGrp="1"/>
          </p:cNvSpPr>
          <p:nvPr>
            <p:ph idx="1"/>
          </p:nvPr>
        </p:nvSpPr>
        <p:spPr/>
        <p:txBody>
          <a:bodyPr>
            <a:normAutofit/>
          </a:bodyPr>
          <a:lstStyle/>
          <a:p>
            <a:r>
              <a:rPr lang="en-ID" b="1"/>
              <a:t>Servis</a:t>
            </a:r>
            <a:r>
              <a:rPr lang="en-ID"/>
              <a:t> (</a:t>
            </a:r>
            <a:r>
              <a:rPr lang="en-ID" b="1" i="1"/>
              <a:t>Service</a:t>
            </a:r>
            <a:r>
              <a:rPr lang="en-ID"/>
              <a:t>) </a:t>
            </a:r>
            <a:r>
              <a:rPr lang="en-ID">
                <a:sym typeface="Wingdings" panose="05000000000000000000" pitchFamily="2" charset="2"/>
              </a:rPr>
              <a:t> “</a:t>
            </a:r>
            <a:r>
              <a:rPr lang="en-ID" b="1">
                <a:sym typeface="Wingdings" panose="05000000000000000000" pitchFamily="2" charset="2"/>
              </a:rPr>
              <a:t>Layanan</a:t>
            </a:r>
            <a:r>
              <a:rPr lang="en-ID">
                <a:sym typeface="Wingdings" panose="05000000000000000000" pitchFamily="2" charset="2"/>
              </a:rPr>
              <a:t>”.</a:t>
            </a:r>
            <a:endParaRPr lang="en-ID"/>
          </a:p>
          <a:p>
            <a:r>
              <a:rPr lang="en-ID" b="1">
                <a:solidFill>
                  <a:srgbClr val="00B050"/>
                </a:solidFill>
              </a:rPr>
              <a:t>Server</a:t>
            </a:r>
            <a:r>
              <a:rPr lang="en-ID"/>
              <a:t> </a:t>
            </a:r>
            <a:r>
              <a:rPr lang="en-ID">
                <a:sym typeface="Wingdings" panose="05000000000000000000" pitchFamily="2" charset="2"/>
              </a:rPr>
              <a:t> “</a:t>
            </a:r>
            <a:r>
              <a:rPr lang="en-ID" b="1">
                <a:solidFill>
                  <a:srgbClr val="00B050"/>
                </a:solidFill>
                <a:sym typeface="Wingdings" panose="05000000000000000000" pitchFamily="2" charset="2"/>
              </a:rPr>
              <a:t>P</a:t>
            </a:r>
            <a:r>
              <a:rPr lang="en-ID" b="1">
                <a:solidFill>
                  <a:srgbClr val="00B050"/>
                </a:solidFill>
              </a:rPr>
              <a:t>elayan</a:t>
            </a:r>
            <a:r>
              <a:rPr lang="en-ID"/>
              <a:t>” atau “</a:t>
            </a:r>
            <a:r>
              <a:rPr lang="en-ID" b="1">
                <a:solidFill>
                  <a:srgbClr val="00B050"/>
                </a:solidFill>
              </a:rPr>
              <a:t>Peladen</a:t>
            </a:r>
            <a:r>
              <a:rPr lang="en-ID"/>
              <a:t>”.</a:t>
            </a:r>
          </a:p>
          <a:p>
            <a:r>
              <a:rPr lang="en-ID"/>
              <a:t>Merupakan </a:t>
            </a:r>
            <a:r>
              <a:rPr lang="en-ID" b="1" u="sng"/>
              <a:t>induk dari segala komputer </a:t>
            </a:r>
            <a:r>
              <a:rPr lang="en-ID"/>
              <a:t>yang terhubung pada sebuah jaringan yang berfungsi sebagai pengatur sistem jaringan.</a:t>
            </a:r>
          </a:p>
          <a:p>
            <a:r>
              <a:rPr lang="en-ID" b="1" u="sng"/>
              <a:t>Menjalankan perangkat lunak administratif </a:t>
            </a:r>
            <a:r>
              <a:rPr lang="en-ID"/>
              <a:t>yang mengontrol akses terhadap jaringan dan sumber daya yang terdapat di dalamnya.</a:t>
            </a:r>
          </a:p>
          <a:p>
            <a:r>
              <a:rPr lang="en-ID"/>
              <a:t>Secara fisik didukung dengan piranti (prosesor, RAM, Hardisk, dll) yang bersifat </a:t>
            </a:r>
            <a:r>
              <a:rPr lang="en-ID" b="1" u="sng"/>
              <a:t>scalable/besar </a:t>
            </a:r>
            <a:r>
              <a:rPr lang="en-ID"/>
              <a:t>dan dilengkapi dengan </a:t>
            </a:r>
            <a:r>
              <a:rPr lang="en-ID" b="1" u="sng"/>
              <a:t>SOJ khusus</a:t>
            </a:r>
            <a:r>
              <a:rPr lang="en-ID"/>
              <a:t>.</a:t>
            </a:r>
          </a:p>
        </p:txBody>
      </p:sp>
      <p:sp>
        <p:nvSpPr>
          <p:cNvPr id="4" name="Footer Placeholder 3">
            <a:extLst>
              <a:ext uri="{FF2B5EF4-FFF2-40B4-BE49-F238E27FC236}">
                <a16:creationId xmlns:a16="http://schemas.microsoft.com/office/drawing/2014/main" id="{27B3F77A-3206-47DE-A8B5-7F3AE35F716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F685231E-9F94-49E4-8793-0ADFAD276C81}"/>
              </a:ext>
            </a:extLst>
          </p:cNvPr>
          <p:cNvSpPr>
            <a:spLocks noGrp="1"/>
          </p:cNvSpPr>
          <p:nvPr>
            <p:ph type="sldNum" sz="quarter" idx="12"/>
          </p:nvPr>
        </p:nvSpPr>
        <p:spPr/>
        <p:txBody>
          <a:bodyPr/>
          <a:lstStyle/>
          <a:p>
            <a:fld id="{F23AFC95-989C-443A-BD3C-DAE4CC2D2739}" type="slidenum">
              <a:rPr lang="id-ID" smtClean="0"/>
              <a:t>4</a:t>
            </a:fld>
            <a:endParaRPr lang="id-ID"/>
          </a:p>
        </p:txBody>
      </p:sp>
    </p:spTree>
    <p:extLst>
      <p:ext uri="{BB962C8B-B14F-4D97-AF65-F5344CB8AC3E}">
        <p14:creationId xmlns:p14="http://schemas.microsoft.com/office/powerpoint/2010/main" val="877785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4369"/>
            <a:ext cx="6355977" cy="1325563"/>
          </a:xfrm>
        </p:spPr>
        <p:txBody>
          <a:bodyPr/>
          <a:lstStyle/>
          <a:p>
            <a:r>
              <a:rPr lang="id-ID" b="1" dirty="0"/>
              <a:t>Thanks...</a:t>
            </a:r>
          </a:p>
        </p:txBody>
      </p:sp>
      <p:sp>
        <p:nvSpPr>
          <p:cNvPr id="3" name="Content Placeholder 2"/>
          <p:cNvSpPr>
            <a:spLocks noGrp="1"/>
          </p:cNvSpPr>
          <p:nvPr>
            <p:ph idx="1"/>
          </p:nvPr>
        </p:nvSpPr>
        <p:spPr>
          <a:xfrm>
            <a:off x="838200" y="2524869"/>
            <a:ext cx="5643282" cy="971363"/>
          </a:xfrm>
        </p:spPr>
        <p:txBody>
          <a:bodyPr/>
          <a:lstStyle/>
          <a:p>
            <a:pPr marL="0" indent="0">
              <a:buNone/>
            </a:pPr>
            <a:r>
              <a:rPr lang="id-ID" dirty="0"/>
              <a:t>See u next week...</a:t>
            </a:r>
          </a:p>
          <a:p>
            <a:pPr marL="0" indent="0">
              <a:buNone/>
            </a:pPr>
            <a:endParaRPr lang="id-ID" dirty="0"/>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177" y="822566"/>
            <a:ext cx="4159624" cy="5263722"/>
          </a:xfrm>
          <a:prstGeom prst="rect">
            <a:avLst/>
          </a:prstGeom>
          <a:ln>
            <a:noFill/>
          </a:ln>
          <a:effectLst>
            <a:softEdge rad="112500"/>
          </a:effectLst>
        </p:spPr>
      </p:pic>
      <p:sp>
        <p:nvSpPr>
          <p:cNvPr id="5" name="Content Placeholder 2"/>
          <p:cNvSpPr txBox="1">
            <a:spLocks/>
          </p:cNvSpPr>
          <p:nvPr/>
        </p:nvSpPr>
        <p:spPr>
          <a:xfrm>
            <a:off x="838200" y="3953435"/>
            <a:ext cx="5643282" cy="2132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a:t>“Tanpa tindakan, pengetahuan tidak ada gunanya dan pengetahuan tanpa tindakan itu sia-sia</a:t>
            </a:r>
            <a:r>
              <a:rPr lang="id-ID" i="1"/>
              <a:t>...</a:t>
            </a:r>
            <a:r>
              <a:rPr lang="en-US" i="1"/>
              <a:t>” </a:t>
            </a:r>
          </a:p>
          <a:p>
            <a:pPr marL="0" indent="0">
              <a:buFont typeface="Arial" panose="020B0604020202020204" pitchFamily="34" charset="0"/>
              <a:buNone/>
            </a:pPr>
            <a:r>
              <a:rPr lang="en-US" i="1"/>
              <a:t>(Abu Bakar Ash-Shiddiq)</a:t>
            </a:r>
            <a:endParaRPr lang="id-ID" dirty="0"/>
          </a:p>
          <a:p>
            <a:pPr marL="0" indent="0">
              <a:buFont typeface="Arial" panose="020B0604020202020204" pitchFamily="34" charset="0"/>
              <a:buNone/>
            </a:pPr>
            <a:endParaRPr lang="id-ID" i="1" dirty="0"/>
          </a:p>
          <a:p>
            <a:pPr marL="0" indent="0">
              <a:buFont typeface="Arial" panose="020B0604020202020204" pitchFamily="34" charset="0"/>
              <a:buNone/>
            </a:pPr>
            <a:endParaRPr lang="id-ID" i="1" dirty="0"/>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40</a:t>
            </a:fld>
            <a:endParaRPr lang="id-ID"/>
          </a:p>
        </p:txBody>
      </p:sp>
    </p:spTree>
    <p:extLst>
      <p:ext uri="{BB962C8B-B14F-4D97-AF65-F5344CB8AC3E}">
        <p14:creationId xmlns:p14="http://schemas.microsoft.com/office/powerpoint/2010/main" val="93771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528019-AA87-49BE-A16F-1E66E62388ED}"/>
              </a:ext>
            </a:extLst>
          </p:cNvPr>
          <p:cNvPicPr>
            <a:picLocks noChangeAspect="1"/>
          </p:cNvPicPr>
          <p:nvPr/>
        </p:nvPicPr>
        <p:blipFill>
          <a:blip r:embed="rId2"/>
          <a:stretch>
            <a:fillRect/>
          </a:stretch>
        </p:blipFill>
        <p:spPr>
          <a:xfrm>
            <a:off x="290660" y="1460310"/>
            <a:ext cx="3720763" cy="4813736"/>
          </a:xfrm>
          <a:prstGeom prst="rect">
            <a:avLst/>
          </a:prstGeom>
          <a:ln>
            <a:noFill/>
          </a:ln>
          <a:effectLst>
            <a:softEdge rad="112500"/>
          </a:effectLst>
        </p:spPr>
      </p:pic>
      <p:sp>
        <p:nvSpPr>
          <p:cNvPr id="2" name="Title 1">
            <a:extLst>
              <a:ext uri="{FF2B5EF4-FFF2-40B4-BE49-F238E27FC236}">
                <a16:creationId xmlns:a16="http://schemas.microsoft.com/office/drawing/2014/main" id="{F146B7A3-3FDF-4729-A092-F6E2BD93A19E}"/>
              </a:ext>
            </a:extLst>
          </p:cNvPr>
          <p:cNvSpPr>
            <a:spLocks noGrp="1"/>
          </p:cNvSpPr>
          <p:nvPr>
            <p:ph type="title"/>
          </p:nvPr>
        </p:nvSpPr>
        <p:spPr>
          <a:xfrm>
            <a:off x="641445" y="365125"/>
            <a:ext cx="10712355" cy="781287"/>
          </a:xfrm>
        </p:spPr>
        <p:txBody>
          <a:bodyPr/>
          <a:lstStyle/>
          <a:p>
            <a:r>
              <a:rPr lang="en-US"/>
              <a:t>Pengertian “</a:t>
            </a:r>
            <a:r>
              <a:rPr lang="en-US" b="1"/>
              <a:t>Server</a:t>
            </a:r>
            <a:r>
              <a:rPr lang="en-US"/>
              <a:t>”</a:t>
            </a:r>
            <a:endParaRPr lang="en-ID"/>
          </a:p>
        </p:txBody>
      </p:sp>
      <p:sp>
        <p:nvSpPr>
          <p:cNvPr id="3" name="Content Placeholder 2">
            <a:extLst>
              <a:ext uri="{FF2B5EF4-FFF2-40B4-BE49-F238E27FC236}">
                <a16:creationId xmlns:a16="http://schemas.microsoft.com/office/drawing/2014/main" id="{25223848-A92D-4682-A983-D3420334CD23}"/>
              </a:ext>
            </a:extLst>
          </p:cNvPr>
          <p:cNvSpPr>
            <a:spLocks noGrp="1"/>
          </p:cNvSpPr>
          <p:nvPr>
            <p:ph idx="1"/>
          </p:nvPr>
        </p:nvSpPr>
        <p:spPr>
          <a:xfrm>
            <a:off x="3908950" y="1146412"/>
            <a:ext cx="7772400" cy="5575063"/>
          </a:xfrm>
        </p:spPr>
        <p:txBody>
          <a:bodyPr>
            <a:normAutofit fontScale="92500" lnSpcReduction="10000"/>
          </a:bodyPr>
          <a:lstStyle/>
          <a:p>
            <a:r>
              <a:rPr lang="sv-SE">
                <a:sym typeface="Wingdings" panose="05000000000000000000" pitchFamily="2" charset="2"/>
              </a:rPr>
              <a:t>Server adalah perangkat yang ditujukan untuk </a:t>
            </a:r>
            <a:r>
              <a:rPr lang="sv-SE" b="1">
                <a:solidFill>
                  <a:srgbClr val="00B050"/>
                </a:solidFill>
                <a:sym typeface="Wingdings" panose="05000000000000000000" pitchFamily="2" charset="2"/>
              </a:rPr>
              <a:t>menyediakan sebuah layanan</a:t>
            </a:r>
            <a:r>
              <a:rPr lang="sv-SE">
                <a:sym typeface="Wingdings" panose="05000000000000000000" pitchFamily="2" charset="2"/>
              </a:rPr>
              <a:t> kepada beberapa perangkat lainya (Kemdikbud).</a:t>
            </a:r>
          </a:p>
          <a:p>
            <a:r>
              <a:rPr lang="en-ID">
                <a:sym typeface="Wingdings" panose="05000000000000000000" pitchFamily="2" charset="2"/>
              </a:rPr>
              <a:t>Program komputer atau perangkat yang </a:t>
            </a:r>
            <a:r>
              <a:rPr lang="en-ID" b="1">
                <a:solidFill>
                  <a:srgbClr val="00B050"/>
                </a:solidFill>
                <a:sym typeface="Wingdings" panose="05000000000000000000" pitchFamily="2" charset="2"/>
              </a:rPr>
              <a:t>menyediakan fungsionalitas </a:t>
            </a:r>
            <a:r>
              <a:rPr lang="en-ID">
                <a:sym typeface="Wingdings" panose="05000000000000000000" pitchFamily="2" charset="2"/>
              </a:rPr>
              <a:t>untuk program atau perangkat lain, yang disebut "klien“ (Wikipedia).</a:t>
            </a:r>
          </a:p>
          <a:p>
            <a:r>
              <a:rPr lang="en-ID">
                <a:sym typeface="Wingdings" panose="05000000000000000000" pitchFamily="2" charset="2"/>
              </a:rPr>
              <a:t>Sebuah computer yang </a:t>
            </a:r>
            <a:r>
              <a:rPr lang="en-ID" b="1">
                <a:solidFill>
                  <a:srgbClr val="00B050"/>
                </a:solidFill>
                <a:sym typeface="Wingdings" panose="05000000000000000000" pitchFamily="2" charset="2"/>
              </a:rPr>
              <a:t>mengatur lalu lintas data </a:t>
            </a:r>
            <a:r>
              <a:rPr lang="en-ID">
                <a:sym typeface="Wingdings" panose="05000000000000000000" pitchFamily="2" charset="2"/>
              </a:rPr>
              <a:t>yang terjadi pada sebuah jaringan (Rohmanah, 2014).</a:t>
            </a:r>
          </a:p>
          <a:p>
            <a:r>
              <a:rPr lang="en-ID"/>
              <a:t>Suatu tempat penyimpanan data atau informasi yang berfungsi untuk memberikan </a:t>
            </a:r>
            <a:r>
              <a:rPr lang="en-ID" b="1">
                <a:solidFill>
                  <a:srgbClr val="00B050"/>
                </a:solidFill>
              </a:rPr>
              <a:t>layanan (</a:t>
            </a:r>
            <a:r>
              <a:rPr lang="en-ID" b="1" i="1">
                <a:solidFill>
                  <a:srgbClr val="00B050"/>
                </a:solidFill>
              </a:rPr>
              <a:t>service</a:t>
            </a:r>
            <a:r>
              <a:rPr lang="en-ID" b="1">
                <a:solidFill>
                  <a:srgbClr val="00B050"/>
                </a:solidFill>
              </a:rPr>
              <a:t>) kepada client </a:t>
            </a:r>
            <a:r>
              <a:rPr lang="en-ID"/>
              <a:t>yang terhubung dengannya.</a:t>
            </a:r>
          </a:p>
          <a:p>
            <a:r>
              <a:rPr lang="en-ID">
                <a:sym typeface="Wingdings" panose="05000000000000000000" pitchFamily="2" charset="2"/>
              </a:rPr>
              <a:t>Suatu sistem komputer yang berfungsi untuk memberikan </a:t>
            </a:r>
            <a:r>
              <a:rPr lang="en-ID" b="1">
                <a:solidFill>
                  <a:srgbClr val="00B050"/>
                </a:solidFill>
                <a:sym typeface="Wingdings" panose="05000000000000000000" pitchFamily="2" charset="2"/>
              </a:rPr>
              <a:t>layanan dan mengontrol </a:t>
            </a:r>
            <a:r>
              <a:rPr lang="en-ID">
                <a:sym typeface="Wingdings" panose="05000000000000000000" pitchFamily="2" charset="2"/>
              </a:rPr>
              <a:t>akses setiap </a:t>
            </a:r>
            <a:r>
              <a:rPr lang="en-ID" i="1">
                <a:sym typeface="Wingdings" panose="05000000000000000000" pitchFamily="2" charset="2"/>
              </a:rPr>
              <a:t>client</a:t>
            </a:r>
            <a:r>
              <a:rPr lang="en-ID">
                <a:sym typeface="Wingdings" panose="05000000000000000000" pitchFamily="2" charset="2"/>
              </a:rPr>
              <a:t> yang terhubung dengan sebuah jaringan komputer.</a:t>
            </a:r>
          </a:p>
        </p:txBody>
      </p:sp>
      <p:sp>
        <p:nvSpPr>
          <p:cNvPr id="4" name="Footer Placeholder 3">
            <a:extLst>
              <a:ext uri="{FF2B5EF4-FFF2-40B4-BE49-F238E27FC236}">
                <a16:creationId xmlns:a16="http://schemas.microsoft.com/office/drawing/2014/main" id="{AC994F95-A542-4772-959C-0D5E1A732BC3}"/>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CE7D2321-722F-46C7-957C-9EFEB7DFB1D9}"/>
              </a:ext>
            </a:extLst>
          </p:cNvPr>
          <p:cNvSpPr>
            <a:spLocks noGrp="1"/>
          </p:cNvSpPr>
          <p:nvPr>
            <p:ph type="sldNum" sz="quarter" idx="12"/>
          </p:nvPr>
        </p:nvSpPr>
        <p:spPr/>
        <p:txBody>
          <a:bodyPr/>
          <a:lstStyle/>
          <a:p>
            <a:fld id="{F23AFC95-989C-443A-BD3C-DAE4CC2D2739}" type="slidenum">
              <a:rPr lang="id-ID" smtClean="0"/>
              <a:t>5</a:t>
            </a:fld>
            <a:endParaRPr lang="id-ID"/>
          </a:p>
        </p:txBody>
      </p:sp>
    </p:spTree>
    <p:extLst>
      <p:ext uri="{BB962C8B-B14F-4D97-AF65-F5344CB8AC3E}">
        <p14:creationId xmlns:p14="http://schemas.microsoft.com/office/powerpoint/2010/main" val="341409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487A-BEED-4D00-B23F-DC7591FD8D44}"/>
              </a:ext>
            </a:extLst>
          </p:cNvPr>
          <p:cNvSpPr>
            <a:spLocks noGrp="1"/>
          </p:cNvSpPr>
          <p:nvPr>
            <p:ph type="title"/>
          </p:nvPr>
        </p:nvSpPr>
        <p:spPr>
          <a:xfrm>
            <a:off x="838200" y="365126"/>
            <a:ext cx="10515600" cy="713048"/>
          </a:xfrm>
        </p:spPr>
        <p:txBody>
          <a:bodyPr/>
          <a:lstStyle/>
          <a:p>
            <a:r>
              <a:rPr lang="en-US"/>
              <a:t>Fungsi Server</a:t>
            </a:r>
            <a:endParaRPr lang="en-ID"/>
          </a:p>
        </p:txBody>
      </p:sp>
      <p:sp>
        <p:nvSpPr>
          <p:cNvPr id="3" name="Content Placeholder 2">
            <a:extLst>
              <a:ext uri="{FF2B5EF4-FFF2-40B4-BE49-F238E27FC236}">
                <a16:creationId xmlns:a16="http://schemas.microsoft.com/office/drawing/2014/main" id="{6E1C8628-2E40-4818-91B7-AAAFC9BFDBE3}"/>
              </a:ext>
            </a:extLst>
          </p:cNvPr>
          <p:cNvSpPr>
            <a:spLocks noGrp="1"/>
          </p:cNvSpPr>
          <p:nvPr>
            <p:ph idx="1"/>
          </p:nvPr>
        </p:nvSpPr>
        <p:spPr>
          <a:xfrm>
            <a:off x="838200" y="1187354"/>
            <a:ext cx="7772400" cy="5431810"/>
          </a:xfrm>
        </p:spPr>
        <p:txBody>
          <a:bodyPr>
            <a:normAutofit fontScale="92500" lnSpcReduction="10000"/>
          </a:bodyPr>
          <a:lstStyle/>
          <a:p>
            <a:pPr marL="0" indent="0">
              <a:buNone/>
            </a:pPr>
            <a:r>
              <a:rPr lang="en-ID"/>
              <a:t>Fungsi server </a:t>
            </a:r>
            <a:r>
              <a:rPr lang="en-ID" b="1" u="sng"/>
              <a:t>tergantung dari masing-masing jenis layanan</a:t>
            </a:r>
            <a:r>
              <a:rPr lang="en-ID"/>
              <a:t> yang digunakan. Secara umum berfungsi:</a:t>
            </a:r>
          </a:p>
          <a:p>
            <a:r>
              <a:rPr lang="en-ID" b="1">
                <a:solidFill>
                  <a:srgbClr val="00B050"/>
                </a:solidFill>
              </a:rPr>
              <a:t>Melayani</a:t>
            </a:r>
            <a:r>
              <a:rPr lang="en-ID"/>
              <a:t> </a:t>
            </a:r>
            <a:r>
              <a:rPr lang="en-ID" b="1">
                <a:solidFill>
                  <a:srgbClr val="00B050"/>
                </a:solidFill>
              </a:rPr>
              <a:t>permintaan data </a:t>
            </a:r>
            <a:r>
              <a:rPr lang="en-ID"/>
              <a:t>dari komputer </a:t>
            </a:r>
            <a:r>
              <a:rPr lang="en-ID" i="1"/>
              <a:t>client</a:t>
            </a:r>
            <a:r>
              <a:rPr lang="en-ID"/>
              <a:t>.</a:t>
            </a:r>
          </a:p>
          <a:p>
            <a:r>
              <a:rPr lang="en-ID" b="1">
                <a:solidFill>
                  <a:srgbClr val="00B050"/>
                </a:solidFill>
              </a:rPr>
              <a:t>Mengatur</a:t>
            </a:r>
            <a:r>
              <a:rPr lang="en-ID"/>
              <a:t> </a:t>
            </a:r>
            <a:r>
              <a:rPr lang="en-ID" b="1">
                <a:solidFill>
                  <a:srgbClr val="00B050"/>
                </a:solidFill>
              </a:rPr>
              <a:t>lalu lintas data </a:t>
            </a:r>
            <a:r>
              <a:rPr lang="en-ID"/>
              <a:t>pada suatu jaringan.</a:t>
            </a:r>
          </a:p>
          <a:p>
            <a:r>
              <a:rPr lang="en-ID" b="1">
                <a:solidFill>
                  <a:srgbClr val="00B050"/>
                </a:solidFill>
              </a:rPr>
              <a:t>Mengatur</a:t>
            </a:r>
            <a:r>
              <a:rPr lang="en-ID"/>
              <a:t> </a:t>
            </a:r>
            <a:r>
              <a:rPr lang="en-ID" b="1">
                <a:solidFill>
                  <a:srgbClr val="00B050"/>
                </a:solidFill>
              </a:rPr>
              <a:t>hak akses </a:t>
            </a:r>
            <a:r>
              <a:rPr lang="en-ID"/>
              <a:t>pada suatu jaringan dalam membatasi </a:t>
            </a:r>
            <a:r>
              <a:rPr lang="en-ID" i="1"/>
              <a:t>client</a:t>
            </a:r>
            <a:r>
              <a:rPr lang="en-ID"/>
              <a:t>.</a:t>
            </a:r>
          </a:p>
          <a:p>
            <a:r>
              <a:rPr lang="en-ID" b="1">
                <a:solidFill>
                  <a:srgbClr val="00B050"/>
                </a:solidFill>
              </a:rPr>
              <a:t>Menyimpan berbagai macam data</a:t>
            </a:r>
            <a:r>
              <a:rPr lang="en-ID"/>
              <a:t>, file, aplikasi, dan informasi lainnya sehingga dapat diakses secara bersama-sama maupun individu.</a:t>
            </a:r>
          </a:p>
          <a:p>
            <a:r>
              <a:rPr lang="en-ID" b="1">
                <a:solidFill>
                  <a:srgbClr val="00B050"/>
                </a:solidFill>
              </a:rPr>
              <a:t>Menyediakan</a:t>
            </a:r>
            <a:r>
              <a:rPr lang="en-ID"/>
              <a:t> berbagai macam </a:t>
            </a:r>
            <a:r>
              <a:rPr lang="en-ID" b="1">
                <a:solidFill>
                  <a:srgbClr val="00B050"/>
                </a:solidFill>
              </a:rPr>
              <a:t>sumber daya </a:t>
            </a:r>
            <a:r>
              <a:rPr lang="en-ID"/>
              <a:t>yang dapat digunakan oleh banyak komputer klien dalam jaringan.</a:t>
            </a:r>
          </a:p>
          <a:p>
            <a:r>
              <a:rPr lang="en-ID" b="1">
                <a:solidFill>
                  <a:srgbClr val="00B050"/>
                </a:solidFill>
              </a:rPr>
              <a:t>Menyediakan basis data dan aplikasi </a:t>
            </a:r>
            <a:r>
              <a:rPr lang="en-ID"/>
              <a:t>yang dapat dioperasikan pada semua komputer klien.</a:t>
            </a:r>
          </a:p>
        </p:txBody>
      </p:sp>
      <p:sp>
        <p:nvSpPr>
          <p:cNvPr id="4" name="Footer Placeholder 3">
            <a:extLst>
              <a:ext uri="{FF2B5EF4-FFF2-40B4-BE49-F238E27FC236}">
                <a16:creationId xmlns:a16="http://schemas.microsoft.com/office/drawing/2014/main" id="{B5F20C43-5E12-43A9-869F-C645181E9E6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CD51E4F-C285-436A-99E5-DB92C0481CCA}"/>
              </a:ext>
            </a:extLst>
          </p:cNvPr>
          <p:cNvSpPr>
            <a:spLocks noGrp="1"/>
          </p:cNvSpPr>
          <p:nvPr>
            <p:ph type="sldNum" sz="quarter" idx="12"/>
          </p:nvPr>
        </p:nvSpPr>
        <p:spPr/>
        <p:txBody>
          <a:bodyPr/>
          <a:lstStyle/>
          <a:p>
            <a:fld id="{F23AFC95-989C-443A-BD3C-DAE4CC2D2739}" type="slidenum">
              <a:rPr lang="id-ID" smtClean="0"/>
              <a:t>6</a:t>
            </a:fld>
            <a:endParaRPr lang="id-ID"/>
          </a:p>
        </p:txBody>
      </p:sp>
      <p:pic>
        <p:nvPicPr>
          <p:cNvPr id="6" name="Picture 5">
            <a:extLst>
              <a:ext uri="{FF2B5EF4-FFF2-40B4-BE49-F238E27FC236}">
                <a16:creationId xmlns:a16="http://schemas.microsoft.com/office/drawing/2014/main" id="{D983C90B-998B-4B79-B52C-EBFD2922A413}"/>
              </a:ext>
            </a:extLst>
          </p:cNvPr>
          <p:cNvPicPr>
            <a:picLocks noChangeAspect="1"/>
          </p:cNvPicPr>
          <p:nvPr/>
        </p:nvPicPr>
        <p:blipFill>
          <a:blip r:embed="rId2"/>
          <a:stretch>
            <a:fillRect/>
          </a:stretch>
        </p:blipFill>
        <p:spPr>
          <a:xfrm>
            <a:off x="8402011" y="2566361"/>
            <a:ext cx="3789989" cy="3789989"/>
          </a:xfrm>
          <a:prstGeom prst="rect">
            <a:avLst/>
          </a:prstGeom>
        </p:spPr>
      </p:pic>
    </p:spTree>
    <p:extLst>
      <p:ext uri="{BB962C8B-B14F-4D97-AF65-F5344CB8AC3E}">
        <p14:creationId xmlns:p14="http://schemas.microsoft.com/office/powerpoint/2010/main" val="284754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9064-FDCA-4EC3-8051-922F10B91905}"/>
              </a:ext>
            </a:extLst>
          </p:cNvPr>
          <p:cNvSpPr>
            <a:spLocks noGrp="1"/>
          </p:cNvSpPr>
          <p:nvPr>
            <p:ph type="title"/>
          </p:nvPr>
        </p:nvSpPr>
        <p:spPr/>
        <p:txBody>
          <a:bodyPr/>
          <a:lstStyle/>
          <a:p>
            <a:r>
              <a:rPr lang="en-US"/>
              <a:t>Manfaat Penggunaan Server</a:t>
            </a:r>
            <a:endParaRPr lang="en-ID"/>
          </a:p>
        </p:txBody>
      </p:sp>
      <p:sp>
        <p:nvSpPr>
          <p:cNvPr id="3" name="Content Placeholder 2">
            <a:extLst>
              <a:ext uri="{FF2B5EF4-FFF2-40B4-BE49-F238E27FC236}">
                <a16:creationId xmlns:a16="http://schemas.microsoft.com/office/drawing/2014/main" id="{21064B10-96AC-410B-82B7-DFF31F336555}"/>
              </a:ext>
            </a:extLst>
          </p:cNvPr>
          <p:cNvSpPr>
            <a:spLocks noGrp="1"/>
          </p:cNvSpPr>
          <p:nvPr>
            <p:ph idx="1"/>
          </p:nvPr>
        </p:nvSpPr>
        <p:spPr>
          <a:xfrm>
            <a:off x="6096000" y="2008923"/>
            <a:ext cx="5832143" cy="4168040"/>
          </a:xfrm>
        </p:spPr>
        <p:txBody>
          <a:bodyPr>
            <a:normAutofit/>
          </a:bodyPr>
          <a:lstStyle/>
          <a:p>
            <a:r>
              <a:rPr lang="en-ID" sz="3200" b="1" u="sng">
                <a:solidFill>
                  <a:srgbClr val="0070C0"/>
                </a:solidFill>
              </a:rPr>
              <a:t>Efisiensi</a:t>
            </a:r>
            <a:r>
              <a:rPr lang="en-ID" sz="3200"/>
              <a:t> waktu.</a:t>
            </a:r>
          </a:p>
          <a:p>
            <a:r>
              <a:rPr lang="en-ID" sz="3200" b="1" u="sng">
                <a:solidFill>
                  <a:srgbClr val="0070C0"/>
                </a:solidFill>
              </a:rPr>
              <a:t>Hematan</a:t>
            </a:r>
            <a:r>
              <a:rPr lang="en-ID" sz="3200"/>
              <a:t> biaya.</a:t>
            </a:r>
          </a:p>
          <a:p>
            <a:r>
              <a:rPr lang="en-ID" sz="3200" b="1" u="sng">
                <a:solidFill>
                  <a:srgbClr val="0070C0"/>
                </a:solidFill>
              </a:rPr>
              <a:t>Memudahkan</a:t>
            </a:r>
            <a:r>
              <a:rPr lang="en-ID" sz="3200"/>
              <a:t> suatu proses.</a:t>
            </a:r>
          </a:p>
          <a:p>
            <a:r>
              <a:rPr lang="en-ID" sz="3200" b="1" u="sng">
                <a:solidFill>
                  <a:srgbClr val="0070C0"/>
                </a:solidFill>
              </a:rPr>
              <a:t>Mempercepat</a:t>
            </a:r>
            <a:r>
              <a:rPr lang="en-ID" sz="3200"/>
              <a:t> kinerja organisasi.</a:t>
            </a:r>
          </a:p>
        </p:txBody>
      </p:sp>
      <p:sp>
        <p:nvSpPr>
          <p:cNvPr id="4" name="Footer Placeholder 3">
            <a:extLst>
              <a:ext uri="{FF2B5EF4-FFF2-40B4-BE49-F238E27FC236}">
                <a16:creationId xmlns:a16="http://schemas.microsoft.com/office/drawing/2014/main" id="{F2A5C22C-146B-412B-9B4C-84A1560E56AD}"/>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3559C957-DFC0-42A5-8CAB-A8537CFB52AA}"/>
              </a:ext>
            </a:extLst>
          </p:cNvPr>
          <p:cNvSpPr>
            <a:spLocks noGrp="1"/>
          </p:cNvSpPr>
          <p:nvPr>
            <p:ph type="sldNum" sz="quarter" idx="12"/>
          </p:nvPr>
        </p:nvSpPr>
        <p:spPr/>
        <p:txBody>
          <a:bodyPr/>
          <a:lstStyle/>
          <a:p>
            <a:fld id="{F23AFC95-989C-443A-BD3C-DAE4CC2D2739}" type="slidenum">
              <a:rPr lang="id-ID" smtClean="0"/>
              <a:t>7</a:t>
            </a:fld>
            <a:endParaRPr lang="id-ID"/>
          </a:p>
        </p:txBody>
      </p:sp>
      <p:pic>
        <p:nvPicPr>
          <p:cNvPr id="7" name="Picture 6">
            <a:extLst>
              <a:ext uri="{FF2B5EF4-FFF2-40B4-BE49-F238E27FC236}">
                <a16:creationId xmlns:a16="http://schemas.microsoft.com/office/drawing/2014/main" id="{2E30C5EC-865F-44F9-BEB3-323611DB5E35}"/>
              </a:ext>
            </a:extLst>
          </p:cNvPr>
          <p:cNvPicPr>
            <a:picLocks noChangeAspect="1"/>
          </p:cNvPicPr>
          <p:nvPr/>
        </p:nvPicPr>
        <p:blipFill>
          <a:blip r:embed="rId2"/>
          <a:stretch>
            <a:fillRect/>
          </a:stretch>
        </p:blipFill>
        <p:spPr>
          <a:xfrm>
            <a:off x="898007" y="2149488"/>
            <a:ext cx="4943235" cy="3390750"/>
          </a:xfrm>
          <a:prstGeom prst="rect">
            <a:avLst/>
          </a:prstGeom>
        </p:spPr>
      </p:pic>
    </p:spTree>
    <p:extLst>
      <p:ext uri="{BB962C8B-B14F-4D97-AF65-F5344CB8AC3E}">
        <p14:creationId xmlns:p14="http://schemas.microsoft.com/office/powerpoint/2010/main" val="118234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7B71-E3D9-4883-B1C5-A7E5F84048A9}"/>
              </a:ext>
            </a:extLst>
          </p:cNvPr>
          <p:cNvSpPr>
            <a:spLocks noGrp="1"/>
          </p:cNvSpPr>
          <p:nvPr>
            <p:ph type="title"/>
          </p:nvPr>
        </p:nvSpPr>
        <p:spPr/>
        <p:txBody>
          <a:bodyPr/>
          <a:lstStyle/>
          <a:p>
            <a:r>
              <a:rPr lang="en-US"/>
              <a:t>Kriteria Pemilihan Server</a:t>
            </a:r>
            <a:endParaRPr lang="en-ID"/>
          </a:p>
        </p:txBody>
      </p:sp>
      <p:sp>
        <p:nvSpPr>
          <p:cNvPr id="3" name="Content Placeholder 2">
            <a:extLst>
              <a:ext uri="{FF2B5EF4-FFF2-40B4-BE49-F238E27FC236}">
                <a16:creationId xmlns:a16="http://schemas.microsoft.com/office/drawing/2014/main" id="{0AC409B7-C802-4559-B02F-AC663F33EBB2}"/>
              </a:ext>
            </a:extLst>
          </p:cNvPr>
          <p:cNvSpPr>
            <a:spLocks noGrp="1"/>
          </p:cNvSpPr>
          <p:nvPr>
            <p:ph idx="1"/>
          </p:nvPr>
        </p:nvSpPr>
        <p:spPr>
          <a:xfrm>
            <a:off x="838200" y="1825625"/>
            <a:ext cx="3645089" cy="4351338"/>
          </a:xfrm>
        </p:spPr>
        <p:txBody>
          <a:bodyPr>
            <a:normAutofit/>
          </a:bodyPr>
          <a:lstStyle/>
          <a:p>
            <a:pPr marL="0" indent="0">
              <a:buNone/>
            </a:pPr>
            <a:r>
              <a:rPr lang="en-ID"/>
              <a:t>Agar kemampuan server optimal, harus memenuhi kriteria: </a:t>
            </a:r>
          </a:p>
          <a:p>
            <a:pPr marL="514350" indent="-514350">
              <a:buFont typeface="+mj-lt"/>
              <a:buAutoNum type="arabicPeriod"/>
            </a:pPr>
            <a:r>
              <a:rPr lang="en-ID" b="1"/>
              <a:t>Jaminan</a:t>
            </a:r>
          </a:p>
          <a:p>
            <a:pPr marL="514350" indent="-514350">
              <a:buFont typeface="+mj-lt"/>
              <a:buAutoNum type="arabicPeriod"/>
            </a:pPr>
            <a:r>
              <a:rPr lang="en-ID" b="1"/>
              <a:t>Kontinuitas</a:t>
            </a:r>
          </a:p>
          <a:p>
            <a:pPr marL="514350" indent="-514350">
              <a:buFont typeface="+mj-lt"/>
              <a:buAutoNum type="arabicPeriod"/>
            </a:pPr>
            <a:r>
              <a:rPr lang="en-ID" b="1"/>
              <a:t>Keamanan</a:t>
            </a:r>
          </a:p>
          <a:p>
            <a:pPr marL="514350" indent="-514350">
              <a:buFont typeface="+mj-lt"/>
              <a:buAutoNum type="arabicPeriod"/>
            </a:pPr>
            <a:r>
              <a:rPr lang="en-ID" b="1"/>
              <a:t>Kehandalan</a:t>
            </a:r>
          </a:p>
        </p:txBody>
      </p:sp>
      <p:sp>
        <p:nvSpPr>
          <p:cNvPr id="4" name="Footer Placeholder 3">
            <a:extLst>
              <a:ext uri="{FF2B5EF4-FFF2-40B4-BE49-F238E27FC236}">
                <a16:creationId xmlns:a16="http://schemas.microsoft.com/office/drawing/2014/main" id="{D011E234-ADF8-4D1F-964F-A729C49A76D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954C5D4D-0A4F-43E2-A8E7-9589DE5C775B}"/>
              </a:ext>
            </a:extLst>
          </p:cNvPr>
          <p:cNvSpPr>
            <a:spLocks noGrp="1"/>
          </p:cNvSpPr>
          <p:nvPr>
            <p:ph type="sldNum" sz="quarter" idx="12"/>
          </p:nvPr>
        </p:nvSpPr>
        <p:spPr/>
        <p:txBody>
          <a:bodyPr/>
          <a:lstStyle/>
          <a:p>
            <a:fld id="{F23AFC95-989C-443A-BD3C-DAE4CC2D2739}" type="slidenum">
              <a:rPr lang="id-ID" smtClean="0"/>
              <a:t>8</a:t>
            </a:fld>
            <a:endParaRPr lang="id-ID"/>
          </a:p>
        </p:txBody>
      </p:sp>
      <p:pic>
        <p:nvPicPr>
          <p:cNvPr id="7" name="Picture 6">
            <a:extLst>
              <a:ext uri="{FF2B5EF4-FFF2-40B4-BE49-F238E27FC236}">
                <a16:creationId xmlns:a16="http://schemas.microsoft.com/office/drawing/2014/main" id="{EF4FA0B6-7BAF-4E1A-A3DB-D52FAA08ABAC}"/>
              </a:ext>
            </a:extLst>
          </p:cNvPr>
          <p:cNvPicPr>
            <a:picLocks noChangeAspect="1"/>
          </p:cNvPicPr>
          <p:nvPr/>
        </p:nvPicPr>
        <p:blipFill>
          <a:blip r:embed="rId2"/>
          <a:stretch>
            <a:fillRect/>
          </a:stretch>
        </p:blipFill>
        <p:spPr>
          <a:xfrm>
            <a:off x="4844955" y="1870075"/>
            <a:ext cx="6332630" cy="3554189"/>
          </a:xfrm>
          <a:prstGeom prst="rect">
            <a:avLst/>
          </a:prstGeom>
        </p:spPr>
      </p:pic>
    </p:spTree>
    <p:extLst>
      <p:ext uri="{BB962C8B-B14F-4D97-AF65-F5344CB8AC3E}">
        <p14:creationId xmlns:p14="http://schemas.microsoft.com/office/powerpoint/2010/main" val="4403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B7E2-8C00-47CA-9E0A-7C30E4B1EE7B}"/>
              </a:ext>
            </a:extLst>
          </p:cNvPr>
          <p:cNvSpPr>
            <a:spLocks noGrp="1"/>
          </p:cNvSpPr>
          <p:nvPr>
            <p:ph type="title"/>
          </p:nvPr>
        </p:nvSpPr>
        <p:spPr/>
        <p:txBody>
          <a:bodyPr/>
          <a:lstStyle/>
          <a:p>
            <a:r>
              <a:rPr lang="en-US"/>
              <a:t>Prinsip Kerja Komunikasi Client</a:t>
            </a:r>
            <a:r>
              <a:rPr lang="en-US">
                <a:sym typeface="Wingdings" panose="05000000000000000000" pitchFamily="2" charset="2"/>
              </a:rPr>
              <a:t> Server</a:t>
            </a:r>
            <a:endParaRPr lang="en-ID"/>
          </a:p>
        </p:txBody>
      </p:sp>
      <p:pic>
        <p:nvPicPr>
          <p:cNvPr id="7" name="Content Placeholder 6">
            <a:extLst>
              <a:ext uri="{FF2B5EF4-FFF2-40B4-BE49-F238E27FC236}">
                <a16:creationId xmlns:a16="http://schemas.microsoft.com/office/drawing/2014/main" id="{4654DA03-D0F9-4596-AD4E-96DA3787BBEA}"/>
              </a:ext>
            </a:extLst>
          </p:cNvPr>
          <p:cNvPicPr>
            <a:picLocks noGrp="1" noChangeAspect="1"/>
          </p:cNvPicPr>
          <p:nvPr>
            <p:ph idx="1"/>
          </p:nvPr>
        </p:nvPicPr>
        <p:blipFill>
          <a:blip r:embed="rId2"/>
          <a:stretch>
            <a:fillRect/>
          </a:stretch>
        </p:blipFill>
        <p:spPr>
          <a:xfrm>
            <a:off x="1127432" y="2723863"/>
            <a:ext cx="2381250" cy="2381250"/>
          </a:xfrm>
        </p:spPr>
      </p:pic>
      <p:sp>
        <p:nvSpPr>
          <p:cNvPr id="4" name="Footer Placeholder 3">
            <a:extLst>
              <a:ext uri="{FF2B5EF4-FFF2-40B4-BE49-F238E27FC236}">
                <a16:creationId xmlns:a16="http://schemas.microsoft.com/office/drawing/2014/main" id="{E78C9AED-AC74-422C-987C-BCD0A313EE43}"/>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B84441D-4436-4791-BE43-19D0EF9D1E8B}"/>
              </a:ext>
            </a:extLst>
          </p:cNvPr>
          <p:cNvSpPr>
            <a:spLocks noGrp="1"/>
          </p:cNvSpPr>
          <p:nvPr>
            <p:ph type="sldNum" sz="quarter" idx="12"/>
          </p:nvPr>
        </p:nvSpPr>
        <p:spPr/>
        <p:txBody>
          <a:bodyPr/>
          <a:lstStyle/>
          <a:p>
            <a:fld id="{F23AFC95-989C-443A-BD3C-DAE4CC2D2739}" type="slidenum">
              <a:rPr lang="id-ID" smtClean="0"/>
              <a:t>9</a:t>
            </a:fld>
            <a:endParaRPr lang="id-ID"/>
          </a:p>
        </p:txBody>
      </p:sp>
      <p:pic>
        <p:nvPicPr>
          <p:cNvPr id="9" name="Picture 8">
            <a:extLst>
              <a:ext uri="{FF2B5EF4-FFF2-40B4-BE49-F238E27FC236}">
                <a16:creationId xmlns:a16="http://schemas.microsoft.com/office/drawing/2014/main" id="{FA8AEE57-C26F-4C76-A55F-B824F935107D}"/>
              </a:ext>
            </a:extLst>
          </p:cNvPr>
          <p:cNvPicPr>
            <a:picLocks noChangeAspect="1"/>
          </p:cNvPicPr>
          <p:nvPr/>
        </p:nvPicPr>
        <p:blipFill>
          <a:blip r:embed="rId3"/>
          <a:stretch>
            <a:fillRect/>
          </a:stretch>
        </p:blipFill>
        <p:spPr>
          <a:xfrm>
            <a:off x="7995314" y="2971261"/>
            <a:ext cx="3473268" cy="1951535"/>
          </a:xfrm>
          <a:prstGeom prst="rect">
            <a:avLst/>
          </a:prstGeom>
        </p:spPr>
      </p:pic>
      <p:sp>
        <p:nvSpPr>
          <p:cNvPr id="11" name="TextBox 10">
            <a:extLst>
              <a:ext uri="{FF2B5EF4-FFF2-40B4-BE49-F238E27FC236}">
                <a16:creationId xmlns:a16="http://schemas.microsoft.com/office/drawing/2014/main" id="{7170DB84-11C2-4EAB-8CC4-30D8EF801483}"/>
              </a:ext>
            </a:extLst>
          </p:cNvPr>
          <p:cNvSpPr txBox="1"/>
          <p:nvPr/>
        </p:nvSpPr>
        <p:spPr>
          <a:xfrm>
            <a:off x="866276" y="4922796"/>
            <a:ext cx="2903561" cy="1200329"/>
          </a:xfrm>
          <a:prstGeom prst="rect">
            <a:avLst/>
          </a:prstGeom>
          <a:noFill/>
        </p:spPr>
        <p:txBody>
          <a:bodyPr wrap="square">
            <a:spAutoFit/>
          </a:bodyPr>
          <a:lstStyle/>
          <a:p>
            <a:pPr lvl="0" algn="ctr"/>
            <a:r>
              <a:rPr lang="en-US" sz="2400"/>
              <a:t>Menguhubungi dan menerima data dari server</a:t>
            </a:r>
            <a:endParaRPr lang="en-ID" sz="2400"/>
          </a:p>
        </p:txBody>
      </p:sp>
      <p:sp>
        <p:nvSpPr>
          <p:cNvPr id="13" name="TextBox 12">
            <a:extLst>
              <a:ext uri="{FF2B5EF4-FFF2-40B4-BE49-F238E27FC236}">
                <a16:creationId xmlns:a16="http://schemas.microsoft.com/office/drawing/2014/main" id="{85DB1402-FAD6-43D6-9636-4D045A593607}"/>
              </a:ext>
            </a:extLst>
          </p:cNvPr>
          <p:cNvSpPr txBox="1"/>
          <p:nvPr/>
        </p:nvSpPr>
        <p:spPr>
          <a:xfrm>
            <a:off x="1610078" y="2051730"/>
            <a:ext cx="1415955" cy="584775"/>
          </a:xfrm>
          <a:prstGeom prst="rect">
            <a:avLst/>
          </a:prstGeom>
          <a:noFill/>
        </p:spPr>
        <p:txBody>
          <a:bodyPr wrap="square">
            <a:spAutoFit/>
          </a:bodyPr>
          <a:lstStyle/>
          <a:p>
            <a:pPr algn="ctr"/>
            <a:r>
              <a:rPr lang="en-US" sz="3200"/>
              <a:t>Client</a:t>
            </a:r>
            <a:endParaRPr lang="en-ID" sz="3200"/>
          </a:p>
        </p:txBody>
      </p:sp>
      <p:sp>
        <p:nvSpPr>
          <p:cNvPr id="14" name="TextBox 13">
            <a:extLst>
              <a:ext uri="{FF2B5EF4-FFF2-40B4-BE49-F238E27FC236}">
                <a16:creationId xmlns:a16="http://schemas.microsoft.com/office/drawing/2014/main" id="{872D0DAA-6072-4134-9CD3-FA32EFFD5731}"/>
              </a:ext>
            </a:extLst>
          </p:cNvPr>
          <p:cNvSpPr txBox="1"/>
          <p:nvPr/>
        </p:nvSpPr>
        <p:spPr>
          <a:xfrm>
            <a:off x="9023969" y="2263032"/>
            <a:ext cx="1415955" cy="584775"/>
          </a:xfrm>
          <a:prstGeom prst="rect">
            <a:avLst/>
          </a:prstGeom>
          <a:noFill/>
        </p:spPr>
        <p:txBody>
          <a:bodyPr wrap="square">
            <a:spAutoFit/>
          </a:bodyPr>
          <a:lstStyle/>
          <a:p>
            <a:pPr algn="ctr"/>
            <a:r>
              <a:rPr lang="en-US" sz="3200"/>
              <a:t>Server</a:t>
            </a:r>
            <a:endParaRPr lang="en-ID" sz="3200"/>
          </a:p>
        </p:txBody>
      </p:sp>
      <p:sp>
        <p:nvSpPr>
          <p:cNvPr id="15" name="Rectangle 14">
            <a:extLst>
              <a:ext uri="{FF2B5EF4-FFF2-40B4-BE49-F238E27FC236}">
                <a16:creationId xmlns:a16="http://schemas.microsoft.com/office/drawing/2014/main" id="{6838D132-5185-4B2F-A2B6-1DCC6A83F4DB}"/>
              </a:ext>
            </a:extLst>
          </p:cNvPr>
          <p:cNvSpPr/>
          <p:nvPr/>
        </p:nvSpPr>
        <p:spPr>
          <a:xfrm>
            <a:off x="4561373" y="3520636"/>
            <a:ext cx="2381250" cy="10057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a:t>Protocol Komunikasi</a:t>
            </a:r>
            <a:endParaRPr lang="en-ID" sz="2800"/>
          </a:p>
        </p:txBody>
      </p:sp>
      <p:sp>
        <p:nvSpPr>
          <p:cNvPr id="16" name="TextBox 15">
            <a:extLst>
              <a:ext uri="{FF2B5EF4-FFF2-40B4-BE49-F238E27FC236}">
                <a16:creationId xmlns:a16="http://schemas.microsoft.com/office/drawing/2014/main" id="{B5995B9B-139E-43DD-861E-2436DE643A35}"/>
              </a:ext>
            </a:extLst>
          </p:cNvPr>
          <p:cNvSpPr txBox="1"/>
          <p:nvPr/>
        </p:nvSpPr>
        <p:spPr>
          <a:xfrm>
            <a:off x="8280167" y="4953009"/>
            <a:ext cx="2903561" cy="1200329"/>
          </a:xfrm>
          <a:prstGeom prst="rect">
            <a:avLst/>
          </a:prstGeom>
          <a:noFill/>
        </p:spPr>
        <p:txBody>
          <a:bodyPr wrap="square">
            <a:spAutoFit/>
          </a:bodyPr>
          <a:lstStyle/>
          <a:p>
            <a:pPr lvl="0" algn="ctr"/>
            <a:r>
              <a:rPr lang="en-US" sz="2400"/>
              <a:t>Menerima dan membalas request dari client</a:t>
            </a:r>
            <a:endParaRPr lang="en-ID" sz="2400"/>
          </a:p>
        </p:txBody>
      </p:sp>
      <p:sp>
        <p:nvSpPr>
          <p:cNvPr id="17" name="Arrow: Left-Right 16">
            <a:extLst>
              <a:ext uri="{FF2B5EF4-FFF2-40B4-BE49-F238E27FC236}">
                <a16:creationId xmlns:a16="http://schemas.microsoft.com/office/drawing/2014/main" id="{68FEA3CE-1572-44A6-9B6A-0BC96B80684B}"/>
              </a:ext>
            </a:extLst>
          </p:cNvPr>
          <p:cNvSpPr/>
          <p:nvPr/>
        </p:nvSpPr>
        <p:spPr>
          <a:xfrm>
            <a:off x="3508682" y="3712191"/>
            <a:ext cx="858602" cy="6687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Arrow: Left-Right 17">
            <a:extLst>
              <a:ext uri="{FF2B5EF4-FFF2-40B4-BE49-F238E27FC236}">
                <a16:creationId xmlns:a16="http://schemas.microsoft.com/office/drawing/2014/main" id="{AB8618F1-28D7-4BAC-AF49-3F0E2E87FFDE}"/>
              </a:ext>
            </a:extLst>
          </p:cNvPr>
          <p:cNvSpPr/>
          <p:nvPr/>
        </p:nvSpPr>
        <p:spPr>
          <a:xfrm>
            <a:off x="7052177" y="3666107"/>
            <a:ext cx="858602" cy="6687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04500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13076</TotalTime>
  <Words>2421</Words>
  <Application>Microsoft Office PowerPoint</Application>
  <PresentationFormat>Widescreen</PresentationFormat>
  <Paragraphs>342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LAYANAN &amp; ADMINISTRASI JARINGAN</vt:lpstr>
      <vt:lpstr>Course Outline</vt:lpstr>
      <vt:lpstr>PowerPoint Presentation</vt:lpstr>
      <vt:lpstr>Pendahuluan</vt:lpstr>
      <vt:lpstr>Pengertian “Server”</vt:lpstr>
      <vt:lpstr>Fungsi Server</vt:lpstr>
      <vt:lpstr>Manfaat Penggunaan Server</vt:lpstr>
      <vt:lpstr>Kriteria Pemilihan Server</vt:lpstr>
      <vt:lpstr>Prinsip Kerja Komunikasi Client Server</vt:lpstr>
      <vt:lpstr>Pendekatan Dalam Troubleshooting Server</vt:lpstr>
      <vt:lpstr>Tugas Seorang Admin Server</vt:lpstr>
      <vt:lpstr>SIstem Kerja Admin Server</vt:lpstr>
      <vt:lpstr>Macam-macam Jenis Layanan Jaringan</vt:lpstr>
      <vt:lpstr>1. Dynamic Host Configuration Protocol (DHCP) Server </vt:lpstr>
      <vt:lpstr>Dynamic Host Configuration Protocol (DHCP) Server </vt:lpstr>
      <vt:lpstr>Cara Kerja DHCP Server</vt:lpstr>
      <vt:lpstr>2. Domain Name System (DNS) Server</vt:lpstr>
      <vt:lpstr>Alasan Membangun DNS Server</vt:lpstr>
      <vt:lpstr>Struktur DNS</vt:lpstr>
      <vt:lpstr>PowerPoint Presentation</vt:lpstr>
      <vt:lpstr>Tipe DNS</vt:lpstr>
      <vt:lpstr>Car Kerja DNS Server</vt:lpstr>
      <vt:lpstr>3. Web Server</vt:lpstr>
      <vt:lpstr>Cara Kerja Web Server</vt:lpstr>
      <vt:lpstr>4. Mail Server</vt:lpstr>
      <vt:lpstr>5. Proxy Server</vt:lpstr>
      <vt:lpstr>6. Database Server</vt:lpstr>
      <vt:lpstr>7. Computing Server</vt:lpstr>
      <vt:lpstr>8. File Server</vt:lpstr>
      <vt:lpstr>9. Media Server</vt:lpstr>
      <vt:lpstr>10. Game Server</vt:lpstr>
      <vt:lpstr>11. Application Server</vt:lpstr>
      <vt:lpstr>12. Fax Server</vt:lpstr>
      <vt:lpstr>13. Catalog Server</vt:lpstr>
      <vt:lpstr>14. Communication Server</vt:lpstr>
      <vt:lpstr>15. Printer Server</vt:lpstr>
      <vt:lpstr>18. Virtual Server / Virtual Private Server (VPS)</vt:lpstr>
      <vt:lpstr>SEKIAN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ENTERPRENEURSHIP</dc:title>
  <dc:creator>Ayel</dc:creator>
  <cp:lastModifiedBy>T. Khairil Ahsyar</cp:lastModifiedBy>
  <cp:revision>414</cp:revision>
  <dcterms:created xsi:type="dcterms:W3CDTF">2018-03-10T06:00:56Z</dcterms:created>
  <dcterms:modified xsi:type="dcterms:W3CDTF">2024-01-24T08:14:48Z</dcterms:modified>
</cp:coreProperties>
</file>