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701"/>
  </p:normalViewPr>
  <p:slideViewPr>
    <p:cSldViewPr snapToGrid="0" snapToObjects="1">
      <p:cViewPr varScale="1">
        <p:scale>
          <a:sx n="107" d="100"/>
          <a:sy n="107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4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36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6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8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4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5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8B5E19C-26FE-F64C-B1B1-4D4A717A8514}" type="datetimeFigureOut">
              <a:rPr lang="en-US" smtClean="0"/>
              <a:t>11/1/20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F4D1D62-7E9E-ED4A-9637-AE878C2F0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4A54-5D61-7A46-A2BB-381015972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D" b="1" spc="-5" dirty="0" err="1">
                <a:latin typeface="Arial"/>
                <a:cs typeface="Arial"/>
              </a:rPr>
              <a:t>Konsep</a:t>
            </a:r>
            <a:r>
              <a:rPr lang="en-ID" b="1" spc="-5" dirty="0">
                <a:latin typeface="Arial"/>
                <a:cs typeface="Arial"/>
              </a:rPr>
              <a:t> Dasar</a:t>
            </a:r>
            <a:r>
              <a:rPr lang="en-ID" b="1" spc="-35" dirty="0">
                <a:latin typeface="Arial"/>
                <a:cs typeface="Arial"/>
              </a:rPr>
              <a:t> </a:t>
            </a:r>
            <a:r>
              <a:rPr lang="en-ID" b="1" spc="-5" dirty="0" err="1">
                <a:latin typeface="Arial"/>
                <a:cs typeface="Arial"/>
              </a:rPr>
              <a:t>Sistem</a:t>
            </a:r>
            <a:br>
              <a:rPr lang="en-ID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3E6E6-D3C5-B64E-8213-ABF61BD0A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897238-3748-CC4D-A7C3-3A8C6BC41631}"/>
              </a:ext>
            </a:extLst>
          </p:cNvPr>
          <p:cNvSpPr/>
          <p:nvPr/>
        </p:nvSpPr>
        <p:spPr>
          <a:xfrm>
            <a:off x="2423841" y="3044279"/>
            <a:ext cx="7344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4400" spc="-5" dirty="0" err="1"/>
              <a:t>Konsep</a:t>
            </a:r>
            <a:r>
              <a:rPr lang="en-ID" sz="4400" spc="-5" dirty="0"/>
              <a:t> Dasar </a:t>
            </a:r>
            <a:r>
              <a:rPr lang="en-ID" sz="4400" spc="-5" dirty="0" err="1"/>
              <a:t>Sistem</a:t>
            </a:r>
            <a:r>
              <a:rPr lang="en-ID" sz="4400" spc="-5" dirty="0"/>
              <a:t>  </a:t>
            </a:r>
            <a:r>
              <a:rPr lang="en-ID" sz="4400" spc="-5" dirty="0" err="1"/>
              <a:t>Informasi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927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5886D08-A271-3D48-82BE-2F094E8373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9211" y="989767"/>
            <a:ext cx="8792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Apa </a:t>
            </a:r>
            <a:r>
              <a:rPr b="1" spc="-5" dirty="0"/>
              <a:t>itu Sistem</a:t>
            </a:r>
            <a:r>
              <a:rPr b="1" spc="-40" dirty="0"/>
              <a:t> </a:t>
            </a:r>
            <a:r>
              <a:rPr b="1" spc="-5" dirty="0"/>
              <a:t>Informasi?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A8EE0A3-4919-CB40-9DE5-04C52A767F4C}"/>
              </a:ext>
            </a:extLst>
          </p:cNvPr>
          <p:cNvSpPr txBox="1"/>
          <p:nvPr/>
        </p:nvSpPr>
        <p:spPr>
          <a:xfrm>
            <a:off x="994663" y="1977635"/>
            <a:ext cx="10037514" cy="2851421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Definisi</a:t>
            </a:r>
            <a:endParaRPr sz="32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Sistem informasi </a:t>
            </a:r>
            <a:r>
              <a:rPr sz="2800" dirty="0">
                <a:latin typeface="Arial"/>
                <a:cs typeface="Arial"/>
              </a:rPr>
              <a:t>merupakan sistem didalam  organisasi yang </a:t>
            </a:r>
            <a:r>
              <a:rPr sz="2800" spc="-5" dirty="0">
                <a:latin typeface="Arial"/>
                <a:cs typeface="Arial"/>
              </a:rPr>
              <a:t>mempertemukan </a:t>
            </a:r>
            <a:r>
              <a:rPr sz="2800" dirty="0">
                <a:latin typeface="Arial"/>
                <a:cs typeface="Arial"/>
              </a:rPr>
              <a:t>kebutuhan  pengolah transaksi harian, mendukung  operasi, dan menyediakan pihak luar tertentu  dengan </a:t>
            </a:r>
            <a:r>
              <a:rPr sz="2800" spc="-5" dirty="0">
                <a:latin typeface="Arial"/>
                <a:cs typeface="Arial"/>
              </a:rPr>
              <a:t>informasi </a:t>
            </a:r>
            <a:r>
              <a:rPr sz="2800" dirty="0">
                <a:latin typeface="Arial"/>
                <a:cs typeface="Arial"/>
              </a:rPr>
              <a:t>yang diperlukan </a:t>
            </a:r>
            <a:r>
              <a:rPr sz="2800" spc="-5" dirty="0">
                <a:latin typeface="Arial"/>
                <a:cs typeface="Arial"/>
              </a:rPr>
              <a:t>(Robert A,  </a:t>
            </a:r>
            <a:r>
              <a:rPr sz="2800" dirty="0">
                <a:latin typeface="Arial"/>
                <a:cs typeface="Arial"/>
              </a:rPr>
              <a:t>1983).</a:t>
            </a:r>
          </a:p>
        </p:txBody>
      </p:sp>
    </p:spTree>
    <p:extLst>
      <p:ext uri="{BB962C8B-B14F-4D97-AF65-F5344CB8AC3E}">
        <p14:creationId xmlns:p14="http://schemas.microsoft.com/office/powerpoint/2010/main" val="649136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E049D89-2899-4949-AB53-D38468755E12}"/>
              </a:ext>
            </a:extLst>
          </p:cNvPr>
          <p:cNvSpPr txBox="1"/>
          <p:nvPr/>
        </p:nvSpPr>
        <p:spPr>
          <a:xfrm>
            <a:off x="994657" y="1080655"/>
            <a:ext cx="10441281" cy="3893373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Definisi menurut Raymond </a:t>
            </a:r>
            <a:r>
              <a:rPr sz="3200" dirty="0">
                <a:latin typeface="Arial"/>
                <a:cs typeface="Arial"/>
              </a:rPr>
              <a:t>MC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Leod</a:t>
            </a:r>
            <a:endParaRPr sz="32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1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Merupakan suatu kombinasi </a:t>
            </a:r>
            <a:r>
              <a:rPr sz="2000" spc="-5" dirty="0">
                <a:latin typeface="Arial"/>
                <a:cs typeface="Arial"/>
              </a:rPr>
              <a:t>yang </a:t>
            </a:r>
            <a:r>
              <a:rPr sz="2000" dirty="0">
                <a:latin typeface="Arial"/>
                <a:cs typeface="Arial"/>
              </a:rPr>
              <a:t>terorganisir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dari</a:t>
            </a: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Hardware</a:t>
            </a: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Software</a:t>
            </a:r>
            <a:endParaRPr sz="20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Jaringan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Komunikasi</a:t>
            </a: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Sumber </a:t>
            </a:r>
            <a:r>
              <a:rPr sz="2000" spc="-5" dirty="0">
                <a:latin typeface="Arial"/>
                <a:cs typeface="Arial"/>
              </a:rPr>
              <a:t>daya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data</a:t>
            </a:r>
            <a:endParaRPr sz="2000" dirty="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Kebijakan dan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Prosedur</a:t>
            </a:r>
          </a:p>
          <a:p>
            <a:pPr marL="1155700" lvl="2" indent="-229235">
              <a:lnSpc>
                <a:spcPct val="100000"/>
              </a:lnSpc>
              <a:spcBef>
                <a:spcPts val="480"/>
              </a:spcBef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Manusia ( Pelaku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)</a:t>
            </a:r>
          </a:p>
          <a:p>
            <a:pPr marL="756285" marR="5080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Yang saling berhubungan </a:t>
            </a:r>
            <a:r>
              <a:rPr sz="2000" spc="-5" dirty="0">
                <a:latin typeface="Arial"/>
                <a:cs typeface="Arial"/>
              </a:rPr>
              <a:t>untuk </a:t>
            </a:r>
            <a:r>
              <a:rPr sz="2000" dirty="0">
                <a:latin typeface="Arial"/>
                <a:cs typeface="Arial"/>
              </a:rPr>
              <a:t>melakukan tindakan  </a:t>
            </a:r>
            <a:r>
              <a:rPr sz="2000" b="1" spc="-5" dirty="0">
                <a:latin typeface="Arial"/>
                <a:cs typeface="Arial"/>
              </a:rPr>
              <a:t>penyimpanan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b="1" spc="-5" dirty="0">
                <a:latin typeface="Arial"/>
                <a:cs typeface="Arial"/>
              </a:rPr>
              <a:t>transformasi, Pengambilan kembali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dan  </a:t>
            </a:r>
            <a:r>
              <a:rPr sz="2000" b="1" spc="-5" dirty="0">
                <a:latin typeface="Arial"/>
                <a:cs typeface="Arial"/>
              </a:rPr>
              <a:t>penyebarluasan informasi </a:t>
            </a:r>
            <a:r>
              <a:rPr sz="2000" dirty="0">
                <a:latin typeface="Arial"/>
                <a:cs typeface="Arial"/>
              </a:rPr>
              <a:t>dalam lingkungan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tertentu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58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3F5C81E-98E6-F247-A576-4947EB74699D}"/>
              </a:ext>
            </a:extLst>
          </p:cNvPr>
          <p:cNvSpPr txBox="1"/>
          <p:nvPr/>
        </p:nvSpPr>
        <p:spPr>
          <a:xfrm>
            <a:off x="1438147" y="1968499"/>
            <a:ext cx="2884170" cy="30429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Hardware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Software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Network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Procedures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People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85EA90F-7C9B-794F-95A1-9FE38DBBFE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9083" y="589280"/>
            <a:ext cx="59220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8005" marR="5080" indent="-1805939">
              <a:lnSpc>
                <a:spcPct val="100000"/>
              </a:lnSpc>
              <a:spcBef>
                <a:spcPts val="95"/>
              </a:spcBef>
            </a:pPr>
            <a:r>
              <a:rPr sz="4000" b="1" spc="-10" dirty="0"/>
              <a:t>Komponen dasar </a:t>
            </a:r>
            <a:r>
              <a:rPr sz="4000" b="1" spc="-5" dirty="0"/>
              <a:t>sistem  informasi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3090602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14C15F4-8FF2-714C-81DB-852F3ABC1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9518" y="520693"/>
            <a:ext cx="533717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0" marR="5080" indent="-1397635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Infrastruktur Sistem  Informasi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931BB49-E834-2B44-965D-31AFAF86BE6C}"/>
              </a:ext>
            </a:extLst>
          </p:cNvPr>
          <p:cNvSpPr txBox="1"/>
          <p:nvPr/>
        </p:nvSpPr>
        <p:spPr>
          <a:xfrm>
            <a:off x="1147063" y="2126379"/>
            <a:ext cx="5316855" cy="25857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Hardware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Software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Fasilitas </a:t>
            </a:r>
            <a:r>
              <a:rPr sz="2800" dirty="0">
                <a:latin typeface="Arial"/>
                <a:cs typeface="Arial"/>
              </a:rPr>
              <a:t>jaringan </a:t>
            </a:r>
            <a:r>
              <a:rPr sz="2800" spc="-5" dirty="0">
                <a:latin typeface="Arial"/>
                <a:cs typeface="Arial"/>
              </a:rPr>
              <a:t>&amp;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Komunikasi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Databases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Pengguna </a:t>
            </a:r>
            <a:r>
              <a:rPr sz="2800" spc="-5" dirty="0">
                <a:latin typeface="Arial"/>
                <a:cs typeface="Arial"/>
              </a:rPr>
              <a:t>Sistem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Informasi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101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15B4BE1-E8EA-EE4D-A022-ED8344D43E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06689" y="944881"/>
            <a:ext cx="5921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/>
              <a:t>Fungsi </a:t>
            </a:r>
            <a:r>
              <a:rPr sz="4000" b="1" spc="-5" dirty="0"/>
              <a:t>Sistem</a:t>
            </a:r>
            <a:r>
              <a:rPr sz="4000" b="1" spc="-45" dirty="0"/>
              <a:t> </a:t>
            </a:r>
            <a:r>
              <a:rPr sz="4000" b="1" spc="-5" dirty="0"/>
              <a:t>Informasi</a:t>
            </a:r>
            <a:endParaRPr sz="4000" b="1" dirty="0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C248A26C-2945-0D45-BD79-8A104847E6C8}"/>
              </a:ext>
            </a:extLst>
          </p:cNvPr>
          <p:cNvGrpSpPr/>
          <p:nvPr/>
        </p:nvGrpSpPr>
        <p:grpSpPr>
          <a:xfrm>
            <a:off x="3047761" y="2214882"/>
            <a:ext cx="6573520" cy="3975100"/>
            <a:chOff x="1895855" y="2127504"/>
            <a:chExt cx="6573520" cy="397510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45C0A1D-B2CC-3442-AE65-B570A33C144B}"/>
                </a:ext>
              </a:extLst>
            </p:cNvPr>
            <p:cNvSpPr/>
            <p:nvPr/>
          </p:nvSpPr>
          <p:spPr>
            <a:xfrm>
              <a:off x="1904999" y="2133599"/>
              <a:ext cx="6553200" cy="3962400"/>
            </a:xfrm>
            <a:custGeom>
              <a:avLst/>
              <a:gdLst/>
              <a:ahLst/>
              <a:cxnLst/>
              <a:rect l="l" t="t" r="r" b="b"/>
              <a:pathLst>
                <a:path w="6553200" h="3962400">
                  <a:moveTo>
                    <a:pt x="6553199" y="3962399"/>
                  </a:moveTo>
                  <a:lnTo>
                    <a:pt x="3276599" y="0"/>
                  </a:lnTo>
                  <a:lnTo>
                    <a:pt x="0" y="3962399"/>
                  </a:lnTo>
                  <a:lnTo>
                    <a:pt x="6553199" y="3962399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B2C340DB-FDF6-AF44-8413-13BFBFC1903B}"/>
                </a:ext>
              </a:extLst>
            </p:cNvPr>
            <p:cNvSpPr/>
            <p:nvPr/>
          </p:nvSpPr>
          <p:spPr>
            <a:xfrm>
              <a:off x="1895856" y="2127516"/>
              <a:ext cx="6573520" cy="3975100"/>
            </a:xfrm>
            <a:custGeom>
              <a:avLst/>
              <a:gdLst/>
              <a:ahLst/>
              <a:cxnLst/>
              <a:rect l="l" t="t" r="r" b="b"/>
              <a:pathLst>
                <a:path w="6573520" h="3975100">
                  <a:moveTo>
                    <a:pt x="6573012" y="3974592"/>
                  </a:moveTo>
                  <a:lnTo>
                    <a:pt x="6552984" y="3950385"/>
                  </a:lnTo>
                  <a:lnTo>
                    <a:pt x="6552984" y="3963924"/>
                  </a:lnTo>
                  <a:lnTo>
                    <a:pt x="20015" y="3963924"/>
                  </a:lnTo>
                  <a:lnTo>
                    <a:pt x="1712506" y="1917179"/>
                  </a:lnTo>
                  <a:lnTo>
                    <a:pt x="4860480" y="1917179"/>
                  </a:lnTo>
                  <a:lnTo>
                    <a:pt x="5544782" y="2744711"/>
                  </a:lnTo>
                  <a:lnTo>
                    <a:pt x="1075944" y="2744711"/>
                  </a:lnTo>
                  <a:lnTo>
                    <a:pt x="1075944" y="2755379"/>
                  </a:lnTo>
                  <a:lnTo>
                    <a:pt x="5553608" y="2755379"/>
                  </a:lnTo>
                  <a:lnTo>
                    <a:pt x="6552984" y="3963924"/>
                  </a:lnTo>
                  <a:lnTo>
                    <a:pt x="6552984" y="3950385"/>
                  </a:lnTo>
                  <a:lnTo>
                    <a:pt x="5564619" y="2755379"/>
                  </a:lnTo>
                  <a:lnTo>
                    <a:pt x="5571744" y="2755379"/>
                  </a:lnTo>
                  <a:lnTo>
                    <a:pt x="5571744" y="2744711"/>
                  </a:lnTo>
                  <a:lnTo>
                    <a:pt x="5555805" y="2744711"/>
                  </a:lnTo>
                  <a:lnTo>
                    <a:pt x="4871377" y="1917179"/>
                  </a:lnTo>
                  <a:lnTo>
                    <a:pt x="4885944" y="1917179"/>
                  </a:lnTo>
                  <a:lnTo>
                    <a:pt x="4885944" y="1906511"/>
                  </a:lnTo>
                  <a:lnTo>
                    <a:pt x="4862563" y="1906511"/>
                  </a:lnTo>
                  <a:lnTo>
                    <a:pt x="4851666" y="1893341"/>
                  </a:lnTo>
                  <a:lnTo>
                    <a:pt x="4851666" y="1906511"/>
                  </a:lnTo>
                  <a:lnTo>
                    <a:pt x="1721332" y="1906511"/>
                  </a:lnTo>
                  <a:lnTo>
                    <a:pt x="3282696" y="18351"/>
                  </a:lnTo>
                  <a:lnTo>
                    <a:pt x="3286506" y="13741"/>
                  </a:lnTo>
                  <a:lnTo>
                    <a:pt x="3290316" y="18351"/>
                  </a:lnTo>
                  <a:lnTo>
                    <a:pt x="4851666" y="1906511"/>
                  </a:lnTo>
                  <a:lnTo>
                    <a:pt x="4851666" y="1893341"/>
                  </a:lnTo>
                  <a:lnTo>
                    <a:pt x="3285744" y="0"/>
                  </a:lnTo>
                  <a:lnTo>
                    <a:pt x="1709648" y="1906511"/>
                  </a:lnTo>
                  <a:lnTo>
                    <a:pt x="1685544" y="1906511"/>
                  </a:lnTo>
                  <a:lnTo>
                    <a:pt x="1685544" y="1917179"/>
                  </a:lnTo>
                  <a:lnTo>
                    <a:pt x="1700834" y="1917179"/>
                  </a:lnTo>
                  <a:lnTo>
                    <a:pt x="0" y="3974592"/>
                  </a:lnTo>
                  <a:lnTo>
                    <a:pt x="9144" y="3974592"/>
                  </a:lnTo>
                  <a:lnTo>
                    <a:pt x="6562344" y="3974592"/>
                  </a:lnTo>
                  <a:lnTo>
                    <a:pt x="6573012" y="39745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20E46FDB-05DF-884F-A2F7-FCD247D9735A}"/>
              </a:ext>
            </a:extLst>
          </p:cNvPr>
          <p:cNvSpPr txBox="1"/>
          <p:nvPr/>
        </p:nvSpPr>
        <p:spPr>
          <a:xfrm>
            <a:off x="4389896" y="3429000"/>
            <a:ext cx="3965575" cy="259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1690" marR="815975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Mendukung Strategi  Keunggulan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Kompetitif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702945" marR="848994" indent="606425">
              <a:lnSpc>
                <a:spcPct val="100000"/>
              </a:lnSpc>
            </a:pP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Mendukung  Pengambilan</a:t>
            </a:r>
            <a:r>
              <a:rPr sz="1800" b="1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Keputusan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Mendukung </a:t>
            </a:r>
            <a:r>
              <a:rPr sz="1800" b="1" spc="-10" dirty="0">
                <a:latin typeface="Times New Roman"/>
                <a:cs typeface="Times New Roman"/>
              </a:rPr>
              <a:t>Proses </a:t>
            </a:r>
            <a:r>
              <a:rPr sz="1800" b="1" spc="-5" dirty="0">
                <a:latin typeface="Times New Roman"/>
                <a:cs typeface="Times New Roman"/>
              </a:rPr>
              <a:t>Bisnis dan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Aktivitas  Perusahaan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228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B415B49-E49E-8B4E-A0F2-F86110E38E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2415" y="880422"/>
            <a:ext cx="5835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Tipe Sistem</a:t>
            </a:r>
            <a:r>
              <a:rPr spc="-35" dirty="0"/>
              <a:t> </a:t>
            </a:r>
            <a:r>
              <a:rPr spc="-5" dirty="0"/>
              <a:t>Informasi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5818F8A-1FB4-BC4E-831C-93670844D775}"/>
              </a:ext>
            </a:extLst>
          </p:cNvPr>
          <p:cNvSpPr/>
          <p:nvPr/>
        </p:nvSpPr>
        <p:spPr>
          <a:xfrm>
            <a:off x="2026557" y="2147374"/>
            <a:ext cx="8551164" cy="425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6312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C81C9C4-1D1F-AA47-92FE-AA3309E591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8556" y="231370"/>
            <a:ext cx="70478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0945" marR="5080" indent="-2468880">
              <a:lnSpc>
                <a:spcPct val="100000"/>
              </a:lnSpc>
              <a:spcBef>
                <a:spcPts val="95"/>
              </a:spcBef>
            </a:pPr>
            <a:r>
              <a:rPr sz="4000" b="1" spc="-10" dirty="0"/>
              <a:t>Tipe </a:t>
            </a:r>
            <a:r>
              <a:rPr sz="4000" b="1" spc="-5" dirty="0"/>
              <a:t>dari </a:t>
            </a:r>
            <a:r>
              <a:rPr sz="4000" b="1" spc="-10" dirty="0"/>
              <a:t>Operations Support  Systems</a:t>
            </a:r>
            <a:endParaRPr sz="4000" b="1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2C5A734-1837-E24D-83F9-D5C5B6E00FCB}"/>
              </a:ext>
            </a:extLst>
          </p:cNvPr>
          <p:cNvSpPr txBox="1"/>
          <p:nvPr/>
        </p:nvSpPr>
        <p:spPr>
          <a:xfrm>
            <a:off x="470457" y="1339183"/>
            <a:ext cx="11424062" cy="551881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Transaction Processing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Systems</a:t>
            </a:r>
            <a:endParaRPr sz="2800" dirty="0">
              <a:latin typeface="Arial"/>
              <a:cs typeface="Arial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2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Merekam </a:t>
            </a:r>
            <a:r>
              <a:rPr sz="2800" dirty="0">
                <a:latin typeface="Arial"/>
                <a:cs typeface="Arial"/>
              </a:rPr>
              <a:t>dan </a:t>
            </a:r>
            <a:r>
              <a:rPr sz="2800" spc="-5" dirty="0">
                <a:latin typeface="Arial"/>
                <a:cs typeface="Arial"/>
              </a:rPr>
              <a:t>memproses </a:t>
            </a:r>
            <a:r>
              <a:rPr sz="2800" dirty="0">
                <a:latin typeface="Arial"/>
                <a:cs typeface="Arial"/>
              </a:rPr>
              <a:t>data dari transaksi  bisnis</a:t>
            </a:r>
          </a:p>
          <a:p>
            <a:pPr marL="756285" marR="265430" lvl="1" indent="-287020">
              <a:lnSpc>
                <a:spcPts val="3020"/>
              </a:lnSpc>
              <a:spcBef>
                <a:spcPts val="680"/>
              </a:spcBef>
              <a:buChar char="–"/>
              <a:tabLst>
                <a:tab pos="756920" algn="l"/>
                <a:tab pos="2200910" algn="l"/>
              </a:tabLst>
            </a:pPr>
            <a:r>
              <a:rPr sz="2800" dirty="0">
                <a:latin typeface="Arial"/>
                <a:cs typeface="Arial"/>
              </a:rPr>
              <a:t>Contoh:	sistem penjualan, sistem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inventori,  sistem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accounting/akutansi.</a:t>
            </a: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Process Control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Systems</a:t>
            </a:r>
            <a:endParaRPr sz="28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33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Memantau </a:t>
            </a:r>
            <a:r>
              <a:rPr sz="2800" dirty="0">
                <a:latin typeface="Arial"/>
                <a:cs typeface="Arial"/>
              </a:rPr>
              <a:t>dan mengendalikan proses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fisik.</a:t>
            </a:r>
          </a:p>
          <a:p>
            <a:pPr marL="756285" marR="462280" lvl="1" indent="-287020" algn="just">
              <a:lnSpc>
                <a:spcPts val="3020"/>
              </a:lnSpc>
              <a:spcBef>
                <a:spcPts val="72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Contoh: dalam suatu instalasi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penyulingan  </a:t>
            </a:r>
            <a:r>
              <a:rPr sz="2800" spc="-5" dirty="0">
                <a:latin typeface="Arial"/>
                <a:cs typeface="Arial"/>
              </a:rPr>
              <a:t>minyak </a:t>
            </a:r>
            <a:r>
              <a:rPr sz="2800" dirty="0">
                <a:latin typeface="Arial"/>
                <a:cs typeface="Arial"/>
              </a:rPr>
              <a:t>tanah menggunakan sensor untuk  </a:t>
            </a:r>
            <a:r>
              <a:rPr sz="2800" spc="-5" dirty="0">
                <a:latin typeface="Arial"/>
                <a:cs typeface="Arial"/>
              </a:rPr>
              <a:t>memonitor </a:t>
            </a:r>
            <a:r>
              <a:rPr sz="2800" dirty="0">
                <a:latin typeface="Arial"/>
                <a:cs typeface="Arial"/>
              </a:rPr>
              <a:t>proses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 err="1">
                <a:latin typeface="Arial"/>
                <a:cs typeface="Arial"/>
              </a:rPr>
              <a:t>kimia</a:t>
            </a:r>
            <a:r>
              <a:rPr sz="2800" spc="-5" dirty="0">
                <a:latin typeface="Arial"/>
                <a:cs typeface="Arial"/>
              </a:rPr>
              <a:t>.</a:t>
            </a:r>
            <a:endParaRPr lang="en-US" sz="2800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ID" sz="2800" b="1" spc="-5" dirty="0">
                <a:latin typeface="Arial"/>
                <a:cs typeface="Arial"/>
              </a:rPr>
              <a:t>Enterprise Collaboration</a:t>
            </a:r>
            <a:r>
              <a:rPr lang="en-ID" sz="2800" b="1" spc="45" dirty="0">
                <a:latin typeface="Arial"/>
                <a:cs typeface="Arial"/>
              </a:rPr>
              <a:t> </a:t>
            </a:r>
            <a:r>
              <a:rPr lang="en-ID" sz="2800" b="1" spc="-10" dirty="0">
                <a:latin typeface="Arial"/>
                <a:cs typeface="Arial"/>
              </a:rPr>
              <a:t>Systems</a:t>
            </a:r>
            <a:endParaRPr lang="en-ID" sz="2800" dirty="0">
              <a:latin typeface="Arial"/>
              <a:cs typeface="Arial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20"/>
              </a:spcBef>
              <a:buChar char="–"/>
              <a:tabLst>
                <a:tab pos="756920" algn="l"/>
              </a:tabLst>
            </a:pPr>
            <a:r>
              <a:rPr lang="en-ID" sz="2800" dirty="0" err="1">
                <a:latin typeface="Arial"/>
                <a:cs typeface="Arial"/>
              </a:rPr>
              <a:t>Meningkatkan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regu</a:t>
            </a:r>
            <a:r>
              <a:rPr lang="en-ID" sz="2800" dirty="0">
                <a:latin typeface="Arial"/>
                <a:cs typeface="Arial"/>
              </a:rPr>
              <a:t> dan </a:t>
            </a:r>
            <a:r>
              <a:rPr lang="en-ID" sz="2800" dirty="0" err="1">
                <a:latin typeface="Arial"/>
                <a:cs typeface="Arial"/>
              </a:rPr>
              <a:t>komunikasi</a:t>
            </a:r>
            <a:r>
              <a:rPr lang="en-ID" sz="2800" dirty="0">
                <a:latin typeface="Arial"/>
                <a:cs typeface="Arial"/>
              </a:rPr>
              <a:t> </a:t>
            </a:r>
            <a:r>
              <a:rPr lang="en-ID" sz="2800" dirty="0" err="1">
                <a:latin typeface="Arial"/>
                <a:cs typeface="Arial"/>
              </a:rPr>
              <a:t>kelompok</a:t>
            </a:r>
            <a:r>
              <a:rPr lang="en-ID" sz="2800" dirty="0">
                <a:latin typeface="Arial"/>
                <a:cs typeface="Arial"/>
              </a:rPr>
              <a:t>  </a:t>
            </a:r>
            <a:r>
              <a:rPr lang="en-ID" sz="2800" dirty="0" err="1">
                <a:latin typeface="Arial"/>
                <a:cs typeface="Arial"/>
              </a:rPr>
              <a:t>kerja</a:t>
            </a:r>
            <a:endParaRPr lang="en-ID" sz="28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295"/>
              </a:spcBef>
              <a:buChar char="–"/>
              <a:tabLst>
                <a:tab pos="756920" algn="l"/>
                <a:tab pos="2200910" algn="l"/>
              </a:tabLst>
            </a:pPr>
            <a:r>
              <a:rPr lang="en-ID" sz="2800" dirty="0" err="1">
                <a:latin typeface="Arial"/>
                <a:cs typeface="Arial"/>
              </a:rPr>
              <a:t>Contoh</a:t>
            </a:r>
            <a:r>
              <a:rPr lang="en-ID" sz="2800" dirty="0">
                <a:latin typeface="Arial"/>
                <a:cs typeface="Arial"/>
              </a:rPr>
              <a:t>:	</a:t>
            </a:r>
            <a:r>
              <a:rPr lang="en-ID" sz="2800" spc="-5" dirty="0">
                <a:latin typeface="Arial"/>
                <a:cs typeface="Arial"/>
              </a:rPr>
              <a:t>e-mail,</a:t>
            </a:r>
            <a:r>
              <a:rPr lang="en-ID" sz="2800" spc="10" dirty="0">
                <a:latin typeface="Arial"/>
                <a:cs typeface="Arial"/>
              </a:rPr>
              <a:t> </a:t>
            </a:r>
            <a:r>
              <a:rPr lang="en-ID" sz="2800" dirty="0">
                <a:latin typeface="Arial"/>
                <a:cs typeface="Arial"/>
              </a:rPr>
              <a:t>videoconferencing</a:t>
            </a:r>
          </a:p>
          <a:p>
            <a:pPr marL="756285" marR="462280" lvl="1" indent="-287020" algn="just">
              <a:lnSpc>
                <a:spcPts val="3020"/>
              </a:lnSpc>
              <a:spcBef>
                <a:spcPts val="720"/>
              </a:spcBef>
              <a:buChar char="–"/>
              <a:tabLst>
                <a:tab pos="756920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891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4318826-1302-D046-82C3-F4CDD1A92A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4311" y="171994"/>
            <a:ext cx="75298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2245" marR="5080" indent="-271018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Tipe </a:t>
            </a:r>
            <a:r>
              <a:rPr sz="4000" spc="-5" dirty="0"/>
              <a:t>Dari </a:t>
            </a:r>
            <a:r>
              <a:rPr sz="4000" spc="-10" dirty="0"/>
              <a:t>Management Support  Systems</a:t>
            </a:r>
            <a:endParaRPr sz="4000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51DA204-C2A4-794D-8EB9-F7B7812F5F55}"/>
              </a:ext>
            </a:extLst>
          </p:cNvPr>
          <p:cNvSpPr txBox="1"/>
          <p:nvPr/>
        </p:nvSpPr>
        <p:spPr>
          <a:xfrm>
            <a:off x="213756" y="1416594"/>
            <a:ext cx="11978244" cy="59035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Management Information Systems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(MIS)</a:t>
            </a:r>
            <a:endParaRPr sz="2800" dirty="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33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Menyediakan laporan kepada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management</a:t>
            </a:r>
            <a:endParaRPr sz="2800" dirty="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335"/>
              </a:spcBef>
              <a:buChar char="–"/>
              <a:tabLst>
                <a:tab pos="756920" algn="l"/>
                <a:tab pos="2078989" algn="l"/>
              </a:tabLst>
            </a:pPr>
            <a:r>
              <a:rPr sz="2800" dirty="0">
                <a:latin typeface="Times New Roman"/>
                <a:cs typeface="Times New Roman"/>
              </a:rPr>
              <a:t>Contoh:	</a:t>
            </a:r>
            <a:r>
              <a:rPr sz="2800" spc="-5" dirty="0">
                <a:latin typeface="Times New Roman"/>
                <a:cs typeface="Times New Roman"/>
              </a:rPr>
              <a:t>Laporan penjualan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harian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Decision </a:t>
            </a:r>
            <a:r>
              <a:rPr sz="2800" b="1" dirty="0">
                <a:latin typeface="Times New Roman"/>
                <a:cs typeface="Times New Roman"/>
              </a:rPr>
              <a:t>Support </a:t>
            </a:r>
            <a:r>
              <a:rPr sz="2800" b="1" spc="-5" dirty="0">
                <a:latin typeface="Times New Roman"/>
                <a:cs typeface="Times New Roman"/>
              </a:rPr>
              <a:t>Systems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(DSS)</a:t>
            </a:r>
            <a:endParaRPr sz="2800" dirty="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2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Menyediakan </a:t>
            </a:r>
            <a:r>
              <a:rPr sz="2800" dirty="0">
                <a:latin typeface="Times New Roman"/>
                <a:cs typeface="Times New Roman"/>
              </a:rPr>
              <a:t>dukungan khusus </a:t>
            </a:r>
            <a:r>
              <a:rPr sz="2800" spc="-5" dirty="0">
                <a:latin typeface="Times New Roman"/>
                <a:cs typeface="Times New Roman"/>
              </a:rPr>
              <a:t>yang interaktif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guna  </a:t>
            </a:r>
            <a:r>
              <a:rPr sz="2800" spc="-5" dirty="0">
                <a:latin typeface="Times New Roman"/>
                <a:cs typeface="Times New Roman"/>
              </a:rPr>
              <a:t>mendukung pengambilan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keputusan</a:t>
            </a:r>
            <a:endParaRPr sz="2800" dirty="0">
              <a:latin typeface="Times New Roman"/>
              <a:cs typeface="Times New Roman"/>
            </a:endParaRPr>
          </a:p>
          <a:p>
            <a:pPr marL="756285" marR="621030" lvl="1" indent="-287020">
              <a:lnSpc>
                <a:spcPts val="3020"/>
              </a:lnSpc>
              <a:spcBef>
                <a:spcPts val="680"/>
              </a:spcBef>
              <a:buChar char="–"/>
              <a:tabLst>
                <a:tab pos="756920" algn="l"/>
                <a:tab pos="2078989" algn="l"/>
              </a:tabLst>
            </a:pPr>
            <a:r>
              <a:rPr sz="2800" dirty="0">
                <a:latin typeface="Times New Roman"/>
                <a:cs typeface="Times New Roman"/>
              </a:rPr>
              <a:t>Contoh:	</a:t>
            </a:r>
            <a:r>
              <a:rPr sz="2800" spc="-5" dirty="0">
                <a:latin typeface="Times New Roman"/>
                <a:cs typeface="Times New Roman"/>
              </a:rPr>
              <a:t>Menentukan </a:t>
            </a:r>
            <a:r>
              <a:rPr sz="2800" dirty="0">
                <a:latin typeface="Times New Roman"/>
                <a:cs typeface="Times New Roman"/>
              </a:rPr>
              <a:t>posisi </a:t>
            </a:r>
            <a:r>
              <a:rPr sz="2800" spc="-5" dirty="0">
                <a:latin typeface="Times New Roman"/>
                <a:cs typeface="Times New Roman"/>
              </a:rPr>
              <a:t>bagi </a:t>
            </a:r>
            <a:r>
              <a:rPr sz="2800" spc="-10" dirty="0">
                <a:latin typeface="Times New Roman"/>
                <a:cs typeface="Times New Roman"/>
              </a:rPr>
              <a:t>pelamar </a:t>
            </a:r>
            <a:r>
              <a:rPr sz="2800" spc="-5" dirty="0">
                <a:latin typeface="Times New Roman"/>
                <a:cs typeface="Times New Roman"/>
              </a:rPr>
              <a:t>kerja,  menentukan jalur ideal pengiriman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Times New Roman"/>
                <a:cs typeface="Times New Roman"/>
              </a:rPr>
              <a:t>barang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endParaRPr lang="en-US" sz="2800" spc="-5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lang="en-ID" sz="2800" b="1" spc="-5" dirty="0">
                <a:latin typeface="Times New Roman"/>
                <a:cs typeface="Times New Roman"/>
              </a:rPr>
              <a:t>Executive Information Systems</a:t>
            </a:r>
            <a:r>
              <a:rPr lang="en-ID" sz="2800" b="1" spc="5" dirty="0">
                <a:latin typeface="Times New Roman"/>
                <a:cs typeface="Times New Roman"/>
              </a:rPr>
              <a:t> </a:t>
            </a:r>
            <a:r>
              <a:rPr lang="en-ID" sz="2800" b="1" spc="-5" dirty="0">
                <a:latin typeface="Times New Roman"/>
                <a:cs typeface="Times New Roman"/>
              </a:rPr>
              <a:t>(EIS)</a:t>
            </a:r>
            <a:endParaRPr lang="en-ID" sz="2800" dirty="0">
              <a:latin typeface="Times New Roman"/>
              <a:cs typeface="Times New Roman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20"/>
              </a:spcBef>
              <a:buChar char="–"/>
              <a:tabLst>
                <a:tab pos="756920" algn="l"/>
              </a:tabLst>
            </a:pPr>
            <a:r>
              <a:rPr lang="en-ID" sz="2800" spc="-5" dirty="0" err="1">
                <a:latin typeface="Times New Roman"/>
                <a:cs typeface="Times New Roman"/>
              </a:rPr>
              <a:t>Menyediakan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spc="-5" dirty="0" err="1">
                <a:latin typeface="Times New Roman"/>
                <a:cs typeface="Times New Roman"/>
              </a:rPr>
              <a:t>informasi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spc="-5" dirty="0" err="1">
                <a:latin typeface="Times New Roman"/>
                <a:cs typeface="Times New Roman"/>
              </a:rPr>
              <a:t>kritis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spc="-5" dirty="0" err="1">
                <a:latin typeface="Times New Roman"/>
                <a:cs typeface="Times New Roman"/>
              </a:rPr>
              <a:t>kepada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spc="-5" dirty="0" err="1">
                <a:latin typeface="Times New Roman"/>
                <a:cs typeface="Times New Roman"/>
              </a:rPr>
              <a:t>eksekutif</a:t>
            </a:r>
            <a:r>
              <a:rPr lang="en-ID" sz="2800" spc="-5" dirty="0">
                <a:latin typeface="Times New Roman"/>
                <a:cs typeface="Times New Roman"/>
              </a:rPr>
              <a:t>  </a:t>
            </a:r>
            <a:r>
              <a:rPr lang="en-ID" sz="2800" spc="-5" dirty="0" err="1">
                <a:latin typeface="Times New Roman"/>
                <a:cs typeface="Times New Roman"/>
              </a:rPr>
              <a:t>ataupun</a:t>
            </a:r>
            <a:r>
              <a:rPr lang="en-ID" sz="2800" spc="-15" dirty="0">
                <a:latin typeface="Times New Roman"/>
                <a:cs typeface="Times New Roman"/>
              </a:rPr>
              <a:t> </a:t>
            </a:r>
            <a:r>
              <a:rPr lang="en-ID" sz="2800" spc="-10" dirty="0">
                <a:latin typeface="Times New Roman"/>
                <a:cs typeface="Times New Roman"/>
              </a:rPr>
              <a:t>manager</a:t>
            </a:r>
            <a:endParaRPr lang="en-ID" sz="2800" dirty="0">
              <a:latin typeface="Times New Roman"/>
              <a:cs typeface="Times New Roman"/>
            </a:endParaRPr>
          </a:p>
          <a:p>
            <a:pPr marL="756285" marR="607060" lvl="1" indent="-287020">
              <a:lnSpc>
                <a:spcPts val="3020"/>
              </a:lnSpc>
              <a:spcBef>
                <a:spcPts val="680"/>
              </a:spcBef>
              <a:buChar char="–"/>
              <a:tabLst>
                <a:tab pos="756920" algn="l"/>
              </a:tabLst>
            </a:pPr>
            <a:r>
              <a:rPr lang="en-ID" sz="2800" spc="-5" dirty="0" err="1">
                <a:latin typeface="Times New Roman"/>
                <a:cs typeface="Times New Roman"/>
              </a:rPr>
              <a:t>Digunakan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untuk</a:t>
            </a:r>
            <a:r>
              <a:rPr lang="en-ID" sz="2800" dirty="0">
                <a:latin typeface="Times New Roman"/>
                <a:cs typeface="Times New Roman"/>
              </a:rPr>
              <a:t> </a:t>
            </a:r>
            <a:r>
              <a:rPr lang="en-ID" sz="2800" spc="-5" dirty="0" err="1">
                <a:latin typeface="Times New Roman"/>
                <a:cs typeface="Times New Roman"/>
              </a:rPr>
              <a:t>mendukung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perencanaan</a:t>
            </a:r>
            <a:r>
              <a:rPr lang="en-ID" sz="2800" spc="-10" dirty="0">
                <a:latin typeface="Times New Roman"/>
                <a:cs typeface="Times New Roman"/>
              </a:rPr>
              <a:t>  </a:t>
            </a:r>
            <a:r>
              <a:rPr lang="en-ID" sz="2800" spc="-5" dirty="0" err="1">
                <a:latin typeface="Times New Roman"/>
                <a:cs typeface="Times New Roman"/>
              </a:rPr>
              <a:t>strategis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spc="-5" dirty="0" err="1">
                <a:latin typeface="Times New Roman"/>
                <a:cs typeface="Times New Roman"/>
              </a:rPr>
              <a:t>eksekutif</a:t>
            </a:r>
            <a:r>
              <a:rPr lang="en-ID" sz="2800" spc="-40" dirty="0">
                <a:latin typeface="Times New Roman"/>
                <a:cs typeface="Times New Roman"/>
              </a:rPr>
              <a:t> </a:t>
            </a:r>
            <a:r>
              <a:rPr lang="en-ID" sz="2800" spc="-5" dirty="0">
                <a:latin typeface="Times New Roman"/>
                <a:cs typeface="Times New Roman"/>
              </a:rPr>
              <a:t>senior.</a:t>
            </a:r>
            <a:endParaRPr lang="en-ID" sz="3800" dirty="0">
              <a:latin typeface="Times New Roman"/>
              <a:cs typeface="Times New Roman"/>
            </a:endParaRPr>
          </a:p>
          <a:p>
            <a:pPr marL="756285" marR="454659" lvl="1" indent="-287020">
              <a:lnSpc>
                <a:spcPts val="3020"/>
              </a:lnSpc>
              <a:buChar char="–"/>
              <a:tabLst>
                <a:tab pos="756920" algn="l"/>
                <a:tab pos="2078989" algn="l"/>
              </a:tabLst>
            </a:pPr>
            <a:r>
              <a:rPr lang="en-ID" sz="2800" dirty="0" err="1">
                <a:latin typeface="Times New Roman"/>
                <a:cs typeface="Times New Roman"/>
              </a:rPr>
              <a:t>Contoh</a:t>
            </a:r>
            <a:r>
              <a:rPr lang="en-ID" sz="2800" dirty="0">
                <a:latin typeface="Times New Roman"/>
                <a:cs typeface="Times New Roman"/>
              </a:rPr>
              <a:t>:	</a:t>
            </a:r>
            <a:r>
              <a:rPr lang="en-ID" sz="2800" spc="-10" dirty="0" err="1">
                <a:latin typeface="Times New Roman"/>
                <a:cs typeface="Times New Roman"/>
              </a:rPr>
              <a:t>Kemudahan</a:t>
            </a:r>
            <a:r>
              <a:rPr lang="en-ID" sz="2800" spc="-10" dirty="0">
                <a:latin typeface="Times New Roman"/>
                <a:cs typeface="Times New Roman"/>
              </a:rPr>
              <a:t> </a:t>
            </a:r>
            <a:r>
              <a:rPr lang="en-ID" sz="2800" spc="-5" dirty="0" err="1">
                <a:latin typeface="Times New Roman"/>
                <a:cs typeface="Times New Roman"/>
              </a:rPr>
              <a:t>akses</a:t>
            </a:r>
            <a:r>
              <a:rPr lang="en-ID" sz="2800" spc="-5" dirty="0">
                <a:latin typeface="Times New Roman"/>
                <a:cs typeface="Times New Roman"/>
              </a:rPr>
              <a:t> </a:t>
            </a:r>
            <a:r>
              <a:rPr lang="en-ID" sz="2800" dirty="0" err="1">
                <a:latin typeface="Times New Roman"/>
                <a:cs typeface="Times New Roman"/>
              </a:rPr>
              <a:t>guna</a:t>
            </a:r>
            <a:r>
              <a:rPr lang="en-ID" sz="2800" dirty="0">
                <a:latin typeface="Times New Roman"/>
                <a:cs typeface="Times New Roman"/>
              </a:rPr>
              <a:t> </a:t>
            </a:r>
            <a:r>
              <a:rPr lang="en-ID" sz="2800" spc="-10" dirty="0" err="1">
                <a:latin typeface="Times New Roman"/>
                <a:cs typeface="Times New Roman"/>
              </a:rPr>
              <a:t>memantau</a:t>
            </a:r>
            <a:r>
              <a:rPr lang="en-ID" sz="2800" spc="-10" dirty="0">
                <a:latin typeface="Times New Roman"/>
                <a:cs typeface="Times New Roman"/>
              </a:rPr>
              <a:t>  </a:t>
            </a:r>
            <a:r>
              <a:rPr lang="en-ID" sz="2800" spc="-5" dirty="0" err="1">
                <a:latin typeface="Times New Roman"/>
                <a:cs typeface="Times New Roman"/>
              </a:rPr>
              <a:t>tindakan</a:t>
            </a:r>
            <a:r>
              <a:rPr lang="en-ID" sz="2800" spc="-30" dirty="0">
                <a:latin typeface="Times New Roman"/>
                <a:cs typeface="Times New Roman"/>
              </a:rPr>
              <a:t> </a:t>
            </a:r>
            <a:r>
              <a:rPr lang="en-ID" sz="2800" spc="-5" dirty="0" err="1">
                <a:latin typeface="Times New Roman"/>
                <a:cs typeface="Times New Roman"/>
              </a:rPr>
              <a:t>pesaing</a:t>
            </a:r>
            <a:endParaRPr lang="en-ID" sz="2800" dirty="0">
              <a:latin typeface="Times New Roman"/>
              <a:cs typeface="Times New Roman"/>
            </a:endParaRPr>
          </a:p>
          <a:p>
            <a:pPr marL="756285" marR="621030" lvl="1" indent="-287020">
              <a:lnSpc>
                <a:spcPts val="3020"/>
              </a:lnSpc>
              <a:spcBef>
                <a:spcPts val="680"/>
              </a:spcBef>
              <a:buChar char="–"/>
              <a:tabLst>
                <a:tab pos="756920" algn="l"/>
                <a:tab pos="2078989" algn="l"/>
              </a:tabLst>
            </a:pP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043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E83FA35-B9AB-E240-A226-96F9DD1374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3643" y="366947"/>
            <a:ext cx="75057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240" marR="5080" indent="-384175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Information </a:t>
            </a:r>
            <a:r>
              <a:rPr sz="4000" spc="-10" dirty="0"/>
              <a:t>System </a:t>
            </a:r>
            <a:r>
              <a:rPr sz="4000" spc="-5" dirty="0"/>
              <a:t>(IS) </a:t>
            </a:r>
            <a:r>
              <a:rPr sz="4000" spc="-10" dirty="0"/>
              <a:t>versus  </a:t>
            </a:r>
            <a:r>
              <a:rPr sz="4000" spc="-5" dirty="0"/>
              <a:t>Information </a:t>
            </a:r>
            <a:r>
              <a:rPr sz="4000" spc="-10" dirty="0"/>
              <a:t>Technology</a:t>
            </a:r>
            <a:r>
              <a:rPr sz="4000" spc="5" dirty="0"/>
              <a:t> </a:t>
            </a:r>
            <a:r>
              <a:rPr sz="4000" spc="-5" dirty="0"/>
              <a:t>(IT)</a:t>
            </a:r>
            <a:endParaRPr sz="400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C0F5EB0-7BC8-094E-9C5E-9836A560230A}"/>
              </a:ext>
            </a:extLst>
          </p:cNvPr>
          <p:cNvSpPr txBox="1"/>
          <p:nvPr/>
        </p:nvSpPr>
        <p:spPr>
          <a:xfrm>
            <a:off x="2151697" y="1900097"/>
            <a:ext cx="7888605" cy="4548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9906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Sistem informasi </a:t>
            </a:r>
            <a:r>
              <a:rPr sz="2800" spc="-10" dirty="0">
                <a:latin typeface="Times New Roman"/>
                <a:cs typeface="Times New Roman"/>
              </a:rPr>
              <a:t>merupakan semua </a:t>
            </a:r>
            <a:r>
              <a:rPr sz="2800" spc="-5" dirty="0">
                <a:latin typeface="Times New Roman"/>
                <a:cs typeface="Times New Roman"/>
              </a:rPr>
              <a:t>komponen dan  </a:t>
            </a:r>
            <a:r>
              <a:rPr sz="2800" spc="-10" dirty="0">
                <a:latin typeface="Times New Roman"/>
                <a:cs typeface="Times New Roman"/>
              </a:rPr>
              <a:t>sumber </a:t>
            </a:r>
            <a:r>
              <a:rPr sz="2800" spc="-5" dirty="0">
                <a:latin typeface="Times New Roman"/>
                <a:cs typeface="Times New Roman"/>
              </a:rPr>
              <a:t>daya yang </a:t>
            </a:r>
            <a:r>
              <a:rPr sz="2800" dirty="0">
                <a:latin typeface="Times New Roman"/>
                <a:cs typeface="Times New Roman"/>
              </a:rPr>
              <a:t>dibutuhkan untuk </a:t>
            </a:r>
            <a:r>
              <a:rPr sz="2800" spc="-10" dirty="0">
                <a:latin typeface="Times New Roman"/>
                <a:cs typeface="Times New Roman"/>
              </a:rPr>
              <a:t>menyampaikan  </a:t>
            </a:r>
            <a:r>
              <a:rPr sz="2800" spc="-5" dirty="0">
                <a:latin typeface="Times New Roman"/>
                <a:cs typeface="Times New Roman"/>
              </a:rPr>
              <a:t>informasi pada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organisasi</a:t>
            </a:r>
            <a:endParaRPr sz="2800">
              <a:latin typeface="Times New Roman"/>
              <a:cs typeface="Times New Roman"/>
            </a:endParaRPr>
          </a:p>
          <a:p>
            <a:pPr marL="354965" marR="5765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Teknologi Informasi </a:t>
            </a:r>
            <a:r>
              <a:rPr sz="2800" spc="-10" dirty="0">
                <a:latin typeface="Times New Roman"/>
                <a:cs typeface="Times New Roman"/>
              </a:rPr>
              <a:t>adalah </a:t>
            </a:r>
            <a:r>
              <a:rPr sz="2800" b="1" i="1" spc="-5" dirty="0">
                <a:latin typeface="Times New Roman"/>
                <a:cs typeface="Times New Roman"/>
              </a:rPr>
              <a:t>hardware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b="1" i="1" spc="-5" dirty="0">
                <a:latin typeface="Times New Roman"/>
                <a:cs typeface="Times New Roman"/>
              </a:rPr>
              <a:t>software</a:t>
            </a:r>
            <a:r>
              <a:rPr sz="2800" spc="-5" dirty="0">
                <a:latin typeface="Times New Roman"/>
                <a:cs typeface="Times New Roman"/>
              </a:rPr>
              <a:t>,  </a:t>
            </a:r>
            <a:r>
              <a:rPr sz="2800" b="1" i="1" spc="-5" dirty="0">
                <a:latin typeface="Times New Roman"/>
                <a:cs typeface="Times New Roman"/>
              </a:rPr>
              <a:t>networking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b="1" i="1" dirty="0">
                <a:latin typeface="Times New Roman"/>
                <a:cs typeface="Times New Roman"/>
              </a:rPr>
              <a:t>data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354965" marR="7747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Sebelumnya , IS berdasarkan catatan/kertas ( papper  based )</a:t>
            </a:r>
            <a:endParaRPr sz="28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Namun </a:t>
            </a:r>
            <a:r>
              <a:rPr sz="2800" dirty="0">
                <a:latin typeface="Times New Roman"/>
                <a:cs typeface="Times New Roman"/>
              </a:rPr>
              <a:t>fokus </a:t>
            </a:r>
            <a:r>
              <a:rPr sz="2800" spc="-5" dirty="0">
                <a:latin typeface="Times New Roman"/>
                <a:cs typeface="Times New Roman"/>
              </a:rPr>
              <a:t>terhadap Computer-Based Information  Systems (CBIS) sehingga </a:t>
            </a:r>
            <a:r>
              <a:rPr sz="2800" spc="-10" dirty="0">
                <a:latin typeface="Times New Roman"/>
                <a:cs typeface="Times New Roman"/>
              </a:rPr>
              <a:t>erat </a:t>
            </a:r>
            <a:r>
              <a:rPr sz="2800" spc="-5" dirty="0">
                <a:latin typeface="Times New Roman"/>
                <a:cs typeface="Times New Roman"/>
              </a:rPr>
              <a:t>kaitanya dengan  Teknologi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Informasi.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174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C5C3-B465-084F-B947-41020772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b="1" spc="-5" dirty="0" err="1"/>
              <a:t>Konsep</a:t>
            </a:r>
            <a:r>
              <a:rPr lang="en-ID" b="1" spc="-5" dirty="0"/>
              <a:t> Dasar</a:t>
            </a:r>
            <a:r>
              <a:rPr lang="en-ID" b="1" spc="-35" dirty="0"/>
              <a:t> </a:t>
            </a:r>
            <a:r>
              <a:rPr lang="en-ID" b="1" spc="-5" dirty="0" err="1"/>
              <a:t>Sistem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1A60-56B2-3F40-AE06-710C47788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Font typeface="Palladio Uralic"/>
              <a:buChar char="•"/>
              <a:tabLst>
                <a:tab pos="355600" algn="l"/>
              </a:tabLst>
            </a:pPr>
            <a:r>
              <a:rPr lang="en-ID" spc="105" dirty="0" err="1">
                <a:latin typeface="Georgia"/>
                <a:cs typeface="Georgia"/>
              </a:rPr>
              <a:t>Definisi</a:t>
            </a:r>
            <a:r>
              <a:rPr lang="en-ID" spc="40" dirty="0">
                <a:latin typeface="Georgia"/>
                <a:cs typeface="Georgia"/>
              </a:rPr>
              <a:t> </a:t>
            </a:r>
            <a:r>
              <a:rPr lang="en-ID" spc="50" dirty="0" err="1">
                <a:latin typeface="Georgia"/>
                <a:cs typeface="Georgia"/>
              </a:rPr>
              <a:t>Sistem</a:t>
            </a:r>
            <a:endParaRPr lang="en-ID" dirty="0">
              <a:latin typeface="Georgia"/>
              <a:cs typeface="Georgi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ID" spc="-5" dirty="0" err="1">
                <a:latin typeface="Palladio Uralic"/>
                <a:cs typeface="Palladio Uralic"/>
              </a:rPr>
              <a:t>Sistem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latin typeface="Palladio Uralic"/>
                <a:cs typeface="Palladio Uralic"/>
              </a:rPr>
              <a:t>Merupakan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latin typeface="Palladio Uralic"/>
                <a:cs typeface="Palladio Uralic"/>
              </a:rPr>
              <a:t>suatu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jaringan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kerja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dari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prosedur-prosedur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latin typeface="Palladio Uralic"/>
                <a:cs typeface="Palladio Uralic"/>
              </a:rPr>
              <a:t>atau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latin typeface="Palladio Uralic"/>
                <a:cs typeface="Palladio Uralic"/>
              </a:rPr>
              <a:t>komponen-komponen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yang 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saling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berkaitan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,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berkumpul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Palladio Uralic"/>
                <a:cs typeface="Palladio Uralic"/>
              </a:rPr>
              <a:t>bersama</a:t>
            </a:r>
            <a:r>
              <a:rPr lang="en-ID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latin typeface="Palladio Uralic"/>
                <a:cs typeface="Palladio Uralic"/>
              </a:rPr>
              <a:t>untuk</a:t>
            </a:r>
            <a:r>
              <a:rPr lang="en-ID" spc="-5" dirty="0">
                <a:latin typeface="Palladio Uralic"/>
                <a:cs typeface="Palladio Uralic"/>
              </a:rPr>
              <a:t>  </a:t>
            </a:r>
            <a:r>
              <a:rPr lang="en-ID" spc="-5" dirty="0" err="1">
                <a:latin typeface="Palladio Uralic"/>
                <a:cs typeface="Palladio Uralic"/>
              </a:rPr>
              <a:t>melakukan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latin typeface="Palladio Uralic"/>
                <a:cs typeface="Palladio Uralic"/>
              </a:rPr>
              <a:t>suatu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latin typeface="Palladio Uralic"/>
                <a:cs typeface="Palladio Uralic"/>
              </a:rPr>
              <a:t>kegiatan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latin typeface="Palladio Uralic"/>
                <a:cs typeface="Palladio Uralic"/>
              </a:rPr>
              <a:t>atau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untuk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menyelesaikan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suatu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sasaran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tertentu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dirty="0">
                <a:latin typeface="Palladio Uralic"/>
                <a:cs typeface="Palladio Uralic"/>
              </a:rPr>
              <a:t>(Jerry</a:t>
            </a:r>
            <a:r>
              <a:rPr lang="en-ID" spc="15" dirty="0">
                <a:latin typeface="Palladio Uralic"/>
                <a:cs typeface="Palladio Uralic"/>
              </a:rPr>
              <a:t> </a:t>
            </a:r>
            <a:r>
              <a:rPr lang="en-ID" spc="-5" dirty="0">
                <a:latin typeface="Palladio Uralic"/>
                <a:cs typeface="Palladio Uralic"/>
              </a:rPr>
              <a:t>Fitzgerald,1981).</a:t>
            </a:r>
            <a:endParaRPr lang="en-ID" dirty="0">
              <a:latin typeface="Palladio Uralic"/>
              <a:cs typeface="Palladio Uralic"/>
            </a:endParaRPr>
          </a:p>
          <a:p>
            <a:pPr marL="756285" marR="458470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en-ID" spc="-5" dirty="0" err="1">
                <a:latin typeface="Palladio Uralic"/>
                <a:cs typeface="Palladio Uralic"/>
              </a:rPr>
              <a:t>Sistem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latin typeface="Palladio Uralic"/>
                <a:cs typeface="Palladio Uralic"/>
              </a:rPr>
              <a:t>merupakan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kumpulan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dari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elemen-elemen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 yang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berinteraksi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latin typeface="Palladio Uralic"/>
                <a:cs typeface="Palladio Uralic"/>
              </a:rPr>
              <a:t>untuk</a:t>
            </a:r>
            <a:r>
              <a:rPr lang="en-ID" spc="-5" dirty="0"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mencapai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suatu</a:t>
            </a:r>
            <a:r>
              <a:rPr lang="en-ID" spc="-5" dirty="0">
                <a:solidFill>
                  <a:srgbClr val="FF0000"/>
                </a:solidFill>
                <a:latin typeface="Palladio Uralic"/>
                <a:cs typeface="Palladio Uralic"/>
              </a:rPr>
              <a:t> </a:t>
            </a:r>
            <a:r>
              <a:rPr lang="en-ID" dirty="0" err="1">
                <a:solidFill>
                  <a:srgbClr val="FF0000"/>
                </a:solidFill>
                <a:latin typeface="Palladio Uralic"/>
                <a:cs typeface="Palladio Uralic"/>
              </a:rPr>
              <a:t>tujuan</a:t>
            </a:r>
            <a:r>
              <a:rPr lang="en-ID" dirty="0">
                <a:solidFill>
                  <a:srgbClr val="FF0000"/>
                </a:solidFill>
                <a:latin typeface="Palladio Uralic"/>
                <a:cs typeface="Palladio Uralic"/>
              </a:rPr>
              <a:t>  </a:t>
            </a:r>
            <a:r>
              <a:rPr lang="en-ID" spc="-5" dirty="0" err="1">
                <a:solidFill>
                  <a:srgbClr val="FF0000"/>
                </a:solidFill>
                <a:latin typeface="Palladio Uralic"/>
                <a:cs typeface="Palladio Uralic"/>
              </a:rPr>
              <a:t>tertentu</a:t>
            </a:r>
            <a:r>
              <a:rPr lang="en-ID" spc="-5" dirty="0">
                <a:latin typeface="Palladio Uralic"/>
                <a:cs typeface="Palladio Uralic"/>
              </a:rPr>
              <a:t>.</a:t>
            </a:r>
            <a:endParaRPr lang="en-ID" dirty="0">
              <a:latin typeface="Palladio Uralic"/>
              <a:cs typeface="Palladio Ural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20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D8FBEE6-3436-544F-851B-1977C69573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4975" y="540623"/>
            <a:ext cx="7573009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Mengapa dunia bisnis</a:t>
            </a:r>
            <a:r>
              <a:rPr b="1" spc="-10" dirty="0"/>
              <a:t> </a:t>
            </a:r>
            <a:r>
              <a:rPr b="1" spc="-5" dirty="0"/>
              <a:t>butuh</a:t>
            </a:r>
          </a:p>
          <a:p>
            <a:pPr marL="156845" algn="ctr">
              <a:lnSpc>
                <a:spcPct val="100000"/>
              </a:lnSpc>
            </a:pPr>
            <a:r>
              <a:rPr b="1" dirty="0"/>
              <a:t>IT </a:t>
            </a:r>
            <a:r>
              <a:rPr b="1" spc="-5" dirty="0"/>
              <a:t>dan</a:t>
            </a:r>
            <a:r>
              <a:rPr b="1" spc="-20" dirty="0"/>
              <a:t> </a:t>
            </a:r>
            <a:r>
              <a:rPr b="1" dirty="0"/>
              <a:t>SI?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04CA28A-0C36-9042-8F8C-205B50924088}"/>
              </a:ext>
            </a:extLst>
          </p:cNvPr>
          <p:cNvSpPr txBox="1">
            <a:spLocks/>
          </p:cNvSpPr>
          <p:nvPr/>
        </p:nvSpPr>
        <p:spPr>
          <a:xfrm>
            <a:off x="2451363" y="1880218"/>
            <a:ext cx="7682230" cy="434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ID" spc="-5"/>
              <a:t>Sistem Informasi memainkan tiga peran  penting dalam organisasi</a:t>
            </a:r>
            <a:r>
              <a:rPr lang="en-ID" spc="25"/>
              <a:t> </a:t>
            </a:r>
            <a:r>
              <a:rPr lang="en-ID" spc="-5"/>
              <a:t>yaitu:</a:t>
            </a:r>
          </a:p>
          <a:p>
            <a:pPr marL="756285" marR="1143635" lvl="1" indent="-287020">
              <a:lnSpc>
                <a:spcPct val="100000"/>
              </a:lnSpc>
              <a:spcBef>
                <a:spcPts val="780"/>
              </a:spcBef>
              <a:buFont typeface="Arial" panose="020B0604020202020204" pitchFamily="34" charset="0"/>
              <a:buChar char="–"/>
              <a:tabLst>
                <a:tab pos="756920" algn="l"/>
              </a:tabLst>
            </a:pPr>
            <a:r>
              <a:rPr lang="en-ID" sz="3200">
                <a:latin typeface="Times New Roman"/>
                <a:cs typeface="Times New Roman"/>
              </a:rPr>
              <a:t>Mendukung kegiatan operasi</a:t>
            </a:r>
            <a:r>
              <a:rPr lang="en-ID" sz="3200" spc="-90">
                <a:latin typeface="Times New Roman"/>
                <a:cs typeface="Times New Roman"/>
              </a:rPr>
              <a:t> </a:t>
            </a:r>
            <a:r>
              <a:rPr lang="en-ID" sz="3200">
                <a:latin typeface="Times New Roman"/>
                <a:cs typeface="Times New Roman"/>
              </a:rPr>
              <a:t>bisnis  </a:t>
            </a:r>
            <a:r>
              <a:rPr lang="en-ID" sz="3200" spc="5">
                <a:latin typeface="Times New Roman"/>
                <a:cs typeface="Times New Roman"/>
              </a:rPr>
              <a:t>perusahaan</a:t>
            </a:r>
            <a:endParaRPr lang="en-ID" sz="3200">
              <a:latin typeface="Times New Roman"/>
              <a:cs typeface="Times New Roman"/>
            </a:endParaRPr>
          </a:p>
          <a:p>
            <a:pPr marL="756285" marR="971550" lvl="1" indent="-28702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–"/>
              <a:tabLst>
                <a:tab pos="756920" algn="l"/>
              </a:tabLst>
            </a:pPr>
            <a:r>
              <a:rPr lang="en-ID" sz="3200">
                <a:latin typeface="Times New Roman"/>
                <a:cs typeface="Times New Roman"/>
              </a:rPr>
              <a:t>Mendukung Pengambilan</a:t>
            </a:r>
            <a:r>
              <a:rPr lang="en-ID" sz="3200" spc="-75">
                <a:latin typeface="Times New Roman"/>
                <a:cs typeface="Times New Roman"/>
              </a:rPr>
              <a:t> </a:t>
            </a:r>
            <a:r>
              <a:rPr lang="en-ID" sz="3200">
                <a:latin typeface="Times New Roman"/>
                <a:cs typeface="Times New Roman"/>
              </a:rPr>
              <a:t>keputusan  manajerial</a:t>
            </a:r>
          </a:p>
          <a:p>
            <a:pPr marL="756285" marR="1017269" lvl="1" indent="-287020">
              <a:lnSpc>
                <a:spcPct val="100000"/>
              </a:lnSpc>
              <a:spcBef>
                <a:spcPts val="770"/>
              </a:spcBef>
              <a:buFont typeface="Arial" panose="020B0604020202020204" pitchFamily="34" charset="0"/>
              <a:buChar char="–"/>
              <a:tabLst>
                <a:tab pos="756920" algn="l"/>
              </a:tabLst>
            </a:pPr>
            <a:r>
              <a:rPr lang="en-ID" sz="3200">
                <a:latin typeface="Times New Roman"/>
                <a:cs typeface="Times New Roman"/>
              </a:rPr>
              <a:t>Mendukung </a:t>
            </a:r>
            <a:r>
              <a:rPr lang="en-ID" sz="3200" spc="5">
                <a:latin typeface="Times New Roman"/>
                <a:cs typeface="Times New Roman"/>
              </a:rPr>
              <a:t>pencapaian</a:t>
            </a:r>
            <a:r>
              <a:rPr lang="en-ID" sz="3200" spc="-114">
                <a:latin typeface="Times New Roman"/>
                <a:cs typeface="Times New Roman"/>
              </a:rPr>
              <a:t> </a:t>
            </a:r>
            <a:r>
              <a:rPr lang="en-ID" sz="3200">
                <a:latin typeface="Times New Roman"/>
                <a:cs typeface="Times New Roman"/>
              </a:rPr>
              <a:t>keunggulan  kompetitif</a:t>
            </a:r>
            <a:r>
              <a:rPr lang="en-ID" sz="3200" spc="-50">
                <a:latin typeface="Times New Roman"/>
                <a:cs typeface="Times New Roman"/>
              </a:rPr>
              <a:t> </a:t>
            </a:r>
            <a:r>
              <a:rPr lang="en-ID" sz="3200">
                <a:latin typeface="Times New Roman"/>
                <a:cs typeface="Times New Roman"/>
              </a:rPr>
              <a:t>strategis</a:t>
            </a:r>
          </a:p>
        </p:txBody>
      </p:sp>
    </p:spTree>
    <p:extLst>
      <p:ext uri="{BB962C8B-B14F-4D97-AF65-F5344CB8AC3E}">
        <p14:creationId xmlns:p14="http://schemas.microsoft.com/office/powerpoint/2010/main" val="420851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57CE776-1DE7-A44A-9022-953DD765C160}"/>
              </a:ext>
            </a:extLst>
          </p:cNvPr>
          <p:cNvSpPr txBox="1">
            <a:spLocks/>
          </p:cNvSpPr>
          <p:nvPr/>
        </p:nvSpPr>
        <p:spPr>
          <a:xfrm>
            <a:off x="2814544" y="740259"/>
            <a:ext cx="5403086" cy="69659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b="1" spc="-5" dirty="0" err="1"/>
              <a:t>Karakteristik</a:t>
            </a:r>
            <a:r>
              <a:rPr lang="en-ID" b="1" spc="-35" dirty="0"/>
              <a:t> </a:t>
            </a:r>
            <a:r>
              <a:rPr lang="en-ID" b="1" spc="-5" dirty="0" err="1"/>
              <a:t>Sistem</a:t>
            </a:r>
            <a:endParaRPr lang="en-ID" b="1" spc="-5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8153E9D-94C8-614E-ACF4-2075B6AD2DEE}"/>
              </a:ext>
            </a:extLst>
          </p:cNvPr>
          <p:cNvSpPr txBox="1"/>
          <p:nvPr/>
        </p:nvSpPr>
        <p:spPr>
          <a:xfrm>
            <a:off x="994663" y="1995321"/>
            <a:ext cx="6428740" cy="41224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Memiliki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komponen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Batas </a:t>
            </a:r>
            <a:r>
              <a:rPr sz="2800" dirty="0">
                <a:latin typeface="Arial"/>
                <a:cs typeface="Arial"/>
              </a:rPr>
              <a:t>sistem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(boundary)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Lingkungan luar sistem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(environtment)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Penghubung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(interface)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Masukan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(input)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Keluaran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(output)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Pengolah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(proses)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Tujuan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(goal)</a:t>
            </a:r>
          </a:p>
        </p:txBody>
      </p:sp>
    </p:spTree>
    <p:extLst>
      <p:ext uri="{BB962C8B-B14F-4D97-AF65-F5344CB8AC3E}">
        <p14:creationId xmlns:p14="http://schemas.microsoft.com/office/powerpoint/2010/main" val="78520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163020C-E54B-AD42-8131-3F7179179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1359" y="324729"/>
            <a:ext cx="5403086" cy="696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Karakteristik</a:t>
            </a:r>
            <a:r>
              <a:rPr spc="-35" dirty="0"/>
              <a:t> </a:t>
            </a:r>
            <a:r>
              <a:rPr spc="-5" dirty="0"/>
              <a:t>Sistem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9CC6C83-4FE5-B840-A2B4-586C8DF384FE}"/>
              </a:ext>
            </a:extLst>
          </p:cNvPr>
          <p:cNvSpPr/>
          <p:nvPr/>
        </p:nvSpPr>
        <p:spPr>
          <a:xfrm>
            <a:off x="5194425" y="1760773"/>
            <a:ext cx="3898900" cy="389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EE05D2E-AB27-D347-920A-4E8031FA89F1}"/>
              </a:ext>
            </a:extLst>
          </p:cNvPr>
          <p:cNvSpPr txBox="1"/>
          <p:nvPr/>
        </p:nvSpPr>
        <p:spPr>
          <a:xfrm>
            <a:off x="6314054" y="4264195"/>
            <a:ext cx="5137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Sub 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400" spc="5" dirty="0">
                <a:latin typeface="Times New Roman"/>
                <a:cs typeface="Times New Roman"/>
              </a:rPr>
              <a:t>ist</a:t>
            </a:r>
            <a:r>
              <a:rPr sz="1400" dirty="0">
                <a:latin typeface="Times New Roman"/>
                <a:cs typeface="Times New Roman"/>
              </a:rPr>
              <a:t>em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6137CFD-8B74-3343-9409-DBEA6D9078D2}"/>
              </a:ext>
            </a:extLst>
          </p:cNvPr>
          <p:cNvSpPr txBox="1"/>
          <p:nvPr/>
        </p:nvSpPr>
        <p:spPr>
          <a:xfrm>
            <a:off x="7897490" y="3400088"/>
            <a:ext cx="5137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Sub 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400" spc="5" dirty="0">
                <a:latin typeface="Times New Roman"/>
                <a:cs typeface="Times New Roman"/>
              </a:rPr>
              <a:t>ist</a:t>
            </a:r>
            <a:r>
              <a:rPr sz="1400" dirty="0">
                <a:latin typeface="Times New Roman"/>
                <a:cs typeface="Times New Roman"/>
              </a:rPr>
              <a:t>em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5256BBF-F971-1348-86C7-A180F41D215B}"/>
              </a:ext>
            </a:extLst>
          </p:cNvPr>
          <p:cNvSpPr/>
          <p:nvPr/>
        </p:nvSpPr>
        <p:spPr>
          <a:xfrm>
            <a:off x="1737980" y="3644450"/>
            <a:ext cx="2870200" cy="2877820"/>
          </a:xfrm>
          <a:custGeom>
            <a:avLst/>
            <a:gdLst/>
            <a:ahLst/>
            <a:cxnLst/>
            <a:rect l="l" t="t" r="r" b="b"/>
            <a:pathLst>
              <a:path w="2870200" h="2877820">
                <a:moveTo>
                  <a:pt x="1307604" y="769620"/>
                </a:moveTo>
                <a:lnTo>
                  <a:pt x="1306080" y="768096"/>
                </a:lnTo>
                <a:lnTo>
                  <a:pt x="1298460" y="768096"/>
                </a:lnTo>
                <a:lnTo>
                  <a:pt x="1298460" y="777240"/>
                </a:lnTo>
                <a:lnTo>
                  <a:pt x="1298460" y="1130808"/>
                </a:lnTo>
                <a:lnTo>
                  <a:pt x="441960" y="1130808"/>
                </a:lnTo>
                <a:lnTo>
                  <a:pt x="441960" y="777240"/>
                </a:lnTo>
                <a:lnTo>
                  <a:pt x="1298460" y="777240"/>
                </a:lnTo>
                <a:lnTo>
                  <a:pt x="1298460" y="768096"/>
                </a:lnTo>
                <a:lnTo>
                  <a:pt x="434340" y="768096"/>
                </a:lnTo>
                <a:lnTo>
                  <a:pt x="432816" y="769620"/>
                </a:lnTo>
                <a:lnTo>
                  <a:pt x="432816" y="1138428"/>
                </a:lnTo>
                <a:lnTo>
                  <a:pt x="434340" y="1141476"/>
                </a:lnTo>
                <a:lnTo>
                  <a:pt x="437388" y="1141476"/>
                </a:lnTo>
                <a:lnTo>
                  <a:pt x="441960" y="1141476"/>
                </a:lnTo>
                <a:lnTo>
                  <a:pt x="1298460" y="1141476"/>
                </a:lnTo>
                <a:lnTo>
                  <a:pt x="1303032" y="1141476"/>
                </a:lnTo>
                <a:lnTo>
                  <a:pt x="1306080" y="1141476"/>
                </a:lnTo>
                <a:lnTo>
                  <a:pt x="1307604" y="1138428"/>
                </a:lnTo>
                <a:lnTo>
                  <a:pt x="1307604" y="769620"/>
                </a:lnTo>
                <a:close/>
              </a:path>
              <a:path w="2870200" h="2877820">
                <a:moveTo>
                  <a:pt x="2857500" y="1184148"/>
                </a:moveTo>
                <a:lnTo>
                  <a:pt x="2832100" y="1078992"/>
                </a:lnTo>
                <a:lnTo>
                  <a:pt x="2819400" y="1043940"/>
                </a:lnTo>
                <a:lnTo>
                  <a:pt x="2781300" y="943356"/>
                </a:lnTo>
                <a:lnTo>
                  <a:pt x="2768600" y="911352"/>
                </a:lnTo>
                <a:lnTo>
                  <a:pt x="2755900" y="877824"/>
                </a:lnTo>
                <a:lnTo>
                  <a:pt x="2743200" y="845820"/>
                </a:lnTo>
                <a:lnTo>
                  <a:pt x="2730500" y="815340"/>
                </a:lnTo>
                <a:lnTo>
                  <a:pt x="2717800" y="783336"/>
                </a:lnTo>
                <a:lnTo>
                  <a:pt x="2667000" y="691896"/>
                </a:lnTo>
                <a:lnTo>
                  <a:pt x="2641600" y="662940"/>
                </a:lnTo>
                <a:lnTo>
                  <a:pt x="2603500" y="605028"/>
                </a:lnTo>
                <a:lnTo>
                  <a:pt x="2590800" y="577596"/>
                </a:lnTo>
                <a:lnTo>
                  <a:pt x="2540000" y="522732"/>
                </a:lnTo>
                <a:lnTo>
                  <a:pt x="2476500" y="445008"/>
                </a:lnTo>
                <a:lnTo>
                  <a:pt x="2425700" y="396240"/>
                </a:lnTo>
                <a:lnTo>
                  <a:pt x="2349500" y="327660"/>
                </a:lnTo>
                <a:lnTo>
                  <a:pt x="2298700" y="284988"/>
                </a:lnTo>
                <a:lnTo>
                  <a:pt x="2209800" y="225552"/>
                </a:lnTo>
                <a:lnTo>
                  <a:pt x="2184400" y="207264"/>
                </a:lnTo>
                <a:lnTo>
                  <a:pt x="2095500" y="156972"/>
                </a:lnTo>
                <a:lnTo>
                  <a:pt x="2057400" y="141732"/>
                </a:lnTo>
                <a:lnTo>
                  <a:pt x="2032000" y="126492"/>
                </a:lnTo>
                <a:lnTo>
                  <a:pt x="1955800" y="99060"/>
                </a:lnTo>
                <a:lnTo>
                  <a:pt x="1930400" y="86868"/>
                </a:lnTo>
                <a:lnTo>
                  <a:pt x="1892300" y="74676"/>
                </a:lnTo>
                <a:lnTo>
                  <a:pt x="1828800" y="53340"/>
                </a:lnTo>
                <a:lnTo>
                  <a:pt x="1790700" y="44196"/>
                </a:lnTo>
                <a:lnTo>
                  <a:pt x="1689100" y="21336"/>
                </a:lnTo>
                <a:lnTo>
                  <a:pt x="1651000" y="16764"/>
                </a:lnTo>
                <a:lnTo>
                  <a:pt x="1612900" y="10668"/>
                </a:lnTo>
                <a:lnTo>
                  <a:pt x="1549400" y="3048"/>
                </a:lnTo>
                <a:lnTo>
                  <a:pt x="1473200" y="0"/>
                </a:lnTo>
                <a:lnTo>
                  <a:pt x="1397000" y="0"/>
                </a:lnTo>
                <a:lnTo>
                  <a:pt x="1320800" y="3048"/>
                </a:lnTo>
                <a:lnTo>
                  <a:pt x="1257300" y="10668"/>
                </a:lnTo>
                <a:lnTo>
                  <a:pt x="1219200" y="16764"/>
                </a:lnTo>
                <a:lnTo>
                  <a:pt x="1181100" y="21336"/>
                </a:lnTo>
                <a:lnTo>
                  <a:pt x="1079500" y="44196"/>
                </a:lnTo>
                <a:lnTo>
                  <a:pt x="1041400" y="53340"/>
                </a:lnTo>
                <a:lnTo>
                  <a:pt x="977900" y="74676"/>
                </a:lnTo>
                <a:lnTo>
                  <a:pt x="901700" y="99060"/>
                </a:lnTo>
                <a:lnTo>
                  <a:pt x="876300" y="112776"/>
                </a:lnTo>
                <a:lnTo>
                  <a:pt x="838200" y="126492"/>
                </a:lnTo>
                <a:lnTo>
                  <a:pt x="812800" y="141732"/>
                </a:lnTo>
                <a:lnTo>
                  <a:pt x="774700" y="156972"/>
                </a:lnTo>
                <a:lnTo>
                  <a:pt x="685800" y="207264"/>
                </a:lnTo>
                <a:lnTo>
                  <a:pt x="660400" y="225552"/>
                </a:lnTo>
                <a:lnTo>
                  <a:pt x="596900" y="265176"/>
                </a:lnTo>
                <a:lnTo>
                  <a:pt x="520700" y="327660"/>
                </a:lnTo>
                <a:lnTo>
                  <a:pt x="444500" y="396240"/>
                </a:lnTo>
                <a:lnTo>
                  <a:pt x="393700" y="445008"/>
                </a:lnTo>
                <a:lnTo>
                  <a:pt x="317500" y="522732"/>
                </a:lnTo>
                <a:lnTo>
                  <a:pt x="279400" y="577596"/>
                </a:lnTo>
                <a:lnTo>
                  <a:pt x="254000" y="605028"/>
                </a:lnTo>
                <a:lnTo>
                  <a:pt x="215900" y="662940"/>
                </a:lnTo>
                <a:lnTo>
                  <a:pt x="203200" y="691896"/>
                </a:lnTo>
                <a:lnTo>
                  <a:pt x="152400" y="783336"/>
                </a:lnTo>
                <a:lnTo>
                  <a:pt x="139700" y="815340"/>
                </a:lnTo>
                <a:lnTo>
                  <a:pt x="127000" y="845820"/>
                </a:lnTo>
                <a:lnTo>
                  <a:pt x="101600" y="877824"/>
                </a:lnTo>
                <a:lnTo>
                  <a:pt x="88900" y="911352"/>
                </a:lnTo>
                <a:lnTo>
                  <a:pt x="76200" y="943356"/>
                </a:lnTo>
                <a:lnTo>
                  <a:pt x="63500" y="976884"/>
                </a:lnTo>
                <a:lnTo>
                  <a:pt x="63500" y="1010412"/>
                </a:lnTo>
                <a:lnTo>
                  <a:pt x="50800" y="1043940"/>
                </a:lnTo>
                <a:lnTo>
                  <a:pt x="38100" y="1078992"/>
                </a:lnTo>
                <a:lnTo>
                  <a:pt x="12700" y="1184148"/>
                </a:lnTo>
                <a:lnTo>
                  <a:pt x="12700" y="1219200"/>
                </a:lnTo>
                <a:lnTo>
                  <a:pt x="0" y="1255776"/>
                </a:lnTo>
                <a:lnTo>
                  <a:pt x="0" y="1365504"/>
                </a:lnTo>
                <a:lnTo>
                  <a:pt x="12700" y="1292352"/>
                </a:lnTo>
                <a:lnTo>
                  <a:pt x="12700" y="1255776"/>
                </a:lnTo>
                <a:lnTo>
                  <a:pt x="25400" y="1220724"/>
                </a:lnTo>
                <a:lnTo>
                  <a:pt x="38100" y="1150620"/>
                </a:lnTo>
                <a:lnTo>
                  <a:pt x="38100" y="1115568"/>
                </a:lnTo>
                <a:lnTo>
                  <a:pt x="50800" y="1080516"/>
                </a:lnTo>
                <a:lnTo>
                  <a:pt x="63500" y="1013460"/>
                </a:lnTo>
                <a:lnTo>
                  <a:pt x="88900" y="946404"/>
                </a:lnTo>
                <a:lnTo>
                  <a:pt x="139700" y="818388"/>
                </a:lnTo>
                <a:lnTo>
                  <a:pt x="165100" y="787908"/>
                </a:lnTo>
                <a:lnTo>
                  <a:pt x="190500" y="726948"/>
                </a:lnTo>
                <a:lnTo>
                  <a:pt x="215900" y="696468"/>
                </a:lnTo>
                <a:lnTo>
                  <a:pt x="254000" y="638556"/>
                </a:lnTo>
                <a:lnTo>
                  <a:pt x="330200" y="528828"/>
                </a:lnTo>
                <a:lnTo>
                  <a:pt x="381000" y="477012"/>
                </a:lnTo>
                <a:lnTo>
                  <a:pt x="393700" y="452628"/>
                </a:lnTo>
                <a:lnTo>
                  <a:pt x="444500" y="403860"/>
                </a:lnTo>
                <a:lnTo>
                  <a:pt x="520700" y="335280"/>
                </a:lnTo>
                <a:lnTo>
                  <a:pt x="584200" y="292608"/>
                </a:lnTo>
                <a:lnTo>
                  <a:pt x="635000" y="252984"/>
                </a:lnTo>
                <a:lnTo>
                  <a:pt x="660400" y="234696"/>
                </a:lnTo>
                <a:lnTo>
                  <a:pt x="698500" y="216408"/>
                </a:lnTo>
                <a:lnTo>
                  <a:pt x="723900" y="198120"/>
                </a:lnTo>
                <a:lnTo>
                  <a:pt x="787400" y="164592"/>
                </a:lnTo>
                <a:lnTo>
                  <a:pt x="812800" y="149352"/>
                </a:lnTo>
                <a:lnTo>
                  <a:pt x="914400" y="108204"/>
                </a:lnTo>
                <a:lnTo>
                  <a:pt x="939800" y="96012"/>
                </a:lnTo>
                <a:lnTo>
                  <a:pt x="977900" y="83820"/>
                </a:lnTo>
                <a:lnTo>
                  <a:pt x="1041400" y="62484"/>
                </a:lnTo>
                <a:lnTo>
                  <a:pt x="1079500" y="53340"/>
                </a:lnTo>
                <a:lnTo>
                  <a:pt x="1104900" y="45720"/>
                </a:lnTo>
                <a:lnTo>
                  <a:pt x="1143000" y="38100"/>
                </a:lnTo>
                <a:lnTo>
                  <a:pt x="1257300" y="19812"/>
                </a:lnTo>
                <a:lnTo>
                  <a:pt x="1282700" y="16764"/>
                </a:lnTo>
                <a:lnTo>
                  <a:pt x="1358900" y="10668"/>
                </a:lnTo>
                <a:lnTo>
                  <a:pt x="1397000" y="9144"/>
                </a:lnTo>
                <a:lnTo>
                  <a:pt x="1473200" y="9144"/>
                </a:lnTo>
                <a:lnTo>
                  <a:pt x="1511300" y="10668"/>
                </a:lnTo>
                <a:lnTo>
                  <a:pt x="1612900" y="19812"/>
                </a:lnTo>
                <a:lnTo>
                  <a:pt x="1727200" y="38100"/>
                </a:lnTo>
                <a:lnTo>
                  <a:pt x="1752600" y="45720"/>
                </a:lnTo>
                <a:lnTo>
                  <a:pt x="1790700" y="53340"/>
                </a:lnTo>
                <a:lnTo>
                  <a:pt x="1828800" y="62484"/>
                </a:lnTo>
                <a:lnTo>
                  <a:pt x="1892300" y="83820"/>
                </a:lnTo>
                <a:lnTo>
                  <a:pt x="1930400" y="96012"/>
                </a:lnTo>
                <a:lnTo>
                  <a:pt x="1955800" y="108204"/>
                </a:lnTo>
                <a:lnTo>
                  <a:pt x="2057400" y="149352"/>
                </a:lnTo>
                <a:lnTo>
                  <a:pt x="2082800" y="166116"/>
                </a:lnTo>
                <a:lnTo>
                  <a:pt x="2120900" y="181356"/>
                </a:lnTo>
                <a:lnTo>
                  <a:pt x="2146300" y="198120"/>
                </a:lnTo>
                <a:lnTo>
                  <a:pt x="2171700" y="216408"/>
                </a:lnTo>
                <a:lnTo>
                  <a:pt x="2209800" y="234696"/>
                </a:lnTo>
                <a:lnTo>
                  <a:pt x="2235200" y="252984"/>
                </a:lnTo>
                <a:lnTo>
                  <a:pt x="2286000" y="292608"/>
                </a:lnTo>
                <a:lnTo>
                  <a:pt x="2349500" y="335280"/>
                </a:lnTo>
                <a:lnTo>
                  <a:pt x="2425700" y="403860"/>
                </a:lnTo>
                <a:lnTo>
                  <a:pt x="2463800" y="452628"/>
                </a:lnTo>
                <a:lnTo>
                  <a:pt x="2489200" y="477012"/>
                </a:lnTo>
                <a:lnTo>
                  <a:pt x="2540000" y="528828"/>
                </a:lnTo>
                <a:lnTo>
                  <a:pt x="2616200" y="638556"/>
                </a:lnTo>
                <a:lnTo>
                  <a:pt x="2641600" y="667512"/>
                </a:lnTo>
                <a:lnTo>
                  <a:pt x="2654300" y="697992"/>
                </a:lnTo>
                <a:lnTo>
                  <a:pt x="2679700" y="726948"/>
                </a:lnTo>
                <a:lnTo>
                  <a:pt x="2717800" y="818388"/>
                </a:lnTo>
                <a:lnTo>
                  <a:pt x="2768600" y="914400"/>
                </a:lnTo>
                <a:lnTo>
                  <a:pt x="2781300" y="946404"/>
                </a:lnTo>
                <a:lnTo>
                  <a:pt x="2794000" y="979932"/>
                </a:lnTo>
                <a:lnTo>
                  <a:pt x="2794000" y="1013460"/>
                </a:lnTo>
                <a:lnTo>
                  <a:pt x="2806700" y="1046988"/>
                </a:lnTo>
                <a:lnTo>
                  <a:pt x="2819400" y="1082040"/>
                </a:lnTo>
                <a:lnTo>
                  <a:pt x="2832100" y="1115568"/>
                </a:lnTo>
                <a:lnTo>
                  <a:pt x="2832100" y="1150620"/>
                </a:lnTo>
                <a:lnTo>
                  <a:pt x="2844800" y="1220724"/>
                </a:lnTo>
                <a:lnTo>
                  <a:pt x="2857500" y="1255776"/>
                </a:lnTo>
                <a:lnTo>
                  <a:pt x="2857500" y="1184148"/>
                </a:lnTo>
                <a:close/>
              </a:path>
              <a:path w="2870200" h="2877820">
                <a:moveTo>
                  <a:pt x="2870200" y="1290828"/>
                </a:moveTo>
                <a:lnTo>
                  <a:pt x="2857500" y="1255776"/>
                </a:lnTo>
                <a:lnTo>
                  <a:pt x="2857500" y="1620012"/>
                </a:lnTo>
                <a:lnTo>
                  <a:pt x="2844800" y="1656588"/>
                </a:lnTo>
                <a:lnTo>
                  <a:pt x="2832100" y="1726692"/>
                </a:lnTo>
                <a:lnTo>
                  <a:pt x="2832100" y="1761744"/>
                </a:lnTo>
                <a:lnTo>
                  <a:pt x="2819400" y="1795272"/>
                </a:lnTo>
                <a:lnTo>
                  <a:pt x="2806700" y="1830324"/>
                </a:lnTo>
                <a:lnTo>
                  <a:pt x="2794000" y="1863852"/>
                </a:lnTo>
                <a:lnTo>
                  <a:pt x="2794000" y="1897380"/>
                </a:lnTo>
                <a:lnTo>
                  <a:pt x="2781300" y="1929384"/>
                </a:lnTo>
                <a:lnTo>
                  <a:pt x="2768600" y="1962912"/>
                </a:lnTo>
                <a:lnTo>
                  <a:pt x="2717800" y="2058924"/>
                </a:lnTo>
                <a:lnTo>
                  <a:pt x="2679700" y="2150364"/>
                </a:lnTo>
                <a:lnTo>
                  <a:pt x="2654300" y="2179320"/>
                </a:lnTo>
                <a:lnTo>
                  <a:pt x="2641600" y="2209800"/>
                </a:lnTo>
                <a:lnTo>
                  <a:pt x="2616200" y="2237232"/>
                </a:lnTo>
                <a:lnTo>
                  <a:pt x="2603500" y="2266188"/>
                </a:lnTo>
                <a:lnTo>
                  <a:pt x="2578100" y="2293620"/>
                </a:lnTo>
                <a:lnTo>
                  <a:pt x="2540000" y="2348484"/>
                </a:lnTo>
                <a:lnTo>
                  <a:pt x="2489200" y="2400300"/>
                </a:lnTo>
                <a:lnTo>
                  <a:pt x="2463800" y="2424684"/>
                </a:lnTo>
                <a:lnTo>
                  <a:pt x="2425700" y="2473452"/>
                </a:lnTo>
                <a:lnTo>
                  <a:pt x="2349500" y="2542032"/>
                </a:lnTo>
                <a:lnTo>
                  <a:pt x="2286000" y="2584704"/>
                </a:lnTo>
                <a:lnTo>
                  <a:pt x="2235200" y="2624328"/>
                </a:lnTo>
                <a:lnTo>
                  <a:pt x="2209800" y="2642616"/>
                </a:lnTo>
                <a:lnTo>
                  <a:pt x="2171700" y="2660904"/>
                </a:lnTo>
                <a:lnTo>
                  <a:pt x="2146300" y="2679192"/>
                </a:lnTo>
                <a:lnTo>
                  <a:pt x="2120900" y="2695956"/>
                </a:lnTo>
                <a:lnTo>
                  <a:pt x="2057400" y="2726436"/>
                </a:lnTo>
                <a:lnTo>
                  <a:pt x="2019300" y="2741676"/>
                </a:lnTo>
                <a:lnTo>
                  <a:pt x="1955800" y="2769108"/>
                </a:lnTo>
                <a:lnTo>
                  <a:pt x="1930400" y="2781300"/>
                </a:lnTo>
                <a:lnTo>
                  <a:pt x="1892300" y="2793492"/>
                </a:lnTo>
                <a:lnTo>
                  <a:pt x="1854200" y="2804160"/>
                </a:lnTo>
                <a:lnTo>
                  <a:pt x="1828800" y="2813304"/>
                </a:lnTo>
                <a:lnTo>
                  <a:pt x="1752600" y="2831592"/>
                </a:lnTo>
                <a:lnTo>
                  <a:pt x="1727200" y="2839212"/>
                </a:lnTo>
                <a:lnTo>
                  <a:pt x="1651000" y="2851404"/>
                </a:lnTo>
                <a:lnTo>
                  <a:pt x="1574800" y="2860548"/>
                </a:lnTo>
                <a:lnTo>
                  <a:pt x="1511300" y="2866644"/>
                </a:lnTo>
                <a:lnTo>
                  <a:pt x="1473200" y="2868168"/>
                </a:lnTo>
                <a:lnTo>
                  <a:pt x="1397000" y="2868168"/>
                </a:lnTo>
                <a:lnTo>
                  <a:pt x="1358900" y="2866644"/>
                </a:lnTo>
                <a:lnTo>
                  <a:pt x="1282700" y="2860548"/>
                </a:lnTo>
                <a:lnTo>
                  <a:pt x="1257300" y="2855976"/>
                </a:lnTo>
                <a:lnTo>
                  <a:pt x="1219200" y="2851404"/>
                </a:lnTo>
                <a:lnTo>
                  <a:pt x="1143000" y="2839212"/>
                </a:lnTo>
                <a:lnTo>
                  <a:pt x="1104900" y="2831592"/>
                </a:lnTo>
                <a:lnTo>
                  <a:pt x="1079500" y="2822448"/>
                </a:lnTo>
                <a:lnTo>
                  <a:pt x="1003300" y="2804160"/>
                </a:lnTo>
                <a:lnTo>
                  <a:pt x="977900" y="2793492"/>
                </a:lnTo>
                <a:lnTo>
                  <a:pt x="939800" y="2781300"/>
                </a:lnTo>
                <a:lnTo>
                  <a:pt x="914400" y="2769108"/>
                </a:lnTo>
                <a:lnTo>
                  <a:pt x="850900" y="2741676"/>
                </a:lnTo>
                <a:lnTo>
                  <a:pt x="812800" y="2726436"/>
                </a:lnTo>
                <a:lnTo>
                  <a:pt x="749300" y="2695956"/>
                </a:lnTo>
                <a:lnTo>
                  <a:pt x="723900" y="2679192"/>
                </a:lnTo>
                <a:lnTo>
                  <a:pt x="698500" y="2660904"/>
                </a:lnTo>
                <a:lnTo>
                  <a:pt x="660400" y="2642616"/>
                </a:lnTo>
                <a:lnTo>
                  <a:pt x="635000" y="2624328"/>
                </a:lnTo>
                <a:lnTo>
                  <a:pt x="584200" y="2584704"/>
                </a:lnTo>
                <a:lnTo>
                  <a:pt x="520700" y="2542032"/>
                </a:lnTo>
                <a:lnTo>
                  <a:pt x="444500" y="2473452"/>
                </a:lnTo>
                <a:lnTo>
                  <a:pt x="393700" y="2424684"/>
                </a:lnTo>
                <a:lnTo>
                  <a:pt x="381000" y="2400300"/>
                </a:lnTo>
                <a:lnTo>
                  <a:pt x="330200" y="2348484"/>
                </a:lnTo>
                <a:lnTo>
                  <a:pt x="292100" y="2293620"/>
                </a:lnTo>
                <a:lnTo>
                  <a:pt x="266700" y="2266188"/>
                </a:lnTo>
                <a:lnTo>
                  <a:pt x="254000" y="2237232"/>
                </a:lnTo>
                <a:lnTo>
                  <a:pt x="190500" y="2150364"/>
                </a:lnTo>
                <a:lnTo>
                  <a:pt x="165100" y="2089404"/>
                </a:lnTo>
                <a:lnTo>
                  <a:pt x="139700" y="2057400"/>
                </a:lnTo>
                <a:lnTo>
                  <a:pt x="127000" y="2026920"/>
                </a:lnTo>
                <a:lnTo>
                  <a:pt x="101600" y="1962912"/>
                </a:lnTo>
                <a:lnTo>
                  <a:pt x="88900" y="1929384"/>
                </a:lnTo>
                <a:lnTo>
                  <a:pt x="76200" y="1897380"/>
                </a:lnTo>
                <a:lnTo>
                  <a:pt x="63500" y="1830324"/>
                </a:lnTo>
                <a:lnTo>
                  <a:pt x="50800" y="1795272"/>
                </a:lnTo>
                <a:lnTo>
                  <a:pt x="38100" y="1761744"/>
                </a:lnTo>
                <a:lnTo>
                  <a:pt x="25400" y="1691640"/>
                </a:lnTo>
                <a:lnTo>
                  <a:pt x="25400" y="1656588"/>
                </a:lnTo>
                <a:lnTo>
                  <a:pt x="12700" y="1620012"/>
                </a:lnTo>
                <a:lnTo>
                  <a:pt x="12700" y="1548384"/>
                </a:lnTo>
                <a:lnTo>
                  <a:pt x="0" y="1475232"/>
                </a:lnTo>
                <a:lnTo>
                  <a:pt x="0" y="1584960"/>
                </a:lnTo>
                <a:lnTo>
                  <a:pt x="12700" y="1658112"/>
                </a:lnTo>
                <a:lnTo>
                  <a:pt x="12700" y="1693164"/>
                </a:lnTo>
                <a:lnTo>
                  <a:pt x="38100" y="1798320"/>
                </a:lnTo>
                <a:lnTo>
                  <a:pt x="50800" y="1831848"/>
                </a:lnTo>
                <a:lnTo>
                  <a:pt x="63500" y="1866900"/>
                </a:lnTo>
                <a:lnTo>
                  <a:pt x="63500" y="1900428"/>
                </a:lnTo>
                <a:lnTo>
                  <a:pt x="76200" y="1933956"/>
                </a:lnTo>
                <a:lnTo>
                  <a:pt x="88900" y="1965960"/>
                </a:lnTo>
                <a:lnTo>
                  <a:pt x="127000" y="2029968"/>
                </a:lnTo>
                <a:lnTo>
                  <a:pt x="152400" y="2093976"/>
                </a:lnTo>
                <a:lnTo>
                  <a:pt x="190500" y="2154936"/>
                </a:lnTo>
                <a:lnTo>
                  <a:pt x="203200" y="2183892"/>
                </a:lnTo>
                <a:lnTo>
                  <a:pt x="215900" y="2214372"/>
                </a:lnTo>
                <a:lnTo>
                  <a:pt x="254000" y="2272284"/>
                </a:lnTo>
                <a:lnTo>
                  <a:pt x="279400" y="2299716"/>
                </a:lnTo>
                <a:lnTo>
                  <a:pt x="317500" y="2354580"/>
                </a:lnTo>
                <a:lnTo>
                  <a:pt x="368300" y="2406396"/>
                </a:lnTo>
                <a:lnTo>
                  <a:pt x="393700" y="2430780"/>
                </a:lnTo>
                <a:lnTo>
                  <a:pt x="419100" y="2456688"/>
                </a:lnTo>
                <a:lnTo>
                  <a:pt x="444500" y="2479548"/>
                </a:lnTo>
                <a:lnTo>
                  <a:pt x="520700" y="2549652"/>
                </a:lnTo>
                <a:lnTo>
                  <a:pt x="571500" y="2592324"/>
                </a:lnTo>
                <a:lnTo>
                  <a:pt x="635000" y="2631948"/>
                </a:lnTo>
                <a:lnTo>
                  <a:pt x="660400" y="2650236"/>
                </a:lnTo>
                <a:lnTo>
                  <a:pt x="685800" y="2670048"/>
                </a:lnTo>
                <a:lnTo>
                  <a:pt x="774700" y="2720340"/>
                </a:lnTo>
                <a:lnTo>
                  <a:pt x="812800" y="2735580"/>
                </a:lnTo>
                <a:lnTo>
                  <a:pt x="838200" y="2750820"/>
                </a:lnTo>
                <a:lnTo>
                  <a:pt x="876300" y="2764536"/>
                </a:lnTo>
                <a:lnTo>
                  <a:pt x="901700" y="2778252"/>
                </a:lnTo>
                <a:lnTo>
                  <a:pt x="977900" y="2802636"/>
                </a:lnTo>
                <a:lnTo>
                  <a:pt x="1003300" y="2813304"/>
                </a:lnTo>
                <a:lnTo>
                  <a:pt x="1041400" y="2822448"/>
                </a:lnTo>
                <a:lnTo>
                  <a:pt x="1079500" y="2833116"/>
                </a:lnTo>
                <a:lnTo>
                  <a:pt x="1143000" y="2848356"/>
                </a:lnTo>
                <a:lnTo>
                  <a:pt x="1257300" y="2866644"/>
                </a:lnTo>
                <a:lnTo>
                  <a:pt x="1358900" y="2875788"/>
                </a:lnTo>
                <a:lnTo>
                  <a:pt x="1397000" y="2877312"/>
                </a:lnTo>
                <a:lnTo>
                  <a:pt x="1473200" y="2877312"/>
                </a:lnTo>
                <a:lnTo>
                  <a:pt x="1511300" y="2875788"/>
                </a:lnTo>
                <a:lnTo>
                  <a:pt x="1587500" y="2869692"/>
                </a:lnTo>
                <a:lnTo>
                  <a:pt x="1727200" y="2848356"/>
                </a:lnTo>
                <a:lnTo>
                  <a:pt x="1752600" y="2840736"/>
                </a:lnTo>
                <a:lnTo>
                  <a:pt x="1866900" y="2813304"/>
                </a:lnTo>
                <a:lnTo>
                  <a:pt x="1892300" y="2802636"/>
                </a:lnTo>
                <a:lnTo>
                  <a:pt x="1930400" y="2790444"/>
                </a:lnTo>
                <a:lnTo>
                  <a:pt x="1955800" y="2778252"/>
                </a:lnTo>
                <a:lnTo>
                  <a:pt x="2032000" y="2750820"/>
                </a:lnTo>
                <a:lnTo>
                  <a:pt x="2057400" y="2735580"/>
                </a:lnTo>
                <a:lnTo>
                  <a:pt x="2095500" y="2720340"/>
                </a:lnTo>
                <a:lnTo>
                  <a:pt x="2146300" y="2686812"/>
                </a:lnTo>
                <a:lnTo>
                  <a:pt x="2184400" y="2668524"/>
                </a:lnTo>
                <a:lnTo>
                  <a:pt x="2235200" y="2631948"/>
                </a:lnTo>
                <a:lnTo>
                  <a:pt x="2273300" y="2612136"/>
                </a:lnTo>
                <a:lnTo>
                  <a:pt x="2349500" y="2549652"/>
                </a:lnTo>
                <a:lnTo>
                  <a:pt x="2400300" y="2503932"/>
                </a:lnTo>
                <a:lnTo>
                  <a:pt x="2425700" y="2479548"/>
                </a:lnTo>
                <a:lnTo>
                  <a:pt x="2451100" y="2456688"/>
                </a:lnTo>
                <a:lnTo>
                  <a:pt x="2476500" y="2430780"/>
                </a:lnTo>
                <a:lnTo>
                  <a:pt x="2501900" y="2406396"/>
                </a:lnTo>
                <a:lnTo>
                  <a:pt x="2540000" y="2354580"/>
                </a:lnTo>
                <a:lnTo>
                  <a:pt x="2590800" y="2299716"/>
                </a:lnTo>
                <a:lnTo>
                  <a:pt x="2603500" y="2270760"/>
                </a:lnTo>
                <a:lnTo>
                  <a:pt x="2628900" y="2243328"/>
                </a:lnTo>
                <a:lnTo>
                  <a:pt x="2641600" y="2214372"/>
                </a:lnTo>
                <a:lnTo>
                  <a:pt x="2667000" y="2185416"/>
                </a:lnTo>
                <a:lnTo>
                  <a:pt x="2717800" y="2093976"/>
                </a:lnTo>
                <a:lnTo>
                  <a:pt x="2781300" y="1933956"/>
                </a:lnTo>
                <a:lnTo>
                  <a:pt x="2806700" y="1866900"/>
                </a:lnTo>
                <a:lnTo>
                  <a:pt x="2819400" y="1831848"/>
                </a:lnTo>
                <a:lnTo>
                  <a:pt x="2832100" y="1798320"/>
                </a:lnTo>
                <a:lnTo>
                  <a:pt x="2857500" y="1693164"/>
                </a:lnTo>
                <a:lnTo>
                  <a:pt x="2857500" y="1621536"/>
                </a:lnTo>
                <a:lnTo>
                  <a:pt x="2870200" y="1584960"/>
                </a:lnTo>
                <a:lnTo>
                  <a:pt x="2870200" y="12908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EAEDE35D-6BC5-5B4D-8968-534A12C8367B}"/>
              </a:ext>
            </a:extLst>
          </p:cNvPr>
          <p:cNvSpPr txBox="1"/>
          <p:nvPr/>
        </p:nvSpPr>
        <p:spPr>
          <a:xfrm>
            <a:off x="2255644" y="4442504"/>
            <a:ext cx="404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5" dirty="0">
                <a:latin typeface="Times New Roman"/>
                <a:cs typeface="Times New Roman"/>
              </a:rPr>
              <a:t>npu</a:t>
            </a:r>
            <a:r>
              <a:rPr sz="1400" dirty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BEDF5812-971A-FF4C-9838-9BB1B21B2CA3}"/>
              </a:ext>
            </a:extLst>
          </p:cNvPr>
          <p:cNvSpPr/>
          <p:nvPr/>
        </p:nvSpPr>
        <p:spPr>
          <a:xfrm>
            <a:off x="3036441" y="5035850"/>
            <a:ext cx="873760" cy="372110"/>
          </a:xfrm>
          <a:custGeom>
            <a:avLst/>
            <a:gdLst/>
            <a:ahLst/>
            <a:cxnLst/>
            <a:rect l="l" t="t" r="r" b="b"/>
            <a:pathLst>
              <a:path w="873760" h="372110">
                <a:moveTo>
                  <a:pt x="873252" y="370332"/>
                </a:moveTo>
                <a:lnTo>
                  <a:pt x="873252" y="3048"/>
                </a:lnTo>
                <a:lnTo>
                  <a:pt x="870204" y="0"/>
                </a:lnTo>
                <a:lnTo>
                  <a:pt x="1524" y="0"/>
                </a:lnTo>
                <a:lnTo>
                  <a:pt x="0" y="3048"/>
                </a:lnTo>
                <a:lnTo>
                  <a:pt x="0" y="370332"/>
                </a:lnTo>
                <a:lnTo>
                  <a:pt x="1524" y="371856"/>
                </a:lnTo>
                <a:lnTo>
                  <a:pt x="4572" y="37185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862584" y="9144"/>
                </a:lnTo>
                <a:lnTo>
                  <a:pt x="862584" y="4572"/>
                </a:lnTo>
                <a:lnTo>
                  <a:pt x="868680" y="9144"/>
                </a:lnTo>
                <a:lnTo>
                  <a:pt x="868680" y="371856"/>
                </a:lnTo>
                <a:lnTo>
                  <a:pt x="870204" y="371856"/>
                </a:lnTo>
                <a:lnTo>
                  <a:pt x="873252" y="370332"/>
                </a:lnTo>
                <a:close/>
              </a:path>
              <a:path w="873760" h="37211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873760" h="372110">
                <a:moveTo>
                  <a:pt x="9144" y="36271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362712"/>
                </a:lnTo>
                <a:lnTo>
                  <a:pt x="9144" y="362712"/>
                </a:lnTo>
                <a:close/>
              </a:path>
              <a:path w="873760" h="372110">
                <a:moveTo>
                  <a:pt x="868680" y="362712"/>
                </a:moveTo>
                <a:lnTo>
                  <a:pt x="4572" y="362712"/>
                </a:lnTo>
                <a:lnTo>
                  <a:pt x="9144" y="367284"/>
                </a:lnTo>
                <a:lnTo>
                  <a:pt x="9144" y="371856"/>
                </a:lnTo>
                <a:lnTo>
                  <a:pt x="862584" y="371856"/>
                </a:lnTo>
                <a:lnTo>
                  <a:pt x="862584" y="367284"/>
                </a:lnTo>
                <a:lnTo>
                  <a:pt x="868680" y="362712"/>
                </a:lnTo>
                <a:close/>
              </a:path>
              <a:path w="873760" h="372110">
                <a:moveTo>
                  <a:pt x="9144" y="371856"/>
                </a:moveTo>
                <a:lnTo>
                  <a:pt x="9144" y="367284"/>
                </a:lnTo>
                <a:lnTo>
                  <a:pt x="4572" y="362712"/>
                </a:lnTo>
                <a:lnTo>
                  <a:pt x="4572" y="371856"/>
                </a:lnTo>
                <a:lnTo>
                  <a:pt x="9144" y="371856"/>
                </a:lnTo>
                <a:close/>
              </a:path>
              <a:path w="873760" h="372110">
                <a:moveTo>
                  <a:pt x="868680" y="9144"/>
                </a:moveTo>
                <a:lnTo>
                  <a:pt x="862584" y="4572"/>
                </a:lnTo>
                <a:lnTo>
                  <a:pt x="862584" y="9144"/>
                </a:lnTo>
                <a:lnTo>
                  <a:pt x="868680" y="9144"/>
                </a:lnTo>
                <a:close/>
              </a:path>
              <a:path w="873760" h="372110">
                <a:moveTo>
                  <a:pt x="868680" y="362712"/>
                </a:moveTo>
                <a:lnTo>
                  <a:pt x="868680" y="9144"/>
                </a:lnTo>
                <a:lnTo>
                  <a:pt x="862584" y="9144"/>
                </a:lnTo>
                <a:lnTo>
                  <a:pt x="862584" y="362712"/>
                </a:lnTo>
                <a:lnTo>
                  <a:pt x="868680" y="362712"/>
                </a:lnTo>
                <a:close/>
              </a:path>
              <a:path w="873760" h="372110">
                <a:moveTo>
                  <a:pt x="868680" y="371856"/>
                </a:moveTo>
                <a:lnTo>
                  <a:pt x="868680" y="362712"/>
                </a:lnTo>
                <a:lnTo>
                  <a:pt x="862584" y="367284"/>
                </a:lnTo>
                <a:lnTo>
                  <a:pt x="862584" y="371856"/>
                </a:lnTo>
                <a:lnTo>
                  <a:pt x="868680" y="371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2A516F7-4A71-9C42-A07B-7EADC77C4DAB}"/>
              </a:ext>
            </a:extLst>
          </p:cNvPr>
          <p:cNvSpPr txBox="1"/>
          <p:nvPr/>
        </p:nvSpPr>
        <p:spPr>
          <a:xfrm>
            <a:off x="3119752" y="5067343"/>
            <a:ext cx="4927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5" dirty="0">
                <a:latin typeface="Times New Roman"/>
                <a:cs typeface="Times New Roman"/>
              </a:rPr>
              <a:t>os</a:t>
            </a:r>
            <a:r>
              <a:rPr sz="1400" dirty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07D7B665-799E-1E44-B225-DC431D16FC9E}"/>
              </a:ext>
            </a:extLst>
          </p:cNvPr>
          <p:cNvSpPr/>
          <p:nvPr/>
        </p:nvSpPr>
        <p:spPr>
          <a:xfrm>
            <a:off x="2460369" y="5793278"/>
            <a:ext cx="873760" cy="372110"/>
          </a:xfrm>
          <a:custGeom>
            <a:avLst/>
            <a:gdLst/>
            <a:ahLst/>
            <a:cxnLst/>
            <a:rect l="l" t="t" r="r" b="b"/>
            <a:pathLst>
              <a:path w="873760" h="372110">
                <a:moveTo>
                  <a:pt x="873252" y="368808"/>
                </a:moveTo>
                <a:lnTo>
                  <a:pt x="873252" y="1524"/>
                </a:lnTo>
                <a:lnTo>
                  <a:pt x="870204" y="0"/>
                </a:lnTo>
                <a:lnTo>
                  <a:pt x="1524" y="0"/>
                </a:lnTo>
                <a:lnTo>
                  <a:pt x="0" y="1524"/>
                </a:lnTo>
                <a:lnTo>
                  <a:pt x="0" y="368808"/>
                </a:lnTo>
                <a:lnTo>
                  <a:pt x="1524" y="371856"/>
                </a:lnTo>
                <a:lnTo>
                  <a:pt x="4572" y="371856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862584" y="9144"/>
                </a:lnTo>
                <a:lnTo>
                  <a:pt x="862584" y="4572"/>
                </a:lnTo>
                <a:lnTo>
                  <a:pt x="867156" y="9144"/>
                </a:lnTo>
                <a:lnTo>
                  <a:pt x="867156" y="371856"/>
                </a:lnTo>
                <a:lnTo>
                  <a:pt x="870204" y="371856"/>
                </a:lnTo>
                <a:lnTo>
                  <a:pt x="873252" y="368808"/>
                </a:lnTo>
                <a:close/>
              </a:path>
              <a:path w="873760" h="37211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873760" h="372110">
                <a:moveTo>
                  <a:pt x="9144" y="362712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362712"/>
                </a:lnTo>
                <a:lnTo>
                  <a:pt x="9144" y="362712"/>
                </a:lnTo>
                <a:close/>
              </a:path>
              <a:path w="873760" h="372110">
                <a:moveTo>
                  <a:pt x="867156" y="362712"/>
                </a:moveTo>
                <a:lnTo>
                  <a:pt x="4572" y="362712"/>
                </a:lnTo>
                <a:lnTo>
                  <a:pt x="9144" y="367284"/>
                </a:lnTo>
                <a:lnTo>
                  <a:pt x="9144" y="371856"/>
                </a:lnTo>
                <a:lnTo>
                  <a:pt x="862584" y="371856"/>
                </a:lnTo>
                <a:lnTo>
                  <a:pt x="862584" y="367284"/>
                </a:lnTo>
                <a:lnTo>
                  <a:pt x="867156" y="362712"/>
                </a:lnTo>
                <a:close/>
              </a:path>
              <a:path w="873760" h="372110">
                <a:moveTo>
                  <a:pt x="9144" y="371856"/>
                </a:moveTo>
                <a:lnTo>
                  <a:pt x="9144" y="367284"/>
                </a:lnTo>
                <a:lnTo>
                  <a:pt x="4572" y="362712"/>
                </a:lnTo>
                <a:lnTo>
                  <a:pt x="4572" y="371856"/>
                </a:lnTo>
                <a:lnTo>
                  <a:pt x="9144" y="371856"/>
                </a:lnTo>
                <a:close/>
              </a:path>
              <a:path w="873760" h="372110">
                <a:moveTo>
                  <a:pt x="867156" y="9144"/>
                </a:moveTo>
                <a:lnTo>
                  <a:pt x="862584" y="4572"/>
                </a:lnTo>
                <a:lnTo>
                  <a:pt x="862584" y="9144"/>
                </a:lnTo>
                <a:lnTo>
                  <a:pt x="867156" y="9144"/>
                </a:lnTo>
                <a:close/>
              </a:path>
              <a:path w="873760" h="372110">
                <a:moveTo>
                  <a:pt x="867156" y="362712"/>
                </a:moveTo>
                <a:lnTo>
                  <a:pt x="867156" y="9144"/>
                </a:lnTo>
                <a:lnTo>
                  <a:pt x="862584" y="9144"/>
                </a:lnTo>
                <a:lnTo>
                  <a:pt x="862584" y="362712"/>
                </a:lnTo>
                <a:lnTo>
                  <a:pt x="867156" y="362712"/>
                </a:lnTo>
                <a:close/>
              </a:path>
              <a:path w="873760" h="372110">
                <a:moveTo>
                  <a:pt x="867156" y="371856"/>
                </a:moveTo>
                <a:lnTo>
                  <a:pt x="867156" y="362712"/>
                </a:lnTo>
                <a:lnTo>
                  <a:pt x="862584" y="367284"/>
                </a:lnTo>
                <a:lnTo>
                  <a:pt x="862584" y="371856"/>
                </a:lnTo>
                <a:lnTo>
                  <a:pt x="867156" y="371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23A73F82-0DB8-E848-94EC-0C85502B41AC}"/>
              </a:ext>
            </a:extLst>
          </p:cNvPr>
          <p:cNvSpPr txBox="1"/>
          <p:nvPr/>
        </p:nvSpPr>
        <p:spPr>
          <a:xfrm>
            <a:off x="2543680" y="5824771"/>
            <a:ext cx="523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O</a:t>
            </a:r>
            <a:r>
              <a:rPr sz="1400" spc="5" dirty="0">
                <a:latin typeface="Times New Roman"/>
                <a:cs typeface="Times New Roman"/>
              </a:rPr>
              <a:t>utpu</a:t>
            </a:r>
            <a:r>
              <a:rPr sz="1400" dirty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FAD0193D-13AC-7440-9836-C260E26ED264}"/>
              </a:ext>
            </a:extLst>
          </p:cNvPr>
          <p:cNvSpPr/>
          <p:nvPr/>
        </p:nvSpPr>
        <p:spPr>
          <a:xfrm>
            <a:off x="2603625" y="3644450"/>
            <a:ext cx="4398645" cy="2877820"/>
          </a:xfrm>
          <a:custGeom>
            <a:avLst/>
            <a:gdLst/>
            <a:ahLst/>
            <a:cxnLst/>
            <a:rect l="l" t="t" r="r" b="b"/>
            <a:pathLst>
              <a:path w="4398645" h="2877820">
                <a:moveTo>
                  <a:pt x="437388" y="1577340"/>
                </a:moveTo>
                <a:lnTo>
                  <a:pt x="413004" y="1481328"/>
                </a:lnTo>
                <a:lnTo>
                  <a:pt x="411480" y="1478280"/>
                </a:lnTo>
                <a:lnTo>
                  <a:pt x="408432" y="1475232"/>
                </a:lnTo>
                <a:lnTo>
                  <a:pt x="402336" y="1478280"/>
                </a:lnTo>
                <a:lnTo>
                  <a:pt x="399288" y="1481328"/>
                </a:lnTo>
                <a:lnTo>
                  <a:pt x="400812" y="1484376"/>
                </a:lnTo>
                <a:lnTo>
                  <a:pt x="416471" y="1547050"/>
                </a:lnTo>
                <a:lnTo>
                  <a:pt x="7620" y="1132332"/>
                </a:lnTo>
                <a:lnTo>
                  <a:pt x="0" y="1139952"/>
                </a:lnTo>
                <a:lnTo>
                  <a:pt x="407339" y="1556092"/>
                </a:lnTo>
                <a:lnTo>
                  <a:pt x="344424" y="1539240"/>
                </a:lnTo>
                <a:lnTo>
                  <a:pt x="341376" y="1537716"/>
                </a:lnTo>
                <a:lnTo>
                  <a:pt x="338328" y="1540764"/>
                </a:lnTo>
                <a:lnTo>
                  <a:pt x="336804" y="1543812"/>
                </a:lnTo>
                <a:lnTo>
                  <a:pt x="336804" y="1546860"/>
                </a:lnTo>
                <a:lnTo>
                  <a:pt x="338328" y="1549908"/>
                </a:lnTo>
                <a:lnTo>
                  <a:pt x="341376" y="1551432"/>
                </a:lnTo>
                <a:lnTo>
                  <a:pt x="432816" y="1576095"/>
                </a:lnTo>
                <a:lnTo>
                  <a:pt x="437388" y="1577340"/>
                </a:lnTo>
                <a:close/>
              </a:path>
              <a:path w="4398645" h="2877820">
                <a:moveTo>
                  <a:pt x="614172" y="4572"/>
                </a:moveTo>
                <a:lnTo>
                  <a:pt x="576072" y="0"/>
                </a:lnTo>
                <a:lnTo>
                  <a:pt x="574548" y="9144"/>
                </a:lnTo>
                <a:lnTo>
                  <a:pt x="612648" y="13716"/>
                </a:lnTo>
                <a:lnTo>
                  <a:pt x="614172" y="4572"/>
                </a:lnTo>
                <a:close/>
              </a:path>
              <a:path w="4398645" h="2877820">
                <a:moveTo>
                  <a:pt x="679704" y="12192"/>
                </a:moveTo>
                <a:lnTo>
                  <a:pt x="641604" y="7620"/>
                </a:lnTo>
                <a:lnTo>
                  <a:pt x="641604" y="16764"/>
                </a:lnTo>
                <a:lnTo>
                  <a:pt x="678180" y="21336"/>
                </a:lnTo>
                <a:lnTo>
                  <a:pt x="679704" y="12192"/>
                </a:lnTo>
                <a:close/>
              </a:path>
              <a:path w="4398645" h="2877820">
                <a:moveTo>
                  <a:pt x="746760" y="21336"/>
                </a:moveTo>
                <a:lnTo>
                  <a:pt x="708660" y="15240"/>
                </a:lnTo>
                <a:lnTo>
                  <a:pt x="707136" y="25908"/>
                </a:lnTo>
                <a:lnTo>
                  <a:pt x="745236" y="30480"/>
                </a:lnTo>
                <a:lnTo>
                  <a:pt x="746760" y="21336"/>
                </a:lnTo>
                <a:close/>
              </a:path>
              <a:path w="4398645" h="2877820">
                <a:moveTo>
                  <a:pt x="812292" y="28956"/>
                </a:moveTo>
                <a:lnTo>
                  <a:pt x="774192" y="24384"/>
                </a:lnTo>
                <a:lnTo>
                  <a:pt x="772668" y="33528"/>
                </a:lnTo>
                <a:lnTo>
                  <a:pt x="810768" y="38100"/>
                </a:lnTo>
                <a:lnTo>
                  <a:pt x="812292" y="28956"/>
                </a:lnTo>
                <a:close/>
              </a:path>
              <a:path w="4398645" h="2877820">
                <a:moveTo>
                  <a:pt x="873252" y="1763268"/>
                </a:moveTo>
                <a:lnTo>
                  <a:pt x="865632" y="1752600"/>
                </a:lnTo>
                <a:lnTo>
                  <a:pt x="318770" y="2128469"/>
                </a:lnTo>
                <a:lnTo>
                  <a:pt x="345948" y="2069592"/>
                </a:lnTo>
                <a:lnTo>
                  <a:pt x="347472" y="2066544"/>
                </a:lnTo>
                <a:lnTo>
                  <a:pt x="345948" y="2061972"/>
                </a:lnTo>
                <a:lnTo>
                  <a:pt x="339852" y="2058924"/>
                </a:lnTo>
                <a:lnTo>
                  <a:pt x="336804" y="2060448"/>
                </a:lnTo>
                <a:lnTo>
                  <a:pt x="335280" y="2063496"/>
                </a:lnTo>
                <a:lnTo>
                  <a:pt x="292608" y="2153412"/>
                </a:lnTo>
                <a:lnTo>
                  <a:pt x="300228" y="2152815"/>
                </a:lnTo>
                <a:lnTo>
                  <a:pt x="390144" y="2145906"/>
                </a:lnTo>
                <a:lnTo>
                  <a:pt x="394716" y="2145792"/>
                </a:lnTo>
                <a:lnTo>
                  <a:pt x="397764" y="2142744"/>
                </a:lnTo>
                <a:lnTo>
                  <a:pt x="397764" y="2136648"/>
                </a:lnTo>
                <a:lnTo>
                  <a:pt x="394716" y="2133600"/>
                </a:lnTo>
                <a:lnTo>
                  <a:pt x="390144" y="2133600"/>
                </a:lnTo>
                <a:lnTo>
                  <a:pt x="326478" y="2138057"/>
                </a:lnTo>
                <a:lnTo>
                  <a:pt x="873252" y="1763268"/>
                </a:lnTo>
                <a:close/>
              </a:path>
              <a:path w="4398645" h="2877820">
                <a:moveTo>
                  <a:pt x="877824" y="36576"/>
                </a:moveTo>
                <a:lnTo>
                  <a:pt x="841248" y="32004"/>
                </a:lnTo>
                <a:lnTo>
                  <a:pt x="839724" y="41148"/>
                </a:lnTo>
                <a:lnTo>
                  <a:pt x="877824" y="45720"/>
                </a:lnTo>
                <a:lnTo>
                  <a:pt x="877824" y="36576"/>
                </a:lnTo>
                <a:close/>
              </a:path>
              <a:path w="4398645" h="2877820">
                <a:moveTo>
                  <a:pt x="906780" y="2863596"/>
                </a:moveTo>
                <a:lnTo>
                  <a:pt x="902208" y="2854452"/>
                </a:lnTo>
                <a:lnTo>
                  <a:pt x="867156" y="2868168"/>
                </a:lnTo>
                <a:lnTo>
                  <a:pt x="870204" y="2877312"/>
                </a:lnTo>
                <a:lnTo>
                  <a:pt x="906780" y="2863596"/>
                </a:lnTo>
                <a:close/>
              </a:path>
              <a:path w="4398645" h="2877820">
                <a:moveTo>
                  <a:pt x="944880" y="45720"/>
                </a:moveTo>
                <a:lnTo>
                  <a:pt x="906780" y="41148"/>
                </a:lnTo>
                <a:lnTo>
                  <a:pt x="905256" y="50292"/>
                </a:lnTo>
                <a:lnTo>
                  <a:pt x="943356" y="54864"/>
                </a:lnTo>
                <a:lnTo>
                  <a:pt x="944880" y="45720"/>
                </a:lnTo>
                <a:close/>
              </a:path>
              <a:path w="4398645" h="2877820">
                <a:moveTo>
                  <a:pt x="967740" y="2837688"/>
                </a:moveTo>
                <a:lnTo>
                  <a:pt x="964692" y="2828544"/>
                </a:lnTo>
                <a:lnTo>
                  <a:pt x="929640" y="2843784"/>
                </a:lnTo>
                <a:lnTo>
                  <a:pt x="932688" y="2851404"/>
                </a:lnTo>
                <a:lnTo>
                  <a:pt x="967740" y="2837688"/>
                </a:lnTo>
                <a:close/>
              </a:path>
              <a:path w="4398645" h="2877820">
                <a:moveTo>
                  <a:pt x="1010412" y="53340"/>
                </a:moveTo>
                <a:lnTo>
                  <a:pt x="972312" y="48768"/>
                </a:lnTo>
                <a:lnTo>
                  <a:pt x="972312" y="57912"/>
                </a:lnTo>
                <a:lnTo>
                  <a:pt x="1008888" y="62484"/>
                </a:lnTo>
                <a:lnTo>
                  <a:pt x="1010412" y="53340"/>
                </a:lnTo>
                <a:close/>
              </a:path>
              <a:path w="4398645" h="2877820">
                <a:moveTo>
                  <a:pt x="1030224" y="2813304"/>
                </a:moveTo>
                <a:lnTo>
                  <a:pt x="1025652" y="2804160"/>
                </a:lnTo>
                <a:lnTo>
                  <a:pt x="990600" y="2817876"/>
                </a:lnTo>
                <a:lnTo>
                  <a:pt x="993648" y="2827020"/>
                </a:lnTo>
                <a:lnTo>
                  <a:pt x="1030224" y="2813304"/>
                </a:lnTo>
                <a:close/>
              </a:path>
              <a:path w="4398645" h="2877820">
                <a:moveTo>
                  <a:pt x="1077468" y="60960"/>
                </a:moveTo>
                <a:lnTo>
                  <a:pt x="1039368" y="56388"/>
                </a:lnTo>
                <a:lnTo>
                  <a:pt x="1037844" y="67056"/>
                </a:lnTo>
                <a:lnTo>
                  <a:pt x="1075944" y="71628"/>
                </a:lnTo>
                <a:lnTo>
                  <a:pt x="1077468" y="60960"/>
                </a:lnTo>
                <a:close/>
              </a:path>
              <a:path w="4398645" h="2877820">
                <a:moveTo>
                  <a:pt x="1091184" y="2787396"/>
                </a:moveTo>
                <a:lnTo>
                  <a:pt x="1088136" y="2778252"/>
                </a:lnTo>
                <a:lnTo>
                  <a:pt x="1053084" y="2793492"/>
                </a:lnTo>
                <a:lnTo>
                  <a:pt x="1056132" y="2802636"/>
                </a:lnTo>
                <a:lnTo>
                  <a:pt x="1091184" y="2787396"/>
                </a:lnTo>
                <a:close/>
              </a:path>
              <a:path w="4398645" h="2877820">
                <a:moveTo>
                  <a:pt x="1143000" y="70104"/>
                </a:moveTo>
                <a:lnTo>
                  <a:pt x="1104900" y="65532"/>
                </a:lnTo>
                <a:lnTo>
                  <a:pt x="1103376" y="74676"/>
                </a:lnTo>
                <a:lnTo>
                  <a:pt x="1141476" y="79248"/>
                </a:lnTo>
                <a:lnTo>
                  <a:pt x="1143000" y="70104"/>
                </a:lnTo>
                <a:close/>
              </a:path>
              <a:path w="4398645" h="2877820">
                <a:moveTo>
                  <a:pt x="1153668" y="2763012"/>
                </a:moveTo>
                <a:lnTo>
                  <a:pt x="1149096" y="2753868"/>
                </a:lnTo>
                <a:lnTo>
                  <a:pt x="1114044" y="2767584"/>
                </a:lnTo>
                <a:lnTo>
                  <a:pt x="1118616" y="2776728"/>
                </a:lnTo>
                <a:lnTo>
                  <a:pt x="1153668" y="2763012"/>
                </a:lnTo>
                <a:close/>
              </a:path>
              <a:path w="4398645" h="2877820">
                <a:moveTo>
                  <a:pt x="1208532" y="77724"/>
                </a:moveTo>
                <a:lnTo>
                  <a:pt x="1171956" y="73152"/>
                </a:lnTo>
                <a:lnTo>
                  <a:pt x="1170432" y="82296"/>
                </a:lnTo>
                <a:lnTo>
                  <a:pt x="1208532" y="86868"/>
                </a:lnTo>
                <a:lnTo>
                  <a:pt x="1208532" y="77724"/>
                </a:lnTo>
                <a:close/>
              </a:path>
              <a:path w="4398645" h="2877820">
                <a:moveTo>
                  <a:pt x="1214628" y="2737104"/>
                </a:moveTo>
                <a:lnTo>
                  <a:pt x="1211580" y="2727960"/>
                </a:lnTo>
                <a:lnTo>
                  <a:pt x="1176528" y="2743200"/>
                </a:lnTo>
                <a:lnTo>
                  <a:pt x="1179576" y="2752344"/>
                </a:lnTo>
                <a:lnTo>
                  <a:pt x="1214628" y="2737104"/>
                </a:lnTo>
                <a:close/>
              </a:path>
              <a:path w="4398645" h="2877820">
                <a:moveTo>
                  <a:pt x="1275588" y="86868"/>
                </a:moveTo>
                <a:lnTo>
                  <a:pt x="1237488" y="82296"/>
                </a:lnTo>
                <a:lnTo>
                  <a:pt x="1235964" y="91440"/>
                </a:lnTo>
                <a:lnTo>
                  <a:pt x="1274064" y="96012"/>
                </a:lnTo>
                <a:lnTo>
                  <a:pt x="1275588" y="86868"/>
                </a:lnTo>
                <a:close/>
              </a:path>
              <a:path w="4398645" h="2877820">
                <a:moveTo>
                  <a:pt x="1277112" y="2712720"/>
                </a:moveTo>
                <a:lnTo>
                  <a:pt x="1272540" y="2703576"/>
                </a:lnTo>
                <a:lnTo>
                  <a:pt x="1237488" y="2717292"/>
                </a:lnTo>
                <a:lnTo>
                  <a:pt x="1242060" y="2726436"/>
                </a:lnTo>
                <a:lnTo>
                  <a:pt x="1277112" y="2712720"/>
                </a:lnTo>
                <a:close/>
              </a:path>
              <a:path w="4398645" h="2877820">
                <a:moveTo>
                  <a:pt x="1338072" y="2686812"/>
                </a:moveTo>
                <a:lnTo>
                  <a:pt x="1335024" y="2677668"/>
                </a:lnTo>
                <a:lnTo>
                  <a:pt x="1299972" y="2692908"/>
                </a:lnTo>
                <a:lnTo>
                  <a:pt x="1303020" y="2702052"/>
                </a:lnTo>
                <a:lnTo>
                  <a:pt x="1338072" y="2686812"/>
                </a:lnTo>
                <a:close/>
              </a:path>
              <a:path w="4398645" h="2877820">
                <a:moveTo>
                  <a:pt x="1341120" y="94488"/>
                </a:moveTo>
                <a:lnTo>
                  <a:pt x="1303020" y="89916"/>
                </a:lnTo>
                <a:lnTo>
                  <a:pt x="1303020" y="99060"/>
                </a:lnTo>
                <a:lnTo>
                  <a:pt x="1341120" y="103632"/>
                </a:lnTo>
                <a:lnTo>
                  <a:pt x="1341120" y="94488"/>
                </a:lnTo>
                <a:close/>
              </a:path>
              <a:path w="4398645" h="2877820">
                <a:moveTo>
                  <a:pt x="1400556" y="2662428"/>
                </a:moveTo>
                <a:lnTo>
                  <a:pt x="1395984" y="2653284"/>
                </a:lnTo>
                <a:lnTo>
                  <a:pt x="1360932" y="2667000"/>
                </a:lnTo>
                <a:lnTo>
                  <a:pt x="1365504" y="2676144"/>
                </a:lnTo>
                <a:lnTo>
                  <a:pt x="1400556" y="2662428"/>
                </a:lnTo>
                <a:close/>
              </a:path>
              <a:path w="4398645" h="2877820">
                <a:moveTo>
                  <a:pt x="1408176" y="102108"/>
                </a:moveTo>
                <a:lnTo>
                  <a:pt x="1370076" y="97536"/>
                </a:lnTo>
                <a:lnTo>
                  <a:pt x="1368552" y="108204"/>
                </a:lnTo>
                <a:lnTo>
                  <a:pt x="1406652" y="112776"/>
                </a:lnTo>
                <a:lnTo>
                  <a:pt x="1408176" y="102108"/>
                </a:lnTo>
                <a:close/>
              </a:path>
              <a:path w="4398645" h="2877820">
                <a:moveTo>
                  <a:pt x="1461516" y="2636520"/>
                </a:moveTo>
                <a:lnTo>
                  <a:pt x="1458468" y="2628900"/>
                </a:lnTo>
                <a:lnTo>
                  <a:pt x="1423416" y="2642616"/>
                </a:lnTo>
                <a:lnTo>
                  <a:pt x="1426464" y="2651760"/>
                </a:lnTo>
                <a:lnTo>
                  <a:pt x="1461516" y="2636520"/>
                </a:lnTo>
                <a:close/>
              </a:path>
              <a:path w="4398645" h="2877820">
                <a:moveTo>
                  <a:pt x="1473708" y="111252"/>
                </a:moveTo>
                <a:lnTo>
                  <a:pt x="1435608" y="106680"/>
                </a:lnTo>
                <a:lnTo>
                  <a:pt x="1435608" y="115824"/>
                </a:lnTo>
                <a:lnTo>
                  <a:pt x="1472184" y="120396"/>
                </a:lnTo>
                <a:lnTo>
                  <a:pt x="1473708" y="111252"/>
                </a:lnTo>
                <a:close/>
              </a:path>
              <a:path w="4398645" h="2877820">
                <a:moveTo>
                  <a:pt x="1524000" y="2612136"/>
                </a:moveTo>
                <a:lnTo>
                  <a:pt x="1520952" y="2602992"/>
                </a:lnTo>
                <a:lnTo>
                  <a:pt x="1484376" y="2616708"/>
                </a:lnTo>
                <a:lnTo>
                  <a:pt x="1488948" y="2625852"/>
                </a:lnTo>
                <a:lnTo>
                  <a:pt x="1524000" y="2612136"/>
                </a:lnTo>
                <a:close/>
              </a:path>
              <a:path w="4398645" h="2877820">
                <a:moveTo>
                  <a:pt x="1540764" y="118872"/>
                </a:moveTo>
                <a:lnTo>
                  <a:pt x="1502664" y="114300"/>
                </a:lnTo>
                <a:lnTo>
                  <a:pt x="1501140" y="123444"/>
                </a:lnTo>
                <a:lnTo>
                  <a:pt x="1539240" y="128016"/>
                </a:lnTo>
                <a:lnTo>
                  <a:pt x="1540764" y="118872"/>
                </a:lnTo>
                <a:close/>
              </a:path>
              <a:path w="4398645" h="2877820">
                <a:moveTo>
                  <a:pt x="1584960" y="2586228"/>
                </a:moveTo>
                <a:lnTo>
                  <a:pt x="1581912" y="2578608"/>
                </a:lnTo>
                <a:lnTo>
                  <a:pt x="1546860" y="2592324"/>
                </a:lnTo>
                <a:lnTo>
                  <a:pt x="1549908" y="2601468"/>
                </a:lnTo>
                <a:lnTo>
                  <a:pt x="1584960" y="2586228"/>
                </a:lnTo>
                <a:close/>
              </a:path>
              <a:path w="4398645" h="2877820">
                <a:moveTo>
                  <a:pt x="1606296" y="128016"/>
                </a:moveTo>
                <a:lnTo>
                  <a:pt x="1568196" y="121920"/>
                </a:lnTo>
                <a:lnTo>
                  <a:pt x="1566672" y="132588"/>
                </a:lnTo>
                <a:lnTo>
                  <a:pt x="1604772" y="137160"/>
                </a:lnTo>
                <a:lnTo>
                  <a:pt x="1606296" y="128016"/>
                </a:lnTo>
                <a:close/>
              </a:path>
              <a:path w="4398645" h="2877820">
                <a:moveTo>
                  <a:pt x="1647444" y="2561844"/>
                </a:moveTo>
                <a:lnTo>
                  <a:pt x="1644396" y="2552700"/>
                </a:lnTo>
                <a:lnTo>
                  <a:pt x="1607820" y="2566416"/>
                </a:lnTo>
                <a:lnTo>
                  <a:pt x="1612392" y="2575560"/>
                </a:lnTo>
                <a:lnTo>
                  <a:pt x="1647444" y="2561844"/>
                </a:lnTo>
                <a:close/>
              </a:path>
              <a:path w="4398645" h="2877820">
                <a:moveTo>
                  <a:pt x="1671828" y="135636"/>
                </a:moveTo>
                <a:lnTo>
                  <a:pt x="1635252" y="131064"/>
                </a:lnTo>
                <a:lnTo>
                  <a:pt x="1633728" y="140208"/>
                </a:lnTo>
                <a:lnTo>
                  <a:pt x="1671828" y="144780"/>
                </a:lnTo>
                <a:lnTo>
                  <a:pt x="1671828" y="135636"/>
                </a:lnTo>
                <a:close/>
              </a:path>
              <a:path w="4398645" h="2877820">
                <a:moveTo>
                  <a:pt x="1708404" y="2535936"/>
                </a:moveTo>
                <a:lnTo>
                  <a:pt x="1705356" y="2528316"/>
                </a:lnTo>
                <a:lnTo>
                  <a:pt x="1670304" y="2542032"/>
                </a:lnTo>
                <a:lnTo>
                  <a:pt x="1673352" y="2551176"/>
                </a:lnTo>
                <a:lnTo>
                  <a:pt x="1708404" y="2535936"/>
                </a:lnTo>
                <a:close/>
              </a:path>
              <a:path w="4398645" h="2877820">
                <a:moveTo>
                  <a:pt x="1738884" y="143256"/>
                </a:moveTo>
                <a:lnTo>
                  <a:pt x="1700784" y="138684"/>
                </a:lnTo>
                <a:lnTo>
                  <a:pt x="1699260" y="147828"/>
                </a:lnTo>
                <a:lnTo>
                  <a:pt x="1737360" y="153924"/>
                </a:lnTo>
                <a:lnTo>
                  <a:pt x="1738884" y="143256"/>
                </a:lnTo>
                <a:close/>
              </a:path>
              <a:path w="4398645" h="2877820">
                <a:moveTo>
                  <a:pt x="1770888" y="2511552"/>
                </a:moveTo>
                <a:lnTo>
                  <a:pt x="1767840" y="2502408"/>
                </a:lnTo>
                <a:lnTo>
                  <a:pt x="1731264" y="2517648"/>
                </a:lnTo>
                <a:lnTo>
                  <a:pt x="1735836" y="2525268"/>
                </a:lnTo>
                <a:lnTo>
                  <a:pt x="1770888" y="2511552"/>
                </a:lnTo>
                <a:close/>
              </a:path>
              <a:path w="4398645" h="2877820">
                <a:moveTo>
                  <a:pt x="1804416" y="152400"/>
                </a:moveTo>
                <a:lnTo>
                  <a:pt x="1766316" y="147828"/>
                </a:lnTo>
                <a:lnTo>
                  <a:pt x="1766316" y="156972"/>
                </a:lnTo>
                <a:lnTo>
                  <a:pt x="1802892" y="161544"/>
                </a:lnTo>
                <a:lnTo>
                  <a:pt x="1804416" y="152400"/>
                </a:lnTo>
                <a:close/>
              </a:path>
              <a:path w="4398645" h="2877820">
                <a:moveTo>
                  <a:pt x="1833372" y="2485644"/>
                </a:moveTo>
                <a:lnTo>
                  <a:pt x="1828800" y="2478024"/>
                </a:lnTo>
                <a:lnTo>
                  <a:pt x="1793748" y="2491740"/>
                </a:lnTo>
                <a:lnTo>
                  <a:pt x="1796796" y="2500884"/>
                </a:lnTo>
                <a:lnTo>
                  <a:pt x="1833372" y="2485644"/>
                </a:lnTo>
                <a:close/>
              </a:path>
              <a:path w="4398645" h="2877820">
                <a:moveTo>
                  <a:pt x="1871472" y="160020"/>
                </a:moveTo>
                <a:lnTo>
                  <a:pt x="1833372" y="155448"/>
                </a:lnTo>
                <a:lnTo>
                  <a:pt x="1831848" y="164592"/>
                </a:lnTo>
                <a:lnTo>
                  <a:pt x="1869948" y="169164"/>
                </a:lnTo>
                <a:lnTo>
                  <a:pt x="1871472" y="160020"/>
                </a:lnTo>
                <a:close/>
              </a:path>
              <a:path w="4398645" h="2877820">
                <a:moveTo>
                  <a:pt x="1894332" y="2461260"/>
                </a:moveTo>
                <a:lnTo>
                  <a:pt x="1891284" y="2452116"/>
                </a:lnTo>
                <a:lnTo>
                  <a:pt x="1856232" y="2467356"/>
                </a:lnTo>
                <a:lnTo>
                  <a:pt x="1859280" y="2474976"/>
                </a:lnTo>
                <a:lnTo>
                  <a:pt x="1894332" y="2461260"/>
                </a:lnTo>
                <a:close/>
              </a:path>
              <a:path w="4398645" h="2877820">
                <a:moveTo>
                  <a:pt x="1937004" y="169164"/>
                </a:moveTo>
                <a:lnTo>
                  <a:pt x="1898904" y="163068"/>
                </a:lnTo>
                <a:lnTo>
                  <a:pt x="1897380" y="173736"/>
                </a:lnTo>
                <a:lnTo>
                  <a:pt x="1935480" y="178308"/>
                </a:lnTo>
                <a:lnTo>
                  <a:pt x="1937004" y="169164"/>
                </a:lnTo>
                <a:close/>
              </a:path>
              <a:path w="4398645" h="2877820">
                <a:moveTo>
                  <a:pt x="1956816" y="2436876"/>
                </a:moveTo>
                <a:lnTo>
                  <a:pt x="1952244" y="2427732"/>
                </a:lnTo>
                <a:lnTo>
                  <a:pt x="1917192" y="2441448"/>
                </a:lnTo>
                <a:lnTo>
                  <a:pt x="1920240" y="2450592"/>
                </a:lnTo>
                <a:lnTo>
                  <a:pt x="1956816" y="2436876"/>
                </a:lnTo>
                <a:close/>
              </a:path>
              <a:path w="4398645" h="2877820">
                <a:moveTo>
                  <a:pt x="2002536" y="176784"/>
                </a:moveTo>
                <a:lnTo>
                  <a:pt x="1965960" y="172212"/>
                </a:lnTo>
                <a:lnTo>
                  <a:pt x="1964436" y="181356"/>
                </a:lnTo>
                <a:lnTo>
                  <a:pt x="2002536" y="185928"/>
                </a:lnTo>
                <a:lnTo>
                  <a:pt x="2002536" y="176784"/>
                </a:lnTo>
                <a:close/>
              </a:path>
              <a:path w="4398645" h="2877820">
                <a:moveTo>
                  <a:pt x="2017776" y="2410968"/>
                </a:moveTo>
                <a:lnTo>
                  <a:pt x="2014728" y="2401824"/>
                </a:lnTo>
                <a:lnTo>
                  <a:pt x="1979676" y="2417064"/>
                </a:lnTo>
                <a:lnTo>
                  <a:pt x="1982724" y="2424684"/>
                </a:lnTo>
                <a:lnTo>
                  <a:pt x="2017776" y="2410968"/>
                </a:lnTo>
                <a:close/>
              </a:path>
              <a:path w="4398645" h="2877820">
                <a:moveTo>
                  <a:pt x="2069592" y="184404"/>
                </a:moveTo>
                <a:lnTo>
                  <a:pt x="2031492" y="179832"/>
                </a:lnTo>
                <a:lnTo>
                  <a:pt x="2029968" y="188976"/>
                </a:lnTo>
                <a:lnTo>
                  <a:pt x="2068068" y="193548"/>
                </a:lnTo>
                <a:lnTo>
                  <a:pt x="2069592" y="184404"/>
                </a:lnTo>
                <a:close/>
              </a:path>
              <a:path w="4398645" h="2877820">
                <a:moveTo>
                  <a:pt x="2080260" y="2386584"/>
                </a:moveTo>
                <a:lnTo>
                  <a:pt x="2075688" y="2377440"/>
                </a:lnTo>
                <a:lnTo>
                  <a:pt x="2040636" y="2391156"/>
                </a:lnTo>
                <a:lnTo>
                  <a:pt x="2043684" y="2400300"/>
                </a:lnTo>
                <a:lnTo>
                  <a:pt x="2080260" y="2386584"/>
                </a:lnTo>
                <a:close/>
              </a:path>
              <a:path w="4398645" h="2877820">
                <a:moveTo>
                  <a:pt x="2135124" y="193548"/>
                </a:moveTo>
                <a:lnTo>
                  <a:pt x="2097024" y="188976"/>
                </a:lnTo>
                <a:lnTo>
                  <a:pt x="2097024" y="198120"/>
                </a:lnTo>
                <a:lnTo>
                  <a:pt x="2135124" y="202692"/>
                </a:lnTo>
                <a:lnTo>
                  <a:pt x="2135124" y="193548"/>
                </a:lnTo>
                <a:close/>
              </a:path>
              <a:path w="4398645" h="2877820">
                <a:moveTo>
                  <a:pt x="2141220" y="2360676"/>
                </a:moveTo>
                <a:lnTo>
                  <a:pt x="2138172" y="2351532"/>
                </a:lnTo>
                <a:lnTo>
                  <a:pt x="2103120" y="2366772"/>
                </a:lnTo>
                <a:lnTo>
                  <a:pt x="2106168" y="2375916"/>
                </a:lnTo>
                <a:lnTo>
                  <a:pt x="2141220" y="2360676"/>
                </a:lnTo>
                <a:close/>
              </a:path>
              <a:path w="4398645" h="2877820">
                <a:moveTo>
                  <a:pt x="2202180" y="201168"/>
                </a:moveTo>
                <a:lnTo>
                  <a:pt x="2164080" y="196596"/>
                </a:lnTo>
                <a:lnTo>
                  <a:pt x="2162556" y="205740"/>
                </a:lnTo>
                <a:lnTo>
                  <a:pt x="2200656" y="210312"/>
                </a:lnTo>
                <a:lnTo>
                  <a:pt x="2202180" y="201168"/>
                </a:lnTo>
                <a:close/>
              </a:path>
              <a:path w="4398645" h="2877820">
                <a:moveTo>
                  <a:pt x="2203704" y="2336292"/>
                </a:moveTo>
                <a:lnTo>
                  <a:pt x="2199132" y="2327148"/>
                </a:lnTo>
                <a:lnTo>
                  <a:pt x="2164080" y="2340864"/>
                </a:lnTo>
                <a:lnTo>
                  <a:pt x="2168652" y="2350008"/>
                </a:lnTo>
                <a:lnTo>
                  <a:pt x="2203704" y="2336292"/>
                </a:lnTo>
                <a:close/>
              </a:path>
              <a:path w="4398645" h="2877820">
                <a:moveTo>
                  <a:pt x="2264664" y="2310384"/>
                </a:moveTo>
                <a:lnTo>
                  <a:pt x="2261616" y="2301240"/>
                </a:lnTo>
                <a:lnTo>
                  <a:pt x="2226564" y="2316480"/>
                </a:lnTo>
                <a:lnTo>
                  <a:pt x="2229612" y="2325624"/>
                </a:lnTo>
                <a:lnTo>
                  <a:pt x="2264664" y="2310384"/>
                </a:lnTo>
                <a:close/>
              </a:path>
              <a:path w="4398645" h="2877820">
                <a:moveTo>
                  <a:pt x="2267712" y="208788"/>
                </a:moveTo>
                <a:lnTo>
                  <a:pt x="2229612" y="204216"/>
                </a:lnTo>
                <a:lnTo>
                  <a:pt x="2229612" y="214884"/>
                </a:lnTo>
                <a:lnTo>
                  <a:pt x="2266188" y="219456"/>
                </a:lnTo>
                <a:lnTo>
                  <a:pt x="2267712" y="208788"/>
                </a:lnTo>
                <a:close/>
              </a:path>
              <a:path w="4398645" h="2877820">
                <a:moveTo>
                  <a:pt x="2327148" y="2286000"/>
                </a:moveTo>
                <a:lnTo>
                  <a:pt x="2322576" y="2276856"/>
                </a:lnTo>
                <a:lnTo>
                  <a:pt x="2287524" y="2290572"/>
                </a:lnTo>
                <a:lnTo>
                  <a:pt x="2292096" y="2299716"/>
                </a:lnTo>
                <a:lnTo>
                  <a:pt x="2327148" y="2286000"/>
                </a:lnTo>
                <a:close/>
              </a:path>
              <a:path w="4398645" h="2877820">
                <a:moveTo>
                  <a:pt x="2334768" y="217932"/>
                </a:moveTo>
                <a:lnTo>
                  <a:pt x="2296668" y="213360"/>
                </a:lnTo>
                <a:lnTo>
                  <a:pt x="2295144" y="222504"/>
                </a:lnTo>
                <a:lnTo>
                  <a:pt x="2333244" y="227076"/>
                </a:lnTo>
                <a:lnTo>
                  <a:pt x="2334768" y="217932"/>
                </a:lnTo>
                <a:close/>
              </a:path>
              <a:path w="4398645" h="2877820">
                <a:moveTo>
                  <a:pt x="2388108" y="2260092"/>
                </a:moveTo>
                <a:lnTo>
                  <a:pt x="2385060" y="2250948"/>
                </a:lnTo>
                <a:lnTo>
                  <a:pt x="2350008" y="2266188"/>
                </a:lnTo>
                <a:lnTo>
                  <a:pt x="2353056" y="2275332"/>
                </a:lnTo>
                <a:lnTo>
                  <a:pt x="2388108" y="2260092"/>
                </a:lnTo>
                <a:close/>
              </a:path>
              <a:path w="4398645" h="2877820">
                <a:moveTo>
                  <a:pt x="2400300" y="225552"/>
                </a:moveTo>
                <a:lnTo>
                  <a:pt x="2362200" y="220980"/>
                </a:lnTo>
                <a:lnTo>
                  <a:pt x="2360676" y="230124"/>
                </a:lnTo>
                <a:lnTo>
                  <a:pt x="2398776" y="234696"/>
                </a:lnTo>
                <a:lnTo>
                  <a:pt x="2400300" y="225552"/>
                </a:lnTo>
                <a:close/>
              </a:path>
              <a:path w="4398645" h="2877820">
                <a:moveTo>
                  <a:pt x="2450592" y="2235708"/>
                </a:moveTo>
                <a:lnTo>
                  <a:pt x="2446020" y="2226564"/>
                </a:lnTo>
                <a:lnTo>
                  <a:pt x="2410968" y="2240280"/>
                </a:lnTo>
                <a:lnTo>
                  <a:pt x="2415540" y="2249424"/>
                </a:lnTo>
                <a:lnTo>
                  <a:pt x="2450592" y="2235708"/>
                </a:lnTo>
                <a:close/>
              </a:path>
              <a:path w="4398645" h="2877820">
                <a:moveTo>
                  <a:pt x="2465832" y="234696"/>
                </a:moveTo>
                <a:lnTo>
                  <a:pt x="2429256" y="230124"/>
                </a:lnTo>
                <a:lnTo>
                  <a:pt x="2427732" y="239268"/>
                </a:lnTo>
                <a:lnTo>
                  <a:pt x="2465832" y="243840"/>
                </a:lnTo>
                <a:lnTo>
                  <a:pt x="2465832" y="234696"/>
                </a:lnTo>
                <a:close/>
              </a:path>
              <a:path w="4398645" h="2877820">
                <a:moveTo>
                  <a:pt x="2511552" y="2209800"/>
                </a:moveTo>
                <a:lnTo>
                  <a:pt x="2508504" y="2200656"/>
                </a:lnTo>
                <a:lnTo>
                  <a:pt x="2473452" y="2215896"/>
                </a:lnTo>
                <a:lnTo>
                  <a:pt x="2476500" y="2225040"/>
                </a:lnTo>
                <a:lnTo>
                  <a:pt x="2511552" y="2209800"/>
                </a:lnTo>
                <a:close/>
              </a:path>
              <a:path w="4398645" h="2877820">
                <a:moveTo>
                  <a:pt x="2532888" y="242316"/>
                </a:moveTo>
                <a:lnTo>
                  <a:pt x="2494788" y="237744"/>
                </a:lnTo>
                <a:lnTo>
                  <a:pt x="2493264" y="246888"/>
                </a:lnTo>
                <a:lnTo>
                  <a:pt x="2531364" y="251460"/>
                </a:lnTo>
                <a:lnTo>
                  <a:pt x="2532888" y="242316"/>
                </a:lnTo>
                <a:close/>
              </a:path>
              <a:path w="4398645" h="2877820">
                <a:moveTo>
                  <a:pt x="2574036" y="2185416"/>
                </a:moveTo>
                <a:lnTo>
                  <a:pt x="2570988" y="2176272"/>
                </a:lnTo>
                <a:lnTo>
                  <a:pt x="2534412" y="2189988"/>
                </a:lnTo>
                <a:lnTo>
                  <a:pt x="2538984" y="2199132"/>
                </a:lnTo>
                <a:lnTo>
                  <a:pt x="2574036" y="2185416"/>
                </a:lnTo>
                <a:close/>
              </a:path>
              <a:path w="4398645" h="2877820">
                <a:moveTo>
                  <a:pt x="2598420" y="249936"/>
                </a:moveTo>
                <a:lnTo>
                  <a:pt x="2560320" y="245364"/>
                </a:lnTo>
                <a:lnTo>
                  <a:pt x="2560320" y="256032"/>
                </a:lnTo>
                <a:lnTo>
                  <a:pt x="2596896" y="260604"/>
                </a:lnTo>
                <a:lnTo>
                  <a:pt x="2598420" y="249936"/>
                </a:lnTo>
                <a:close/>
              </a:path>
              <a:path w="4398645" h="2877820">
                <a:moveTo>
                  <a:pt x="2634996" y="2159508"/>
                </a:moveTo>
                <a:lnTo>
                  <a:pt x="2631948" y="2151888"/>
                </a:lnTo>
                <a:lnTo>
                  <a:pt x="2596896" y="2165604"/>
                </a:lnTo>
                <a:lnTo>
                  <a:pt x="2599944" y="2174748"/>
                </a:lnTo>
                <a:lnTo>
                  <a:pt x="2634996" y="2159508"/>
                </a:lnTo>
                <a:close/>
              </a:path>
              <a:path w="4398645" h="2877820">
                <a:moveTo>
                  <a:pt x="2665476" y="259080"/>
                </a:moveTo>
                <a:lnTo>
                  <a:pt x="2627376" y="254508"/>
                </a:lnTo>
                <a:lnTo>
                  <a:pt x="2625852" y="263652"/>
                </a:lnTo>
                <a:lnTo>
                  <a:pt x="2663952" y="268224"/>
                </a:lnTo>
                <a:lnTo>
                  <a:pt x="2665476" y="259080"/>
                </a:lnTo>
                <a:close/>
              </a:path>
              <a:path w="4398645" h="2877820">
                <a:moveTo>
                  <a:pt x="2697480" y="2135124"/>
                </a:moveTo>
                <a:lnTo>
                  <a:pt x="2694432" y="2125980"/>
                </a:lnTo>
                <a:lnTo>
                  <a:pt x="2657856" y="2139696"/>
                </a:lnTo>
                <a:lnTo>
                  <a:pt x="2662428" y="2148840"/>
                </a:lnTo>
                <a:lnTo>
                  <a:pt x="2697480" y="2135124"/>
                </a:lnTo>
                <a:close/>
              </a:path>
              <a:path w="4398645" h="2877820">
                <a:moveTo>
                  <a:pt x="2731008" y="266700"/>
                </a:moveTo>
                <a:lnTo>
                  <a:pt x="2692908" y="262128"/>
                </a:lnTo>
                <a:lnTo>
                  <a:pt x="2691384" y="271272"/>
                </a:lnTo>
                <a:lnTo>
                  <a:pt x="2729484" y="275844"/>
                </a:lnTo>
                <a:lnTo>
                  <a:pt x="2731008" y="266700"/>
                </a:lnTo>
                <a:close/>
              </a:path>
              <a:path w="4398645" h="2877820">
                <a:moveTo>
                  <a:pt x="2758440" y="2109216"/>
                </a:moveTo>
                <a:lnTo>
                  <a:pt x="2755392" y="2101596"/>
                </a:lnTo>
                <a:lnTo>
                  <a:pt x="2720340" y="2115312"/>
                </a:lnTo>
                <a:lnTo>
                  <a:pt x="2723388" y="2124456"/>
                </a:lnTo>
                <a:lnTo>
                  <a:pt x="2758440" y="2109216"/>
                </a:lnTo>
                <a:close/>
              </a:path>
              <a:path w="4398645" h="2877820">
                <a:moveTo>
                  <a:pt x="2796540" y="275844"/>
                </a:moveTo>
                <a:lnTo>
                  <a:pt x="2759964" y="269748"/>
                </a:lnTo>
                <a:lnTo>
                  <a:pt x="2758440" y="280416"/>
                </a:lnTo>
                <a:lnTo>
                  <a:pt x="2796540" y="284988"/>
                </a:lnTo>
                <a:lnTo>
                  <a:pt x="2796540" y="275844"/>
                </a:lnTo>
                <a:close/>
              </a:path>
              <a:path w="4398645" h="2877820">
                <a:moveTo>
                  <a:pt x="2820924" y="2084832"/>
                </a:moveTo>
                <a:lnTo>
                  <a:pt x="2817876" y="2075688"/>
                </a:lnTo>
                <a:lnTo>
                  <a:pt x="2781300" y="2090928"/>
                </a:lnTo>
                <a:lnTo>
                  <a:pt x="2785872" y="2098548"/>
                </a:lnTo>
                <a:lnTo>
                  <a:pt x="2820924" y="2084832"/>
                </a:lnTo>
                <a:close/>
              </a:path>
              <a:path w="4398645" h="2877820">
                <a:moveTo>
                  <a:pt x="2863596" y="283464"/>
                </a:moveTo>
                <a:lnTo>
                  <a:pt x="2825496" y="278892"/>
                </a:lnTo>
                <a:lnTo>
                  <a:pt x="2823972" y="288036"/>
                </a:lnTo>
                <a:lnTo>
                  <a:pt x="2862072" y="292608"/>
                </a:lnTo>
                <a:lnTo>
                  <a:pt x="2863596" y="283464"/>
                </a:lnTo>
                <a:close/>
              </a:path>
              <a:path w="4398645" h="2877820">
                <a:moveTo>
                  <a:pt x="2883408" y="2058924"/>
                </a:moveTo>
                <a:lnTo>
                  <a:pt x="2878836" y="2051304"/>
                </a:lnTo>
                <a:lnTo>
                  <a:pt x="2843784" y="2065020"/>
                </a:lnTo>
                <a:lnTo>
                  <a:pt x="2846832" y="2074164"/>
                </a:lnTo>
                <a:lnTo>
                  <a:pt x="2883408" y="2058924"/>
                </a:lnTo>
                <a:close/>
              </a:path>
              <a:path w="4398645" h="2877820">
                <a:moveTo>
                  <a:pt x="2929128" y="291084"/>
                </a:moveTo>
                <a:lnTo>
                  <a:pt x="2891028" y="286512"/>
                </a:lnTo>
                <a:lnTo>
                  <a:pt x="2891028" y="295656"/>
                </a:lnTo>
                <a:lnTo>
                  <a:pt x="2929128" y="301752"/>
                </a:lnTo>
                <a:lnTo>
                  <a:pt x="2929128" y="291084"/>
                </a:lnTo>
                <a:close/>
              </a:path>
              <a:path w="4398645" h="2877820">
                <a:moveTo>
                  <a:pt x="2944368" y="2034540"/>
                </a:moveTo>
                <a:lnTo>
                  <a:pt x="2941320" y="2025396"/>
                </a:lnTo>
                <a:lnTo>
                  <a:pt x="2906268" y="2040636"/>
                </a:lnTo>
                <a:lnTo>
                  <a:pt x="2909316" y="2048256"/>
                </a:lnTo>
                <a:lnTo>
                  <a:pt x="2944368" y="2034540"/>
                </a:lnTo>
                <a:close/>
              </a:path>
              <a:path w="4398645" h="2877820">
                <a:moveTo>
                  <a:pt x="2996184" y="300228"/>
                </a:moveTo>
                <a:lnTo>
                  <a:pt x="2958084" y="295656"/>
                </a:lnTo>
                <a:lnTo>
                  <a:pt x="2956560" y="304800"/>
                </a:lnTo>
                <a:lnTo>
                  <a:pt x="2994660" y="309372"/>
                </a:lnTo>
                <a:lnTo>
                  <a:pt x="2996184" y="300228"/>
                </a:lnTo>
                <a:close/>
              </a:path>
              <a:path w="4398645" h="2877820">
                <a:moveTo>
                  <a:pt x="3006852" y="2010156"/>
                </a:moveTo>
                <a:lnTo>
                  <a:pt x="3002280" y="2001012"/>
                </a:lnTo>
                <a:lnTo>
                  <a:pt x="2967228" y="2014728"/>
                </a:lnTo>
                <a:lnTo>
                  <a:pt x="2970276" y="2023872"/>
                </a:lnTo>
                <a:lnTo>
                  <a:pt x="3006852" y="2010156"/>
                </a:lnTo>
                <a:close/>
              </a:path>
              <a:path w="4398645" h="2877820">
                <a:moveTo>
                  <a:pt x="3061716" y="307848"/>
                </a:moveTo>
                <a:lnTo>
                  <a:pt x="3023616" y="303276"/>
                </a:lnTo>
                <a:lnTo>
                  <a:pt x="3023616" y="312420"/>
                </a:lnTo>
                <a:lnTo>
                  <a:pt x="3060192" y="316992"/>
                </a:lnTo>
                <a:lnTo>
                  <a:pt x="3061716" y="307848"/>
                </a:lnTo>
                <a:close/>
              </a:path>
              <a:path w="4398645" h="2877820">
                <a:moveTo>
                  <a:pt x="3067812" y="1984248"/>
                </a:moveTo>
                <a:lnTo>
                  <a:pt x="3064764" y="1975104"/>
                </a:lnTo>
                <a:lnTo>
                  <a:pt x="3029712" y="1990344"/>
                </a:lnTo>
                <a:lnTo>
                  <a:pt x="3032760" y="1997964"/>
                </a:lnTo>
                <a:lnTo>
                  <a:pt x="3067812" y="1984248"/>
                </a:lnTo>
                <a:close/>
              </a:path>
              <a:path w="4398645" h="2877820">
                <a:moveTo>
                  <a:pt x="3128772" y="316992"/>
                </a:moveTo>
                <a:lnTo>
                  <a:pt x="3090672" y="310896"/>
                </a:lnTo>
                <a:lnTo>
                  <a:pt x="3089148" y="321564"/>
                </a:lnTo>
                <a:lnTo>
                  <a:pt x="3127248" y="326136"/>
                </a:lnTo>
                <a:lnTo>
                  <a:pt x="3128772" y="316992"/>
                </a:lnTo>
                <a:close/>
              </a:path>
              <a:path w="4398645" h="2877820">
                <a:moveTo>
                  <a:pt x="3130296" y="1959864"/>
                </a:moveTo>
                <a:lnTo>
                  <a:pt x="3125724" y="1950720"/>
                </a:lnTo>
                <a:lnTo>
                  <a:pt x="3090672" y="1964436"/>
                </a:lnTo>
                <a:lnTo>
                  <a:pt x="3095244" y="1973580"/>
                </a:lnTo>
                <a:lnTo>
                  <a:pt x="3130296" y="1959864"/>
                </a:lnTo>
                <a:close/>
              </a:path>
              <a:path w="4398645" h="2877820">
                <a:moveTo>
                  <a:pt x="3191256" y="1933956"/>
                </a:moveTo>
                <a:lnTo>
                  <a:pt x="3188208" y="1924812"/>
                </a:lnTo>
                <a:lnTo>
                  <a:pt x="3153156" y="1940052"/>
                </a:lnTo>
                <a:lnTo>
                  <a:pt x="3156204" y="1949196"/>
                </a:lnTo>
                <a:lnTo>
                  <a:pt x="3191256" y="1933956"/>
                </a:lnTo>
                <a:close/>
              </a:path>
              <a:path w="4398645" h="2877820">
                <a:moveTo>
                  <a:pt x="3194304" y="324612"/>
                </a:moveTo>
                <a:lnTo>
                  <a:pt x="3156204" y="320040"/>
                </a:lnTo>
                <a:lnTo>
                  <a:pt x="3154680" y="329184"/>
                </a:lnTo>
                <a:lnTo>
                  <a:pt x="3192780" y="333756"/>
                </a:lnTo>
                <a:lnTo>
                  <a:pt x="3194304" y="324612"/>
                </a:lnTo>
                <a:close/>
              </a:path>
              <a:path w="4398645" h="2877820">
                <a:moveTo>
                  <a:pt x="3253740" y="1909572"/>
                </a:moveTo>
                <a:lnTo>
                  <a:pt x="3249168" y="1900428"/>
                </a:lnTo>
                <a:lnTo>
                  <a:pt x="3214116" y="1914144"/>
                </a:lnTo>
                <a:lnTo>
                  <a:pt x="3218688" y="1923288"/>
                </a:lnTo>
                <a:lnTo>
                  <a:pt x="3253740" y="1909572"/>
                </a:lnTo>
                <a:close/>
              </a:path>
              <a:path w="4398645" h="2877820">
                <a:moveTo>
                  <a:pt x="3259836" y="332232"/>
                </a:moveTo>
                <a:lnTo>
                  <a:pt x="3223260" y="327660"/>
                </a:lnTo>
                <a:lnTo>
                  <a:pt x="3221736" y="336804"/>
                </a:lnTo>
                <a:lnTo>
                  <a:pt x="3259836" y="341376"/>
                </a:lnTo>
                <a:lnTo>
                  <a:pt x="3259836" y="332232"/>
                </a:lnTo>
                <a:close/>
              </a:path>
              <a:path w="4398645" h="2877820">
                <a:moveTo>
                  <a:pt x="3314700" y="1883664"/>
                </a:moveTo>
                <a:lnTo>
                  <a:pt x="3311652" y="1874520"/>
                </a:lnTo>
                <a:lnTo>
                  <a:pt x="3276600" y="1889760"/>
                </a:lnTo>
                <a:lnTo>
                  <a:pt x="3279648" y="1898904"/>
                </a:lnTo>
                <a:lnTo>
                  <a:pt x="3314700" y="1883664"/>
                </a:lnTo>
                <a:close/>
              </a:path>
              <a:path w="4398645" h="2877820">
                <a:moveTo>
                  <a:pt x="3326892" y="341376"/>
                </a:moveTo>
                <a:lnTo>
                  <a:pt x="3288792" y="336804"/>
                </a:lnTo>
                <a:lnTo>
                  <a:pt x="3287268" y="345948"/>
                </a:lnTo>
                <a:lnTo>
                  <a:pt x="3325368" y="350520"/>
                </a:lnTo>
                <a:lnTo>
                  <a:pt x="3326892" y="341376"/>
                </a:lnTo>
                <a:close/>
              </a:path>
              <a:path w="4398645" h="2877820">
                <a:moveTo>
                  <a:pt x="3377184" y="1859280"/>
                </a:moveTo>
                <a:lnTo>
                  <a:pt x="3372612" y="1850136"/>
                </a:lnTo>
                <a:lnTo>
                  <a:pt x="3337560" y="1863852"/>
                </a:lnTo>
                <a:lnTo>
                  <a:pt x="3342132" y="1872996"/>
                </a:lnTo>
                <a:lnTo>
                  <a:pt x="3377184" y="1859280"/>
                </a:lnTo>
                <a:close/>
              </a:path>
              <a:path w="4398645" h="2877820">
                <a:moveTo>
                  <a:pt x="3392424" y="348996"/>
                </a:moveTo>
                <a:lnTo>
                  <a:pt x="3354324" y="344424"/>
                </a:lnTo>
                <a:lnTo>
                  <a:pt x="3354324" y="353568"/>
                </a:lnTo>
                <a:lnTo>
                  <a:pt x="3390900" y="358140"/>
                </a:lnTo>
                <a:lnTo>
                  <a:pt x="3392424" y="348996"/>
                </a:lnTo>
                <a:close/>
              </a:path>
              <a:path w="4398645" h="2877820">
                <a:moveTo>
                  <a:pt x="3438144" y="1833372"/>
                </a:moveTo>
                <a:lnTo>
                  <a:pt x="3435096" y="1824228"/>
                </a:lnTo>
                <a:lnTo>
                  <a:pt x="3400044" y="1839468"/>
                </a:lnTo>
                <a:lnTo>
                  <a:pt x="3403092" y="1848612"/>
                </a:lnTo>
                <a:lnTo>
                  <a:pt x="3438144" y="1833372"/>
                </a:lnTo>
                <a:close/>
              </a:path>
              <a:path w="4398645" h="2877820">
                <a:moveTo>
                  <a:pt x="3459480" y="356616"/>
                </a:moveTo>
                <a:lnTo>
                  <a:pt x="3421380" y="352044"/>
                </a:lnTo>
                <a:lnTo>
                  <a:pt x="3419856" y="362712"/>
                </a:lnTo>
                <a:lnTo>
                  <a:pt x="3457956" y="367284"/>
                </a:lnTo>
                <a:lnTo>
                  <a:pt x="3459480" y="356616"/>
                </a:lnTo>
                <a:close/>
              </a:path>
              <a:path w="4398645" h="2877820">
                <a:moveTo>
                  <a:pt x="3500628" y="1808988"/>
                </a:moveTo>
                <a:lnTo>
                  <a:pt x="3496056" y="1799844"/>
                </a:lnTo>
                <a:lnTo>
                  <a:pt x="3461004" y="1813560"/>
                </a:lnTo>
                <a:lnTo>
                  <a:pt x="3465576" y="1822704"/>
                </a:lnTo>
                <a:lnTo>
                  <a:pt x="3500628" y="1808988"/>
                </a:lnTo>
                <a:close/>
              </a:path>
              <a:path w="4398645" h="2877820">
                <a:moveTo>
                  <a:pt x="3525012" y="365760"/>
                </a:moveTo>
                <a:lnTo>
                  <a:pt x="3486912" y="361188"/>
                </a:lnTo>
                <a:lnTo>
                  <a:pt x="3485388" y="370332"/>
                </a:lnTo>
                <a:lnTo>
                  <a:pt x="3523488" y="374904"/>
                </a:lnTo>
                <a:lnTo>
                  <a:pt x="3525012" y="365760"/>
                </a:lnTo>
                <a:close/>
              </a:path>
              <a:path w="4398645" h="2877820">
                <a:moveTo>
                  <a:pt x="3561588" y="1783080"/>
                </a:moveTo>
                <a:lnTo>
                  <a:pt x="3558540" y="1773936"/>
                </a:lnTo>
                <a:lnTo>
                  <a:pt x="3523488" y="1789176"/>
                </a:lnTo>
                <a:lnTo>
                  <a:pt x="3526536" y="1798320"/>
                </a:lnTo>
                <a:lnTo>
                  <a:pt x="3561588" y="1783080"/>
                </a:lnTo>
                <a:close/>
              </a:path>
              <a:path w="4398645" h="2877820">
                <a:moveTo>
                  <a:pt x="3590544" y="373380"/>
                </a:moveTo>
                <a:lnTo>
                  <a:pt x="3553968" y="368808"/>
                </a:lnTo>
                <a:lnTo>
                  <a:pt x="3552444" y="377952"/>
                </a:lnTo>
                <a:lnTo>
                  <a:pt x="3590544" y="382524"/>
                </a:lnTo>
                <a:lnTo>
                  <a:pt x="3590544" y="373380"/>
                </a:lnTo>
                <a:close/>
              </a:path>
              <a:path w="4398645" h="2877820">
                <a:moveTo>
                  <a:pt x="3624072" y="1758696"/>
                </a:moveTo>
                <a:lnTo>
                  <a:pt x="3621024" y="1749552"/>
                </a:lnTo>
                <a:lnTo>
                  <a:pt x="3584448" y="1763268"/>
                </a:lnTo>
                <a:lnTo>
                  <a:pt x="3589020" y="1772412"/>
                </a:lnTo>
                <a:lnTo>
                  <a:pt x="3624072" y="1758696"/>
                </a:lnTo>
                <a:close/>
              </a:path>
              <a:path w="4398645" h="2877820">
                <a:moveTo>
                  <a:pt x="3657600" y="382524"/>
                </a:moveTo>
                <a:lnTo>
                  <a:pt x="3619500" y="377952"/>
                </a:lnTo>
                <a:lnTo>
                  <a:pt x="3617976" y="387096"/>
                </a:lnTo>
                <a:lnTo>
                  <a:pt x="3656076" y="391668"/>
                </a:lnTo>
                <a:lnTo>
                  <a:pt x="3657600" y="382524"/>
                </a:lnTo>
                <a:close/>
              </a:path>
              <a:path w="4398645" h="2877820">
                <a:moveTo>
                  <a:pt x="3685032" y="1732788"/>
                </a:moveTo>
                <a:lnTo>
                  <a:pt x="3681984" y="1725168"/>
                </a:lnTo>
                <a:lnTo>
                  <a:pt x="3646932" y="1738884"/>
                </a:lnTo>
                <a:lnTo>
                  <a:pt x="3649980" y="1748028"/>
                </a:lnTo>
                <a:lnTo>
                  <a:pt x="3685032" y="1732788"/>
                </a:lnTo>
                <a:close/>
              </a:path>
              <a:path w="4398645" h="2877820">
                <a:moveTo>
                  <a:pt x="3723132" y="390144"/>
                </a:moveTo>
                <a:lnTo>
                  <a:pt x="3685032" y="385572"/>
                </a:lnTo>
                <a:lnTo>
                  <a:pt x="3685032" y="394716"/>
                </a:lnTo>
                <a:lnTo>
                  <a:pt x="3723132" y="399288"/>
                </a:lnTo>
                <a:lnTo>
                  <a:pt x="3723132" y="390144"/>
                </a:lnTo>
                <a:close/>
              </a:path>
              <a:path w="4398645" h="2877820">
                <a:moveTo>
                  <a:pt x="3747516" y="1708404"/>
                </a:moveTo>
                <a:lnTo>
                  <a:pt x="3744468" y="1699260"/>
                </a:lnTo>
                <a:lnTo>
                  <a:pt x="3707892" y="1712976"/>
                </a:lnTo>
                <a:lnTo>
                  <a:pt x="3712464" y="1722120"/>
                </a:lnTo>
                <a:lnTo>
                  <a:pt x="3747516" y="1708404"/>
                </a:lnTo>
                <a:close/>
              </a:path>
              <a:path w="4398645" h="2877820">
                <a:moveTo>
                  <a:pt x="3790188" y="397764"/>
                </a:moveTo>
                <a:lnTo>
                  <a:pt x="3752088" y="393192"/>
                </a:lnTo>
                <a:lnTo>
                  <a:pt x="3750564" y="403860"/>
                </a:lnTo>
                <a:lnTo>
                  <a:pt x="3788664" y="408432"/>
                </a:lnTo>
                <a:lnTo>
                  <a:pt x="3790188" y="397764"/>
                </a:lnTo>
                <a:close/>
              </a:path>
              <a:path w="4398645" h="2877820">
                <a:moveTo>
                  <a:pt x="3810000" y="1682496"/>
                </a:moveTo>
                <a:lnTo>
                  <a:pt x="3805428" y="1674876"/>
                </a:lnTo>
                <a:lnTo>
                  <a:pt x="3770376" y="1688592"/>
                </a:lnTo>
                <a:lnTo>
                  <a:pt x="3773424" y="1697736"/>
                </a:lnTo>
                <a:lnTo>
                  <a:pt x="3810000" y="1682496"/>
                </a:lnTo>
                <a:close/>
              </a:path>
              <a:path w="4398645" h="2877820">
                <a:moveTo>
                  <a:pt x="3855720" y="406908"/>
                </a:moveTo>
                <a:lnTo>
                  <a:pt x="3817620" y="402336"/>
                </a:lnTo>
                <a:lnTo>
                  <a:pt x="3817620" y="411480"/>
                </a:lnTo>
                <a:lnTo>
                  <a:pt x="3854196" y="416052"/>
                </a:lnTo>
                <a:lnTo>
                  <a:pt x="3855720" y="406908"/>
                </a:lnTo>
                <a:close/>
              </a:path>
              <a:path w="4398645" h="2877820">
                <a:moveTo>
                  <a:pt x="3870960" y="1658112"/>
                </a:moveTo>
                <a:lnTo>
                  <a:pt x="3867912" y="1648968"/>
                </a:lnTo>
                <a:lnTo>
                  <a:pt x="3832860" y="1664208"/>
                </a:lnTo>
                <a:lnTo>
                  <a:pt x="3835908" y="1671828"/>
                </a:lnTo>
                <a:lnTo>
                  <a:pt x="3870960" y="1658112"/>
                </a:lnTo>
                <a:close/>
              </a:path>
              <a:path w="4398645" h="2877820">
                <a:moveTo>
                  <a:pt x="3922776" y="414528"/>
                </a:moveTo>
                <a:lnTo>
                  <a:pt x="3884676" y="409956"/>
                </a:lnTo>
                <a:lnTo>
                  <a:pt x="3883152" y="419100"/>
                </a:lnTo>
                <a:lnTo>
                  <a:pt x="3921252" y="423672"/>
                </a:lnTo>
                <a:lnTo>
                  <a:pt x="3922776" y="414528"/>
                </a:lnTo>
                <a:close/>
              </a:path>
              <a:path w="4398645" h="2877820">
                <a:moveTo>
                  <a:pt x="3933444" y="1632204"/>
                </a:moveTo>
                <a:lnTo>
                  <a:pt x="3928872" y="1624584"/>
                </a:lnTo>
                <a:lnTo>
                  <a:pt x="3893820" y="1638300"/>
                </a:lnTo>
                <a:lnTo>
                  <a:pt x="3896868" y="1647444"/>
                </a:lnTo>
                <a:lnTo>
                  <a:pt x="3933444" y="1632204"/>
                </a:lnTo>
                <a:close/>
              </a:path>
              <a:path w="4398645" h="2877820">
                <a:moveTo>
                  <a:pt x="3965448" y="420624"/>
                </a:moveTo>
                <a:lnTo>
                  <a:pt x="3950208" y="417576"/>
                </a:lnTo>
                <a:lnTo>
                  <a:pt x="3948684" y="428244"/>
                </a:lnTo>
                <a:lnTo>
                  <a:pt x="3963924" y="429768"/>
                </a:lnTo>
                <a:lnTo>
                  <a:pt x="3965448" y="420624"/>
                </a:lnTo>
                <a:close/>
              </a:path>
              <a:path w="4398645" h="2877820">
                <a:moveTo>
                  <a:pt x="3994404" y="1607820"/>
                </a:moveTo>
                <a:lnTo>
                  <a:pt x="3991356" y="1598676"/>
                </a:lnTo>
                <a:lnTo>
                  <a:pt x="3956304" y="1613916"/>
                </a:lnTo>
                <a:lnTo>
                  <a:pt x="3959352" y="1621536"/>
                </a:lnTo>
                <a:lnTo>
                  <a:pt x="3994404" y="1607820"/>
                </a:lnTo>
                <a:close/>
              </a:path>
              <a:path w="4398645" h="2877820">
                <a:moveTo>
                  <a:pt x="4056888" y="1581912"/>
                </a:moveTo>
                <a:lnTo>
                  <a:pt x="4052316" y="1574292"/>
                </a:lnTo>
                <a:lnTo>
                  <a:pt x="4017264" y="1588008"/>
                </a:lnTo>
                <a:lnTo>
                  <a:pt x="4020312" y="1597152"/>
                </a:lnTo>
                <a:lnTo>
                  <a:pt x="4056888" y="1581912"/>
                </a:lnTo>
                <a:close/>
              </a:path>
              <a:path w="4398645" h="2877820">
                <a:moveTo>
                  <a:pt x="4117848" y="1557528"/>
                </a:moveTo>
                <a:lnTo>
                  <a:pt x="4114800" y="1548384"/>
                </a:lnTo>
                <a:lnTo>
                  <a:pt x="4079748" y="1563624"/>
                </a:lnTo>
                <a:lnTo>
                  <a:pt x="4082796" y="1571244"/>
                </a:lnTo>
                <a:lnTo>
                  <a:pt x="4117848" y="1557528"/>
                </a:lnTo>
                <a:close/>
              </a:path>
              <a:path w="4398645" h="2877820">
                <a:moveTo>
                  <a:pt x="4180332" y="1533144"/>
                </a:moveTo>
                <a:lnTo>
                  <a:pt x="4175760" y="1524000"/>
                </a:lnTo>
                <a:lnTo>
                  <a:pt x="4140708" y="1537716"/>
                </a:lnTo>
                <a:lnTo>
                  <a:pt x="4145280" y="1546860"/>
                </a:lnTo>
                <a:lnTo>
                  <a:pt x="4180332" y="1533144"/>
                </a:lnTo>
                <a:close/>
              </a:path>
              <a:path w="4398645" h="2877820">
                <a:moveTo>
                  <a:pt x="4241292" y="1507236"/>
                </a:moveTo>
                <a:lnTo>
                  <a:pt x="4238244" y="1498092"/>
                </a:lnTo>
                <a:lnTo>
                  <a:pt x="4203192" y="1513332"/>
                </a:lnTo>
                <a:lnTo>
                  <a:pt x="4206240" y="1520952"/>
                </a:lnTo>
                <a:lnTo>
                  <a:pt x="4241292" y="1507236"/>
                </a:lnTo>
                <a:close/>
              </a:path>
              <a:path w="4398645" h="2877820">
                <a:moveTo>
                  <a:pt x="4303776" y="1482852"/>
                </a:moveTo>
                <a:lnTo>
                  <a:pt x="4299204" y="1473708"/>
                </a:lnTo>
                <a:lnTo>
                  <a:pt x="4264152" y="1487424"/>
                </a:lnTo>
                <a:lnTo>
                  <a:pt x="4268724" y="1496568"/>
                </a:lnTo>
                <a:lnTo>
                  <a:pt x="4303776" y="1482852"/>
                </a:lnTo>
                <a:close/>
              </a:path>
              <a:path w="4398645" h="2877820">
                <a:moveTo>
                  <a:pt x="4364736" y="1456944"/>
                </a:moveTo>
                <a:lnTo>
                  <a:pt x="4361688" y="1447800"/>
                </a:lnTo>
                <a:lnTo>
                  <a:pt x="4326636" y="1463040"/>
                </a:lnTo>
                <a:lnTo>
                  <a:pt x="4329684" y="1472184"/>
                </a:lnTo>
                <a:lnTo>
                  <a:pt x="4364736" y="1456944"/>
                </a:lnTo>
                <a:close/>
              </a:path>
              <a:path w="4398645" h="2877820">
                <a:moveTo>
                  <a:pt x="4398264" y="1443228"/>
                </a:moveTo>
                <a:lnTo>
                  <a:pt x="4395216" y="1435608"/>
                </a:lnTo>
                <a:lnTo>
                  <a:pt x="4387596" y="1437132"/>
                </a:lnTo>
                <a:lnTo>
                  <a:pt x="4392168" y="1446276"/>
                </a:lnTo>
                <a:lnTo>
                  <a:pt x="4398264" y="1443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C7E869C7-0674-F54C-979A-4F7EB41B4511}"/>
              </a:ext>
            </a:extLst>
          </p:cNvPr>
          <p:cNvSpPr txBox="1"/>
          <p:nvPr/>
        </p:nvSpPr>
        <p:spPr>
          <a:xfrm>
            <a:off x="3552567" y="2007153"/>
            <a:ext cx="3274695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Lingkungan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Luar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773680" marR="5080" indent="10350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Sub  </a:t>
            </a:r>
            <a:r>
              <a:rPr sz="1400" spc="-5" dirty="0">
                <a:latin typeface="Times New Roman"/>
                <a:cs typeface="Times New Roman"/>
              </a:rPr>
              <a:t>S</a:t>
            </a:r>
            <a:r>
              <a:rPr sz="1400" spc="5" dirty="0">
                <a:latin typeface="Times New Roman"/>
                <a:cs typeface="Times New Roman"/>
              </a:rPr>
              <a:t>ist</a:t>
            </a:r>
            <a:r>
              <a:rPr sz="1400" dirty="0">
                <a:latin typeface="Times New Roman"/>
                <a:cs typeface="Times New Roman"/>
              </a:rPr>
              <a:t>em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1F891CC-7031-5E4A-812C-4B726C526A55}"/>
              </a:ext>
            </a:extLst>
          </p:cNvPr>
          <p:cNvSpPr txBox="1"/>
          <p:nvPr/>
        </p:nvSpPr>
        <p:spPr>
          <a:xfrm>
            <a:off x="8627486" y="1786173"/>
            <a:ext cx="915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Interface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02EA9BE6-4F65-5144-8878-A506D5429C82}"/>
              </a:ext>
            </a:extLst>
          </p:cNvPr>
          <p:cNvSpPr txBox="1"/>
          <p:nvPr/>
        </p:nvSpPr>
        <p:spPr>
          <a:xfrm>
            <a:off x="8819509" y="5817151"/>
            <a:ext cx="100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Bo</a:t>
            </a:r>
            <a:r>
              <a:rPr sz="1800" b="1" spc="-10" dirty="0">
                <a:latin typeface="Times New Roman"/>
                <a:cs typeface="Times New Roman"/>
              </a:rPr>
              <a:t>und</a:t>
            </a:r>
            <a:r>
              <a:rPr sz="1800" b="1" dirty="0">
                <a:latin typeface="Times New Roman"/>
                <a:cs typeface="Times New Roman"/>
              </a:rPr>
              <a:t>ary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3DCA3BF7-6B21-1747-8987-66A988D58BA1}"/>
              </a:ext>
            </a:extLst>
          </p:cNvPr>
          <p:cNvSpPr txBox="1"/>
          <p:nvPr/>
        </p:nvSpPr>
        <p:spPr>
          <a:xfrm>
            <a:off x="5315835" y="6193579"/>
            <a:ext cx="100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Bo</a:t>
            </a:r>
            <a:r>
              <a:rPr sz="1800" b="1" spc="-10" dirty="0">
                <a:latin typeface="Times New Roman"/>
                <a:cs typeface="Times New Roman"/>
              </a:rPr>
              <a:t>und</a:t>
            </a:r>
            <a:r>
              <a:rPr sz="1800" b="1" dirty="0">
                <a:latin typeface="Times New Roman"/>
                <a:cs typeface="Times New Roman"/>
              </a:rPr>
              <a:t>ary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4294E958-98FB-7B41-A1A1-F0155CC3B075}"/>
              </a:ext>
            </a:extLst>
          </p:cNvPr>
          <p:cNvSpPr/>
          <p:nvPr/>
        </p:nvSpPr>
        <p:spPr>
          <a:xfrm>
            <a:off x="4612257" y="2125022"/>
            <a:ext cx="4718685" cy="4234180"/>
          </a:xfrm>
          <a:custGeom>
            <a:avLst/>
            <a:gdLst/>
            <a:ahLst/>
            <a:cxnLst/>
            <a:rect l="l" t="t" r="r" b="b"/>
            <a:pathLst>
              <a:path w="4718684" h="4234180">
                <a:moveTo>
                  <a:pt x="627888" y="4224528"/>
                </a:moveTo>
                <a:lnTo>
                  <a:pt x="32537" y="3686784"/>
                </a:lnTo>
                <a:lnTo>
                  <a:pt x="94488" y="3698748"/>
                </a:lnTo>
                <a:lnTo>
                  <a:pt x="97536" y="3700272"/>
                </a:lnTo>
                <a:lnTo>
                  <a:pt x="102108" y="3697224"/>
                </a:lnTo>
                <a:lnTo>
                  <a:pt x="102108" y="3691128"/>
                </a:lnTo>
                <a:lnTo>
                  <a:pt x="100584" y="3688080"/>
                </a:lnTo>
                <a:lnTo>
                  <a:pt x="97536" y="3686556"/>
                </a:lnTo>
                <a:lnTo>
                  <a:pt x="0" y="3666744"/>
                </a:lnTo>
                <a:lnTo>
                  <a:pt x="4572" y="3680917"/>
                </a:lnTo>
                <a:lnTo>
                  <a:pt x="30480" y="3761232"/>
                </a:lnTo>
                <a:lnTo>
                  <a:pt x="32004" y="3764280"/>
                </a:lnTo>
                <a:lnTo>
                  <a:pt x="35052" y="3765804"/>
                </a:lnTo>
                <a:lnTo>
                  <a:pt x="38100" y="3765804"/>
                </a:lnTo>
                <a:lnTo>
                  <a:pt x="41148" y="3764280"/>
                </a:lnTo>
                <a:lnTo>
                  <a:pt x="44196" y="3761232"/>
                </a:lnTo>
                <a:lnTo>
                  <a:pt x="23215" y="3697211"/>
                </a:lnTo>
                <a:lnTo>
                  <a:pt x="4572" y="3680460"/>
                </a:lnTo>
                <a:lnTo>
                  <a:pt x="7620" y="3683190"/>
                </a:lnTo>
                <a:lnTo>
                  <a:pt x="23215" y="3697211"/>
                </a:lnTo>
                <a:lnTo>
                  <a:pt x="620268" y="4233672"/>
                </a:lnTo>
                <a:lnTo>
                  <a:pt x="627888" y="4224528"/>
                </a:lnTo>
                <a:close/>
              </a:path>
              <a:path w="4718684" h="4234180">
                <a:moveTo>
                  <a:pt x="4480560" y="12192"/>
                </a:moveTo>
                <a:lnTo>
                  <a:pt x="4474464" y="0"/>
                </a:lnTo>
                <a:lnTo>
                  <a:pt x="2993009" y="866927"/>
                </a:lnTo>
                <a:lnTo>
                  <a:pt x="3023616" y="812292"/>
                </a:lnTo>
                <a:lnTo>
                  <a:pt x="3025140" y="809244"/>
                </a:lnTo>
                <a:lnTo>
                  <a:pt x="3025140" y="804672"/>
                </a:lnTo>
                <a:lnTo>
                  <a:pt x="3022092" y="803148"/>
                </a:lnTo>
                <a:lnTo>
                  <a:pt x="3017520" y="801624"/>
                </a:lnTo>
                <a:lnTo>
                  <a:pt x="3014472" y="803148"/>
                </a:lnTo>
                <a:lnTo>
                  <a:pt x="3012948" y="806196"/>
                </a:lnTo>
                <a:lnTo>
                  <a:pt x="2964180" y="891540"/>
                </a:lnTo>
                <a:lnTo>
                  <a:pt x="2971800" y="891540"/>
                </a:lnTo>
                <a:lnTo>
                  <a:pt x="2977896" y="891540"/>
                </a:lnTo>
                <a:lnTo>
                  <a:pt x="3066288" y="891540"/>
                </a:lnTo>
                <a:lnTo>
                  <a:pt x="3069336" y="888492"/>
                </a:lnTo>
                <a:lnTo>
                  <a:pt x="3069336" y="882396"/>
                </a:lnTo>
                <a:lnTo>
                  <a:pt x="3066288" y="879348"/>
                </a:lnTo>
                <a:lnTo>
                  <a:pt x="2998724" y="879348"/>
                </a:lnTo>
                <a:lnTo>
                  <a:pt x="4480560" y="12192"/>
                </a:lnTo>
                <a:close/>
              </a:path>
              <a:path w="4718684" h="4234180">
                <a:moveTo>
                  <a:pt x="4718304" y="3662172"/>
                </a:moveTo>
                <a:lnTo>
                  <a:pt x="4072877" y="2937751"/>
                </a:lnTo>
                <a:lnTo>
                  <a:pt x="4136136" y="2958084"/>
                </a:lnTo>
                <a:lnTo>
                  <a:pt x="4139184" y="2959608"/>
                </a:lnTo>
                <a:lnTo>
                  <a:pt x="4142232" y="2958084"/>
                </a:lnTo>
                <a:lnTo>
                  <a:pt x="4143756" y="2955036"/>
                </a:lnTo>
                <a:lnTo>
                  <a:pt x="4143756" y="2951988"/>
                </a:lnTo>
                <a:lnTo>
                  <a:pt x="4142232" y="2947416"/>
                </a:lnTo>
                <a:lnTo>
                  <a:pt x="4139184" y="2945892"/>
                </a:lnTo>
                <a:lnTo>
                  <a:pt x="4044696" y="2915412"/>
                </a:lnTo>
                <a:lnTo>
                  <a:pt x="4049268" y="2937916"/>
                </a:lnTo>
                <a:lnTo>
                  <a:pt x="4064508" y="3012948"/>
                </a:lnTo>
                <a:lnTo>
                  <a:pt x="4066032" y="3015996"/>
                </a:lnTo>
                <a:lnTo>
                  <a:pt x="4069080" y="3019044"/>
                </a:lnTo>
                <a:lnTo>
                  <a:pt x="4072128" y="3017520"/>
                </a:lnTo>
                <a:lnTo>
                  <a:pt x="4075176" y="3017520"/>
                </a:lnTo>
                <a:lnTo>
                  <a:pt x="4078224" y="3014472"/>
                </a:lnTo>
                <a:lnTo>
                  <a:pt x="4076700" y="3009900"/>
                </a:lnTo>
                <a:lnTo>
                  <a:pt x="4064114" y="2945815"/>
                </a:lnTo>
                <a:lnTo>
                  <a:pt x="4049268" y="2929128"/>
                </a:lnTo>
                <a:lnTo>
                  <a:pt x="4050792" y="2930829"/>
                </a:lnTo>
                <a:lnTo>
                  <a:pt x="4064114" y="2945815"/>
                </a:lnTo>
                <a:lnTo>
                  <a:pt x="4709160" y="3671316"/>
                </a:lnTo>
                <a:lnTo>
                  <a:pt x="4718304" y="3662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88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BBA2B66-9E26-FD45-8702-69079F8E5E7D}"/>
              </a:ext>
            </a:extLst>
          </p:cNvPr>
          <p:cNvSpPr txBox="1">
            <a:spLocks/>
          </p:cNvSpPr>
          <p:nvPr/>
        </p:nvSpPr>
        <p:spPr>
          <a:xfrm>
            <a:off x="4040346" y="452911"/>
            <a:ext cx="4782820" cy="69659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pc="-5"/>
              <a:t>Klasifikasi</a:t>
            </a:r>
            <a:r>
              <a:rPr lang="en-ID" spc="-35"/>
              <a:t> </a:t>
            </a:r>
            <a:r>
              <a:rPr lang="en-ID" spc="-5"/>
              <a:t>Sistem</a:t>
            </a:r>
            <a:endParaRPr lang="en-ID" spc="-5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3A500B6-01F0-F84F-87FE-33E91EEDD815}"/>
              </a:ext>
            </a:extLst>
          </p:cNvPr>
          <p:cNvSpPr txBox="1"/>
          <p:nvPr/>
        </p:nvSpPr>
        <p:spPr>
          <a:xfrm>
            <a:off x="2395951" y="1594387"/>
            <a:ext cx="7750175" cy="4548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476884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Klasifikasi sistem dapat dilihat dari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berbagai  sudut pandang diantaranya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354965" marR="14033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sistem diklasifikasikan sebagai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sistem abstrak </a:t>
            </a:r>
            <a:r>
              <a:rPr sz="2800" dirty="0">
                <a:latin typeface="Arial"/>
                <a:cs typeface="Arial"/>
              </a:rPr>
              <a:t> dan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sistem fisik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354965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Sistem </a:t>
            </a:r>
            <a:r>
              <a:rPr sz="2800" dirty="0">
                <a:latin typeface="Arial"/>
                <a:cs typeface="Arial"/>
              </a:rPr>
              <a:t>diklasifikasikan sebagai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sistem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alamiah 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(natural system) dan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sistem buatan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manusia </a:t>
            </a:r>
            <a:r>
              <a:rPr sz="2800" spc="-5" dirty="0">
                <a:latin typeface="Arial"/>
                <a:cs typeface="Arial"/>
              </a:rPr>
              <a:t> (human made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system)</a:t>
            </a:r>
          </a:p>
          <a:p>
            <a:pPr marL="354965" marR="4381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Sistem </a:t>
            </a:r>
            <a:r>
              <a:rPr sz="2800" dirty="0">
                <a:latin typeface="Arial"/>
                <a:cs typeface="Arial"/>
              </a:rPr>
              <a:t>diklasifikasikan sebagai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sistem tertutup </a:t>
            </a:r>
            <a:r>
              <a:rPr sz="2800" dirty="0">
                <a:latin typeface="Arial"/>
                <a:cs typeface="Arial"/>
              </a:rPr>
              <a:t> (closed system) dan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sistem terbuka </a:t>
            </a:r>
            <a:r>
              <a:rPr sz="2800" dirty="0">
                <a:latin typeface="Arial"/>
                <a:cs typeface="Arial"/>
              </a:rPr>
              <a:t>(open  system)</a:t>
            </a:r>
          </a:p>
        </p:txBody>
      </p:sp>
    </p:spTree>
    <p:extLst>
      <p:ext uri="{BB962C8B-B14F-4D97-AF65-F5344CB8AC3E}">
        <p14:creationId xmlns:p14="http://schemas.microsoft.com/office/powerpoint/2010/main" val="168971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83C86DA-D666-C245-9361-46D0E5DF5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4007" y="1046676"/>
            <a:ext cx="64573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Konsep Dasar</a:t>
            </a:r>
            <a:r>
              <a:rPr spc="-30" dirty="0"/>
              <a:t> </a:t>
            </a:r>
            <a:r>
              <a:rPr spc="-5" dirty="0"/>
              <a:t>Informasi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56FFF20-5923-4A41-81AF-4AA4CB79669C}"/>
              </a:ext>
            </a:extLst>
          </p:cNvPr>
          <p:cNvSpPr txBox="1"/>
          <p:nvPr/>
        </p:nvSpPr>
        <p:spPr>
          <a:xfrm>
            <a:off x="1837811" y="2188152"/>
            <a:ext cx="7999095" cy="3097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717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Data </a:t>
            </a:r>
            <a:r>
              <a:rPr sz="2800" dirty="0">
                <a:latin typeface="Arial"/>
                <a:cs typeface="Arial"/>
              </a:rPr>
              <a:t>adalah </a:t>
            </a:r>
            <a:r>
              <a:rPr sz="2800" spc="-5" dirty="0">
                <a:latin typeface="Arial"/>
                <a:cs typeface="Arial"/>
              </a:rPr>
              <a:t>elemen </a:t>
            </a:r>
            <a:r>
              <a:rPr sz="2800" dirty="0">
                <a:latin typeface="Arial"/>
                <a:cs typeface="Arial"/>
              </a:rPr>
              <a:t>yang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mendeskripsikan  sesuatu, kejadian, aktifitas</a:t>
            </a:r>
            <a:r>
              <a:rPr sz="2800" dirty="0">
                <a:latin typeface="Arial"/>
                <a:cs typeface="Arial"/>
              </a:rPr>
              <a:t>, dan transaksi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yang  </a:t>
            </a:r>
            <a:r>
              <a:rPr sz="2800" spc="-5" dirty="0">
                <a:latin typeface="Arial"/>
                <a:cs typeface="Arial"/>
              </a:rPr>
              <a:t>direkam, </a:t>
            </a:r>
            <a:r>
              <a:rPr sz="2800" dirty="0">
                <a:latin typeface="Arial"/>
                <a:cs typeface="Arial"/>
              </a:rPr>
              <a:t>diklasifikasi, dan disimpan. </a:t>
            </a:r>
            <a:r>
              <a:rPr sz="2800" spc="-5" dirty="0">
                <a:latin typeface="Arial"/>
                <a:cs typeface="Arial"/>
              </a:rPr>
              <a:t>Namun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bemum memiliki arti </a:t>
            </a:r>
            <a:r>
              <a:rPr sz="2800" dirty="0">
                <a:latin typeface="Arial"/>
                <a:cs typeface="Arial"/>
              </a:rPr>
              <a:t>yang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bermanfaat.</a:t>
            </a:r>
            <a:endParaRPr sz="28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Informasi </a:t>
            </a:r>
            <a:r>
              <a:rPr sz="2800" dirty="0">
                <a:latin typeface="Arial"/>
                <a:cs typeface="Arial"/>
              </a:rPr>
              <a:t>adalah data yang diolah </a:t>
            </a:r>
            <a:r>
              <a:rPr sz="2800" spc="-5" dirty="0">
                <a:latin typeface="Arial"/>
                <a:cs typeface="Arial"/>
              </a:rPr>
              <a:t>menjadi  </a:t>
            </a:r>
            <a:r>
              <a:rPr sz="2800" dirty="0">
                <a:latin typeface="Arial"/>
                <a:cs typeface="Arial"/>
              </a:rPr>
              <a:t>bentuk yang </a:t>
            </a:r>
            <a:r>
              <a:rPr sz="2800" spc="-5" dirty="0">
                <a:latin typeface="Arial"/>
                <a:cs typeface="Arial"/>
              </a:rPr>
              <a:t>lebih </a:t>
            </a:r>
            <a:r>
              <a:rPr sz="2800" dirty="0">
                <a:latin typeface="Arial"/>
                <a:cs typeface="Arial"/>
              </a:rPr>
              <a:t>berguna dan </a:t>
            </a:r>
            <a:r>
              <a:rPr sz="2800" spc="-5" dirty="0">
                <a:latin typeface="Arial"/>
                <a:cs typeface="Arial"/>
              </a:rPr>
              <a:t>lebih </a:t>
            </a:r>
            <a:r>
              <a:rPr sz="2800" dirty="0">
                <a:latin typeface="Arial"/>
                <a:cs typeface="Arial"/>
              </a:rPr>
              <a:t>berarti bagi  yang </a:t>
            </a:r>
            <a:r>
              <a:rPr sz="2800" spc="-5" dirty="0">
                <a:latin typeface="Arial"/>
                <a:cs typeface="Arial"/>
              </a:rPr>
              <a:t>menerima.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77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675BF6A-52BC-D34C-A31D-948232783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23665" y="488536"/>
            <a:ext cx="43446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Siklus</a:t>
            </a:r>
            <a:r>
              <a:rPr spc="-45" dirty="0"/>
              <a:t> </a:t>
            </a:r>
            <a:r>
              <a:rPr spc="-5" dirty="0"/>
              <a:t>Informasi</a:t>
            </a: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9264A5CC-DF5D-9046-A1A3-1B0188A3E8D5}"/>
              </a:ext>
            </a:extLst>
          </p:cNvPr>
          <p:cNvGrpSpPr/>
          <p:nvPr/>
        </p:nvGrpSpPr>
        <p:grpSpPr>
          <a:xfrm>
            <a:off x="2563236" y="2925921"/>
            <a:ext cx="1450975" cy="515620"/>
            <a:chOff x="1496561" y="3377184"/>
            <a:chExt cx="1450975" cy="51562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0FD44BAA-2A2D-0146-8618-D3429E47BB0F}"/>
                </a:ext>
              </a:extLst>
            </p:cNvPr>
            <p:cNvSpPr/>
            <p:nvPr/>
          </p:nvSpPr>
          <p:spPr>
            <a:xfrm>
              <a:off x="1501133" y="3381755"/>
              <a:ext cx="1442085" cy="504825"/>
            </a:xfrm>
            <a:custGeom>
              <a:avLst/>
              <a:gdLst/>
              <a:ahLst/>
              <a:cxnLst/>
              <a:rect l="l" t="t" r="r" b="b"/>
              <a:pathLst>
                <a:path w="1442085" h="504825">
                  <a:moveTo>
                    <a:pt x="1441703" y="504443"/>
                  </a:moveTo>
                  <a:lnTo>
                    <a:pt x="1441703" y="0"/>
                  </a:lnTo>
                  <a:lnTo>
                    <a:pt x="0" y="0"/>
                  </a:lnTo>
                  <a:lnTo>
                    <a:pt x="0" y="504443"/>
                  </a:lnTo>
                  <a:lnTo>
                    <a:pt x="1441703" y="504443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177A39FC-09CE-6E46-8301-60EBFC05C17E}"/>
                </a:ext>
              </a:extLst>
            </p:cNvPr>
            <p:cNvSpPr/>
            <p:nvPr/>
          </p:nvSpPr>
          <p:spPr>
            <a:xfrm>
              <a:off x="1496561" y="3377184"/>
              <a:ext cx="1450975" cy="515620"/>
            </a:xfrm>
            <a:custGeom>
              <a:avLst/>
              <a:gdLst/>
              <a:ahLst/>
              <a:cxnLst/>
              <a:rect l="l" t="t" r="r" b="b"/>
              <a:pathLst>
                <a:path w="1450975" h="515620">
                  <a:moveTo>
                    <a:pt x="1450854" y="512064"/>
                  </a:moveTo>
                  <a:lnTo>
                    <a:pt x="1450854" y="1524"/>
                  </a:lnTo>
                  <a:lnTo>
                    <a:pt x="1447806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512064"/>
                  </a:lnTo>
                  <a:lnTo>
                    <a:pt x="1524" y="515112"/>
                  </a:lnTo>
                  <a:lnTo>
                    <a:pt x="4572" y="515112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1441710" y="9144"/>
                  </a:lnTo>
                  <a:lnTo>
                    <a:pt x="1441710" y="4572"/>
                  </a:lnTo>
                  <a:lnTo>
                    <a:pt x="1446282" y="9144"/>
                  </a:lnTo>
                  <a:lnTo>
                    <a:pt x="1446282" y="515112"/>
                  </a:lnTo>
                  <a:lnTo>
                    <a:pt x="1447806" y="515112"/>
                  </a:lnTo>
                  <a:lnTo>
                    <a:pt x="1450854" y="512064"/>
                  </a:lnTo>
                  <a:close/>
                </a:path>
                <a:path w="1450975" h="515620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1450975" h="515620">
                  <a:moveTo>
                    <a:pt x="9144" y="504444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504444"/>
                  </a:lnTo>
                  <a:lnTo>
                    <a:pt x="9144" y="504444"/>
                  </a:lnTo>
                  <a:close/>
                </a:path>
                <a:path w="1450975" h="515620">
                  <a:moveTo>
                    <a:pt x="1446282" y="504444"/>
                  </a:moveTo>
                  <a:lnTo>
                    <a:pt x="4572" y="504444"/>
                  </a:lnTo>
                  <a:lnTo>
                    <a:pt x="9144" y="509016"/>
                  </a:lnTo>
                  <a:lnTo>
                    <a:pt x="9144" y="515112"/>
                  </a:lnTo>
                  <a:lnTo>
                    <a:pt x="1441710" y="515112"/>
                  </a:lnTo>
                  <a:lnTo>
                    <a:pt x="1441710" y="509016"/>
                  </a:lnTo>
                  <a:lnTo>
                    <a:pt x="1446282" y="504444"/>
                  </a:lnTo>
                  <a:close/>
                </a:path>
                <a:path w="1450975" h="515620">
                  <a:moveTo>
                    <a:pt x="9144" y="515112"/>
                  </a:moveTo>
                  <a:lnTo>
                    <a:pt x="9144" y="509016"/>
                  </a:lnTo>
                  <a:lnTo>
                    <a:pt x="4572" y="504444"/>
                  </a:lnTo>
                  <a:lnTo>
                    <a:pt x="4572" y="515112"/>
                  </a:lnTo>
                  <a:lnTo>
                    <a:pt x="9144" y="515112"/>
                  </a:lnTo>
                  <a:close/>
                </a:path>
                <a:path w="1450975" h="515620">
                  <a:moveTo>
                    <a:pt x="1446282" y="9144"/>
                  </a:moveTo>
                  <a:lnTo>
                    <a:pt x="1441710" y="4572"/>
                  </a:lnTo>
                  <a:lnTo>
                    <a:pt x="1441710" y="9144"/>
                  </a:lnTo>
                  <a:lnTo>
                    <a:pt x="1446282" y="9144"/>
                  </a:lnTo>
                  <a:close/>
                </a:path>
                <a:path w="1450975" h="515620">
                  <a:moveTo>
                    <a:pt x="1446282" y="504444"/>
                  </a:moveTo>
                  <a:lnTo>
                    <a:pt x="1446282" y="9144"/>
                  </a:lnTo>
                  <a:lnTo>
                    <a:pt x="1441710" y="9144"/>
                  </a:lnTo>
                  <a:lnTo>
                    <a:pt x="1441710" y="504444"/>
                  </a:lnTo>
                  <a:lnTo>
                    <a:pt x="1446282" y="504444"/>
                  </a:lnTo>
                  <a:close/>
                </a:path>
                <a:path w="1450975" h="515620">
                  <a:moveTo>
                    <a:pt x="1446282" y="515112"/>
                  </a:moveTo>
                  <a:lnTo>
                    <a:pt x="1446282" y="504444"/>
                  </a:lnTo>
                  <a:lnTo>
                    <a:pt x="1441710" y="509016"/>
                  </a:lnTo>
                  <a:lnTo>
                    <a:pt x="1441710" y="515112"/>
                  </a:lnTo>
                  <a:lnTo>
                    <a:pt x="1446282" y="515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AD6047AA-B9CC-B240-B526-518BCB483321}"/>
              </a:ext>
            </a:extLst>
          </p:cNvPr>
          <p:cNvSpPr txBox="1"/>
          <p:nvPr/>
        </p:nvSpPr>
        <p:spPr>
          <a:xfrm>
            <a:off x="2567808" y="2930492"/>
            <a:ext cx="1442085" cy="5048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80059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Times New Roman"/>
                <a:cs typeface="Times New Roman"/>
              </a:rPr>
              <a:t>Input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940B9490-D275-3B43-B02D-81BB60E501D1}"/>
              </a:ext>
            </a:extLst>
          </p:cNvPr>
          <p:cNvGrpSpPr/>
          <p:nvPr/>
        </p:nvGrpSpPr>
        <p:grpSpPr>
          <a:xfrm>
            <a:off x="5155567" y="1775301"/>
            <a:ext cx="1450975" cy="512445"/>
            <a:chOff x="4088892" y="2226564"/>
            <a:chExt cx="1450975" cy="512445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EFDEA800-84A0-0D45-937E-263B8AD81F6E}"/>
                </a:ext>
              </a:extLst>
            </p:cNvPr>
            <p:cNvSpPr/>
            <p:nvPr/>
          </p:nvSpPr>
          <p:spPr>
            <a:xfrm>
              <a:off x="4093464" y="2231135"/>
              <a:ext cx="1442085" cy="502920"/>
            </a:xfrm>
            <a:custGeom>
              <a:avLst/>
              <a:gdLst/>
              <a:ahLst/>
              <a:cxnLst/>
              <a:rect l="l" t="t" r="r" b="b"/>
              <a:pathLst>
                <a:path w="1442085" h="502919">
                  <a:moveTo>
                    <a:pt x="1441703" y="502919"/>
                  </a:moveTo>
                  <a:lnTo>
                    <a:pt x="1441703" y="0"/>
                  </a:lnTo>
                  <a:lnTo>
                    <a:pt x="0" y="0"/>
                  </a:lnTo>
                  <a:lnTo>
                    <a:pt x="0" y="502919"/>
                  </a:lnTo>
                  <a:lnTo>
                    <a:pt x="1441703" y="502919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31D3501-83DE-4445-9A6A-9CFEA56FF8F7}"/>
                </a:ext>
              </a:extLst>
            </p:cNvPr>
            <p:cNvSpPr/>
            <p:nvPr/>
          </p:nvSpPr>
          <p:spPr>
            <a:xfrm>
              <a:off x="4088892" y="2226564"/>
              <a:ext cx="1450975" cy="512445"/>
            </a:xfrm>
            <a:custGeom>
              <a:avLst/>
              <a:gdLst/>
              <a:ahLst/>
              <a:cxnLst/>
              <a:rect l="l" t="t" r="r" b="b"/>
              <a:pathLst>
                <a:path w="1450975" h="512444">
                  <a:moveTo>
                    <a:pt x="1450848" y="510540"/>
                  </a:moveTo>
                  <a:lnTo>
                    <a:pt x="1450848" y="1524"/>
                  </a:lnTo>
                  <a:lnTo>
                    <a:pt x="144780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510540"/>
                  </a:lnTo>
                  <a:lnTo>
                    <a:pt x="1524" y="512064"/>
                  </a:lnTo>
                  <a:lnTo>
                    <a:pt x="4572" y="512064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1441704" y="9144"/>
                  </a:lnTo>
                  <a:lnTo>
                    <a:pt x="1441704" y="4572"/>
                  </a:lnTo>
                  <a:lnTo>
                    <a:pt x="1446276" y="9144"/>
                  </a:lnTo>
                  <a:lnTo>
                    <a:pt x="1446276" y="512064"/>
                  </a:lnTo>
                  <a:lnTo>
                    <a:pt x="1447800" y="512064"/>
                  </a:lnTo>
                  <a:lnTo>
                    <a:pt x="1450848" y="510540"/>
                  </a:lnTo>
                  <a:close/>
                </a:path>
                <a:path w="1450975" h="512444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1450975" h="512444">
                  <a:moveTo>
                    <a:pt x="9144" y="502920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502920"/>
                  </a:lnTo>
                  <a:lnTo>
                    <a:pt x="9144" y="502920"/>
                  </a:lnTo>
                  <a:close/>
                </a:path>
                <a:path w="1450975" h="512444">
                  <a:moveTo>
                    <a:pt x="1446276" y="502920"/>
                  </a:moveTo>
                  <a:lnTo>
                    <a:pt x="4572" y="502920"/>
                  </a:lnTo>
                  <a:lnTo>
                    <a:pt x="9144" y="507492"/>
                  </a:lnTo>
                  <a:lnTo>
                    <a:pt x="9144" y="512064"/>
                  </a:lnTo>
                  <a:lnTo>
                    <a:pt x="1441704" y="512064"/>
                  </a:lnTo>
                  <a:lnTo>
                    <a:pt x="1441704" y="507492"/>
                  </a:lnTo>
                  <a:lnTo>
                    <a:pt x="1446276" y="502920"/>
                  </a:lnTo>
                  <a:close/>
                </a:path>
                <a:path w="1450975" h="512444">
                  <a:moveTo>
                    <a:pt x="9144" y="512064"/>
                  </a:moveTo>
                  <a:lnTo>
                    <a:pt x="9144" y="507492"/>
                  </a:lnTo>
                  <a:lnTo>
                    <a:pt x="4572" y="502920"/>
                  </a:lnTo>
                  <a:lnTo>
                    <a:pt x="4572" y="512064"/>
                  </a:lnTo>
                  <a:lnTo>
                    <a:pt x="9144" y="512064"/>
                  </a:lnTo>
                  <a:close/>
                </a:path>
                <a:path w="1450975" h="512444">
                  <a:moveTo>
                    <a:pt x="1446276" y="9144"/>
                  </a:moveTo>
                  <a:lnTo>
                    <a:pt x="1441704" y="4572"/>
                  </a:lnTo>
                  <a:lnTo>
                    <a:pt x="1441704" y="9144"/>
                  </a:lnTo>
                  <a:lnTo>
                    <a:pt x="1446276" y="9144"/>
                  </a:lnTo>
                  <a:close/>
                </a:path>
                <a:path w="1450975" h="512444">
                  <a:moveTo>
                    <a:pt x="1446276" y="502920"/>
                  </a:moveTo>
                  <a:lnTo>
                    <a:pt x="1446276" y="9144"/>
                  </a:lnTo>
                  <a:lnTo>
                    <a:pt x="1441704" y="9144"/>
                  </a:lnTo>
                  <a:lnTo>
                    <a:pt x="1441704" y="502920"/>
                  </a:lnTo>
                  <a:lnTo>
                    <a:pt x="1446276" y="502920"/>
                  </a:lnTo>
                  <a:close/>
                </a:path>
                <a:path w="1450975" h="512444">
                  <a:moveTo>
                    <a:pt x="1446276" y="512064"/>
                  </a:moveTo>
                  <a:lnTo>
                    <a:pt x="1446276" y="502920"/>
                  </a:lnTo>
                  <a:lnTo>
                    <a:pt x="1441704" y="507492"/>
                  </a:lnTo>
                  <a:lnTo>
                    <a:pt x="1441704" y="512064"/>
                  </a:lnTo>
                  <a:lnTo>
                    <a:pt x="1446276" y="5120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0">
            <a:extLst>
              <a:ext uri="{FF2B5EF4-FFF2-40B4-BE49-F238E27FC236}">
                <a16:creationId xmlns:a16="http://schemas.microsoft.com/office/drawing/2014/main" id="{F1B61ABC-1BBF-4A43-9FB2-31507D8425FA}"/>
              </a:ext>
            </a:extLst>
          </p:cNvPr>
          <p:cNvSpPr txBox="1"/>
          <p:nvPr/>
        </p:nvSpPr>
        <p:spPr>
          <a:xfrm>
            <a:off x="5160139" y="1779872"/>
            <a:ext cx="1442085" cy="5029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23545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Times New Roman"/>
                <a:cs typeface="Times New Roman"/>
              </a:rPr>
              <a:t>Proses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1">
            <a:extLst>
              <a:ext uri="{FF2B5EF4-FFF2-40B4-BE49-F238E27FC236}">
                <a16:creationId xmlns:a16="http://schemas.microsoft.com/office/drawing/2014/main" id="{9854B15A-E16A-E148-8B9B-6238954264E5}"/>
              </a:ext>
            </a:extLst>
          </p:cNvPr>
          <p:cNvGrpSpPr/>
          <p:nvPr/>
        </p:nvGrpSpPr>
        <p:grpSpPr>
          <a:xfrm>
            <a:off x="7892671" y="2854292"/>
            <a:ext cx="1449705" cy="515620"/>
            <a:chOff x="6825996" y="3305555"/>
            <a:chExt cx="1449705" cy="515620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00A19AA4-B295-0144-8B05-226C5ABAA1A2}"/>
                </a:ext>
              </a:extLst>
            </p:cNvPr>
            <p:cNvSpPr/>
            <p:nvPr/>
          </p:nvSpPr>
          <p:spPr>
            <a:xfrm>
              <a:off x="6830568" y="3310127"/>
              <a:ext cx="1440180" cy="506095"/>
            </a:xfrm>
            <a:custGeom>
              <a:avLst/>
              <a:gdLst/>
              <a:ahLst/>
              <a:cxnLst/>
              <a:rect l="l" t="t" r="r" b="b"/>
              <a:pathLst>
                <a:path w="1440179" h="506095">
                  <a:moveTo>
                    <a:pt x="1440179" y="505967"/>
                  </a:moveTo>
                  <a:lnTo>
                    <a:pt x="1440179" y="0"/>
                  </a:lnTo>
                  <a:lnTo>
                    <a:pt x="0" y="0"/>
                  </a:lnTo>
                  <a:lnTo>
                    <a:pt x="0" y="505967"/>
                  </a:lnTo>
                  <a:lnTo>
                    <a:pt x="1440179" y="505967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C7FC58E4-FE6C-174B-9C13-669B56E88782}"/>
                </a:ext>
              </a:extLst>
            </p:cNvPr>
            <p:cNvSpPr/>
            <p:nvPr/>
          </p:nvSpPr>
          <p:spPr>
            <a:xfrm>
              <a:off x="6825996" y="3305555"/>
              <a:ext cx="1449705" cy="515620"/>
            </a:xfrm>
            <a:custGeom>
              <a:avLst/>
              <a:gdLst/>
              <a:ahLst/>
              <a:cxnLst/>
              <a:rect l="l" t="t" r="r" b="b"/>
              <a:pathLst>
                <a:path w="1449704" h="515620">
                  <a:moveTo>
                    <a:pt x="1449324" y="512064"/>
                  </a:moveTo>
                  <a:lnTo>
                    <a:pt x="1449324" y="3048"/>
                  </a:lnTo>
                  <a:lnTo>
                    <a:pt x="1446276" y="0"/>
                  </a:lnTo>
                  <a:lnTo>
                    <a:pt x="1524" y="0"/>
                  </a:lnTo>
                  <a:lnTo>
                    <a:pt x="0" y="3048"/>
                  </a:lnTo>
                  <a:lnTo>
                    <a:pt x="0" y="512064"/>
                  </a:lnTo>
                  <a:lnTo>
                    <a:pt x="1524" y="515112"/>
                  </a:lnTo>
                  <a:lnTo>
                    <a:pt x="4572" y="515112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1438656" y="9144"/>
                  </a:lnTo>
                  <a:lnTo>
                    <a:pt x="1438656" y="4572"/>
                  </a:lnTo>
                  <a:lnTo>
                    <a:pt x="1444752" y="9144"/>
                  </a:lnTo>
                  <a:lnTo>
                    <a:pt x="1444752" y="515112"/>
                  </a:lnTo>
                  <a:lnTo>
                    <a:pt x="1446276" y="515112"/>
                  </a:lnTo>
                  <a:lnTo>
                    <a:pt x="1449324" y="512064"/>
                  </a:lnTo>
                  <a:close/>
                </a:path>
                <a:path w="1449704" h="515620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1449704" h="515620">
                  <a:moveTo>
                    <a:pt x="9144" y="504444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504444"/>
                  </a:lnTo>
                  <a:lnTo>
                    <a:pt x="9144" y="504444"/>
                  </a:lnTo>
                  <a:close/>
                </a:path>
                <a:path w="1449704" h="515620">
                  <a:moveTo>
                    <a:pt x="1444752" y="504444"/>
                  </a:moveTo>
                  <a:lnTo>
                    <a:pt x="4572" y="504444"/>
                  </a:lnTo>
                  <a:lnTo>
                    <a:pt x="9144" y="510540"/>
                  </a:lnTo>
                  <a:lnTo>
                    <a:pt x="9144" y="515112"/>
                  </a:lnTo>
                  <a:lnTo>
                    <a:pt x="1438656" y="515112"/>
                  </a:lnTo>
                  <a:lnTo>
                    <a:pt x="1438656" y="510540"/>
                  </a:lnTo>
                  <a:lnTo>
                    <a:pt x="1444752" y="504444"/>
                  </a:lnTo>
                  <a:close/>
                </a:path>
                <a:path w="1449704" h="515620">
                  <a:moveTo>
                    <a:pt x="9144" y="515112"/>
                  </a:moveTo>
                  <a:lnTo>
                    <a:pt x="9144" y="510540"/>
                  </a:lnTo>
                  <a:lnTo>
                    <a:pt x="4572" y="504444"/>
                  </a:lnTo>
                  <a:lnTo>
                    <a:pt x="4572" y="515112"/>
                  </a:lnTo>
                  <a:lnTo>
                    <a:pt x="9144" y="515112"/>
                  </a:lnTo>
                  <a:close/>
                </a:path>
                <a:path w="1449704" h="515620">
                  <a:moveTo>
                    <a:pt x="1444752" y="9144"/>
                  </a:moveTo>
                  <a:lnTo>
                    <a:pt x="1438656" y="4572"/>
                  </a:lnTo>
                  <a:lnTo>
                    <a:pt x="1438656" y="9144"/>
                  </a:lnTo>
                  <a:lnTo>
                    <a:pt x="1444752" y="9144"/>
                  </a:lnTo>
                  <a:close/>
                </a:path>
                <a:path w="1449704" h="515620">
                  <a:moveTo>
                    <a:pt x="1444752" y="504444"/>
                  </a:moveTo>
                  <a:lnTo>
                    <a:pt x="1444752" y="9144"/>
                  </a:lnTo>
                  <a:lnTo>
                    <a:pt x="1438656" y="9144"/>
                  </a:lnTo>
                  <a:lnTo>
                    <a:pt x="1438656" y="504444"/>
                  </a:lnTo>
                  <a:lnTo>
                    <a:pt x="1444752" y="504444"/>
                  </a:lnTo>
                  <a:close/>
                </a:path>
                <a:path w="1449704" h="515620">
                  <a:moveTo>
                    <a:pt x="1444752" y="515112"/>
                  </a:moveTo>
                  <a:lnTo>
                    <a:pt x="1444752" y="504444"/>
                  </a:lnTo>
                  <a:lnTo>
                    <a:pt x="1438656" y="510540"/>
                  </a:lnTo>
                  <a:lnTo>
                    <a:pt x="1438656" y="515112"/>
                  </a:lnTo>
                  <a:lnTo>
                    <a:pt x="1444752" y="515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4">
            <a:extLst>
              <a:ext uri="{FF2B5EF4-FFF2-40B4-BE49-F238E27FC236}">
                <a16:creationId xmlns:a16="http://schemas.microsoft.com/office/drawing/2014/main" id="{1B712370-D50D-1B46-8B3C-A469A395CFB4}"/>
              </a:ext>
            </a:extLst>
          </p:cNvPr>
          <p:cNvSpPr txBox="1"/>
          <p:nvPr/>
        </p:nvSpPr>
        <p:spPr>
          <a:xfrm>
            <a:off x="7897242" y="2858864"/>
            <a:ext cx="1440180" cy="5060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Times New Roman"/>
                <a:cs typeface="Times New Roman"/>
              </a:rPr>
              <a:t>Output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5">
            <a:extLst>
              <a:ext uri="{FF2B5EF4-FFF2-40B4-BE49-F238E27FC236}">
                <a16:creationId xmlns:a16="http://schemas.microsoft.com/office/drawing/2014/main" id="{7558CD33-C0E3-6E4E-9516-97FBA2A1CE48}"/>
              </a:ext>
            </a:extLst>
          </p:cNvPr>
          <p:cNvGrpSpPr/>
          <p:nvPr/>
        </p:nvGrpSpPr>
        <p:grpSpPr>
          <a:xfrm>
            <a:off x="7892671" y="4222845"/>
            <a:ext cx="1449705" cy="513715"/>
            <a:chOff x="6825996" y="4674108"/>
            <a:chExt cx="1449705" cy="513715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E2429C30-C8E0-C749-ABDF-A824727CF1F8}"/>
                </a:ext>
              </a:extLst>
            </p:cNvPr>
            <p:cNvSpPr/>
            <p:nvPr/>
          </p:nvSpPr>
          <p:spPr>
            <a:xfrm>
              <a:off x="6830568" y="4678679"/>
              <a:ext cx="1440180" cy="502920"/>
            </a:xfrm>
            <a:custGeom>
              <a:avLst/>
              <a:gdLst/>
              <a:ahLst/>
              <a:cxnLst/>
              <a:rect l="l" t="t" r="r" b="b"/>
              <a:pathLst>
                <a:path w="1440179" h="502920">
                  <a:moveTo>
                    <a:pt x="1440179" y="502919"/>
                  </a:moveTo>
                  <a:lnTo>
                    <a:pt x="1440179" y="0"/>
                  </a:lnTo>
                  <a:lnTo>
                    <a:pt x="0" y="0"/>
                  </a:lnTo>
                  <a:lnTo>
                    <a:pt x="0" y="502919"/>
                  </a:lnTo>
                  <a:lnTo>
                    <a:pt x="1440179" y="502919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ECEEC401-295F-9947-8BEE-92CD5CFB98DF}"/>
                </a:ext>
              </a:extLst>
            </p:cNvPr>
            <p:cNvSpPr/>
            <p:nvPr/>
          </p:nvSpPr>
          <p:spPr>
            <a:xfrm>
              <a:off x="6825996" y="4674108"/>
              <a:ext cx="1449705" cy="513715"/>
            </a:xfrm>
            <a:custGeom>
              <a:avLst/>
              <a:gdLst/>
              <a:ahLst/>
              <a:cxnLst/>
              <a:rect l="l" t="t" r="r" b="b"/>
              <a:pathLst>
                <a:path w="1449704" h="513714">
                  <a:moveTo>
                    <a:pt x="1449324" y="510540"/>
                  </a:moveTo>
                  <a:lnTo>
                    <a:pt x="1449324" y="3048"/>
                  </a:lnTo>
                  <a:lnTo>
                    <a:pt x="1446276" y="0"/>
                  </a:lnTo>
                  <a:lnTo>
                    <a:pt x="1524" y="0"/>
                  </a:lnTo>
                  <a:lnTo>
                    <a:pt x="0" y="3048"/>
                  </a:lnTo>
                  <a:lnTo>
                    <a:pt x="0" y="510540"/>
                  </a:lnTo>
                  <a:lnTo>
                    <a:pt x="1524" y="513588"/>
                  </a:lnTo>
                  <a:lnTo>
                    <a:pt x="4572" y="513588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1438656" y="9144"/>
                  </a:lnTo>
                  <a:lnTo>
                    <a:pt x="1438656" y="4572"/>
                  </a:lnTo>
                  <a:lnTo>
                    <a:pt x="1444752" y="9144"/>
                  </a:lnTo>
                  <a:lnTo>
                    <a:pt x="1444752" y="513588"/>
                  </a:lnTo>
                  <a:lnTo>
                    <a:pt x="1446276" y="513588"/>
                  </a:lnTo>
                  <a:lnTo>
                    <a:pt x="1449324" y="510540"/>
                  </a:lnTo>
                  <a:close/>
                </a:path>
                <a:path w="1449704" h="513714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1449704" h="513714">
                  <a:moveTo>
                    <a:pt x="9144" y="502920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502920"/>
                  </a:lnTo>
                  <a:lnTo>
                    <a:pt x="9144" y="502920"/>
                  </a:lnTo>
                  <a:close/>
                </a:path>
                <a:path w="1449704" h="513714">
                  <a:moveTo>
                    <a:pt x="1444752" y="502920"/>
                  </a:moveTo>
                  <a:lnTo>
                    <a:pt x="4572" y="502920"/>
                  </a:lnTo>
                  <a:lnTo>
                    <a:pt x="9144" y="507492"/>
                  </a:lnTo>
                  <a:lnTo>
                    <a:pt x="9144" y="513588"/>
                  </a:lnTo>
                  <a:lnTo>
                    <a:pt x="1438656" y="513588"/>
                  </a:lnTo>
                  <a:lnTo>
                    <a:pt x="1438656" y="507492"/>
                  </a:lnTo>
                  <a:lnTo>
                    <a:pt x="1444752" y="502920"/>
                  </a:lnTo>
                  <a:close/>
                </a:path>
                <a:path w="1449704" h="513714">
                  <a:moveTo>
                    <a:pt x="9144" y="513588"/>
                  </a:moveTo>
                  <a:lnTo>
                    <a:pt x="9144" y="507492"/>
                  </a:lnTo>
                  <a:lnTo>
                    <a:pt x="4572" y="502920"/>
                  </a:lnTo>
                  <a:lnTo>
                    <a:pt x="4572" y="513588"/>
                  </a:lnTo>
                  <a:lnTo>
                    <a:pt x="9144" y="513588"/>
                  </a:lnTo>
                  <a:close/>
                </a:path>
                <a:path w="1449704" h="513714">
                  <a:moveTo>
                    <a:pt x="1444752" y="9144"/>
                  </a:moveTo>
                  <a:lnTo>
                    <a:pt x="1438656" y="4572"/>
                  </a:lnTo>
                  <a:lnTo>
                    <a:pt x="1438656" y="9144"/>
                  </a:lnTo>
                  <a:lnTo>
                    <a:pt x="1444752" y="9144"/>
                  </a:lnTo>
                  <a:close/>
                </a:path>
                <a:path w="1449704" h="513714">
                  <a:moveTo>
                    <a:pt x="1444752" y="502920"/>
                  </a:moveTo>
                  <a:lnTo>
                    <a:pt x="1444752" y="9144"/>
                  </a:lnTo>
                  <a:lnTo>
                    <a:pt x="1438656" y="9144"/>
                  </a:lnTo>
                  <a:lnTo>
                    <a:pt x="1438656" y="502920"/>
                  </a:lnTo>
                  <a:lnTo>
                    <a:pt x="1444752" y="502920"/>
                  </a:lnTo>
                  <a:close/>
                </a:path>
                <a:path w="1449704" h="513714">
                  <a:moveTo>
                    <a:pt x="1444752" y="513588"/>
                  </a:moveTo>
                  <a:lnTo>
                    <a:pt x="1444752" y="502920"/>
                  </a:lnTo>
                  <a:lnTo>
                    <a:pt x="1438656" y="507492"/>
                  </a:lnTo>
                  <a:lnTo>
                    <a:pt x="1438656" y="513588"/>
                  </a:lnTo>
                  <a:lnTo>
                    <a:pt x="1444752" y="513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8">
            <a:extLst>
              <a:ext uri="{FF2B5EF4-FFF2-40B4-BE49-F238E27FC236}">
                <a16:creationId xmlns:a16="http://schemas.microsoft.com/office/drawing/2014/main" id="{2B306DBB-3920-444C-98AB-D1B142C65425}"/>
              </a:ext>
            </a:extLst>
          </p:cNvPr>
          <p:cNvSpPr txBox="1"/>
          <p:nvPr/>
        </p:nvSpPr>
        <p:spPr>
          <a:xfrm>
            <a:off x="7897242" y="4227416"/>
            <a:ext cx="1440180" cy="5029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Times New Roman"/>
                <a:cs typeface="Times New Roman"/>
              </a:rPr>
              <a:t>Penerima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19">
            <a:extLst>
              <a:ext uri="{FF2B5EF4-FFF2-40B4-BE49-F238E27FC236}">
                <a16:creationId xmlns:a16="http://schemas.microsoft.com/office/drawing/2014/main" id="{B4D2BA8E-596F-AC41-B089-516F0DB2E824}"/>
              </a:ext>
            </a:extLst>
          </p:cNvPr>
          <p:cNvGrpSpPr/>
          <p:nvPr/>
        </p:nvGrpSpPr>
        <p:grpSpPr>
          <a:xfrm>
            <a:off x="6464683" y="5413089"/>
            <a:ext cx="1449705" cy="658495"/>
            <a:chOff x="5398008" y="5864352"/>
            <a:chExt cx="1449705" cy="658495"/>
          </a:xfrm>
        </p:grpSpPr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0806BDAB-C75D-8A4B-8DAD-35795046009C}"/>
                </a:ext>
              </a:extLst>
            </p:cNvPr>
            <p:cNvSpPr/>
            <p:nvPr/>
          </p:nvSpPr>
          <p:spPr>
            <a:xfrm>
              <a:off x="5402579" y="5870447"/>
              <a:ext cx="1440180" cy="647700"/>
            </a:xfrm>
            <a:custGeom>
              <a:avLst/>
              <a:gdLst/>
              <a:ahLst/>
              <a:cxnLst/>
              <a:rect l="l" t="t" r="r" b="b"/>
              <a:pathLst>
                <a:path w="1440179" h="647700">
                  <a:moveTo>
                    <a:pt x="1440179" y="647699"/>
                  </a:moveTo>
                  <a:lnTo>
                    <a:pt x="1440179" y="0"/>
                  </a:lnTo>
                  <a:lnTo>
                    <a:pt x="0" y="0"/>
                  </a:lnTo>
                  <a:lnTo>
                    <a:pt x="0" y="647699"/>
                  </a:lnTo>
                  <a:lnTo>
                    <a:pt x="1440179" y="647699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3A33740B-64BE-014D-B2AC-0C364452FFE2}"/>
                </a:ext>
              </a:extLst>
            </p:cNvPr>
            <p:cNvSpPr/>
            <p:nvPr/>
          </p:nvSpPr>
          <p:spPr>
            <a:xfrm>
              <a:off x="5398008" y="5864352"/>
              <a:ext cx="1449705" cy="658495"/>
            </a:xfrm>
            <a:custGeom>
              <a:avLst/>
              <a:gdLst/>
              <a:ahLst/>
              <a:cxnLst/>
              <a:rect l="l" t="t" r="r" b="b"/>
              <a:pathLst>
                <a:path w="1449704" h="658495">
                  <a:moveTo>
                    <a:pt x="1449324" y="655320"/>
                  </a:moveTo>
                  <a:lnTo>
                    <a:pt x="1449324" y="3048"/>
                  </a:lnTo>
                  <a:lnTo>
                    <a:pt x="1447800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655320"/>
                  </a:lnTo>
                  <a:lnTo>
                    <a:pt x="3048" y="658368"/>
                  </a:lnTo>
                  <a:lnTo>
                    <a:pt x="4572" y="658368"/>
                  </a:lnTo>
                  <a:lnTo>
                    <a:pt x="4572" y="10668"/>
                  </a:lnTo>
                  <a:lnTo>
                    <a:pt x="9144" y="6096"/>
                  </a:lnTo>
                  <a:lnTo>
                    <a:pt x="9144" y="10668"/>
                  </a:lnTo>
                  <a:lnTo>
                    <a:pt x="1440180" y="10668"/>
                  </a:lnTo>
                  <a:lnTo>
                    <a:pt x="1440180" y="6096"/>
                  </a:lnTo>
                  <a:lnTo>
                    <a:pt x="1444752" y="10668"/>
                  </a:lnTo>
                  <a:lnTo>
                    <a:pt x="1444752" y="658368"/>
                  </a:lnTo>
                  <a:lnTo>
                    <a:pt x="1447800" y="658368"/>
                  </a:lnTo>
                  <a:lnTo>
                    <a:pt x="1449324" y="655320"/>
                  </a:lnTo>
                  <a:close/>
                </a:path>
                <a:path w="1449704" h="658495">
                  <a:moveTo>
                    <a:pt x="9144" y="10668"/>
                  </a:moveTo>
                  <a:lnTo>
                    <a:pt x="9144" y="6096"/>
                  </a:lnTo>
                  <a:lnTo>
                    <a:pt x="4572" y="10668"/>
                  </a:lnTo>
                  <a:lnTo>
                    <a:pt x="9144" y="10668"/>
                  </a:lnTo>
                  <a:close/>
                </a:path>
                <a:path w="1449704" h="658495">
                  <a:moveTo>
                    <a:pt x="9144" y="647700"/>
                  </a:moveTo>
                  <a:lnTo>
                    <a:pt x="9144" y="10668"/>
                  </a:lnTo>
                  <a:lnTo>
                    <a:pt x="4572" y="10668"/>
                  </a:lnTo>
                  <a:lnTo>
                    <a:pt x="4572" y="647700"/>
                  </a:lnTo>
                  <a:lnTo>
                    <a:pt x="9144" y="647700"/>
                  </a:lnTo>
                  <a:close/>
                </a:path>
                <a:path w="1449704" h="658495">
                  <a:moveTo>
                    <a:pt x="1444752" y="647700"/>
                  </a:moveTo>
                  <a:lnTo>
                    <a:pt x="4572" y="647700"/>
                  </a:lnTo>
                  <a:lnTo>
                    <a:pt x="9144" y="653796"/>
                  </a:lnTo>
                  <a:lnTo>
                    <a:pt x="9144" y="658368"/>
                  </a:lnTo>
                  <a:lnTo>
                    <a:pt x="1440180" y="658368"/>
                  </a:lnTo>
                  <a:lnTo>
                    <a:pt x="1440180" y="653796"/>
                  </a:lnTo>
                  <a:lnTo>
                    <a:pt x="1444752" y="647700"/>
                  </a:lnTo>
                  <a:close/>
                </a:path>
                <a:path w="1449704" h="658495">
                  <a:moveTo>
                    <a:pt x="9144" y="658368"/>
                  </a:moveTo>
                  <a:lnTo>
                    <a:pt x="9144" y="653796"/>
                  </a:lnTo>
                  <a:lnTo>
                    <a:pt x="4572" y="647700"/>
                  </a:lnTo>
                  <a:lnTo>
                    <a:pt x="4572" y="658368"/>
                  </a:lnTo>
                  <a:lnTo>
                    <a:pt x="9144" y="658368"/>
                  </a:lnTo>
                  <a:close/>
                </a:path>
                <a:path w="1449704" h="658495">
                  <a:moveTo>
                    <a:pt x="1444752" y="10668"/>
                  </a:moveTo>
                  <a:lnTo>
                    <a:pt x="1440180" y="6096"/>
                  </a:lnTo>
                  <a:lnTo>
                    <a:pt x="1440180" y="10668"/>
                  </a:lnTo>
                  <a:lnTo>
                    <a:pt x="1444752" y="10668"/>
                  </a:lnTo>
                  <a:close/>
                </a:path>
                <a:path w="1449704" h="658495">
                  <a:moveTo>
                    <a:pt x="1444752" y="647700"/>
                  </a:moveTo>
                  <a:lnTo>
                    <a:pt x="1444752" y="10668"/>
                  </a:lnTo>
                  <a:lnTo>
                    <a:pt x="1440180" y="10668"/>
                  </a:lnTo>
                  <a:lnTo>
                    <a:pt x="1440180" y="647700"/>
                  </a:lnTo>
                  <a:lnTo>
                    <a:pt x="1444752" y="647700"/>
                  </a:lnTo>
                  <a:close/>
                </a:path>
                <a:path w="1449704" h="658495">
                  <a:moveTo>
                    <a:pt x="1444752" y="658368"/>
                  </a:moveTo>
                  <a:lnTo>
                    <a:pt x="1444752" y="647700"/>
                  </a:lnTo>
                  <a:lnTo>
                    <a:pt x="1440180" y="653796"/>
                  </a:lnTo>
                  <a:lnTo>
                    <a:pt x="1440180" y="658368"/>
                  </a:lnTo>
                  <a:lnTo>
                    <a:pt x="1444752" y="658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2">
            <a:extLst>
              <a:ext uri="{FF2B5EF4-FFF2-40B4-BE49-F238E27FC236}">
                <a16:creationId xmlns:a16="http://schemas.microsoft.com/office/drawing/2014/main" id="{343D0A32-ECB2-3C44-9D5F-032C716463B5}"/>
              </a:ext>
            </a:extLst>
          </p:cNvPr>
          <p:cNvSpPr txBox="1"/>
          <p:nvPr/>
        </p:nvSpPr>
        <p:spPr>
          <a:xfrm>
            <a:off x="6469254" y="5419184"/>
            <a:ext cx="1440180" cy="6477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81305" marR="222250" indent="-50800">
              <a:lnSpc>
                <a:spcPct val="100000"/>
              </a:lnSpc>
              <a:spcBef>
                <a:spcPts val="285"/>
              </a:spcBef>
            </a:pPr>
            <a:r>
              <a:rPr sz="1800" spc="-10" dirty="0">
                <a:latin typeface="Times New Roman"/>
                <a:cs typeface="Times New Roman"/>
              </a:rPr>
              <a:t>K</a:t>
            </a:r>
            <a:r>
              <a:rPr sz="1800" dirty="0">
                <a:latin typeface="Times New Roman"/>
                <a:cs typeface="Times New Roman"/>
              </a:rPr>
              <a:t>eput</a:t>
            </a:r>
            <a:r>
              <a:rPr sz="1800" spc="-5" dirty="0">
                <a:latin typeface="Times New Roman"/>
                <a:cs typeface="Times New Roman"/>
              </a:rPr>
              <a:t>u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an  TIndakan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3">
            <a:extLst>
              <a:ext uri="{FF2B5EF4-FFF2-40B4-BE49-F238E27FC236}">
                <a16:creationId xmlns:a16="http://schemas.microsoft.com/office/drawing/2014/main" id="{18CF0C41-4F42-5649-BB26-88FF1900A4BF}"/>
              </a:ext>
            </a:extLst>
          </p:cNvPr>
          <p:cNvGrpSpPr/>
          <p:nvPr/>
        </p:nvGrpSpPr>
        <p:grpSpPr>
          <a:xfrm>
            <a:off x="4075051" y="5408517"/>
            <a:ext cx="1449705" cy="629920"/>
            <a:chOff x="3008376" y="5859780"/>
            <a:chExt cx="1449705" cy="629920"/>
          </a:xfrm>
        </p:grpSpPr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D58AB01D-2E64-E74C-9B2E-F07D18D416A4}"/>
                </a:ext>
              </a:extLst>
            </p:cNvPr>
            <p:cNvSpPr/>
            <p:nvPr/>
          </p:nvSpPr>
          <p:spPr>
            <a:xfrm>
              <a:off x="3014471" y="5864351"/>
              <a:ext cx="1438910" cy="620395"/>
            </a:xfrm>
            <a:custGeom>
              <a:avLst/>
              <a:gdLst/>
              <a:ahLst/>
              <a:cxnLst/>
              <a:rect l="l" t="t" r="r" b="b"/>
              <a:pathLst>
                <a:path w="1438910" h="620395">
                  <a:moveTo>
                    <a:pt x="1438655" y="620267"/>
                  </a:moveTo>
                  <a:lnTo>
                    <a:pt x="1438655" y="0"/>
                  </a:lnTo>
                  <a:lnTo>
                    <a:pt x="0" y="0"/>
                  </a:lnTo>
                  <a:lnTo>
                    <a:pt x="0" y="620267"/>
                  </a:lnTo>
                  <a:lnTo>
                    <a:pt x="1438655" y="620267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5B670210-D6CD-824D-9EF0-54CF043DA732}"/>
                </a:ext>
              </a:extLst>
            </p:cNvPr>
            <p:cNvSpPr/>
            <p:nvPr/>
          </p:nvSpPr>
          <p:spPr>
            <a:xfrm>
              <a:off x="3008376" y="5859780"/>
              <a:ext cx="1449705" cy="629920"/>
            </a:xfrm>
            <a:custGeom>
              <a:avLst/>
              <a:gdLst/>
              <a:ahLst/>
              <a:cxnLst/>
              <a:rect l="l" t="t" r="r" b="b"/>
              <a:pathLst>
                <a:path w="1449704" h="629920">
                  <a:moveTo>
                    <a:pt x="1449324" y="626364"/>
                  </a:moveTo>
                  <a:lnTo>
                    <a:pt x="1449324" y="3048"/>
                  </a:lnTo>
                  <a:lnTo>
                    <a:pt x="1447800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626364"/>
                  </a:lnTo>
                  <a:lnTo>
                    <a:pt x="3048" y="629412"/>
                  </a:lnTo>
                  <a:lnTo>
                    <a:pt x="6096" y="629412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10668" y="10668"/>
                  </a:lnTo>
                  <a:lnTo>
                    <a:pt x="1440180" y="10668"/>
                  </a:lnTo>
                  <a:lnTo>
                    <a:pt x="1440180" y="4572"/>
                  </a:lnTo>
                  <a:lnTo>
                    <a:pt x="1444752" y="10668"/>
                  </a:lnTo>
                  <a:lnTo>
                    <a:pt x="1444752" y="629412"/>
                  </a:lnTo>
                  <a:lnTo>
                    <a:pt x="1447800" y="629412"/>
                  </a:lnTo>
                  <a:lnTo>
                    <a:pt x="1449324" y="626364"/>
                  </a:lnTo>
                  <a:close/>
                </a:path>
                <a:path w="1449704" h="629920">
                  <a:moveTo>
                    <a:pt x="10668" y="10668"/>
                  </a:moveTo>
                  <a:lnTo>
                    <a:pt x="10668" y="4572"/>
                  </a:lnTo>
                  <a:lnTo>
                    <a:pt x="6096" y="10668"/>
                  </a:lnTo>
                  <a:lnTo>
                    <a:pt x="10668" y="10668"/>
                  </a:lnTo>
                  <a:close/>
                </a:path>
                <a:path w="1449704" h="629920">
                  <a:moveTo>
                    <a:pt x="10668" y="620268"/>
                  </a:moveTo>
                  <a:lnTo>
                    <a:pt x="10668" y="10668"/>
                  </a:lnTo>
                  <a:lnTo>
                    <a:pt x="6096" y="10668"/>
                  </a:lnTo>
                  <a:lnTo>
                    <a:pt x="6096" y="620268"/>
                  </a:lnTo>
                  <a:lnTo>
                    <a:pt x="10668" y="620268"/>
                  </a:lnTo>
                  <a:close/>
                </a:path>
                <a:path w="1449704" h="629920">
                  <a:moveTo>
                    <a:pt x="1444752" y="620268"/>
                  </a:moveTo>
                  <a:lnTo>
                    <a:pt x="6096" y="620268"/>
                  </a:lnTo>
                  <a:lnTo>
                    <a:pt x="10668" y="624840"/>
                  </a:lnTo>
                  <a:lnTo>
                    <a:pt x="10668" y="629412"/>
                  </a:lnTo>
                  <a:lnTo>
                    <a:pt x="1440180" y="629412"/>
                  </a:lnTo>
                  <a:lnTo>
                    <a:pt x="1440180" y="624840"/>
                  </a:lnTo>
                  <a:lnTo>
                    <a:pt x="1444752" y="620268"/>
                  </a:lnTo>
                  <a:close/>
                </a:path>
                <a:path w="1449704" h="629920">
                  <a:moveTo>
                    <a:pt x="10668" y="629412"/>
                  </a:moveTo>
                  <a:lnTo>
                    <a:pt x="10668" y="624840"/>
                  </a:lnTo>
                  <a:lnTo>
                    <a:pt x="6096" y="620268"/>
                  </a:lnTo>
                  <a:lnTo>
                    <a:pt x="6096" y="629412"/>
                  </a:lnTo>
                  <a:lnTo>
                    <a:pt x="10668" y="629412"/>
                  </a:lnTo>
                  <a:close/>
                </a:path>
                <a:path w="1449704" h="629920">
                  <a:moveTo>
                    <a:pt x="1444752" y="10668"/>
                  </a:moveTo>
                  <a:lnTo>
                    <a:pt x="1440180" y="4572"/>
                  </a:lnTo>
                  <a:lnTo>
                    <a:pt x="1440180" y="10668"/>
                  </a:lnTo>
                  <a:lnTo>
                    <a:pt x="1444752" y="10668"/>
                  </a:lnTo>
                  <a:close/>
                </a:path>
                <a:path w="1449704" h="629920">
                  <a:moveTo>
                    <a:pt x="1444752" y="620268"/>
                  </a:moveTo>
                  <a:lnTo>
                    <a:pt x="1444752" y="10668"/>
                  </a:lnTo>
                  <a:lnTo>
                    <a:pt x="1440180" y="10668"/>
                  </a:lnTo>
                  <a:lnTo>
                    <a:pt x="1440180" y="620268"/>
                  </a:lnTo>
                  <a:lnTo>
                    <a:pt x="1444752" y="620268"/>
                  </a:lnTo>
                  <a:close/>
                </a:path>
                <a:path w="1449704" h="629920">
                  <a:moveTo>
                    <a:pt x="1444752" y="629412"/>
                  </a:moveTo>
                  <a:lnTo>
                    <a:pt x="1444752" y="620268"/>
                  </a:lnTo>
                  <a:lnTo>
                    <a:pt x="1440180" y="624840"/>
                  </a:lnTo>
                  <a:lnTo>
                    <a:pt x="1440180" y="629412"/>
                  </a:lnTo>
                  <a:lnTo>
                    <a:pt x="1444752" y="629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6">
            <a:extLst>
              <a:ext uri="{FF2B5EF4-FFF2-40B4-BE49-F238E27FC236}">
                <a16:creationId xmlns:a16="http://schemas.microsoft.com/office/drawing/2014/main" id="{9BCF5364-5485-FD41-9383-FFF0BD5D01B0}"/>
              </a:ext>
            </a:extLst>
          </p:cNvPr>
          <p:cNvSpPr txBox="1"/>
          <p:nvPr/>
        </p:nvSpPr>
        <p:spPr>
          <a:xfrm>
            <a:off x="4081147" y="5413088"/>
            <a:ext cx="1438910" cy="6203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88925" marR="283210" indent="187325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latin typeface="Times New Roman"/>
                <a:cs typeface="Times New Roman"/>
              </a:rPr>
              <a:t>Hasil  </a:t>
            </a:r>
            <a:r>
              <a:rPr sz="1800" spc="-6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indakan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9" name="object 27">
            <a:extLst>
              <a:ext uri="{FF2B5EF4-FFF2-40B4-BE49-F238E27FC236}">
                <a16:creationId xmlns:a16="http://schemas.microsoft.com/office/drawing/2014/main" id="{8E0464D3-72A0-104F-B13A-1613554ECD58}"/>
              </a:ext>
            </a:extLst>
          </p:cNvPr>
          <p:cNvGrpSpPr/>
          <p:nvPr/>
        </p:nvGrpSpPr>
        <p:grpSpPr>
          <a:xfrm>
            <a:off x="2572380" y="4006437"/>
            <a:ext cx="1449705" cy="658495"/>
            <a:chOff x="1505705" y="4457700"/>
            <a:chExt cx="1449705" cy="658495"/>
          </a:xfrm>
        </p:grpSpPr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3C05C2BD-9874-2C4B-9876-7A239A2FB979}"/>
                </a:ext>
              </a:extLst>
            </p:cNvPr>
            <p:cNvSpPr/>
            <p:nvPr/>
          </p:nvSpPr>
          <p:spPr>
            <a:xfrm>
              <a:off x="1510277" y="4463795"/>
              <a:ext cx="1440180" cy="647700"/>
            </a:xfrm>
            <a:custGeom>
              <a:avLst/>
              <a:gdLst/>
              <a:ahLst/>
              <a:cxnLst/>
              <a:rect l="l" t="t" r="r" b="b"/>
              <a:pathLst>
                <a:path w="1440180" h="647700">
                  <a:moveTo>
                    <a:pt x="1440179" y="647699"/>
                  </a:moveTo>
                  <a:lnTo>
                    <a:pt x="1440179" y="0"/>
                  </a:lnTo>
                  <a:lnTo>
                    <a:pt x="0" y="0"/>
                  </a:lnTo>
                  <a:lnTo>
                    <a:pt x="0" y="647699"/>
                  </a:lnTo>
                  <a:lnTo>
                    <a:pt x="1440179" y="647699"/>
                  </a:lnTo>
                  <a:close/>
                </a:path>
              </a:pathLst>
            </a:custGeom>
            <a:solidFill>
              <a:srgbClr val="BA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>
              <a:extLst>
                <a:ext uri="{FF2B5EF4-FFF2-40B4-BE49-F238E27FC236}">
                  <a16:creationId xmlns:a16="http://schemas.microsoft.com/office/drawing/2014/main" id="{7F582897-9AB6-A241-9FB1-80F8EE5D61F5}"/>
                </a:ext>
              </a:extLst>
            </p:cNvPr>
            <p:cNvSpPr/>
            <p:nvPr/>
          </p:nvSpPr>
          <p:spPr>
            <a:xfrm>
              <a:off x="1505705" y="4457700"/>
              <a:ext cx="1449705" cy="658495"/>
            </a:xfrm>
            <a:custGeom>
              <a:avLst/>
              <a:gdLst/>
              <a:ahLst/>
              <a:cxnLst/>
              <a:rect l="l" t="t" r="r" b="b"/>
              <a:pathLst>
                <a:path w="1449705" h="658495">
                  <a:moveTo>
                    <a:pt x="1449330" y="655320"/>
                  </a:moveTo>
                  <a:lnTo>
                    <a:pt x="1449330" y="3048"/>
                  </a:lnTo>
                  <a:lnTo>
                    <a:pt x="1447806" y="0"/>
                  </a:lnTo>
                  <a:lnTo>
                    <a:pt x="1524" y="0"/>
                  </a:lnTo>
                  <a:lnTo>
                    <a:pt x="0" y="3048"/>
                  </a:lnTo>
                  <a:lnTo>
                    <a:pt x="0" y="655320"/>
                  </a:lnTo>
                  <a:lnTo>
                    <a:pt x="1524" y="658368"/>
                  </a:lnTo>
                  <a:lnTo>
                    <a:pt x="4572" y="658368"/>
                  </a:lnTo>
                  <a:lnTo>
                    <a:pt x="4572" y="10668"/>
                  </a:lnTo>
                  <a:lnTo>
                    <a:pt x="9144" y="6096"/>
                  </a:lnTo>
                  <a:lnTo>
                    <a:pt x="9144" y="10668"/>
                  </a:lnTo>
                  <a:lnTo>
                    <a:pt x="1440186" y="10668"/>
                  </a:lnTo>
                  <a:lnTo>
                    <a:pt x="1440186" y="6096"/>
                  </a:lnTo>
                  <a:lnTo>
                    <a:pt x="1444758" y="10668"/>
                  </a:lnTo>
                  <a:lnTo>
                    <a:pt x="1444758" y="658368"/>
                  </a:lnTo>
                  <a:lnTo>
                    <a:pt x="1447806" y="658368"/>
                  </a:lnTo>
                  <a:lnTo>
                    <a:pt x="1449330" y="655320"/>
                  </a:lnTo>
                  <a:close/>
                </a:path>
                <a:path w="1449705" h="658495">
                  <a:moveTo>
                    <a:pt x="9144" y="10668"/>
                  </a:moveTo>
                  <a:lnTo>
                    <a:pt x="9144" y="6096"/>
                  </a:lnTo>
                  <a:lnTo>
                    <a:pt x="4572" y="10668"/>
                  </a:lnTo>
                  <a:lnTo>
                    <a:pt x="9144" y="10668"/>
                  </a:lnTo>
                  <a:close/>
                </a:path>
                <a:path w="1449705" h="658495">
                  <a:moveTo>
                    <a:pt x="9144" y="647700"/>
                  </a:moveTo>
                  <a:lnTo>
                    <a:pt x="9144" y="10668"/>
                  </a:lnTo>
                  <a:lnTo>
                    <a:pt x="4572" y="10668"/>
                  </a:lnTo>
                  <a:lnTo>
                    <a:pt x="4572" y="647700"/>
                  </a:lnTo>
                  <a:lnTo>
                    <a:pt x="9144" y="647700"/>
                  </a:lnTo>
                  <a:close/>
                </a:path>
                <a:path w="1449705" h="658495">
                  <a:moveTo>
                    <a:pt x="1444758" y="647700"/>
                  </a:moveTo>
                  <a:lnTo>
                    <a:pt x="4572" y="647700"/>
                  </a:lnTo>
                  <a:lnTo>
                    <a:pt x="9144" y="653796"/>
                  </a:lnTo>
                  <a:lnTo>
                    <a:pt x="9144" y="658368"/>
                  </a:lnTo>
                  <a:lnTo>
                    <a:pt x="1440186" y="658368"/>
                  </a:lnTo>
                  <a:lnTo>
                    <a:pt x="1440186" y="653796"/>
                  </a:lnTo>
                  <a:lnTo>
                    <a:pt x="1444758" y="647700"/>
                  </a:lnTo>
                  <a:close/>
                </a:path>
                <a:path w="1449705" h="658495">
                  <a:moveTo>
                    <a:pt x="9144" y="658368"/>
                  </a:moveTo>
                  <a:lnTo>
                    <a:pt x="9144" y="653796"/>
                  </a:lnTo>
                  <a:lnTo>
                    <a:pt x="4572" y="647700"/>
                  </a:lnTo>
                  <a:lnTo>
                    <a:pt x="4572" y="658368"/>
                  </a:lnTo>
                  <a:lnTo>
                    <a:pt x="9144" y="658368"/>
                  </a:lnTo>
                  <a:close/>
                </a:path>
                <a:path w="1449705" h="658495">
                  <a:moveTo>
                    <a:pt x="1444758" y="10668"/>
                  </a:moveTo>
                  <a:lnTo>
                    <a:pt x="1440186" y="6096"/>
                  </a:lnTo>
                  <a:lnTo>
                    <a:pt x="1440186" y="10668"/>
                  </a:lnTo>
                  <a:lnTo>
                    <a:pt x="1444758" y="10668"/>
                  </a:lnTo>
                  <a:close/>
                </a:path>
                <a:path w="1449705" h="658495">
                  <a:moveTo>
                    <a:pt x="1444758" y="647700"/>
                  </a:moveTo>
                  <a:lnTo>
                    <a:pt x="1444758" y="10668"/>
                  </a:lnTo>
                  <a:lnTo>
                    <a:pt x="1440186" y="10668"/>
                  </a:lnTo>
                  <a:lnTo>
                    <a:pt x="1440186" y="647700"/>
                  </a:lnTo>
                  <a:lnTo>
                    <a:pt x="1444758" y="647700"/>
                  </a:lnTo>
                  <a:close/>
                </a:path>
                <a:path w="1449705" h="658495">
                  <a:moveTo>
                    <a:pt x="1444758" y="658368"/>
                  </a:moveTo>
                  <a:lnTo>
                    <a:pt x="1444758" y="647700"/>
                  </a:lnTo>
                  <a:lnTo>
                    <a:pt x="1440186" y="653796"/>
                  </a:lnTo>
                  <a:lnTo>
                    <a:pt x="1440186" y="658368"/>
                  </a:lnTo>
                  <a:lnTo>
                    <a:pt x="1444758" y="6583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0">
            <a:extLst>
              <a:ext uri="{FF2B5EF4-FFF2-40B4-BE49-F238E27FC236}">
                <a16:creationId xmlns:a16="http://schemas.microsoft.com/office/drawing/2014/main" id="{FEBF4B11-7C9C-1B40-8EA7-5CDF3CE45452}"/>
              </a:ext>
            </a:extLst>
          </p:cNvPr>
          <p:cNvSpPr txBox="1"/>
          <p:nvPr/>
        </p:nvSpPr>
        <p:spPr>
          <a:xfrm>
            <a:off x="2576952" y="4012532"/>
            <a:ext cx="1440180" cy="6477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91770" marR="184150" indent="312420">
              <a:lnSpc>
                <a:spcPct val="100000"/>
              </a:lnSpc>
              <a:spcBef>
                <a:spcPts val="285"/>
              </a:spcBef>
            </a:pPr>
            <a:r>
              <a:rPr sz="1800" spc="-5" dirty="0">
                <a:latin typeface="Times New Roman"/>
                <a:cs typeface="Times New Roman"/>
              </a:rPr>
              <a:t>Data  </a:t>
            </a:r>
            <a:r>
              <a:rPr sz="1800" dirty="0">
                <a:latin typeface="Times New Roman"/>
                <a:cs typeface="Times New Roman"/>
              </a:rPr>
              <a:t>(ditangkap)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37CCF914-63D4-8046-8AF7-C36627374A0B}"/>
              </a:ext>
            </a:extLst>
          </p:cNvPr>
          <p:cNvSpPr/>
          <p:nvPr/>
        </p:nvSpPr>
        <p:spPr>
          <a:xfrm>
            <a:off x="3232279" y="1974957"/>
            <a:ext cx="5442585" cy="3808729"/>
          </a:xfrm>
          <a:custGeom>
            <a:avLst/>
            <a:gdLst/>
            <a:ahLst/>
            <a:cxnLst/>
            <a:rect l="l" t="t" r="r" b="b"/>
            <a:pathLst>
              <a:path w="5442584" h="3808729">
                <a:moveTo>
                  <a:pt x="114300" y="1574292"/>
                </a:moveTo>
                <a:lnTo>
                  <a:pt x="56388" y="1459992"/>
                </a:lnTo>
                <a:lnTo>
                  <a:pt x="0" y="1575816"/>
                </a:lnTo>
                <a:lnTo>
                  <a:pt x="38100" y="1575308"/>
                </a:lnTo>
                <a:lnTo>
                  <a:pt x="38341" y="1575295"/>
                </a:lnTo>
                <a:lnTo>
                  <a:pt x="44196" y="2037588"/>
                </a:lnTo>
                <a:lnTo>
                  <a:pt x="82296" y="2036064"/>
                </a:lnTo>
                <a:lnTo>
                  <a:pt x="76428" y="1574787"/>
                </a:lnTo>
                <a:lnTo>
                  <a:pt x="114300" y="1574292"/>
                </a:lnTo>
                <a:close/>
              </a:path>
              <a:path w="5442584" h="3808729">
                <a:moveTo>
                  <a:pt x="862584" y="3745992"/>
                </a:moveTo>
                <a:lnTo>
                  <a:pt x="781812" y="3735324"/>
                </a:lnTo>
                <a:lnTo>
                  <a:pt x="742188" y="3726180"/>
                </a:lnTo>
                <a:lnTo>
                  <a:pt x="704088" y="3715512"/>
                </a:lnTo>
                <a:lnTo>
                  <a:pt x="665988" y="3701796"/>
                </a:lnTo>
                <a:lnTo>
                  <a:pt x="629412" y="3686556"/>
                </a:lnTo>
                <a:lnTo>
                  <a:pt x="592836" y="3669792"/>
                </a:lnTo>
                <a:lnTo>
                  <a:pt x="522732" y="3630168"/>
                </a:lnTo>
                <a:lnTo>
                  <a:pt x="489204" y="3607308"/>
                </a:lnTo>
                <a:lnTo>
                  <a:pt x="455676" y="3582924"/>
                </a:lnTo>
                <a:lnTo>
                  <a:pt x="423672" y="3557016"/>
                </a:lnTo>
                <a:lnTo>
                  <a:pt x="393192" y="3529584"/>
                </a:lnTo>
                <a:lnTo>
                  <a:pt x="335280" y="3468624"/>
                </a:lnTo>
                <a:lnTo>
                  <a:pt x="309372" y="3436620"/>
                </a:lnTo>
                <a:lnTo>
                  <a:pt x="283464" y="3403092"/>
                </a:lnTo>
                <a:lnTo>
                  <a:pt x="234696" y="3329940"/>
                </a:lnTo>
                <a:lnTo>
                  <a:pt x="213360" y="3293364"/>
                </a:lnTo>
                <a:lnTo>
                  <a:pt x="173736" y="3214116"/>
                </a:lnTo>
                <a:lnTo>
                  <a:pt x="156972" y="3172968"/>
                </a:lnTo>
                <a:lnTo>
                  <a:pt x="140208" y="3130296"/>
                </a:lnTo>
                <a:lnTo>
                  <a:pt x="126492" y="3086100"/>
                </a:lnTo>
                <a:lnTo>
                  <a:pt x="102108" y="2997708"/>
                </a:lnTo>
                <a:lnTo>
                  <a:pt x="86868" y="2904744"/>
                </a:lnTo>
                <a:lnTo>
                  <a:pt x="83032" y="2872181"/>
                </a:lnTo>
                <a:lnTo>
                  <a:pt x="120396" y="2869692"/>
                </a:lnTo>
                <a:lnTo>
                  <a:pt x="56388" y="2759964"/>
                </a:lnTo>
                <a:lnTo>
                  <a:pt x="6096" y="2877312"/>
                </a:lnTo>
                <a:lnTo>
                  <a:pt x="42672" y="2874873"/>
                </a:lnTo>
                <a:lnTo>
                  <a:pt x="44869" y="2874721"/>
                </a:lnTo>
                <a:lnTo>
                  <a:pt x="48768" y="2907792"/>
                </a:lnTo>
                <a:lnTo>
                  <a:pt x="56388" y="2956560"/>
                </a:lnTo>
                <a:lnTo>
                  <a:pt x="65532" y="3003804"/>
                </a:lnTo>
                <a:lnTo>
                  <a:pt x="76200" y="3051048"/>
                </a:lnTo>
                <a:lnTo>
                  <a:pt x="89916" y="3096768"/>
                </a:lnTo>
                <a:lnTo>
                  <a:pt x="105156" y="3142488"/>
                </a:lnTo>
                <a:lnTo>
                  <a:pt x="120396" y="3185160"/>
                </a:lnTo>
                <a:lnTo>
                  <a:pt x="138684" y="3227832"/>
                </a:lnTo>
                <a:lnTo>
                  <a:pt x="158496" y="3270504"/>
                </a:lnTo>
                <a:lnTo>
                  <a:pt x="179832" y="3310128"/>
                </a:lnTo>
                <a:lnTo>
                  <a:pt x="202692" y="3349752"/>
                </a:lnTo>
                <a:lnTo>
                  <a:pt x="225552" y="3387852"/>
                </a:lnTo>
                <a:lnTo>
                  <a:pt x="251460" y="3424428"/>
                </a:lnTo>
                <a:lnTo>
                  <a:pt x="278892" y="3459480"/>
                </a:lnTo>
                <a:lnTo>
                  <a:pt x="306324" y="3493008"/>
                </a:lnTo>
                <a:lnTo>
                  <a:pt x="336804" y="3525012"/>
                </a:lnTo>
                <a:lnTo>
                  <a:pt x="367284" y="3555492"/>
                </a:lnTo>
                <a:lnTo>
                  <a:pt x="399288" y="3584448"/>
                </a:lnTo>
                <a:lnTo>
                  <a:pt x="431292" y="3611880"/>
                </a:lnTo>
                <a:lnTo>
                  <a:pt x="466344" y="3637788"/>
                </a:lnTo>
                <a:lnTo>
                  <a:pt x="501396" y="3660648"/>
                </a:lnTo>
                <a:lnTo>
                  <a:pt x="537972" y="3683508"/>
                </a:lnTo>
                <a:lnTo>
                  <a:pt x="574548" y="3703320"/>
                </a:lnTo>
                <a:lnTo>
                  <a:pt x="612648" y="3721608"/>
                </a:lnTo>
                <a:lnTo>
                  <a:pt x="652272" y="3736848"/>
                </a:lnTo>
                <a:lnTo>
                  <a:pt x="691896" y="3750564"/>
                </a:lnTo>
                <a:lnTo>
                  <a:pt x="731520" y="3762756"/>
                </a:lnTo>
                <a:lnTo>
                  <a:pt x="772668" y="3771900"/>
                </a:lnTo>
                <a:lnTo>
                  <a:pt x="815340" y="3779520"/>
                </a:lnTo>
                <a:lnTo>
                  <a:pt x="836676" y="3781044"/>
                </a:lnTo>
                <a:lnTo>
                  <a:pt x="858012" y="3784092"/>
                </a:lnTo>
                <a:lnTo>
                  <a:pt x="862584" y="3745992"/>
                </a:lnTo>
                <a:close/>
              </a:path>
              <a:path w="5442584" h="3808729">
                <a:moveTo>
                  <a:pt x="1927860" y="56388"/>
                </a:moveTo>
                <a:lnTo>
                  <a:pt x="1813560" y="0"/>
                </a:lnTo>
                <a:lnTo>
                  <a:pt x="1814068" y="38696"/>
                </a:lnTo>
                <a:lnTo>
                  <a:pt x="1735836" y="41148"/>
                </a:lnTo>
                <a:lnTo>
                  <a:pt x="1642872" y="47244"/>
                </a:lnTo>
                <a:lnTo>
                  <a:pt x="1549908" y="54864"/>
                </a:lnTo>
                <a:lnTo>
                  <a:pt x="1458468" y="64008"/>
                </a:lnTo>
                <a:lnTo>
                  <a:pt x="1368552" y="76200"/>
                </a:lnTo>
                <a:lnTo>
                  <a:pt x="1281684" y="88392"/>
                </a:lnTo>
                <a:lnTo>
                  <a:pt x="1196340" y="103632"/>
                </a:lnTo>
                <a:lnTo>
                  <a:pt x="1112520" y="121920"/>
                </a:lnTo>
                <a:lnTo>
                  <a:pt x="1031748" y="140208"/>
                </a:lnTo>
                <a:lnTo>
                  <a:pt x="952500" y="161544"/>
                </a:lnTo>
                <a:lnTo>
                  <a:pt x="876300" y="184404"/>
                </a:lnTo>
                <a:lnTo>
                  <a:pt x="801624" y="207264"/>
                </a:lnTo>
                <a:lnTo>
                  <a:pt x="731520" y="233172"/>
                </a:lnTo>
                <a:lnTo>
                  <a:pt x="662940" y="260604"/>
                </a:lnTo>
                <a:lnTo>
                  <a:pt x="597408" y="289560"/>
                </a:lnTo>
                <a:lnTo>
                  <a:pt x="534924" y="320040"/>
                </a:lnTo>
                <a:lnTo>
                  <a:pt x="475488" y="350520"/>
                </a:lnTo>
                <a:lnTo>
                  <a:pt x="419100" y="384048"/>
                </a:lnTo>
                <a:lnTo>
                  <a:pt x="365760" y="417576"/>
                </a:lnTo>
                <a:lnTo>
                  <a:pt x="315468" y="452628"/>
                </a:lnTo>
                <a:lnTo>
                  <a:pt x="269748" y="489204"/>
                </a:lnTo>
                <a:lnTo>
                  <a:pt x="228600" y="527304"/>
                </a:lnTo>
                <a:lnTo>
                  <a:pt x="188976" y="565404"/>
                </a:lnTo>
                <a:lnTo>
                  <a:pt x="155448" y="606552"/>
                </a:lnTo>
                <a:lnTo>
                  <a:pt x="124968" y="646176"/>
                </a:lnTo>
                <a:lnTo>
                  <a:pt x="99060" y="688848"/>
                </a:lnTo>
                <a:lnTo>
                  <a:pt x="77724" y="731520"/>
                </a:lnTo>
                <a:lnTo>
                  <a:pt x="59436" y="775716"/>
                </a:lnTo>
                <a:lnTo>
                  <a:pt x="47244" y="819912"/>
                </a:lnTo>
                <a:lnTo>
                  <a:pt x="39624" y="865632"/>
                </a:lnTo>
                <a:lnTo>
                  <a:pt x="36576" y="911352"/>
                </a:lnTo>
                <a:lnTo>
                  <a:pt x="36576" y="925068"/>
                </a:lnTo>
                <a:lnTo>
                  <a:pt x="74676" y="925068"/>
                </a:lnTo>
                <a:lnTo>
                  <a:pt x="74676" y="914400"/>
                </a:lnTo>
                <a:lnTo>
                  <a:pt x="77724" y="871728"/>
                </a:lnTo>
                <a:lnTo>
                  <a:pt x="83820" y="830580"/>
                </a:lnTo>
                <a:lnTo>
                  <a:pt x="96012" y="789432"/>
                </a:lnTo>
                <a:lnTo>
                  <a:pt x="111252" y="748284"/>
                </a:lnTo>
                <a:lnTo>
                  <a:pt x="131064" y="708660"/>
                </a:lnTo>
                <a:lnTo>
                  <a:pt x="155448" y="669036"/>
                </a:lnTo>
                <a:lnTo>
                  <a:pt x="184404" y="630936"/>
                </a:lnTo>
                <a:lnTo>
                  <a:pt x="216408" y="592836"/>
                </a:lnTo>
                <a:lnTo>
                  <a:pt x="252984" y="556260"/>
                </a:lnTo>
                <a:lnTo>
                  <a:pt x="294132" y="519684"/>
                </a:lnTo>
                <a:lnTo>
                  <a:pt x="338328" y="484632"/>
                </a:lnTo>
                <a:lnTo>
                  <a:pt x="385572" y="449580"/>
                </a:lnTo>
                <a:lnTo>
                  <a:pt x="437388" y="416052"/>
                </a:lnTo>
                <a:lnTo>
                  <a:pt x="492252" y="384048"/>
                </a:lnTo>
                <a:lnTo>
                  <a:pt x="550164" y="353568"/>
                </a:lnTo>
                <a:lnTo>
                  <a:pt x="612648" y="324612"/>
                </a:lnTo>
                <a:lnTo>
                  <a:pt x="676656" y="295656"/>
                </a:lnTo>
                <a:lnTo>
                  <a:pt x="743712" y="269748"/>
                </a:lnTo>
                <a:lnTo>
                  <a:pt x="813816" y="243840"/>
                </a:lnTo>
                <a:lnTo>
                  <a:pt x="886968" y="220980"/>
                </a:lnTo>
                <a:lnTo>
                  <a:pt x="963168" y="198120"/>
                </a:lnTo>
                <a:lnTo>
                  <a:pt x="1040892" y="178308"/>
                </a:lnTo>
                <a:lnTo>
                  <a:pt x="1120140" y="158496"/>
                </a:lnTo>
                <a:lnTo>
                  <a:pt x="1202436" y="141732"/>
                </a:lnTo>
                <a:lnTo>
                  <a:pt x="1287780" y="126492"/>
                </a:lnTo>
                <a:lnTo>
                  <a:pt x="1374648" y="112776"/>
                </a:lnTo>
                <a:lnTo>
                  <a:pt x="1463040" y="102108"/>
                </a:lnTo>
                <a:lnTo>
                  <a:pt x="1552956" y="91440"/>
                </a:lnTo>
                <a:lnTo>
                  <a:pt x="1644396" y="85344"/>
                </a:lnTo>
                <a:lnTo>
                  <a:pt x="1737360" y="79248"/>
                </a:lnTo>
                <a:lnTo>
                  <a:pt x="1814576" y="76784"/>
                </a:lnTo>
                <a:lnTo>
                  <a:pt x="1815084" y="114300"/>
                </a:lnTo>
                <a:lnTo>
                  <a:pt x="1833372" y="104902"/>
                </a:lnTo>
                <a:lnTo>
                  <a:pt x="1927860" y="56388"/>
                </a:lnTo>
                <a:close/>
              </a:path>
              <a:path w="5442584" h="3808729">
                <a:moveTo>
                  <a:pt x="3238500" y="3749040"/>
                </a:moveTo>
                <a:lnTo>
                  <a:pt x="2402852" y="3731158"/>
                </a:lnTo>
                <a:lnTo>
                  <a:pt x="2403348" y="3694176"/>
                </a:lnTo>
                <a:lnTo>
                  <a:pt x="2287524" y="3749040"/>
                </a:lnTo>
                <a:lnTo>
                  <a:pt x="2383536" y="3798963"/>
                </a:lnTo>
                <a:lnTo>
                  <a:pt x="2401824" y="3808476"/>
                </a:lnTo>
                <a:lnTo>
                  <a:pt x="2402344" y="3769245"/>
                </a:lnTo>
                <a:lnTo>
                  <a:pt x="3236976" y="3787140"/>
                </a:lnTo>
                <a:lnTo>
                  <a:pt x="3238500" y="3749040"/>
                </a:lnTo>
                <a:close/>
              </a:path>
              <a:path w="5442584" h="3808729">
                <a:moveTo>
                  <a:pt x="5404104" y="2776728"/>
                </a:moveTo>
                <a:lnTo>
                  <a:pt x="5366004" y="2775204"/>
                </a:lnTo>
                <a:lnTo>
                  <a:pt x="5364480" y="2822448"/>
                </a:lnTo>
                <a:lnTo>
                  <a:pt x="5361432" y="2869692"/>
                </a:lnTo>
                <a:lnTo>
                  <a:pt x="5356860" y="2915412"/>
                </a:lnTo>
                <a:lnTo>
                  <a:pt x="5350764" y="2959608"/>
                </a:lnTo>
                <a:lnTo>
                  <a:pt x="5335524" y="3048000"/>
                </a:lnTo>
                <a:lnTo>
                  <a:pt x="5324856" y="3090672"/>
                </a:lnTo>
                <a:lnTo>
                  <a:pt x="5300472" y="3172968"/>
                </a:lnTo>
                <a:lnTo>
                  <a:pt x="5285232" y="3212592"/>
                </a:lnTo>
                <a:lnTo>
                  <a:pt x="5269992" y="3250692"/>
                </a:lnTo>
                <a:lnTo>
                  <a:pt x="5253228" y="3288792"/>
                </a:lnTo>
                <a:lnTo>
                  <a:pt x="5234940" y="3325368"/>
                </a:lnTo>
                <a:lnTo>
                  <a:pt x="5216652" y="3360420"/>
                </a:lnTo>
                <a:lnTo>
                  <a:pt x="5173980" y="3427476"/>
                </a:lnTo>
                <a:lnTo>
                  <a:pt x="5128260" y="3488436"/>
                </a:lnTo>
                <a:lnTo>
                  <a:pt x="5079492" y="3543300"/>
                </a:lnTo>
                <a:lnTo>
                  <a:pt x="5026152" y="3592068"/>
                </a:lnTo>
                <a:lnTo>
                  <a:pt x="4940808" y="3653028"/>
                </a:lnTo>
                <a:lnTo>
                  <a:pt x="4881372" y="3683508"/>
                </a:lnTo>
                <a:lnTo>
                  <a:pt x="4829772" y="3702494"/>
                </a:lnTo>
                <a:lnTo>
                  <a:pt x="4821936" y="3666744"/>
                </a:lnTo>
                <a:lnTo>
                  <a:pt x="4722876" y="3745992"/>
                </a:lnTo>
                <a:lnTo>
                  <a:pt x="4809744" y="3768509"/>
                </a:lnTo>
                <a:lnTo>
                  <a:pt x="4846320" y="3777996"/>
                </a:lnTo>
                <a:lnTo>
                  <a:pt x="4837912" y="3739629"/>
                </a:lnTo>
                <a:lnTo>
                  <a:pt x="4898136" y="3718560"/>
                </a:lnTo>
                <a:lnTo>
                  <a:pt x="4962144" y="3685032"/>
                </a:lnTo>
                <a:lnTo>
                  <a:pt x="5023104" y="3643884"/>
                </a:lnTo>
                <a:lnTo>
                  <a:pt x="5106924" y="3569208"/>
                </a:lnTo>
                <a:lnTo>
                  <a:pt x="5158740" y="3511296"/>
                </a:lnTo>
                <a:lnTo>
                  <a:pt x="5183124" y="3480816"/>
                </a:lnTo>
                <a:lnTo>
                  <a:pt x="5228844" y="3413760"/>
                </a:lnTo>
                <a:lnTo>
                  <a:pt x="5250180" y="3378708"/>
                </a:lnTo>
                <a:lnTo>
                  <a:pt x="5268468" y="3342132"/>
                </a:lnTo>
                <a:lnTo>
                  <a:pt x="5288280" y="3304032"/>
                </a:lnTo>
                <a:lnTo>
                  <a:pt x="5305044" y="3265932"/>
                </a:lnTo>
                <a:lnTo>
                  <a:pt x="5321808" y="3224784"/>
                </a:lnTo>
                <a:lnTo>
                  <a:pt x="5349240" y="3142488"/>
                </a:lnTo>
                <a:lnTo>
                  <a:pt x="5361432" y="3099816"/>
                </a:lnTo>
                <a:lnTo>
                  <a:pt x="5372100" y="3055620"/>
                </a:lnTo>
                <a:lnTo>
                  <a:pt x="5381244" y="3009900"/>
                </a:lnTo>
                <a:lnTo>
                  <a:pt x="5388864" y="2965704"/>
                </a:lnTo>
                <a:lnTo>
                  <a:pt x="5394960" y="2918460"/>
                </a:lnTo>
                <a:lnTo>
                  <a:pt x="5399532" y="2871216"/>
                </a:lnTo>
                <a:lnTo>
                  <a:pt x="5402580" y="2823972"/>
                </a:lnTo>
                <a:lnTo>
                  <a:pt x="5404104" y="2776728"/>
                </a:lnTo>
                <a:close/>
              </a:path>
              <a:path w="5442584" h="3808729">
                <a:moveTo>
                  <a:pt x="5414772" y="722376"/>
                </a:moveTo>
                <a:lnTo>
                  <a:pt x="5376151" y="728116"/>
                </a:lnTo>
                <a:lnTo>
                  <a:pt x="5372100" y="708660"/>
                </a:lnTo>
                <a:lnTo>
                  <a:pt x="5370576" y="707136"/>
                </a:lnTo>
                <a:lnTo>
                  <a:pt x="5370576" y="704088"/>
                </a:lnTo>
                <a:lnTo>
                  <a:pt x="5352288" y="664464"/>
                </a:lnTo>
                <a:lnTo>
                  <a:pt x="5329428" y="626364"/>
                </a:lnTo>
                <a:lnTo>
                  <a:pt x="5300472" y="588264"/>
                </a:lnTo>
                <a:lnTo>
                  <a:pt x="5268468" y="550164"/>
                </a:lnTo>
                <a:lnTo>
                  <a:pt x="5231892" y="515112"/>
                </a:lnTo>
                <a:lnTo>
                  <a:pt x="5192268" y="480060"/>
                </a:lnTo>
                <a:lnTo>
                  <a:pt x="5148072" y="445008"/>
                </a:lnTo>
                <a:lnTo>
                  <a:pt x="5099304" y="413004"/>
                </a:lnTo>
                <a:lnTo>
                  <a:pt x="5045964" y="381000"/>
                </a:lnTo>
                <a:lnTo>
                  <a:pt x="4991100" y="350520"/>
                </a:lnTo>
                <a:lnTo>
                  <a:pt x="4931664" y="320040"/>
                </a:lnTo>
                <a:lnTo>
                  <a:pt x="4869180" y="292608"/>
                </a:lnTo>
                <a:lnTo>
                  <a:pt x="4802124" y="265176"/>
                </a:lnTo>
                <a:lnTo>
                  <a:pt x="4733544" y="239268"/>
                </a:lnTo>
                <a:lnTo>
                  <a:pt x="4660392" y="214884"/>
                </a:lnTo>
                <a:lnTo>
                  <a:pt x="4585716" y="192024"/>
                </a:lnTo>
                <a:lnTo>
                  <a:pt x="4506468" y="169164"/>
                </a:lnTo>
                <a:lnTo>
                  <a:pt x="4425696" y="149352"/>
                </a:lnTo>
                <a:lnTo>
                  <a:pt x="4343400" y="131064"/>
                </a:lnTo>
                <a:lnTo>
                  <a:pt x="4256532" y="112776"/>
                </a:lnTo>
                <a:lnTo>
                  <a:pt x="4169664" y="97536"/>
                </a:lnTo>
                <a:lnTo>
                  <a:pt x="4078224" y="83820"/>
                </a:lnTo>
                <a:lnTo>
                  <a:pt x="3986784" y="71628"/>
                </a:lnTo>
                <a:lnTo>
                  <a:pt x="3892296" y="60960"/>
                </a:lnTo>
                <a:lnTo>
                  <a:pt x="3796284" y="51816"/>
                </a:lnTo>
                <a:lnTo>
                  <a:pt x="3697224" y="45720"/>
                </a:lnTo>
                <a:lnTo>
                  <a:pt x="3598164" y="41148"/>
                </a:lnTo>
                <a:lnTo>
                  <a:pt x="3497580" y="38100"/>
                </a:lnTo>
                <a:lnTo>
                  <a:pt x="3395472" y="36576"/>
                </a:lnTo>
                <a:lnTo>
                  <a:pt x="3395472" y="74676"/>
                </a:lnTo>
                <a:lnTo>
                  <a:pt x="3497580" y="76200"/>
                </a:lnTo>
                <a:lnTo>
                  <a:pt x="3596640" y="79248"/>
                </a:lnTo>
                <a:lnTo>
                  <a:pt x="3695700" y="83820"/>
                </a:lnTo>
                <a:lnTo>
                  <a:pt x="3793236" y="89916"/>
                </a:lnTo>
                <a:lnTo>
                  <a:pt x="3889248" y="99060"/>
                </a:lnTo>
                <a:lnTo>
                  <a:pt x="3982212" y="109728"/>
                </a:lnTo>
                <a:lnTo>
                  <a:pt x="4073652" y="121920"/>
                </a:lnTo>
                <a:lnTo>
                  <a:pt x="4163568" y="135636"/>
                </a:lnTo>
                <a:lnTo>
                  <a:pt x="4250436" y="150876"/>
                </a:lnTo>
                <a:lnTo>
                  <a:pt x="4335780" y="167640"/>
                </a:lnTo>
                <a:lnTo>
                  <a:pt x="4418076" y="185928"/>
                </a:lnTo>
                <a:lnTo>
                  <a:pt x="4497324" y="207264"/>
                </a:lnTo>
                <a:lnTo>
                  <a:pt x="4575048" y="228600"/>
                </a:lnTo>
                <a:lnTo>
                  <a:pt x="4649724" y="251460"/>
                </a:lnTo>
                <a:lnTo>
                  <a:pt x="4721352" y="274320"/>
                </a:lnTo>
                <a:lnTo>
                  <a:pt x="4788408" y="300228"/>
                </a:lnTo>
                <a:lnTo>
                  <a:pt x="4853940" y="327660"/>
                </a:lnTo>
                <a:lnTo>
                  <a:pt x="4916424" y="355092"/>
                </a:lnTo>
                <a:lnTo>
                  <a:pt x="4974336" y="384048"/>
                </a:lnTo>
                <a:lnTo>
                  <a:pt x="5027676" y="414528"/>
                </a:lnTo>
                <a:lnTo>
                  <a:pt x="5079492" y="445008"/>
                </a:lnTo>
                <a:lnTo>
                  <a:pt x="5125212" y="477012"/>
                </a:lnTo>
                <a:lnTo>
                  <a:pt x="5169408" y="510540"/>
                </a:lnTo>
                <a:lnTo>
                  <a:pt x="5207508" y="544068"/>
                </a:lnTo>
                <a:lnTo>
                  <a:pt x="5242560" y="577596"/>
                </a:lnTo>
                <a:lnTo>
                  <a:pt x="5273040" y="612648"/>
                </a:lnTo>
                <a:lnTo>
                  <a:pt x="5297424" y="647700"/>
                </a:lnTo>
                <a:lnTo>
                  <a:pt x="5318760" y="684276"/>
                </a:lnTo>
                <a:lnTo>
                  <a:pt x="5335524" y="722630"/>
                </a:lnTo>
                <a:lnTo>
                  <a:pt x="5338191" y="733755"/>
                </a:lnTo>
                <a:lnTo>
                  <a:pt x="5301996" y="739140"/>
                </a:lnTo>
                <a:lnTo>
                  <a:pt x="5375148" y="844296"/>
                </a:lnTo>
                <a:lnTo>
                  <a:pt x="5379720" y="830224"/>
                </a:lnTo>
                <a:lnTo>
                  <a:pt x="5414772" y="722376"/>
                </a:lnTo>
                <a:close/>
              </a:path>
              <a:path w="5442584" h="3808729">
                <a:moveTo>
                  <a:pt x="5442204" y="2138172"/>
                </a:moveTo>
                <a:lnTo>
                  <a:pt x="5404104" y="2138172"/>
                </a:lnTo>
                <a:lnTo>
                  <a:pt x="5404104" y="1389888"/>
                </a:lnTo>
                <a:lnTo>
                  <a:pt x="5366004" y="1389888"/>
                </a:lnTo>
                <a:lnTo>
                  <a:pt x="5366004" y="2138172"/>
                </a:lnTo>
                <a:lnTo>
                  <a:pt x="5327904" y="2138172"/>
                </a:lnTo>
                <a:lnTo>
                  <a:pt x="5366004" y="2213368"/>
                </a:lnTo>
                <a:lnTo>
                  <a:pt x="5385816" y="2252472"/>
                </a:lnTo>
                <a:lnTo>
                  <a:pt x="5404104" y="2215400"/>
                </a:lnTo>
                <a:lnTo>
                  <a:pt x="5442204" y="2138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27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1602B1B-204F-2E47-A2ED-BE2EB7AD09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82106" y="934098"/>
            <a:ext cx="48723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Kualitas</a:t>
            </a:r>
            <a:r>
              <a:rPr b="1" spc="-45" dirty="0"/>
              <a:t> </a:t>
            </a:r>
            <a:r>
              <a:rPr b="1" spc="-5" dirty="0"/>
              <a:t>Informasi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D35ABD6-D3AE-D44E-8E5A-F113FA831680}"/>
              </a:ext>
            </a:extLst>
          </p:cNvPr>
          <p:cNvSpPr txBox="1"/>
          <p:nvPr/>
        </p:nvSpPr>
        <p:spPr>
          <a:xfrm>
            <a:off x="1683431" y="1987867"/>
            <a:ext cx="8541224" cy="29116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Akurat</a:t>
            </a:r>
            <a:endParaRPr sz="28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Bebas dari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kesalahan</a:t>
            </a:r>
            <a:endParaRPr sz="24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Tidak bias atau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menyesatkan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Tepat </a:t>
            </a:r>
            <a:r>
              <a:rPr sz="2800" dirty="0">
                <a:latin typeface="Arial"/>
                <a:cs typeface="Arial"/>
              </a:rPr>
              <a:t>pada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waktunya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Relevean</a:t>
            </a:r>
          </a:p>
          <a:p>
            <a:pPr marL="756285" lvl="1" indent="-28765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Sesuai dengan kondisi saat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ini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88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C3D9B79-1866-D646-B785-59EE4D989924}"/>
              </a:ext>
            </a:extLst>
          </p:cNvPr>
          <p:cNvSpPr txBox="1">
            <a:spLocks/>
          </p:cNvSpPr>
          <p:nvPr/>
        </p:nvSpPr>
        <p:spPr>
          <a:xfrm>
            <a:off x="3590233" y="761669"/>
            <a:ext cx="4872987" cy="69659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D" b="1" spc="-5" dirty="0" err="1"/>
              <a:t>Kualitas</a:t>
            </a:r>
            <a:r>
              <a:rPr lang="en-ID" b="1" spc="-45" dirty="0"/>
              <a:t> </a:t>
            </a:r>
            <a:r>
              <a:rPr lang="en-ID" b="1" spc="-5" dirty="0" err="1"/>
              <a:t>Informasi</a:t>
            </a:r>
            <a:endParaRPr lang="en-ID" b="1" spc="-5" dirty="0"/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7AE158D9-2920-5644-838E-55221F55C4AA}"/>
              </a:ext>
            </a:extLst>
          </p:cNvPr>
          <p:cNvGrpSpPr/>
          <p:nvPr/>
        </p:nvGrpSpPr>
        <p:grpSpPr>
          <a:xfrm>
            <a:off x="3861123" y="1832025"/>
            <a:ext cx="3971925" cy="1449705"/>
            <a:chOff x="2863596" y="2010155"/>
            <a:chExt cx="3971925" cy="144970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0BA33D4-6416-B84C-952F-72FD7E782433}"/>
                </a:ext>
              </a:extLst>
            </p:cNvPr>
            <p:cNvSpPr/>
            <p:nvPr/>
          </p:nvSpPr>
          <p:spPr>
            <a:xfrm>
              <a:off x="2869691" y="2014727"/>
              <a:ext cx="3961129" cy="1440180"/>
            </a:xfrm>
            <a:custGeom>
              <a:avLst/>
              <a:gdLst/>
              <a:ahLst/>
              <a:cxnLst/>
              <a:rect l="l" t="t" r="r" b="b"/>
              <a:pathLst>
                <a:path w="3961129" h="1440179">
                  <a:moveTo>
                    <a:pt x="3960875" y="1440179"/>
                  </a:moveTo>
                  <a:lnTo>
                    <a:pt x="1979675" y="0"/>
                  </a:lnTo>
                  <a:lnTo>
                    <a:pt x="0" y="1440179"/>
                  </a:lnTo>
                  <a:lnTo>
                    <a:pt x="3960875" y="14401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732F46F-872F-D54B-9E99-50366306C7E8}"/>
                </a:ext>
              </a:extLst>
            </p:cNvPr>
            <p:cNvSpPr/>
            <p:nvPr/>
          </p:nvSpPr>
          <p:spPr>
            <a:xfrm>
              <a:off x="2863596" y="2010155"/>
              <a:ext cx="3971925" cy="1449705"/>
            </a:xfrm>
            <a:custGeom>
              <a:avLst/>
              <a:gdLst/>
              <a:ahLst/>
              <a:cxnLst/>
              <a:rect l="l" t="t" r="r" b="b"/>
              <a:pathLst>
                <a:path w="3971925" h="1449704">
                  <a:moveTo>
                    <a:pt x="3971544" y="1446276"/>
                  </a:moveTo>
                  <a:lnTo>
                    <a:pt x="3971544" y="1441704"/>
                  </a:lnTo>
                  <a:lnTo>
                    <a:pt x="3970020" y="1441704"/>
                  </a:lnTo>
                  <a:lnTo>
                    <a:pt x="1988820" y="1524"/>
                  </a:lnTo>
                  <a:lnTo>
                    <a:pt x="1987296" y="0"/>
                  </a:lnTo>
                  <a:lnTo>
                    <a:pt x="1984248" y="0"/>
                  </a:lnTo>
                  <a:lnTo>
                    <a:pt x="1982724" y="1524"/>
                  </a:lnTo>
                  <a:lnTo>
                    <a:pt x="3048" y="1441704"/>
                  </a:lnTo>
                  <a:lnTo>
                    <a:pt x="1524" y="1441704"/>
                  </a:lnTo>
                  <a:lnTo>
                    <a:pt x="0" y="1444752"/>
                  </a:lnTo>
                  <a:lnTo>
                    <a:pt x="1524" y="1446276"/>
                  </a:lnTo>
                  <a:lnTo>
                    <a:pt x="1524" y="1447800"/>
                  </a:lnTo>
                  <a:lnTo>
                    <a:pt x="3048" y="1449324"/>
                  </a:lnTo>
                  <a:lnTo>
                    <a:pt x="6096" y="1449324"/>
                  </a:lnTo>
                  <a:lnTo>
                    <a:pt x="6096" y="1440180"/>
                  </a:lnTo>
                  <a:lnTo>
                    <a:pt x="21713" y="1440180"/>
                  </a:lnTo>
                  <a:lnTo>
                    <a:pt x="1982724" y="13578"/>
                  </a:lnTo>
                  <a:lnTo>
                    <a:pt x="1982724" y="9144"/>
                  </a:lnTo>
                  <a:lnTo>
                    <a:pt x="1988820" y="9144"/>
                  </a:lnTo>
                  <a:lnTo>
                    <a:pt x="1988820" y="13575"/>
                  </a:lnTo>
                  <a:lnTo>
                    <a:pt x="3951345" y="1440180"/>
                  </a:lnTo>
                  <a:lnTo>
                    <a:pt x="3966972" y="1440180"/>
                  </a:lnTo>
                  <a:lnTo>
                    <a:pt x="3966972" y="1449324"/>
                  </a:lnTo>
                  <a:lnTo>
                    <a:pt x="3968496" y="1449324"/>
                  </a:lnTo>
                  <a:lnTo>
                    <a:pt x="3971544" y="1446276"/>
                  </a:lnTo>
                  <a:close/>
                </a:path>
                <a:path w="3971925" h="1449704">
                  <a:moveTo>
                    <a:pt x="21713" y="1440180"/>
                  </a:moveTo>
                  <a:lnTo>
                    <a:pt x="6096" y="1440180"/>
                  </a:lnTo>
                  <a:lnTo>
                    <a:pt x="9144" y="1449324"/>
                  </a:lnTo>
                  <a:lnTo>
                    <a:pt x="21713" y="1440180"/>
                  </a:lnTo>
                  <a:close/>
                </a:path>
                <a:path w="3971925" h="1449704">
                  <a:moveTo>
                    <a:pt x="9144" y="1449324"/>
                  </a:moveTo>
                  <a:lnTo>
                    <a:pt x="6096" y="1440180"/>
                  </a:lnTo>
                  <a:lnTo>
                    <a:pt x="6096" y="1449324"/>
                  </a:lnTo>
                  <a:lnTo>
                    <a:pt x="9144" y="1449324"/>
                  </a:lnTo>
                  <a:close/>
                </a:path>
                <a:path w="3971925" h="1449704">
                  <a:moveTo>
                    <a:pt x="3963924" y="1449324"/>
                  </a:moveTo>
                  <a:lnTo>
                    <a:pt x="3951345" y="1440180"/>
                  </a:lnTo>
                  <a:lnTo>
                    <a:pt x="21713" y="1440180"/>
                  </a:lnTo>
                  <a:lnTo>
                    <a:pt x="9144" y="1449324"/>
                  </a:lnTo>
                  <a:lnTo>
                    <a:pt x="3963924" y="1449324"/>
                  </a:lnTo>
                  <a:close/>
                </a:path>
                <a:path w="3971925" h="1449704">
                  <a:moveTo>
                    <a:pt x="1988820" y="9144"/>
                  </a:moveTo>
                  <a:lnTo>
                    <a:pt x="1982724" y="9144"/>
                  </a:lnTo>
                  <a:lnTo>
                    <a:pt x="1985773" y="11360"/>
                  </a:lnTo>
                  <a:lnTo>
                    <a:pt x="1988820" y="9144"/>
                  </a:lnTo>
                  <a:close/>
                </a:path>
                <a:path w="3971925" h="1449704">
                  <a:moveTo>
                    <a:pt x="1985773" y="11360"/>
                  </a:moveTo>
                  <a:lnTo>
                    <a:pt x="1982724" y="9144"/>
                  </a:lnTo>
                  <a:lnTo>
                    <a:pt x="1982724" y="13578"/>
                  </a:lnTo>
                  <a:lnTo>
                    <a:pt x="1985773" y="11360"/>
                  </a:lnTo>
                  <a:close/>
                </a:path>
                <a:path w="3971925" h="1449704">
                  <a:moveTo>
                    <a:pt x="1988820" y="13575"/>
                  </a:moveTo>
                  <a:lnTo>
                    <a:pt x="1988820" y="9144"/>
                  </a:lnTo>
                  <a:lnTo>
                    <a:pt x="1985773" y="11360"/>
                  </a:lnTo>
                  <a:lnTo>
                    <a:pt x="1988820" y="13575"/>
                  </a:lnTo>
                  <a:close/>
                </a:path>
                <a:path w="3971925" h="1449704">
                  <a:moveTo>
                    <a:pt x="3966972" y="1440180"/>
                  </a:moveTo>
                  <a:lnTo>
                    <a:pt x="3951345" y="1440180"/>
                  </a:lnTo>
                  <a:lnTo>
                    <a:pt x="3963924" y="1449324"/>
                  </a:lnTo>
                  <a:lnTo>
                    <a:pt x="3966972" y="1440180"/>
                  </a:lnTo>
                  <a:close/>
                </a:path>
                <a:path w="3971925" h="1449704">
                  <a:moveTo>
                    <a:pt x="3966972" y="1449324"/>
                  </a:moveTo>
                  <a:lnTo>
                    <a:pt x="3966972" y="1440180"/>
                  </a:lnTo>
                  <a:lnTo>
                    <a:pt x="3963924" y="1449324"/>
                  </a:lnTo>
                  <a:lnTo>
                    <a:pt x="3966972" y="1449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84063E0D-FBFA-804F-83DE-E96388064D0B}"/>
              </a:ext>
            </a:extLst>
          </p:cNvPr>
          <p:cNvSpPr txBox="1"/>
          <p:nvPr/>
        </p:nvSpPr>
        <p:spPr>
          <a:xfrm>
            <a:off x="4980753" y="2581324"/>
            <a:ext cx="1732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Kualitas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Informasi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D6375A8-652D-764E-AEC8-C48AF37AEDED}"/>
              </a:ext>
            </a:extLst>
          </p:cNvPr>
          <p:cNvSpPr/>
          <p:nvPr/>
        </p:nvSpPr>
        <p:spPr>
          <a:xfrm>
            <a:off x="4438719" y="3272206"/>
            <a:ext cx="513715" cy="2458720"/>
          </a:xfrm>
          <a:custGeom>
            <a:avLst/>
            <a:gdLst/>
            <a:ahLst/>
            <a:cxnLst/>
            <a:rect l="l" t="t" r="r" b="b"/>
            <a:pathLst>
              <a:path w="513714" h="2458720">
                <a:moveTo>
                  <a:pt x="513588" y="2455164"/>
                </a:moveTo>
                <a:lnTo>
                  <a:pt x="513588" y="1524"/>
                </a:lnTo>
                <a:lnTo>
                  <a:pt x="510540" y="0"/>
                </a:lnTo>
                <a:lnTo>
                  <a:pt x="1524" y="0"/>
                </a:lnTo>
                <a:lnTo>
                  <a:pt x="0" y="1524"/>
                </a:lnTo>
                <a:lnTo>
                  <a:pt x="0" y="2455164"/>
                </a:lnTo>
                <a:lnTo>
                  <a:pt x="1524" y="2458212"/>
                </a:lnTo>
                <a:lnTo>
                  <a:pt x="4572" y="245821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504444" y="9144"/>
                </a:lnTo>
                <a:lnTo>
                  <a:pt x="504444" y="4572"/>
                </a:lnTo>
                <a:lnTo>
                  <a:pt x="509016" y="9144"/>
                </a:lnTo>
                <a:lnTo>
                  <a:pt x="509016" y="2458212"/>
                </a:lnTo>
                <a:lnTo>
                  <a:pt x="510540" y="2458212"/>
                </a:lnTo>
                <a:lnTo>
                  <a:pt x="513588" y="2455164"/>
                </a:lnTo>
                <a:close/>
              </a:path>
              <a:path w="513714" h="245872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513714" h="2458720">
                <a:moveTo>
                  <a:pt x="9144" y="244754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2447544"/>
                </a:lnTo>
                <a:lnTo>
                  <a:pt x="9144" y="2447544"/>
                </a:lnTo>
                <a:close/>
              </a:path>
              <a:path w="513714" h="2458720">
                <a:moveTo>
                  <a:pt x="509016" y="2447544"/>
                </a:moveTo>
                <a:lnTo>
                  <a:pt x="4572" y="2447544"/>
                </a:lnTo>
                <a:lnTo>
                  <a:pt x="9144" y="2452116"/>
                </a:lnTo>
                <a:lnTo>
                  <a:pt x="9144" y="2458212"/>
                </a:lnTo>
                <a:lnTo>
                  <a:pt x="504444" y="2458212"/>
                </a:lnTo>
                <a:lnTo>
                  <a:pt x="504444" y="2452116"/>
                </a:lnTo>
                <a:lnTo>
                  <a:pt x="509016" y="2447544"/>
                </a:lnTo>
                <a:close/>
              </a:path>
              <a:path w="513714" h="2458720">
                <a:moveTo>
                  <a:pt x="9144" y="2458212"/>
                </a:moveTo>
                <a:lnTo>
                  <a:pt x="9144" y="2452116"/>
                </a:lnTo>
                <a:lnTo>
                  <a:pt x="4572" y="2447544"/>
                </a:lnTo>
                <a:lnTo>
                  <a:pt x="4572" y="2458212"/>
                </a:lnTo>
                <a:lnTo>
                  <a:pt x="9144" y="2458212"/>
                </a:lnTo>
                <a:close/>
              </a:path>
              <a:path w="513714" h="2458720">
                <a:moveTo>
                  <a:pt x="509016" y="9144"/>
                </a:moveTo>
                <a:lnTo>
                  <a:pt x="504444" y="4572"/>
                </a:lnTo>
                <a:lnTo>
                  <a:pt x="504444" y="9144"/>
                </a:lnTo>
                <a:lnTo>
                  <a:pt x="509016" y="9144"/>
                </a:lnTo>
                <a:close/>
              </a:path>
              <a:path w="513714" h="2458720">
                <a:moveTo>
                  <a:pt x="509016" y="2447544"/>
                </a:moveTo>
                <a:lnTo>
                  <a:pt x="509016" y="9144"/>
                </a:lnTo>
                <a:lnTo>
                  <a:pt x="504444" y="9144"/>
                </a:lnTo>
                <a:lnTo>
                  <a:pt x="504444" y="2447544"/>
                </a:lnTo>
                <a:lnTo>
                  <a:pt x="509016" y="2447544"/>
                </a:lnTo>
                <a:close/>
              </a:path>
              <a:path w="513714" h="2458720">
                <a:moveTo>
                  <a:pt x="509016" y="2458212"/>
                </a:moveTo>
                <a:lnTo>
                  <a:pt x="509016" y="2447544"/>
                </a:lnTo>
                <a:lnTo>
                  <a:pt x="504444" y="2452116"/>
                </a:lnTo>
                <a:lnTo>
                  <a:pt x="504444" y="2458212"/>
                </a:lnTo>
                <a:lnTo>
                  <a:pt x="509016" y="2458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CDF4F9E-692F-6447-8D9F-BC5E2B6B8425}"/>
              </a:ext>
            </a:extLst>
          </p:cNvPr>
          <p:cNvSpPr txBox="1"/>
          <p:nvPr/>
        </p:nvSpPr>
        <p:spPr>
          <a:xfrm>
            <a:off x="4569720" y="4171313"/>
            <a:ext cx="254000" cy="661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800" spc="-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kurat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1" name="object 9">
            <a:extLst>
              <a:ext uri="{FF2B5EF4-FFF2-40B4-BE49-F238E27FC236}">
                <a16:creationId xmlns:a16="http://schemas.microsoft.com/office/drawing/2014/main" id="{9ED5AF81-4660-3A4B-B6F4-99B796F1E1D5}"/>
              </a:ext>
            </a:extLst>
          </p:cNvPr>
          <p:cNvGrpSpPr/>
          <p:nvPr/>
        </p:nvGrpSpPr>
        <p:grpSpPr>
          <a:xfrm>
            <a:off x="4005903" y="3272206"/>
            <a:ext cx="3610610" cy="2520950"/>
            <a:chOff x="3008376" y="3450336"/>
            <a:chExt cx="3610610" cy="2520950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4C67066-AFCB-B041-95C1-D9DE79981874}"/>
                </a:ext>
              </a:extLst>
            </p:cNvPr>
            <p:cNvSpPr/>
            <p:nvPr/>
          </p:nvSpPr>
          <p:spPr>
            <a:xfrm>
              <a:off x="3014471" y="5894832"/>
              <a:ext cx="3599815" cy="71755"/>
            </a:xfrm>
            <a:custGeom>
              <a:avLst/>
              <a:gdLst/>
              <a:ahLst/>
              <a:cxnLst/>
              <a:rect l="l" t="t" r="r" b="b"/>
              <a:pathLst>
                <a:path w="3599815" h="71754">
                  <a:moveTo>
                    <a:pt x="3599687" y="71627"/>
                  </a:moveTo>
                  <a:lnTo>
                    <a:pt x="3599687" y="0"/>
                  </a:lnTo>
                  <a:lnTo>
                    <a:pt x="0" y="0"/>
                  </a:lnTo>
                  <a:lnTo>
                    <a:pt x="0" y="71627"/>
                  </a:lnTo>
                  <a:lnTo>
                    <a:pt x="3599687" y="716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1122F88C-3171-A64F-B95C-0A08EB54D1CA}"/>
                </a:ext>
              </a:extLst>
            </p:cNvPr>
            <p:cNvSpPr/>
            <p:nvPr/>
          </p:nvSpPr>
          <p:spPr>
            <a:xfrm>
              <a:off x="3008376" y="5890260"/>
              <a:ext cx="3610610" cy="81280"/>
            </a:xfrm>
            <a:custGeom>
              <a:avLst/>
              <a:gdLst/>
              <a:ahLst/>
              <a:cxnLst/>
              <a:rect l="l" t="t" r="r" b="b"/>
              <a:pathLst>
                <a:path w="3610609" h="81279">
                  <a:moveTo>
                    <a:pt x="3610356" y="79248"/>
                  </a:moveTo>
                  <a:lnTo>
                    <a:pt x="3610356" y="1524"/>
                  </a:lnTo>
                  <a:lnTo>
                    <a:pt x="3608832" y="0"/>
                  </a:lnTo>
                  <a:lnTo>
                    <a:pt x="3048" y="0"/>
                  </a:lnTo>
                  <a:lnTo>
                    <a:pt x="0" y="1524"/>
                  </a:lnTo>
                  <a:lnTo>
                    <a:pt x="0" y="79248"/>
                  </a:lnTo>
                  <a:lnTo>
                    <a:pt x="3048" y="80772"/>
                  </a:lnTo>
                  <a:lnTo>
                    <a:pt x="6096" y="80772"/>
                  </a:lnTo>
                  <a:lnTo>
                    <a:pt x="6096" y="9144"/>
                  </a:lnTo>
                  <a:lnTo>
                    <a:pt x="10668" y="4572"/>
                  </a:lnTo>
                  <a:lnTo>
                    <a:pt x="10668" y="9144"/>
                  </a:lnTo>
                  <a:lnTo>
                    <a:pt x="3601212" y="9144"/>
                  </a:lnTo>
                  <a:lnTo>
                    <a:pt x="3601212" y="4572"/>
                  </a:lnTo>
                  <a:lnTo>
                    <a:pt x="3605784" y="9144"/>
                  </a:lnTo>
                  <a:lnTo>
                    <a:pt x="3605784" y="80772"/>
                  </a:lnTo>
                  <a:lnTo>
                    <a:pt x="3608832" y="80772"/>
                  </a:lnTo>
                  <a:lnTo>
                    <a:pt x="3610356" y="79248"/>
                  </a:lnTo>
                  <a:close/>
                </a:path>
                <a:path w="3610609" h="81279">
                  <a:moveTo>
                    <a:pt x="10668" y="9144"/>
                  </a:moveTo>
                  <a:lnTo>
                    <a:pt x="10668" y="4572"/>
                  </a:lnTo>
                  <a:lnTo>
                    <a:pt x="6096" y="9144"/>
                  </a:lnTo>
                  <a:lnTo>
                    <a:pt x="10668" y="9144"/>
                  </a:lnTo>
                  <a:close/>
                </a:path>
                <a:path w="3610609" h="81279">
                  <a:moveTo>
                    <a:pt x="10668" y="71628"/>
                  </a:moveTo>
                  <a:lnTo>
                    <a:pt x="10668" y="9144"/>
                  </a:lnTo>
                  <a:lnTo>
                    <a:pt x="6096" y="9144"/>
                  </a:lnTo>
                  <a:lnTo>
                    <a:pt x="6096" y="71628"/>
                  </a:lnTo>
                  <a:lnTo>
                    <a:pt x="10668" y="71628"/>
                  </a:lnTo>
                  <a:close/>
                </a:path>
                <a:path w="3610609" h="81279">
                  <a:moveTo>
                    <a:pt x="3605784" y="71628"/>
                  </a:moveTo>
                  <a:lnTo>
                    <a:pt x="6096" y="71628"/>
                  </a:lnTo>
                  <a:lnTo>
                    <a:pt x="10668" y="76200"/>
                  </a:lnTo>
                  <a:lnTo>
                    <a:pt x="10668" y="80772"/>
                  </a:lnTo>
                  <a:lnTo>
                    <a:pt x="3601212" y="80772"/>
                  </a:lnTo>
                  <a:lnTo>
                    <a:pt x="3601212" y="76200"/>
                  </a:lnTo>
                  <a:lnTo>
                    <a:pt x="3605784" y="71628"/>
                  </a:lnTo>
                  <a:close/>
                </a:path>
                <a:path w="3610609" h="81279">
                  <a:moveTo>
                    <a:pt x="10668" y="80772"/>
                  </a:moveTo>
                  <a:lnTo>
                    <a:pt x="10668" y="76200"/>
                  </a:lnTo>
                  <a:lnTo>
                    <a:pt x="6096" y="71628"/>
                  </a:lnTo>
                  <a:lnTo>
                    <a:pt x="6096" y="80772"/>
                  </a:lnTo>
                  <a:lnTo>
                    <a:pt x="10668" y="80772"/>
                  </a:lnTo>
                  <a:close/>
                </a:path>
                <a:path w="3610609" h="81279">
                  <a:moveTo>
                    <a:pt x="3605784" y="9144"/>
                  </a:moveTo>
                  <a:lnTo>
                    <a:pt x="3601212" y="4572"/>
                  </a:lnTo>
                  <a:lnTo>
                    <a:pt x="3601212" y="9144"/>
                  </a:lnTo>
                  <a:lnTo>
                    <a:pt x="3605784" y="9144"/>
                  </a:lnTo>
                  <a:close/>
                </a:path>
                <a:path w="3610609" h="81279">
                  <a:moveTo>
                    <a:pt x="3605784" y="71628"/>
                  </a:moveTo>
                  <a:lnTo>
                    <a:pt x="3605784" y="9144"/>
                  </a:lnTo>
                  <a:lnTo>
                    <a:pt x="3601212" y="9144"/>
                  </a:lnTo>
                  <a:lnTo>
                    <a:pt x="3601212" y="71628"/>
                  </a:lnTo>
                  <a:lnTo>
                    <a:pt x="3605784" y="71628"/>
                  </a:lnTo>
                  <a:close/>
                </a:path>
                <a:path w="3610609" h="81279">
                  <a:moveTo>
                    <a:pt x="3605784" y="80772"/>
                  </a:moveTo>
                  <a:lnTo>
                    <a:pt x="3605784" y="71628"/>
                  </a:lnTo>
                  <a:lnTo>
                    <a:pt x="3601212" y="76200"/>
                  </a:lnTo>
                  <a:lnTo>
                    <a:pt x="3601212" y="80772"/>
                  </a:lnTo>
                  <a:lnTo>
                    <a:pt x="3605784" y="8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86468DAF-B7FD-AD4B-9218-4B0B1FA8DF78}"/>
                </a:ext>
              </a:extLst>
            </p:cNvPr>
            <p:cNvSpPr/>
            <p:nvPr/>
          </p:nvSpPr>
          <p:spPr>
            <a:xfrm>
              <a:off x="4623815" y="3454908"/>
              <a:ext cx="502920" cy="2447925"/>
            </a:xfrm>
            <a:custGeom>
              <a:avLst/>
              <a:gdLst/>
              <a:ahLst/>
              <a:cxnLst/>
              <a:rect l="l" t="t" r="r" b="b"/>
              <a:pathLst>
                <a:path w="502920" h="2447925">
                  <a:moveTo>
                    <a:pt x="502919" y="2447543"/>
                  </a:moveTo>
                  <a:lnTo>
                    <a:pt x="502919" y="0"/>
                  </a:lnTo>
                  <a:lnTo>
                    <a:pt x="0" y="0"/>
                  </a:lnTo>
                  <a:lnTo>
                    <a:pt x="0" y="2447543"/>
                  </a:lnTo>
                  <a:lnTo>
                    <a:pt x="502919" y="2447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9A807649-6D4F-3348-9F5A-9DC16830FE3B}"/>
                </a:ext>
              </a:extLst>
            </p:cNvPr>
            <p:cNvSpPr/>
            <p:nvPr/>
          </p:nvSpPr>
          <p:spPr>
            <a:xfrm>
              <a:off x="4619244" y="3450336"/>
              <a:ext cx="513715" cy="2458720"/>
            </a:xfrm>
            <a:custGeom>
              <a:avLst/>
              <a:gdLst/>
              <a:ahLst/>
              <a:cxnLst/>
              <a:rect l="l" t="t" r="r" b="b"/>
              <a:pathLst>
                <a:path w="513714" h="2458720">
                  <a:moveTo>
                    <a:pt x="513588" y="2455164"/>
                  </a:moveTo>
                  <a:lnTo>
                    <a:pt x="513588" y="1524"/>
                  </a:lnTo>
                  <a:lnTo>
                    <a:pt x="510540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2455164"/>
                  </a:lnTo>
                  <a:lnTo>
                    <a:pt x="1524" y="2458212"/>
                  </a:lnTo>
                  <a:lnTo>
                    <a:pt x="4572" y="2458212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502920" y="9144"/>
                  </a:lnTo>
                  <a:lnTo>
                    <a:pt x="502920" y="4572"/>
                  </a:lnTo>
                  <a:lnTo>
                    <a:pt x="507492" y="9144"/>
                  </a:lnTo>
                  <a:lnTo>
                    <a:pt x="507492" y="2458212"/>
                  </a:lnTo>
                  <a:lnTo>
                    <a:pt x="510540" y="2458212"/>
                  </a:lnTo>
                  <a:lnTo>
                    <a:pt x="513588" y="2455164"/>
                  </a:lnTo>
                  <a:close/>
                </a:path>
                <a:path w="513714" h="2458720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513714" h="2458720">
                  <a:moveTo>
                    <a:pt x="9144" y="2447544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2447544"/>
                  </a:lnTo>
                  <a:lnTo>
                    <a:pt x="9144" y="2447544"/>
                  </a:lnTo>
                  <a:close/>
                </a:path>
                <a:path w="513714" h="2458720">
                  <a:moveTo>
                    <a:pt x="507492" y="2447544"/>
                  </a:moveTo>
                  <a:lnTo>
                    <a:pt x="4572" y="2447544"/>
                  </a:lnTo>
                  <a:lnTo>
                    <a:pt x="9144" y="2452116"/>
                  </a:lnTo>
                  <a:lnTo>
                    <a:pt x="9144" y="2458212"/>
                  </a:lnTo>
                  <a:lnTo>
                    <a:pt x="502920" y="2458212"/>
                  </a:lnTo>
                  <a:lnTo>
                    <a:pt x="502920" y="2452116"/>
                  </a:lnTo>
                  <a:lnTo>
                    <a:pt x="507492" y="2447544"/>
                  </a:lnTo>
                  <a:close/>
                </a:path>
                <a:path w="513714" h="2458720">
                  <a:moveTo>
                    <a:pt x="9144" y="2458212"/>
                  </a:moveTo>
                  <a:lnTo>
                    <a:pt x="9144" y="2452116"/>
                  </a:lnTo>
                  <a:lnTo>
                    <a:pt x="4572" y="2447544"/>
                  </a:lnTo>
                  <a:lnTo>
                    <a:pt x="4572" y="2458212"/>
                  </a:lnTo>
                  <a:lnTo>
                    <a:pt x="9144" y="2458212"/>
                  </a:lnTo>
                  <a:close/>
                </a:path>
                <a:path w="513714" h="2458720">
                  <a:moveTo>
                    <a:pt x="507492" y="9144"/>
                  </a:moveTo>
                  <a:lnTo>
                    <a:pt x="502920" y="4572"/>
                  </a:lnTo>
                  <a:lnTo>
                    <a:pt x="502920" y="9144"/>
                  </a:lnTo>
                  <a:lnTo>
                    <a:pt x="507492" y="9144"/>
                  </a:lnTo>
                  <a:close/>
                </a:path>
                <a:path w="513714" h="2458720">
                  <a:moveTo>
                    <a:pt x="507492" y="2447544"/>
                  </a:moveTo>
                  <a:lnTo>
                    <a:pt x="507492" y="9144"/>
                  </a:lnTo>
                  <a:lnTo>
                    <a:pt x="502920" y="9144"/>
                  </a:lnTo>
                  <a:lnTo>
                    <a:pt x="502920" y="2447544"/>
                  </a:lnTo>
                  <a:lnTo>
                    <a:pt x="507492" y="2447544"/>
                  </a:lnTo>
                  <a:close/>
                </a:path>
                <a:path w="513714" h="2458720">
                  <a:moveTo>
                    <a:pt x="507492" y="2458212"/>
                  </a:moveTo>
                  <a:lnTo>
                    <a:pt x="507492" y="2447544"/>
                  </a:lnTo>
                  <a:lnTo>
                    <a:pt x="502920" y="2452116"/>
                  </a:lnTo>
                  <a:lnTo>
                    <a:pt x="502920" y="2458212"/>
                  </a:lnTo>
                  <a:lnTo>
                    <a:pt x="507492" y="2458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4">
            <a:extLst>
              <a:ext uri="{FF2B5EF4-FFF2-40B4-BE49-F238E27FC236}">
                <a16:creationId xmlns:a16="http://schemas.microsoft.com/office/drawing/2014/main" id="{BDEB93F4-D72B-9947-83ED-6CA84DEC6296}"/>
              </a:ext>
            </a:extLst>
          </p:cNvPr>
          <p:cNvSpPr txBox="1"/>
          <p:nvPr/>
        </p:nvSpPr>
        <p:spPr>
          <a:xfrm>
            <a:off x="5747771" y="3913300"/>
            <a:ext cx="254000" cy="11747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800" spc="-25" dirty="0">
                <a:latin typeface="Times New Roman"/>
                <a:cs typeface="Times New Roman"/>
              </a:rPr>
              <a:t>Tepat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Waktu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5">
            <a:extLst>
              <a:ext uri="{FF2B5EF4-FFF2-40B4-BE49-F238E27FC236}">
                <a16:creationId xmlns:a16="http://schemas.microsoft.com/office/drawing/2014/main" id="{CB502860-E43B-9F4C-9A9F-69038797F7FF}"/>
              </a:ext>
            </a:extLst>
          </p:cNvPr>
          <p:cNvGrpSpPr/>
          <p:nvPr/>
        </p:nvGrpSpPr>
        <p:grpSpPr>
          <a:xfrm>
            <a:off x="6814635" y="3272206"/>
            <a:ext cx="513715" cy="2458720"/>
            <a:chOff x="5817108" y="3450336"/>
            <a:chExt cx="513715" cy="245872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57A43F81-D11D-0744-B5AA-68ADA1068BEC}"/>
                </a:ext>
              </a:extLst>
            </p:cNvPr>
            <p:cNvSpPr/>
            <p:nvPr/>
          </p:nvSpPr>
          <p:spPr>
            <a:xfrm>
              <a:off x="5821679" y="3454908"/>
              <a:ext cx="504825" cy="2447925"/>
            </a:xfrm>
            <a:custGeom>
              <a:avLst/>
              <a:gdLst/>
              <a:ahLst/>
              <a:cxnLst/>
              <a:rect l="l" t="t" r="r" b="b"/>
              <a:pathLst>
                <a:path w="504825" h="2447925">
                  <a:moveTo>
                    <a:pt x="504443" y="2447543"/>
                  </a:moveTo>
                  <a:lnTo>
                    <a:pt x="504443" y="0"/>
                  </a:lnTo>
                  <a:lnTo>
                    <a:pt x="0" y="0"/>
                  </a:lnTo>
                  <a:lnTo>
                    <a:pt x="0" y="2447543"/>
                  </a:lnTo>
                  <a:lnTo>
                    <a:pt x="504443" y="24475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5516F511-B351-6B41-9040-3E2E7150AC3F}"/>
                </a:ext>
              </a:extLst>
            </p:cNvPr>
            <p:cNvSpPr/>
            <p:nvPr/>
          </p:nvSpPr>
          <p:spPr>
            <a:xfrm>
              <a:off x="5817108" y="3450336"/>
              <a:ext cx="513715" cy="2458720"/>
            </a:xfrm>
            <a:custGeom>
              <a:avLst/>
              <a:gdLst/>
              <a:ahLst/>
              <a:cxnLst/>
              <a:rect l="l" t="t" r="r" b="b"/>
              <a:pathLst>
                <a:path w="513714" h="2458720">
                  <a:moveTo>
                    <a:pt x="513588" y="2455164"/>
                  </a:moveTo>
                  <a:lnTo>
                    <a:pt x="513588" y="1524"/>
                  </a:lnTo>
                  <a:lnTo>
                    <a:pt x="512064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2455164"/>
                  </a:lnTo>
                  <a:lnTo>
                    <a:pt x="1524" y="2458212"/>
                  </a:lnTo>
                  <a:lnTo>
                    <a:pt x="4572" y="2458212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504444" y="9144"/>
                  </a:lnTo>
                  <a:lnTo>
                    <a:pt x="504444" y="4572"/>
                  </a:lnTo>
                  <a:lnTo>
                    <a:pt x="509016" y="9144"/>
                  </a:lnTo>
                  <a:lnTo>
                    <a:pt x="509016" y="2458212"/>
                  </a:lnTo>
                  <a:lnTo>
                    <a:pt x="512064" y="2458212"/>
                  </a:lnTo>
                  <a:lnTo>
                    <a:pt x="513588" y="2455164"/>
                  </a:lnTo>
                  <a:close/>
                </a:path>
                <a:path w="513714" h="2458720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513714" h="2458720">
                  <a:moveTo>
                    <a:pt x="9144" y="2447544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2447544"/>
                  </a:lnTo>
                  <a:lnTo>
                    <a:pt x="9144" y="2447544"/>
                  </a:lnTo>
                  <a:close/>
                </a:path>
                <a:path w="513714" h="2458720">
                  <a:moveTo>
                    <a:pt x="509016" y="2447544"/>
                  </a:moveTo>
                  <a:lnTo>
                    <a:pt x="4572" y="2447544"/>
                  </a:lnTo>
                  <a:lnTo>
                    <a:pt x="9144" y="2452116"/>
                  </a:lnTo>
                  <a:lnTo>
                    <a:pt x="9144" y="2458212"/>
                  </a:lnTo>
                  <a:lnTo>
                    <a:pt x="504444" y="2458212"/>
                  </a:lnTo>
                  <a:lnTo>
                    <a:pt x="504444" y="2452116"/>
                  </a:lnTo>
                  <a:lnTo>
                    <a:pt x="509016" y="2447544"/>
                  </a:lnTo>
                  <a:close/>
                </a:path>
                <a:path w="513714" h="2458720">
                  <a:moveTo>
                    <a:pt x="9144" y="2458212"/>
                  </a:moveTo>
                  <a:lnTo>
                    <a:pt x="9144" y="2452116"/>
                  </a:lnTo>
                  <a:lnTo>
                    <a:pt x="4572" y="2447544"/>
                  </a:lnTo>
                  <a:lnTo>
                    <a:pt x="4572" y="2458212"/>
                  </a:lnTo>
                  <a:lnTo>
                    <a:pt x="9144" y="2458212"/>
                  </a:lnTo>
                  <a:close/>
                </a:path>
                <a:path w="513714" h="2458720">
                  <a:moveTo>
                    <a:pt x="509016" y="9144"/>
                  </a:moveTo>
                  <a:lnTo>
                    <a:pt x="504444" y="4572"/>
                  </a:lnTo>
                  <a:lnTo>
                    <a:pt x="504444" y="9144"/>
                  </a:lnTo>
                  <a:lnTo>
                    <a:pt x="509016" y="9144"/>
                  </a:lnTo>
                  <a:close/>
                </a:path>
                <a:path w="513714" h="2458720">
                  <a:moveTo>
                    <a:pt x="509016" y="2447544"/>
                  </a:moveTo>
                  <a:lnTo>
                    <a:pt x="509016" y="9144"/>
                  </a:lnTo>
                  <a:lnTo>
                    <a:pt x="504444" y="9144"/>
                  </a:lnTo>
                  <a:lnTo>
                    <a:pt x="504444" y="2447544"/>
                  </a:lnTo>
                  <a:lnTo>
                    <a:pt x="509016" y="2447544"/>
                  </a:lnTo>
                  <a:close/>
                </a:path>
                <a:path w="513714" h="2458720">
                  <a:moveTo>
                    <a:pt x="509016" y="2458212"/>
                  </a:moveTo>
                  <a:lnTo>
                    <a:pt x="509016" y="2447544"/>
                  </a:lnTo>
                  <a:lnTo>
                    <a:pt x="504444" y="2452116"/>
                  </a:lnTo>
                  <a:lnTo>
                    <a:pt x="504444" y="2458212"/>
                  </a:lnTo>
                  <a:lnTo>
                    <a:pt x="509016" y="2458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8">
            <a:extLst>
              <a:ext uri="{FF2B5EF4-FFF2-40B4-BE49-F238E27FC236}">
                <a16:creationId xmlns:a16="http://schemas.microsoft.com/office/drawing/2014/main" id="{CA3C7EDB-6029-E94E-ACC3-653911F7E99E}"/>
              </a:ext>
            </a:extLst>
          </p:cNvPr>
          <p:cNvSpPr txBox="1"/>
          <p:nvPr/>
        </p:nvSpPr>
        <p:spPr>
          <a:xfrm>
            <a:off x="6947159" y="4112944"/>
            <a:ext cx="254000" cy="777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25"/>
              </a:lnSpc>
            </a:pPr>
            <a:r>
              <a:rPr sz="1800" spc="-5" dirty="0">
                <a:latin typeface="Times New Roman"/>
                <a:cs typeface="Times New Roman"/>
              </a:rPr>
              <a:t>Relevan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69878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{6A2BE8E6-E658-E24E-BE3A-9E4B71BD6D0C}tf10001120</Template>
  <TotalTime>14</TotalTime>
  <Words>620</Words>
  <Application>Microsoft Macintosh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Georgia</vt:lpstr>
      <vt:lpstr>Gill Sans MT</vt:lpstr>
      <vt:lpstr>Palladio Uralic</vt:lpstr>
      <vt:lpstr>Times New Roman</vt:lpstr>
      <vt:lpstr>Parcel</vt:lpstr>
      <vt:lpstr>Konsep Dasar Sistem </vt:lpstr>
      <vt:lpstr>Konsep Dasar Sistem</vt:lpstr>
      <vt:lpstr>PowerPoint Presentation</vt:lpstr>
      <vt:lpstr>Karakteristik Sistem</vt:lpstr>
      <vt:lpstr>PowerPoint Presentation</vt:lpstr>
      <vt:lpstr>Konsep Dasar Informasi</vt:lpstr>
      <vt:lpstr>Siklus Informasi</vt:lpstr>
      <vt:lpstr>Kualitas Informasi</vt:lpstr>
      <vt:lpstr>PowerPoint Presentation</vt:lpstr>
      <vt:lpstr>PowerPoint Presentation</vt:lpstr>
      <vt:lpstr>Apa itu Sistem Informasi?</vt:lpstr>
      <vt:lpstr>PowerPoint Presentation</vt:lpstr>
      <vt:lpstr>Komponen dasar sistem  informasi</vt:lpstr>
      <vt:lpstr>Infrastruktur Sistem  Informasi</vt:lpstr>
      <vt:lpstr>Fungsi Sistem Informasi</vt:lpstr>
      <vt:lpstr>Tipe Sistem Informasi</vt:lpstr>
      <vt:lpstr>Tipe dari Operations Support  Systems</vt:lpstr>
      <vt:lpstr>Tipe Dari Management Support  Systems</vt:lpstr>
      <vt:lpstr>Information System (IS) versus  Information Technology (IT)</vt:lpstr>
      <vt:lpstr>Mengapa dunia bisnis butuh IT dan SI?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Sistem </dc:title>
  <dc:creator>Microsoft Office User</dc:creator>
  <cp:lastModifiedBy>Microsoft Office User</cp:lastModifiedBy>
  <cp:revision>3</cp:revision>
  <dcterms:created xsi:type="dcterms:W3CDTF">2020-11-01T16:20:26Z</dcterms:created>
  <dcterms:modified xsi:type="dcterms:W3CDTF">2020-11-01T16:34:31Z</dcterms:modified>
</cp:coreProperties>
</file>