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7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31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4A0036-D067-489C-8216-737A93E15BD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D4F44D-C3FB-4737-9799-FF8B9D1D7C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67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26B9-FD16-47D4-876B-E42DD1E0B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INSKILL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D7E44-CAD7-4FB6-9A7E-DCA68FB38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SYAIFULLAH.SE.,</a:t>
            </a:r>
            <a:r>
              <a:rPr lang="en-US" dirty="0" err="1"/>
              <a:t>M.Sc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6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9213-09B0-42CA-9C65-CA4266C7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F309-92F7-4763-861A-0DE1B130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272D8-1F22-426A-9732-7E290A551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2" t="35548" r="23095" b="14403"/>
          <a:stretch/>
        </p:blipFill>
        <p:spPr>
          <a:xfrm>
            <a:off x="1097280" y="286603"/>
            <a:ext cx="10058400" cy="59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5439-F904-4BBA-AC58-4A9FD45C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913DE-A0E8-46D1-BBEA-76F7A9AF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95D2A-3861-4F8A-88D1-7BAA95948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7" t="29831" r="27382" b="14402"/>
          <a:stretch/>
        </p:blipFill>
        <p:spPr>
          <a:xfrm>
            <a:off x="1097280" y="272748"/>
            <a:ext cx="10058400" cy="60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6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67FE-933C-4009-90CE-D8B27207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9B1F0-956F-4E58-B98E-5FEB64BC2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71A2F-4EA6-4B88-826D-589EEE66B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3" t="28773" r="20119" b="18927"/>
          <a:stretch/>
        </p:blipFill>
        <p:spPr>
          <a:xfrm>
            <a:off x="1097280" y="286603"/>
            <a:ext cx="10058400" cy="59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7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874C-BF06-4DBB-B395-8316D518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ED96-0EB7-4059-BDF8-FA7C3F4D4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A7639-1131-4BA1-ABB2-019562A56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3" t="29408" r="20000" b="14402"/>
          <a:stretch/>
        </p:blipFill>
        <p:spPr>
          <a:xfrm>
            <a:off x="1097280" y="286603"/>
            <a:ext cx="10058400" cy="60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104E-3112-4D12-8FE9-132D1B41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F944-3B9B-4143-8745-9E5962CA9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1E06-6A8B-40D3-B5CB-BD0D44B54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9" t="26903" r="19404" b="11093"/>
          <a:stretch/>
        </p:blipFill>
        <p:spPr>
          <a:xfrm>
            <a:off x="1097280" y="286603"/>
            <a:ext cx="10058400" cy="59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82F5-A36C-4F4D-BB23-331208ED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21E7-706B-470E-8315-B75781763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27F12-0288-4A16-BF06-A4252C19F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2" t="21786" r="23572" b="28455"/>
          <a:stretch/>
        </p:blipFill>
        <p:spPr>
          <a:xfrm>
            <a:off x="1097280" y="286603"/>
            <a:ext cx="10058400" cy="59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5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6A6C-DE3B-4906-9862-C8A2A735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5F88-3443-402E-ACC6-A1F60C87E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CC5CB-9388-4D71-B928-AA9870EFA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6" t="29832" r="19524" b="16385"/>
          <a:stretch/>
        </p:blipFill>
        <p:spPr>
          <a:xfrm>
            <a:off x="1097280" y="286604"/>
            <a:ext cx="10058400" cy="60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B782-9F9E-467E-BE34-9D25F825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3D63E3-7C49-4929-8982-BE75BC275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85" t="15802" r="27296" b="41622"/>
          <a:stretch/>
        </p:blipFill>
        <p:spPr>
          <a:xfrm>
            <a:off x="1097280" y="1737360"/>
            <a:ext cx="10058400" cy="4169953"/>
          </a:xfrm>
        </p:spPr>
      </p:pic>
    </p:spTree>
    <p:extLst>
      <p:ext uri="{BB962C8B-B14F-4D97-AF65-F5344CB8AC3E}">
        <p14:creationId xmlns:p14="http://schemas.microsoft.com/office/powerpoint/2010/main" val="48344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7053-00A2-4A12-B81D-E065941F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CAEE-ADC1-4979-8C8E-CAC89C968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8E9E9-EBA1-43C8-91F2-469C9FB29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5" t="26609" r="23636" b="23623"/>
          <a:stretch/>
        </p:blipFill>
        <p:spPr>
          <a:xfrm>
            <a:off x="1097280" y="365125"/>
            <a:ext cx="100584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0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B8D8-8051-4F67-BA6D-02197274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A63D22-C6AD-4F46-90A9-919081C8E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3" t="20451" r="23328" b="24149"/>
          <a:stretch/>
        </p:blipFill>
        <p:spPr>
          <a:xfrm>
            <a:off x="1097280" y="337415"/>
            <a:ext cx="10058400" cy="5966402"/>
          </a:xfrm>
        </p:spPr>
      </p:pic>
    </p:spTree>
    <p:extLst>
      <p:ext uri="{BB962C8B-B14F-4D97-AF65-F5344CB8AC3E}">
        <p14:creationId xmlns:p14="http://schemas.microsoft.com/office/powerpoint/2010/main" val="395900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62D1-CF17-486E-9605-B0D07515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6C7A-955B-40E1-9DF8-EBEF08186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91CFA-F1B4-4F36-A5E4-04922FF43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8" t="21786" r="27023" b="36501"/>
          <a:stretch/>
        </p:blipFill>
        <p:spPr>
          <a:xfrm>
            <a:off x="1097280" y="286603"/>
            <a:ext cx="10058400" cy="59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3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2073-C18A-466F-B297-78107C4E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2140-75A6-4AFF-949A-B2B9ECA6B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E23AB-0348-46A1-B811-B8110C1D4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6" t="21786" r="23691" b="32690"/>
          <a:stretch/>
        </p:blipFill>
        <p:spPr>
          <a:xfrm>
            <a:off x="1097280" y="286603"/>
            <a:ext cx="10058400" cy="59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0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FF09-2768-40C1-B8DE-85C8D0BB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B5E8-4DA1-4934-885E-97B7A6A03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A147A-73BA-404D-BB51-89976C3F5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8" t="30679" r="20476" b="12821"/>
          <a:stretch/>
        </p:blipFill>
        <p:spPr>
          <a:xfrm>
            <a:off x="1097280" y="342023"/>
            <a:ext cx="10058400" cy="59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0DF8-0AC8-4B9E-9A17-C9C27A19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FE5F-D768-49E8-85C6-7CBC3439D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A264A-FD05-4151-BCEB-45DFB2A87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3" t="16703" r="22619" b="25321"/>
          <a:stretch/>
        </p:blipFill>
        <p:spPr>
          <a:xfrm>
            <a:off x="1097280" y="286603"/>
            <a:ext cx="10058400" cy="59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F87B-AB79-4D71-891C-8313BE46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0867-FBAC-4D22-877E-8ECC4B86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56202-9BA7-4037-81D8-8A574C9D7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6" t="23479" r="22976" b="27820"/>
          <a:stretch/>
        </p:blipFill>
        <p:spPr>
          <a:xfrm>
            <a:off x="1097280" y="286604"/>
            <a:ext cx="10058400" cy="59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93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8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INSKILL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INSKILL</dc:title>
  <dc:creator>syaifullah syaifullah</dc:creator>
  <cp:lastModifiedBy>syaifullah syaifullah</cp:lastModifiedBy>
  <cp:revision>3</cp:revision>
  <dcterms:created xsi:type="dcterms:W3CDTF">2021-03-11T02:11:41Z</dcterms:created>
  <dcterms:modified xsi:type="dcterms:W3CDTF">2021-03-11T02:50:56Z</dcterms:modified>
</cp:coreProperties>
</file>