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F4F0-F452-4EFC-B567-5671E1F8886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A8D0-07FC-4F68-9DD4-C99ECA0FB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F4F0-F452-4EFC-B567-5671E1F8886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A8D0-07FC-4F68-9DD4-C99ECA0FB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F4F0-F452-4EFC-B567-5671E1F8886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A8D0-07FC-4F68-9DD4-C99ECA0FB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E3A36BC-E0B8-428A-8760-9FD399E73982}"/>
              </a:ext>
            </a:extLst>
          </p:cNvPr>
          <p:cNvGrpSpPr/>
          <p:nvPr userDrawn="1"/>
        </p:nvGrpSpPr>
        <p:grpSpPr>
          <a:xfrm>
            <a:off x="-14747" y="-19923"/>
            <a:ext cx="9183310" cy="6871910"/>
            <a:chOff x="-19663" y="-19923"/>
            <a:chExt cx="12244413" cy="6871910"/>
          </a:xfrm>
        </p:grpSpPr>
        <p:sp>
          <p:nvSpPr>
            <p:cNvPr id="3" name="Text Placeholder 1">
              <a:extLst>
                <a:ext uri="{FF2B5EF4-FFF2-40B4-BE49-F238E27FC236}">
                  <a16:creationId xmlns:a16="http://schemas.microsoft.com/office/drawing/2014/main" xmlns="" id="{2C0F9D70-56E8-42F6-9C65-F3AAEBF0FB42}"/>
                </a:ext>
              </a:extLst>
            </p:cNvPr>
            <p:cNvSpPr txBox="1">
              <a:spLocks/>
            </p:cNvSpPr>
            <p:nvPr/>
          </p:nvSpPr>
          <p:spPr>
            <a:xfrm>
              <a:off x="619126" y="339725"/>
              <a:ext cx="1570160" cy="72390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dirty="0"/>
                <a:t>Cover</a:t>
              </a:r>
              <a:r>
                <a:rPr lang="ko-KR" altLang="en-US" dirty="0"/>
                <a:t> </a:t>
              </a:r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A7567C1-3E65-44AB-8CB2-39D4477D06D3}"/>
                </a:ext>
              </a:extLst>
            </p:cNvPr>
            <p:cNvSpPr/>
            <p:nvPr/>
          </p:nvSpPr>
          <p:spPr>
            <a:xfrm>
              <a:off x="11189772" y="2031153"/>
              <a:ext cx="1026185" cy="1282732"/>
            </a:xfrm>
            <a:custGeom>
              <a:avLst/>
              <a:gdLst>
                <a:gd name="connsiteX0" fmla="*/ 341872 w 590237"/>
                <a:gd name="connsiteY0" fmla="*/ 739554 h 737797"/>
                <a:gd name="connsiteX1" fmla="*/ 303928 w 590237"/>
                <a:gd name="connsiteY1" fmla="*/ 710744 h 737797"/>
                <a:gd name="connsiteX2" fmla="*/ 309549 w 590237"/>
                <a:gd name="connsiteY2" fmla="*/ 634857 h 737797"/>
                <a:gd name="connsiteX3" fmla="*/ 325008 w 590237"/>
                <a:gd name="connsiteY3" fmla="*/ 612372 h 737797"/>
                <a:gd name="connsiteX4" fmla="*/ 293388 w 590237"/>
                <a:gd name="connsiteY4" fmla="*/ 590589 h 737797"/>
                <a:gd name="connsiteX5" fmla="*/ 170422 w 590237"/>
                <a:gd name="connsiteY5" fmla="*/ 591292 h 737797"/>
                <a:gd name="connsiteX6" fmla="*/ 150044 w 590237"/>
                <a:gd name="connsiteY6" fmla="*/ 570212 h 737797"/>
                <a:gd name="connsiteX7" fmla="*/ 150747 w 590237"/>
                <a:gd name="connsiteY7" fmla="*/ 457785 h 737797"/>
                <a:gd name="connsiteX8" fmla="*/ 140910 w 590237"/>
                <a:gd name="connsiteY8" fmla="*/ 424760 h 737797"/>
                <a:gd name="connsiteX9" fmla="*/ 108587 w 590237"/>
                <a:gd name="connsiteY9" fmla="*/ 424760 h 737797"/>
                <a:gd name="connsiteX10" fmla="*/ 18646 w 590237"/>
                <a:gd name="connsiteY10" fmla="*/ 424760 h 737797"/>
                <a:gd name="connsiteX11" fmla="*/ 49563 w 590237"/>
                <a:gd name="connsiteY11" fmla="*/ 290552 h 737797"/>
                <a:gd name="connsiteX12" fmla="*/ 102966 w 590237"/>
                <a:gd name="connsiteY12" fmla="*/ 306010 h 737797"/>
                <a:gd name="connsiteX13" fmla="*/ 128965 w 590237"/>
                <a:gd name="connsiteY13" fmla="*/ 323576 h 737797"/>
                <a:gd name="connsiteX14" fmla="*/ 150747 w 590237"/>
                <a:gd name="connsiteY14" fmla="*/ 285633 h 737797"/>
                <a:gd name="connsiteX15" fmla="*/ 150044 w 590237"/>
                <a:gd name="connsiteY15" fmla="*/ 173207 h 737797"/>
                <a:gd name="connsiteX16" fmla="*/ 177448 w 590237"/>
                <a:gd name="connsiteY16" fmla="*/ 147208 h 737797"/>
                <a:gd name="connsiteX17" fmla="*/ 289875 w 590237"/>
                <a:gd name="connsiteY17" fmla="*/ 147910 h 737797"/>
                <a:gd name="connsiteX18" fmla="*/ 320792 w 590237"/>
                <a:gd name="connsiteY18" fmla="*/ 134560 h 737797"/>
                <a:gd name="connsiteX19" fmla="*/ 318684 w 590237"/>
                <a:gd name="connsiteY19" fmla="*/ 109967 h 737797"/>
                <a:gd name="connsiteX20" fmla="*/ 291280 w 590237"/>
                <a:gd name="connsiteY20" fmla="*/ 50943 h 737797"/>
                <a:gd name="connsiteX21" fmla="*/ 362249 w 590237"/>
                <a:gd name="connsiteY21" fmla="*/ 351 h 737797"/>
                <a:gd name="connsiteX22" fmla="*/ 439542 w 590237"/>
                <a:gd name="connsiteY22" fmla="*/ 31268 h 737797"/>
                <a:gd name="connsiteX23" fmla="*/ 433218 w 590237"/>
                <a:gd name="connsiteY23" fmla="*/ 103643 h 737797"/>
                <a:gd name="connsiteX24" fmla="*/ 416354 w 590237"/>
                <a:gd name="connsiteY24" fmla="*/ 127533 h 737797"/>
                <a:gd name="connsiteX25" fmla="*/ 451487 w 590237"/>
                <a:gd name="connsiteY25" fmla="*/ 148613 h 737797"/>
                <a:gd name="connsiteX26" fmla="*/ 571643 w 590237"/>
                <a:gd name="connsiteY26" fmla="*/ 147910 h 737797"/>
                <a:gd name="connsiteX27" fmla="*/ 592723 w 590237"/>
                <a:gd name="connsiteY27" fmla="*/ 169693 h 737797"/>
                <a:gd name="connsiteX28" fmla="*/ 592723 w 590237"/>
                <a:gd name="connsiteY28" fmla="*/ 569509 h 737797"/>
                <a:gd name="connsiteX29" fmla="*/ 570940 w 590237"/>
                <a:gd name="connsiteY29" fmla="*/ 592697 h 737797"/>
                <a:gd name="connsiteX30" fmla="*/ 455703 w 590237"/>
                <a:gd name="connsiteY30" fmla="*/ 591994 h 737797"/>
                <a:gd name="connsiteX31" fmla="*/ 421975 w 590237"/>
                <a:gd name="connsiteY31" fmla="*/ 605345 h 737797"/>
                <a:gd name="connsiteX32" fmla="*/ 424083 w 590237"/>
                <a:gd name="connsiteY32" fmla="*/ 629938 h 737797"/>
                <a:gd name="connsiteX33" fmla="*/ 407220 w 590237"/>
                <a:gd name="connsiteY33" fmla="*/ 735338 h 737797"/>
                <a:gd name="connsiteX34" fmla="*/ 398085 w 590237"/>
                <a:gd name="connsiteY34" fmla="*/ 740256 h 737797"/>
                <a:gd name="connsiteX35" fmla="*/ 341872 w 590237"/>
                <a:gd name="connsiteY35" fmla="*/ 73955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341872" y="739554"/>
                  </a:moveTo>
                  <a:cubicBezTo>
                    <a:pt x="328521" y="731121"/>
                    <a:pt x="314468" y="723392"/>
                    <a:pt x="303928" y="710744"/>
                  </a:cubicBezTo>
                  <a:cubicBezTo>
                    <a:pt x="280037" y="681935"/>
                    <a:pt x="281443" y="660153"/>
                    <a:pt x="309549" y="634857"/>
                  </a:cubicBezTo>
                  <a:cubicBezTo>
                    <a:pt x="316576" y="628533"/>
                    <a:pt x="330629" y="625722"/>
                    <a:pt x="325008" y="612372"/>
                  </a:cubicBezTo>
                  <a:cubicBezTo>
                    <a:pt x="319387" y="599724"/>
                    <a:pt x="309549" y="590589"/>
                    <a:pt x="293388" y="590589"/>
                  </a:cubicBezTo>
                  <a:cubicBezTo>
                    <a:pt x="252633" y="590589"/>
                    <a:pt x="211176" y="589886"/>
                    <a:pt x="170422" y="591292"/>
                  </a:cubicBezTo>
                  <a:cubicBezTo>
                    <a:pt x="152855" y="591994"/>
                    <a:pt x="149342" y="586373"/>
                    <a:pt x="150044" y="570212"/>
                  </a:cubicBezTo>
                  <a:cubicBezTo>
                    <a:pt x="151450" y="532971"/>
                    <a:pt x="150044" y="495729"/>
                    <a:pt x="150747" y="457785"/>
                  </a:cubicBezTo>
                  <a:cubicBezTo>
                    <a:pt x="150747" y="445840"/>
                    <a:pt x="149342" y="434598"/>
                    <a:pt x="140910" y="424760"/>
                  </a:cubicBezTo>
                  <a:cubicBezTo>
                    <a:pt x="130370" y="412815"/>
                    <a:pt x="121938" y="408599"/>
                    <a:pt x="108587" y="424760"/>
                  </a:cubicBezTo>
                  <a:cubicBezTo>
                    <a:pt x="77670" y="462001"/>
                    <a:pt x="50266" y="461299"/>
                    <a:pt x="18646" y="424760"/>
                  </a:cubicBezTo>
                  <a:cubicBezTo>
                    <a:pt x="-16487" y="384006"/>
                    <a:pt x="377" y="311631"/>
                    <a:pt x="49563" y="290552"/>
                  </a:cubicBezTo>
                  <a:cubicBezTo>
                    <a:pt x="72049" y="280714"/>
                    <a:pt x="87507" y="291254"/>
                    <a:pt x="102966" y="306010"/>
                  </a:cubicBezTo>
                  <a:cubicBezTo>
                    <a:pt x="110695" y="313036"/>
                    <a:pt x="112803" y="331306"/>
                    <a:pt x="128965" y="323576"/>
                  </a:cubicBezTo>
                  <a:cubicBezTo>
                    <a:pt x="143721" y="316550"/>
                    <a:pt x="150747" y="303199"/>
                    <a:pt x="150747" y="285633"/>
                  </a:cubicBezTo>
                  <a:cubicBezTo>
                    <a:pt x="150044" y="248392"/>
                    <a:pt x="152152" y="210448"/>
                    <a:pt x="150044" y="173207"/>
                  </a:cubicBezTo>
                  <a:cubicBezTo>
                    <a:pt x="148639" y="150721"/>
                    <a:pt x="157071" y="146505"/>
                    <a:pt x="177448" y="147208"/>
                  </a:cubicBezTo>
                  <a:cubicBezTo>
                    <a:pt x="214690" y="148613"/>
                    <a:pt x="251931" y="147208"/>
                    <a:pt x="289875" y="147910"/>
                  </a:cubicBezTo>
                  <a:cubicBezTo>
                    <a:pt x="303225" y="147910"/>
                    <a:pt x="312360" y="143695"/>
                    <a:pt x="320792" y="134560"/>
                  </a:cubicBezTo>
                  <a:cubicBezTo>
                    <a:pt x="329224" y="125425"/>
                    <a:pt x="329224" y="117696"/>
                    <a:pt x="318684" y="109967"/>
                  </a:cubicBezTo>
                  <a:cubicBezTo>
                    <a:pt x="299009" y="95211"/>
                    <a:pt x="281443" y="79049"/>
                    <a:pt x="291280" y="50943"/>
                  </a:cubicBezTo>
                  <a:cubicBezTo>
                    <a:pt x="301820" y="21431"/>
                    <a:pt x="330629" y="1756"/>
                    <a:pt x="362249" y="351"/>
                  </a:cubicBezTo>
                  <a:cubicBezTo>
                    <a:pt x="393166" y="-1757"/>
                    <a:pt x="419867" y="5270"/>
                    <a:pt x="439542" y="31268"/>
                  </a:cubicBezTo>
                  <a:cubicBezTo>
                    <a:pt x="459919" y="57969"/>
                    <a:pt x="457811" y="80455"/>
                    <a:pt x="433218" y="103643"/>
                  </a:cubicBezTo>
                  <a:cubicBezTo>
                    <a:pt x="426191" y="109967"/>
                    <a:pt x="409327" y="112777"/>
                    <a:pt x="416354" y="127533"/>
                  </a:cubicBezTo>
                  <a:cubicBezTo>
                    <a:pt x="422678" y="141587"/>
                    <a:pt x="434623" y="149316"/>
                    <a:pt x="451487" y="148613"/>
                  </a:cubicBezTo>
                  <a:cubicBezTo>
                    <a:pt x="491539" y="147910"/>
                    <a:pt x="531591" y="149316"/>
                    <a:pt x="571643" y="147910"/>
                  </a:cubicBezTo>
                  <a:cubicBezTo>
                    <a:pt x="589209" y="147208"/>
                    <a:pt x="592723" y="153532"/>
                    <a:pt x="592723" y="169693"/>
                  </a:cubicBezTo>
                  <a:cubicBezTo>
                    <a:pt x="592020" y="303199"/>
                    <a:pt x="592020" y="436003"/>
                    <a:pt x="592723" y="569509"/>
                  </a:cubicBezTo>
                  <a:cubicBezTo>
                    <a:pt x="592723" y="586373"/>
                    <a:pt x="589912" y="593400"/>
                    <a:pt x="570940" y="592697"/>
                  </a:cubicBezTo>
                  <a:cubicBezTo>
                    <a:pt x="532996" y="591292"/>
                    <a:pt x="494350" y="592697"/>
                    <a:pt x="455703" y="591994"/>
                  </a:cubicBezTo>
                  <a:cubicBezTo>
                    <a:pt x="442353" y="591994"/>
                    <a:pt x="431110" y="594805"/>
                    <a:pt x="421975" y="605345"/>
                  </a:cubicBezTo>
                  <a:cubicBezTo>
                    <a:pt x="414246" y="614479"/>
                    <a:pt x="413543" y="620804"/>
                    <a:pt x="424083" y="629938"/>
                  </a:cubicBezTo>
                  <a:cubicBezTo>
                    <a:pt x="467649" y="669287"/>
                    <a:pt x="460622" y="708637"/>
                    <a:pt x="407220" y="735338"/>
                  </a:cubicBezTo>
                  <a:cubicBezTo>
                    <a:pt x="404409" y="736743"/>
                    <a:pt x="401598" y="738851"/>
                    <a:pt x="398085" y="740256"/>
                  </a:cubicBezTo>
                  <a:cubicBezTo>
                    <a:pt x="378410" y="739554"/>
                    <a:pt x="360141" y="739554"/>
                    <a:pt x="341872" y="73955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A64FCB4F-FE15-40DF-A04B-9F7FDFB83083}"/>
                </a:ext>
              </a:extLst>
            </p:cNvPr>
            <p:cNvSpPr/>
            <p:nvPr/>
          </p:nvSpPr>
          <p:spPr>
            <a:xfrm>
              <a:off x="1252934" y="-8368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F5F59A44-DFB5-467D-A044-97C21D2E3513}"/>
                </a:ext>
              </a:extLst>
            </p:cNvPr>
            <p:cNvSpPr/>
            <p:nvPr/>
          </p:nvSpPr>
          <p:spPr>
            <a:xfrm>
              <a:off x="500852" y="490136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4AD449A6-8D97-415D-9DC4-B4A948228E29}"/>
                </a:ext>
              </a:extLst>
            </p:cNvPr>
            <p:cNvSpPr/>
            <p:nvPr/>
          </p:nvSpPr>
          <p:spPr>
            <a:xfrm>
              <a:off x="11198565" y="5820543"/>
              <a:ext cx="1026185" cy="1026186"/>
            </a:xfrm>
            <a:custGeom>
              <a:avLst/>
              <a:gdLst>
                <a:gd name="connsiteX0" fmla="*/ 592633 w 590237"/>
                <a:gd name="connsiteY0" fmla="*/ 370707 h 590237"/>
                <a:gd name="connsiteX1" fmla="*/ 592633 w 590237"/>
                <a:gd name="connsiteY1" fmla="*/ 570966 h 590237"/>
                <a:gd name="connsiteX2" fmla="*/ 573661 w 590237"/>
                <a:gd name="connsiteY2" fmla="*/ 591344 h 590237"/>
                <a:gd name="connsiteX3" fmla="*/ 168224 w 590237"/>
                <a:gd name="connsiteY3" fmla="*/ 591344 h 590237"/>
                <a:gd name="connsiteX4" fmla="*/ 148550 w 590237"/>
                <a:gd name="connsiteY4" fmla="*/ 571669 h 590237"/>
                <a:gd name="connsiteX5" fmla="*/ 149253 w 590237"/>
                <a:gd name="connsiteY5" fmla="*/ 453621 h 590237"/>
                <a:gd name="connsiteX6" fmla="*/ 138713 w 590237"/>
                <a:gd name="connsiteY6" fmla="*/ 424110 h 590237"/>
                <a:gd name="connsiteX7" fmla="*/ 109903 w 590237"/>
                <a:gd name="connsiteY7" fmla="*/ 424110 h 590237"/>
                <a:gd name="connsiteX8" fmla="*/ 50177 w 590237"/>
                <a:gd name="connsiteY8" fmla="*/ 450108 h 590237"/>
                <a:gd name="connsiteX9" fmla="*/ 288 w 590237"/>
                <a:gd name="connsiteY9" fmla="*/ 381247 h 590237"/>
                <a:gd name="connsiteX10" fmla="*/ 38934 w 590237"/>
                <a:gd name="connsiteY10" fmla="*/ 296927 h 590237"/>
                <a:gd name="connsiteX11" fmla="*/ 103579 w 590237"/>
                <a:gd name="connsiteY11" fmla="*/ 309575 h 590237"/>
                <a:gd name="connsiteX12" fmla="*/ 128173 w 590237"/>
                <a:gd name="connsiteY12" fmla="*/ 325034 h 590237"/>
                <a:gd name="connsiteX13" fmla="*/ 148550 w 590237"/>
                <a:gd name="connsiteY13" fmla="*/ 292008 h 590237"/>
                <a:gd name="connsiteX14" fmla="*/ 147847 w 590237"/>
                <a:gd name="connsiteY14" fmla="*/ 171853 h 590237"/>
                <a:gd name="connsiteX15" fmla="*/ 168224 w 590237"/>
                <a:gd name="connsiteY15" fmla="*/ 150071 h 590237"/>
                <a:gd name="connsiteX16" fmla="*/ 280650 w 590237"/>
                <a:gd name="connsiteY16" fmla="*/ 150773 h 590237"/>
                <a:gd name="connsiteX17" fmla="*/ 307352 w 590237"/>
                <a:gd name="connsiteY17" fmla="*/ 145854 h 590237"/>
                <a:gd name="connsiteX18" fmla="*/ 312270 w 590237"/>
                <a:gd name="connsiteY18" fmla="*/ 107911 h 590237"/>
                <a:gd name="connsiteX19" fmla="*/ 287677 w 590237"/>
                <a:gd name="connsiteY19" fmla="*/ 59427 h 590237"/>
                <a:gd name="connsiteX20" fmla="*/ 337566 w 590237"/>
                <a:gd name="connsiteY20" fmla="*/ 5322 h 590237"/>
                <a:gd name="connsiteX21" fmla="*/ 438750 w 590237"/>
                <a:gd name="connsiteY21" fmla="*/ 33428 h 590237"/>
                <a:gd name="connsiteX22" fmla="*/ 431723 w 590237"/>
                <a:gd name="connsiteY22" fmla="*/ 105100 h 590237"/>
                <a:gd name="connsiteX23" fmla="*/ 416265 w 590237"/>
                <a:gd name="connsiteY23" fmla="*/ 129693 h 590237"/>
                <a:gd name="connsiteX24" fmla="*/ 451398 w 590237"/>
                <a:gd name="connsiteY24" fmla="*/ 150773 h 590237"/>
                <a:gd name="connsiteX25" fmla="*/ 566635 w 590237"/>
                <a:gd name="connsiteY25" fmla="*/ 150071 h 590237"/>
                <a:gd name="connsiteX26" fmla="*/ 592633 w 590237"/>
                <a:gd name="connsiteY26" fmla="*/ 174664 h 590237"/>
                <a:gd name="connsiteX27" fmla="*/ 592633 w 590237"/>
                <a:gd name="connsiteY27" fmla="*/ 3707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237" h="590237">
                  <a:moveTo>
                    <a:pt x="592633" y="370707"/>
                  </a:moveTo>
                  <a:cubicBezTo>
                    <a:pt x="592633" y="437460"/>
                    <a:pt x="591931" y="504213"/>
                    <a:pt x="592633" y="570966"/>
                  </a:cubicBezTo>
                  <a:cubicBezTo>
                    <a:pt x="592633" y="585722"/>
                    <a:pt x="589823" y="591344"/>
                    <a:pt x="573661" y="591344"/>
                  </a:cubicBezTo>
                  <a:cubicBezTo>
                    <a:pt x="438750" y="590641"/>
                    <a:pt x="303136" y="590641"/>
                    <a:pt x="168224" y="591344"/>
                  </a:cubicBezTo>
                  <a:cubicBezTo>
                    <a:pt x="152063" y="591344"/>
                    <a:pt x="148550" y="586425"/>
                    <a:pt x="148550" y="571669"/>
                  </a:cubicBezTo>
                  <a:cubicBezTo>
                    <a:pt x="149253" y="532320"/>
                    <a:pt x="148550" y="492971"/>
                    <a:pt x="149253" y="453621"/>
                  </a:cubicBezTo>
                  <a:cubicBezTo>
                    <a:pt x="149253" y="442379"/>
                    <a:pt x="147144" y="432541"/>
                    <a:pt x="138713" y="424110"/>
                  </a:cubicBezTo>
                  <a:cubicBezTo>
                    <a:pt x="128875" y="414272"/>
                    <a:pt x="120443" y="409353"/>
                    <a:pt x="109903" y="424110"/>
                  </a:cubicBezTo>
                  <a:cubicBezTo>
                    <a:pt x="95147" y="444487"/>
                    <a:pt x="77581" y="461351"/>
                    <a:pt x="50177" y="450108"/>
                  </a:cubicBezTo>
                  <a:cubicBezTo>
                    <a:pt x="20665" y="437460"/>
                    <a:pt x="2396" y="415678"/>
                    <a:pt x="288" y="381247"/>
                  </a:cubicBezTo>
                  <a:cubicBezTo>
                    <a:pt x="-1820" y="345411"/>
                    <a:pt x="7314" y="316602"/>
                    <a:pt x="38934" y="296927"/>
                  </a:cubicBezTo>
                  <a:cubicBezTo>
                    <a:pt x="63528" y="281468"/>
                    <a:pt x="81797" y="285685"/>
                    <a:pt x="103579" y="309575"/>
                  </a:cubicBezTo>
                  <a:cubicBezTo>
                    <a:pt x="109903" y="316602"/>
                    <a:pt x="113416" y="332763"/>
                    <a:pt x="128173" y="325034"/>
                  </a:cubicBezTo>
                  <a:cubicBezTo>
                    <a:pt x="140821" y="318710"/>
                    <a:pt x="148550" y="308170"/>
                    <a:pt x="148550" y="292008"/>
                  </a:cubicBezTo>
                  <a:cubicBezTo>
                    <a:pt x="147847" y="251957"/>
                    <a:pt x="149253" y="211905"/>
                    <a:pt x="147847" y="171853"/>
                  </a:cubicBezTo>
                  <a:cubicBezTo>
                    <a:pt x="147144" y="155692"/>
                    <a:pt x="150658" y="149368"/>
                    <a:pt x="168224" y="150071"/>
                  </a:cubicBezTo>
                  <a:cubicBezTo>
                    <a:pt x="205466" y="151476"/>
                    <a:pt x="243409" y="150773"/>
                    <a:pt x="280650" y="150773"/>
                  </a:cubicBezTo>
                  <a:cubicBezTo>
                    <a:pt x="289785" y="150773"/>
                    <a:pt x="298920" y="150773"/>
                    <a:pt x="307352" y="145854"/>
                  </a:cubicBezTo>
                  <a:cubicBezTo>
                    <a:pt x="327729" y="135314"/>
                    <a:pt x="329134" y="122667"/>
                    <a:pt x="312270" y="107911"/>
                  </a:cubicBezTo>
                  <a:cubicBezTo>
                    <a:pt x="297515" y="95263"/>
                    <a:pt x="282056" y="81209"/>
                    <a:pt x="287677" y="59427"/>
                  </a:cubicBezTo>
                  <a:cubicBezTo>
                    <a:pt x="294704" y="33428"/>
                    <a:pt x="312270" y="13754"/>
                    <a:pt x="337566" y="5322"/>
                  </a:cubicBezTo>
                  <a:cubicBezTo>
                    <a:pt x="374808" y="-8029"/>
                    <a:pt x="416265" y="4619"/>
                    <a:pt x="438750" y="33428"/>
                  </a:cubicBezTo>
                  <a:cubicBezTo>
                    <a:pt x="459830" y="60129"/>
                    <a:pt x="457019" y="81209"/>
                    <a:pt x="431723" y="105100"/>
                  </a:cubicBezTo>
                  <a:cubicBezTo>
                    <a:pt x="424697" y="111424"/>
                    <a:pt x="409238" y="114235"/>
                    <a:pt x="416265" y="129693"/>
                  </a:cubicBezTo>
                  <a:cubicBezTo>
                    <a:pt x="423292" y="143747"/>
                    <a:pt x="435939" y="150773"/>
                    <a:pt x="451398" y="150773"/>
                  </a:cubicBezTo>
                  <a:cubicBezTo>
                    <a:pt x="490045" y="150773"/>
                    <a:pt x="527988" y="152179"/>
                    <a:pt x="566635" y="150071"/>
                  </a:cubicBezTo>
                  <a:cubicBezTo>
                    <a:pt x="586309" y="149368"/>
                    <a:pt x="593336" y="152881"/>
                    <a:pt x="592633" y="174664"/>
                  </a:cubicBezTo>
                  <a:cubicBezTo>
                    <a:pt x="591931" y="239309"/>
                    <a:pt x="592633" y="305359"/>
                    <a:pt x="592633" y="37070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CA4230F4-3B9E-4344-A343-0A8D9A6313E1}"/>
                </a:ext>
              </a:extLst>
            </p:cNvPr>
            <p:cNvSpPr/>
            <p:nvPr/>
          </p:nvSpPr>
          <p:spPr>
            <a:xfrm>
              <a:off x="11189772" y="1260583"/>
              <a:ext cx="1026185" cy="1026186"/>
            </a:xfrm>
            <a:custGeom>
              <a:avLst/>
              <a:gdLst>
                <a:gd name="connsiteX0" fmla="*/ 511508 w 590237"/>
                <a:gd name="connsiteY0" fmla="*/ 592383 h 590237"/>
                <a:gd name="connsiteX1" fmla="*/ 451079 w 590237"/>
                <a:gd name="connsiteY1" fmla="*/ 592383 h 590237"/>
                <a:gd name="connsiteX2" fmla="*/ 411027 w 590237"/>
                <a:gd name="connsiteY2" fmla="*/ 572006 h 590237"/>
                <a:gd name="connsiteX3" fmla="*/ 414541 w 590237"/>
                <a:gd name="connsiteY3" fmla="*/ 532656 h 590237"/>
                <a:gd name="connsiteX4" fmla="*/ 438431 w 590237"/>
                <a:gd name="connsiteY4" fmla="*/ 483470 h 590237"/>
                <a:gd name="connsiteX5" fmla="*/ 378705 w 590237"/>
                <a:gd name="connsiteY5" fmla="*/ 443418 h 590237"/>
                <a:gd name="connsiteX6" fmla="*/ 311249 w 590237"/>
                <a:gd name="connsiteY6" fmla="*/ 470822 h 590237"/>
                <a:gd name="connsiteX7" fmla="*/ 318978 w 590237"/>
                <a:gd name="connsiteY7" fmla="*/ 525630 h 590237"/>
                <a:gd name="connsiteX8" fmla="*/ 339356 w 590237"/>
                <a:gd name="connsiteY8" fmla="*/ 559358 h 590237"/>
                <a:gd name="connsiteX9" fmla="*/ 295791 w 590237"/>
                <a:gd name="connsiteY9" fmla="*/ 591680 h 590237"/>
                <a:gd name="connsiteX10" fmla="*/ 164392 w 590237"/>
                <a:gd name="connsiteY10" fmla="*/ 592383 h 590237"/>
                <a:gd name="connsiteX11" fmla="*/ 149636 w 590237"/>
                <a:gd name="connsiteY11" fmla="*/ 573411 h 590237"/>
                <a:gd name="connsiteX12" fmla="*/ 149636 w 590237"/>
                <a:gd name="connsiteY12" fmla="*/ 456066 h 590237"/>
                <a:gd name="connsiteX13" fmla="*/ 140502 w 590237"/>
                <a:gd name="connsiteY13" fmla="*/ 425852 h 590237"/>
                <a:gd name="connsiteX14" fmla="*/ 110287 w 590237"/>
                <a:gd name="connsiteY14" fmla="*/ 425149 h 590237"/>
                <a:gd name="connsiteX15" fmla="*/ 55480 w 590237"/>
                <a:gd name="connsiteY15" fmla="*/ 451147 h 590237"/>
                <a:gd name="connsiteX16" fmla="*/ 2077 w 590237"/>
                <a:gd name="connsiteY16" fmla="*/ 390718 h 590237"/>
                <a:gd name="connsiteX17" fmla="*/ 40724 w 590237"/>
                <a:gd name="connsiteY17" fmla="*/ 296561 h 590237"/>
                <a:gd name="connsiteX18" fmla="*/ 104666 w 590237"/>
                <a:gd name="connsiteY18" fmla="*/ 309912 h 590237"/>
                <a:gd name="connsiteX19" fmla="*/ 126449 w 590237"/>
                <a:gd name="connsiteY19" fmla="*/ 325370 h 590237"/>
                <a:gd name="connsiteX20" fmla="*/ 148231 w 590237"/>
                <a:gd name="connsiteY20" fmla="*/ 293750 h 590237"/>
                <a:gd name="connsiteX21" fmla="*/ 147528 w 590237"/>
                <a:gd name="connsiteY21" fmla="*/ 178514 h 590237"/>
                <a:gd name="connsiteX22" fmla="*/ 179148 w 590237"/>
                <a:gd name="connsiteY22" fmla="*/ 148299 h 590237"/>
                <a:gd name="connsiteX23" fmla="*/ 285953 w 590237"/>
                <a:gd name="connsiteY23" fmla="*/ 149002 h 590237"/>
                <a:gd name="connsiteX24" fmla="*/ 314060 w 590237"/>
                <a:gd name="connsiteY24" fmla="*/ 140570 h 590237"/>
                <a:gd name="connsiteX25" fmla="*/ 315465 w 590237"/>
                <a:gd name="connsiteY25" fmla="*/ 108950 h 590237"/>
                <a:gd name="connsiteX26" fmla="*/ 318978 w 590237"/>
                <a:gd name="connsiteY26" fmla="*/ 15496 h 590237"/>
                <a:gd name="connsiteX27" fmla="*/ 449674 w 590237"/>
                <a:gd name="connsiteY27" fmla="*/ 48521 h 590237"/>
                <a:gd name="connsiteX28" fmla="*/ 433513 w 590237"/>
                <a:gd name="connsiteY28" fmla="*/ 104031 h 590237"/>
                <a:gd name="connsiteX29" fmla="*/ 416649 w 590237"/>
                <a:gd name="connsiteY29" fmla="*/ 128624 h 590237"/>
                <a:gd name="connsiteX30" fmla="*/ 451782 w 590237"/>
                <a:gd name="connsiteY30" fmla="*/ 149704 h 590237"/>
                <a:gd name="connsiteX31" fmla="*/ 571938 w 590237"/>
                <a:gd name="connsiteY31" fmla="*/ 149002 h 590237"/>
                <a:gd name="connsiteX32" fmla="*/ 592315 w 590237"/>
                <a:gd name="connsiteY32" fmla="*/ 167974 h 590237"/>
                <a:gd name="connsiteX33" fmla="*/ 592315 w 590237"/>
                <a:gd name="connsiteY33" fmla="*/ 572708 h 590237"/>
                <a:gd name="connsiteX34" fmla="*/ 573343 w 590237"/>
                <a:gd name="connsiteY34" fmla="*/ 593086 h 590237"/>
                <a:gd name="connsiteX35" fmla="*/ 511508 w 590237"/>
                <a:gd name="connsiteY35" fmla="*/ 59238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511508" y="592383"/>
                  </a:moveTo>
                  <a:cubicBezTo>
                    <a:pt x="491131" y="592383"/>
                    <a:pt x="471457" y="592383"/>
                    <a:pt x="451079" y="592383"/>
                  </a:cubicBezTo>
                  <a:cubicBezTo>
                    <a:pt x="434215" y="592383"/>
                    <a:pt x="421567" y="584653"/>
                    <a:pt x="411027" y="572006"/>
                  </a:cubicBezTo>
                  <a:cubicBezTo>
                    <a:pt x="399785" y="557952"/>
                    <a:pt x="397677" y="545304"/>
                    <a:pt x="414541" y="532656"/>
                  </a:cubicBezTo>
                  <a:cubicBezTo>
                    <a:pt x="430702" y="520711"/>
                    <a:pt x="449674" y="508063"/>
                    <a:pt x="438431" y="483470"/>
                  </a:cubicBezTo>
                  <a:cubicBezTo>
                    <a:pt x="427189" y="458876"/>
                    <a:pt x="408217" y="443418"/>
                    <a:pt x="378705" y="443418"/>
                  </a:cubicBezTo>
                  <a:cubicBezTo>
                    <a:pt x="351301" y="442715"/>
                    <a:pt x="328816" y="447634"/>
                    <a:pt x="311249" y="470822"/>
                  </a:cubicBezTo>
                  <a:cubicBezTo>
                    <a:pt x="295791" y="491902"/>
                    <a:pt x="299304" y="508766"/>
                    <a:pt x="318978" y="525630"/>
                  </a:cubicBezTo>
                  <a:cubicBezTo>
                    <a:pt x="329518" y="534062"/>
                    <a:pt x="347085" y="541088"/>
                    <a:pt x="339356" y="559358"/>
                  </a:cubicBezTo>
                  <a:cubicBezTo>
                    <a:pt x="331626" y="577627"/>
                    <a:pt x="316871" y="590978"/>
                    <a:pt x="295791" y="591680"/>
                  </a:cubicBezTo>
                  <a:cubicBezTo>
                    <a:pt x="252225" y="592383"/>
                    <a:pt x="207958" y="590978"/>
                    <a:pt x="164392" y="592383"/>
                  </a:cubicBezTo>
                  <a:cubicBezTo>
                    <a:pt x="148231" y="593086"/>
                    <a:pt x="149636" y="583248"/>
                    <a:pt x="149636" y="573411"/>
                  </a:cubicBezTo>
                  <a:cubicBezTo>
                    <a:pt x="149636" y="534062"/>
                    <a:pt x="149636" y="494713"/>
                    <a:pt x="149636" y="456066"/>
                  </a:cubicBezTo>
                  <a:cubicBezTo>
                    <a:pt x="149636" y="444823"/>
                    <a:pt x="149636" y="434283"/>
                    <a:pt x="140502" y="425852"/>
                  </a:cubicBezTo>
                  <a:cubicBezTo>
                    <a:pt x="130665" y="416014"/>
                    <a:pt x="121530" y="409690"/>
                    <a:pt x="110287" y="425149"/>
                  </a:cubicBezTo>
                  <a:cubicBezTo>
                    <a:pt x="96937" y="443418"/>
                    <a:pt x="81478" y="460282"/>
                    <a:pt x="55480" y="451147"/>
                  </a:cubicBezTo>
                  <a:cubicBezTo>
                    <a:pt x="26670" y="441310"/>
                    <a:pt x="7698" y="421635"/>
                    <a:pt x="2077" y="390718"/>
                  </a:cubicBezTo>
                  <a:cubicBezTo>
                    <a:pt x="-5652" y="348559"/>
                    <a:pt x="8401" y="316236"/>
                    <a:pt x="40724" y="296561"/>
                  </a:cubicBezTo>
                  <a:cubicBezTo>
                    <a:pt x="66722" y="281103"/>
                    <a:pt x="80775" y="284616"/>
                    <a:pt x="104666" y="309912"/>
                  </a:cubicBezTo>
                  <a:cubicBezTo>
                    <a:pt x="110990" y="316236"/>
                    <a:pt x="113801" y="330992"/>
                    <a:pt x="126449" y="325370"/>
                  </a:cubicBezTo>
                  <a:cubicBezTo>
                    <a:pt x="139097" y="319749"/>
                    <a:pt x="148934" y="309912"/>
                    <a:pt x="148231" y="293750"/>
                  </a:cubicBezTo>
                  <a:cubicBezTo>
                    <a:pt x="148231" y="255104"/>
                    <a:pt x="150339" y="217160"/>
                    <a:pt x="147528" y="178514"/>
                  </a:cubicBezTo>
                  <a:cubicBezTo>
                    <a:pt x="145420" y="151813"/>
                    <a:pt x="155960" y="146894"/>
                    <a:pt x="179148" y="148299"/>
                  </a:cubicBezTo>
                  <a:cubicBezTo>
                    <a:pt x="214282" y="150407"/>
                    <a:pt x="250117" y="148299"/>
                    <a:pt x="285953" y="149002"/>
                  </a:cubicBezTo>
                  <a:cubicBezTo>
                    <a:pt x="296493" y="149002"/>
                    <a:pt x="305628" y="148299"/>
                    <a:pt x="314060" y="140570"/>
                  </a:cubicBezTo>
                  <a:cubicBezTo>
                    <a:pt x="325302" y="130030"/>
                    <a:pt x="331626" y="122301"/>
                    <a:pt x="315465" y="108950"/>
                  </a:cubicBezTo>
                  <a:cubicBezTo>
                    <a:pt x="277521" y="77330"/>
                    <a:pt x="279629" y="45008"/>
                    <a:pt x="318978" y="15496"/>
                  </a:cubicBezTo>
                  <a:cubicBezTo>
                    <a:pt x="359733" y="-15422"/>
                    <a:pt x="427891" y="2145"/>
                    <a:pt x="449674" y="48521"/>
                  </a:cubicBezTo>
                  <a:cubicBezTo>
                    <a:pt x="460214" y="72411"/>
                    <a:pt x="449674" y="87870"/>
                    <a:pt x="433513" y="104031"/>
                  </a:cubicBezTo>
                  <a:cubicBezTo>
                    <a:pt x="426486" y="111058"/>
                    <a:pt x="411027" y="114571"/>
                    <a:pt x="416649" y="128624"/>
                  </a:cubicBezTo>
                  <a:cubicBezTo>
                    <a:pt x="422973" y="142678"/>
                    <a:pt x="434918" y="150407"/>
                    <a:pt x="451782" y="149704"/>
                  </a:cubicBezTo>
                  <a:cubicBezTo>
                    <a:pt x="491834" y="149002"/>
                    <a:pt x="531886" y="149704"/>
                    <a:pt x="571938" y="149002"/>
                  </a:cubicBezTo>
                  <a:cubicBezTo>
                    <a:pt x="585991" y="149002"/>
                    <a:pt x="592315" y="151110"/>
                    <a:pt x="592315" y="167974"/>
                  </a:cubicBezTo>
                  <a:cubicBezTo>
                    <a:pt x="591612" y="302885"/>
                    <a:pt x="591612" y="437797"/>
                    <a:pt x="592315" y="572708"/>
                  </a:cubicBezTo>
                  <a:cubicBezTo>
                    <a:pt x="592315" y="587464"/>
                    <a:pt x="589504" y="593788"/>
                    <a:pt x="573343" y="593086"/>
                  </a:cubicBezTo>
                  <a:cubicBezTo>
                    <a:pt x="553668" y="591680"/>
                    <a:pt x="532588" y="592383"/>
                    <a:pt x="511508" y="59238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7221F48-D5C5-4D45-B316-E8EEF4495CF2}"/>
                </a:ext>
              </a:extLst>
            </p:cNvPr>
            <p:cNvSpPr/>
            <p:nvPr/>
          </p:nvSpPr>
          <p:spPr>
            <a:xfrm>
              <a:off x="503393" y="5823022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D4E1013-FBA5-4968-8A9E-76EE49900970}"/>
                </a:ext>
              </a:extLst>
            </p:cNvPr>
            <p:cNvSpPr/>
            <p:nvPr/>
          </p:nvSpPr>
          <p:spPr>
            <a:xfrm>
              <a:off x="2279759" y="-8368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F12A258-2850-4C63-BD6C-2E790E105C31}"/>
                </a:ext>
              </a:extLst>
            </p:cNvPr>
            <p:cNvSpPr/>
            <p:nvPr/>
          </p:nvSpPr>
          <p:spPr>
            <a:xfrm>
              <a:off x="11189772" y="3061522"/>
              <a:ext cx="1026185" cy="1026186"/>
            </a:xfrm>
            <a:custGeom>
              <a:avLst/>
              <a:gdLst>
                <a:gd name="connsiteX0" fmla="*/ 592177 w 590237"/>
                <a:gd name="connsiteY0" fmla="*/ 219934 h 590237"/>
                <a:gd name="connsiteX1" fmla="*/ 592880 w 590237"/>
                <a:gd name="connsiteY1" fmla="*/ 417382 h 590237"/>
                <a:gd name="connsiteX2" fmla="*/ 569692 w 590237"/>
                <a:gd name="connsiteY2" fmla="*/ 441975 h 590237"/>
                <a:gd name="connsiteX3" fmla="*/ 457265 w 590237"/>
                <a:gd name="connsiteY3" fmla="*/ 441273 h 590237"/>
                <a:gd name="connsiteX4" fmla="*/ 424240 w 590237"/>
                <a:gd name="connsiteY4" fmla="*/ 452515 h 590237"/>
                <a:gd name="connsiteX5" fmla="*/ 424240 w 590237"/>
                <a:gd name="connsiteY5" fmla="*/ 481325 h 590237"/>
                <a:gd name="connsiteX6" fmla="*/ 451644 w 590237"/>
                <a:gd name="connsiteY6" fmla="*/ 535430 h 590237"/>
                <a:gd name="connsiteX7" fmla="*/ 386296 w 590237"/>
                <a:gd name="connsiteY7" fmla="*/ 589535 h 590237"/>
                <a:gd name="connsiteX8" fmla="*/ 301274 w 590237"/>
                <a:gd name="connsiteY8" fmla="*/ 558618 h 590237"/>
                <a:gd name="connsiteX9" fmla="*/ 306895 w 590237"/>
                <a:gd name="connsiteY9" fmla="*/ 489054 h 590237"/>
                <a:gd name="connsiteX10" fmla="*/ 323759 w 590237"/>
                <a:gd name="connsiteY10" fmla="*/ 463055 h 590237"/>
                <a:gd name="connsiteX11" fmla="*/ 288626 w 590237"/>
                <a:gd name="connsiteY11" fmla="*/ 441975 h 590237"/>
                <a:gd name="connsiteX12" fmla="*/ 170579 w 590237"/>
                <a:gd name="connsiteY12" fmla="*/ 442678 h 590237"/>
                <a:gd name="connsiteX13" fmla="*/ 148093 w 590237"/>
                <a:gd name="connsiteY13" fmla="*/ 420193 h 590237"/>
                <a:gd name="connsiteX14" fmla="*/ 148796 w 590237"/>
                <a:gd name="connsiteY14" fmla="*/ 304956 h 590237"/>
                <a:gd name="connsiteX15" fmla="*/ 136851 w 590237"/>
                <a:gd name="connsiteY15" fmla="*/ 273336 h 590237"/>
                <a:gd name="connsiteX16" fmla="*/ 110150 w 590237"/>
                <a:gd name="connsiteY16" fmla="*/ 274741 h 590237"/>
                <a:gd name="connsiteX17" fmla="*/ 50423 w 590237"/>
                <a:gd name="connsiteY17" fmla="*/ 300740 h 590237"/>
                <a:gd name="connsiteX18" fmla="*/ 534 w 590237"/>
                <a:gd name="connsiteY18" fmla="*/ 234690 h 590237"/>
                <a:gd name="connsiteX19" fmla="*/ 37072 w 590237"/>
                <a:gd name="connsiteY19" fmla="*/ 148964 h 590237"/>
                <a:gd name="connsiteX20" fmla="*/ 103826 w 590237"/>
                <a:gd name="connsiteY20" fmla="*/ 159504 h 590237"/>
                <a:gd name="connsiteX21" fmla="*/ 128419 w 590237"/>
                <a:gd name="connsiteY21" fmla="*/ 174963 h 590237"/>
                <a:gd name="connsiteX22" fmla="*/ 148796 w 590237"/>
                <a:gd name="connsiteY22" fmla="*/ 141938 h 590237"/>
                <a:gd name="connsiteX23" fmla="*/ 148093 w 590237"/>
                <a:gd name="connsiteY23" fmla="*/ 18972 h 590237"/>
                <a:gd name="connsiteX24" fmla="*/ 165660 w 590237"/>
                <a:gd name="connsiteY24" fmla="*/ 0 h 590237"/>
                <a:gd name="connsiteX25" fmla="*/ 291437 w 590237"/>
                <a:gd name="connsiteY25" fmla="*/ 0 h 590237"/>
                <a:gd name="connsiteX26" fmla="*/ 329381 w 590237"/>
                <a:gd name="connsiteY26" fmla="*/ 18269 h 590237"/>
                <a:gd name="connsiteX27" fmla="*/ 325867 w 590237"/>
                <a:gd name="connsiteY27" fmla="*/ 59726 h 590237"/>
                <a:gd name="connsiteX28" fmla="*/ 301274 w 590237"/>
                <a:gd name="connsiteY28" fmla="*/ 103994 h 590237"/>
                <a:gd name="connsiteX29" fmla="*/ 350461 w 590237"/>
                <a:gd name="connsiteY29" fmla="*/ 146857 h 590237"/>
                <a:gd name="connsiteX30" fmla="*/ 421430 w 590237"/>
                <a:gd name="connsiteY30" fmla="*/ 129993 h 590237"/>
                <a:gd name="connsiteX31" fmla="*/ 418619 w 590237"/>
                <a:gd name="connsiteY31" fmla="*/ 63942 h 590237"/>
                <a:gd name="connsiteX32" fmla="*/ 401052 w 590237"/>
                <a:gd name="connsiteY32" fmla="*/ 33728 h 590237"/>
                <a:gd name="connsiteX33" fmla="*/ 435483 w 590237"/>
                <a:gd name="connsiteY33" fmla="*/ 2108 h 590237"/>
                <a:gd name="connsiteX34" fmla="*/ 580232 w 590237"/>
                <a:gd name="connsiteY34" fmla="*/ 702 h 590237"/>
                <a:gd name="connsiteX35" fmla="*/ 590069 w 590237"/>
                <a:gd name="connsiteY35" fmla="*/ 21080 h 590237"/>
                <a:gd name="connsiteX36" fmla="*/ 592177 w 590237"/>
                <a:gd name="connsiteY36" fmla="*/ 219934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592177" y="219934"/>
                  </a:moveTo>
                  <a:cubicBezTo>
                    <a:pt x="592177" y="285984"/>
                    <a:pt x="591474" y="351332"/>
                    <a:pt x="592880" y="417382"/>
                  </a:cubicBezTo>
                  <a:cubicBezTo>
                    <a:pt x="592880" y="435652"/>
                    <a:pt x="590069" y="442678"/>
                    <a:pt x="569692" y="441975"/>
                  </a:cubicBezTo>
                  <a:cubicBezTo>
                    <a:pt x="532451" y="439867"/>
                    <a:pt x="494507" y="441975"/>
                    <a:pt x="457265" y="441273"/>
                  </a:cubicBezTo>
                  <a:cubicBezTo>
                    <a:pt x="444618" y="441273"/>
                    <a:pt x="433375" y="443381"/>
                    <a:pt x="424240" y="452515"/>
                  </a:cubicBezTo>
                  <a:cubicBezTo>
                    <a:pt x="415106" y="461650"/>
                    <a:pt x="410187" y="470785"/>
                    <a:pt x="424240" y="481325"/>
                  </a:cubicBezTo>
                  <a:cubicBezTo>
                    <a:pt x="441807" y="494675"/>
                    <a:pt x="460779" y="510134"/>
                    <a:pt x="451644" y="535430"/>
                  </a:cubicBezTo>
                  <a:cubicBezTo>
                    <a:pt x="441104" y="565644"/>
                    <a:pt x="420727" y="586021"/>
                    <a:pt x="386296" y="589535"/>
                  </a:cubicBezTo>
                  <a:cubicBezTo>
                    <a:pt x="352569" y="592346"/>
                    <a:pt x="323057" y="588129"/>
                    <a:pt x="301274" y="558618"/>
                  </a:cubicBezTo>
                  <a:cubicBezTo>
                    <a:pt x="281600" y="531916"/>
                    <a:pt x="283708" y="511539"/>
                    <a:pt x="306895" y="489054"/>
                  </a:cubicBezTo>
                  <a:cubicBezTo>
                    <a:pt x="313922" y="482027"/>
                    <a:pt x="332191" y="479919"/>
                    <a:pt x="323759" y="463055"/>
                  </a:cubicBezTo>
                  <a:cubicBezTo>
                    <a:pt x="316733" y="449002"/>
                    <a:pt x="304085" y="441975"/>
                    <a:pt x="288626" y="441975"/>
                  </a:cubicBezTo>
                  <a:cubicBezTo>
                    <a:pt x="249277" y="441975"/>
                    <a:pt x="209928" y="441273"/>
                    <a:pt x="170579" y="442678"/>
                  </a:cubicBezTo>
                  <a:cubicBezTo>
                    <a:pt x="152309" y="443381"/>
                    <a:pt x="147391" y="438462"/>
                    <a:pt x="148093" y="420193"/>
                  </a:cubicBezTo>
                  <a:cubicBezTo>
                    <a:pt x="149499" y="382249"/>
                    <a:pt x="148093" y="343602"/>
                    <a:pt x="148796" y="304956"/>
                  </a:cubicBezTo>
                  <a:cubicBezTo>
                    <a:pt x="148796" y="292308"/>
                    <a:pt x="146688" y="281768"/>
                    <a:pt x="136851" y="273336"/>
                  </a:cubicBezTo>
                  <a:cubicBezTo>
                    <a:pt x="127013" y="264904"/>
                    <a:pt x="119284" y="262094"/>
                    <a:pt x="110150" y="274741"/>
                  </a:cubicBezTo>
                  <a:cubicBezTo>
                    <a:pt x="96096" y="295119"/>
                    <a:pt x="77827" y="311983"/>
                    <a:pt x="50423" y="300740"/>
                  </a:cubicBezTo>
                  <a:cubicBezTo>
                    <a:pt x="22317" y="288795"/>
                    <a:pt x="3345" y="267715"/>
                    <a:pt x="534" y="234690"/>
                  </a:cubicBezTo>
                  <a:cubicBezTo>
                    <a:pt x="-2277" y="199556"/>
                    <a:pt x="5453" y="169342"/>
                    <a:pt x="37072" y="148964"/>
                  </a:cubicBezTo>
                  <a:cubicBezTo>
                    <a:pt x="63071" y="132101"/>
                    <a:pt x="81340" y="134911"/>
                    <a:pt x="103826" y="159504"/>
                  </a:cubicBezTo>
                  <a:cubicBezTo>
                    <a:pt x="110150" y="166531"/>
                    <a:pt x="113663" y="182693"/>
                    <a:pt x="128419" y="174963"/>
                  </a:cubicBezTo>
                  <a:cubicBezTo>
                    <a:pt x="141067" y="168639"/>
                    <a:pt x="148796" y="158099"/>
                    <a:pt x="148796" y="141938"/>
                  </a:cubicBezTo>
                  <a:cubicBezTo>
                    <a:pt x="148093" y="101183"/>
                    <a:pt x="149499" y="59726"/>
                    <a:pt x="148093" y="18972"/>
                  </a:cubicBezTo>
                  <a:cubicBezTo>
                    <a:pt x="148093" y="4918"/>
                    <a:pt x="150904" y="0"/>
                    <a:pt x="165660" y="0"/>
                  </a:cubicBezTo>
                  <a:cubicBezTo>
                    <a:pt x="207820" y="702"/>
                    <a:pt x="249980" y="702"/>
                    <a:pt x="291437" y="0"/>
                  </a:cubicBezTo>
                  <a:cubicBezTo>
                    <a:pt x="307598" y="0"/>
                    <a:pt x="319543" y="6324"/>
                    <a:pt x="329381" y="18269"/>
                  </a:cubicBezTo>
                  <a:cubicBezTo>
                    <a:pt x="342029" y="33728"/>
                    <a:pt x="343434" y="47078"/>
                    <a:pt x="325867" y="59726"/>
                  </a:cubicBezTo>
                  <a:cubicBezTo>
                    <a:pt x="311111" y="70266"/>
                    <a:pt x="294247" y="82211"/>
                    <a:pt x="301274" y="103994"/>
                  </a:cubicBezTo>
                  <a:cubicBezTo>
                    <a:pt x="309003" y="126480"/>
                    <a:pt x="325165" y="142641"/>
                    <a:pt x="350461" y="146857"/>
                  </a:cubicBezTo>
                  <a:cubicBezTo>
                    <a:pt x="376459" y="151073"/>
                    <a:pt x="401755" y="150370"/>
                    <a:pt x="421430" y="129993"/>
                  </a:cubicBezTo>
                  <a:cubicBezTo>
                    <a:pt x="446023" y="104697"/>
                    <a:pt x="445320" y="87130"/>
                    <a:pt x="418619" y="63942"/>
                  </a:cubicBezTo>
                  <a:cubicBezTo>
                    <a:pt x="409484" y="56213"/>
                    <a:pt x="394728" y="50591"/>
                    <a:pt x="401052" y="33728"/>
                  </a:cubicBezTo>
                  <a:cubicBezTo>
                    <a:pt x="407376" y="18269"/>
                    <a:pt x="417916" y="2810"/>
                    <a:pt x="435483" y="2108"/>
                  </a:cubicBezTo>
                  <a:cubicBezTo>
                    <a:pt x="483967" y="0"/>
                    <a:pt x="532451" y="702"/>
                    <a:pt x="580232" y="702"/>
                  </a:cubicBezTo>
                  <a:cubicBezTo>
                    <a:pt x="596393" y="702"/>
                    <a:pt x="589366" y="13350"/>
                    <a:pt x="590069" y="21080"/>
                  </a:cubicBezTo>
                  <a:cubicBezTo>
                    <a:pt x="592177" y="86428"/>
                    <a:pt x="592177" y="153181"/>
                    <a:pt x="592177" y="219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A97F361D-FCD1-4D4D-BA70-69ECBFFB315C}"/>
                </a:ext>
              </a:extLst>
            </p:cNvPr>
            <p:cNvSpPr/>
            <p:nvPr/>
          </p:nvSpPr>
          <p:spPr>
            <a:xfrm>
              <a:off x="1278125" y="6079568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54DAAE5-0172-4D94-ACA6-60327C202275}"/>
                </a:ext>
              </a:extLst>
            </p:cNvPr>
            <p:cNvSpPr/>
            <p:nvPr/>
          </p:nvSpPr>
          <p:spPr>
            <a:xfrm>
              <a:off x="2019223" y="746850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60EDBEE4-EAA1-457E-A74E-8C6B1A9DEBDC}"/>
                </a:ext>
              </a:extLst>
            </p:cNvPr>
            <p:cNvSpPr/>
            <p:nvPr/>
          </p:nvSpPr>
          <p:spPr>
            <a:xfrm>
              <a:off x="-8381" y="-8368"/>
              <a:ext cx="1026185" cy="769640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19EFD9C-D05F-4EED-968C-0909514FA50C}"/>
                </a:ext>
              </a:extLst>
            </p:cNvPr>
            <p:cNvSpPr/>
            <p:nvPr/>
          </p:nvSpPr>
          <p:spPr>
            <a:xfrm>
              <a:off x="11446318" y="-19638"/>
              <a:ext cx="769640" cy="1026186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C50D888-27D7-464C-99EC-298B8B928298}"/>
                </a:ext>
              </a:extLst>
            </p:cNvPr>
            <p:cNvSpPr/>
            <p:nvPr/>
          </p:nvSpPr>
          <p:spPr>
            <a:xfrm>
              <a:off x="11189772" y="75082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70866E0-69BF-4398-A572-507881C11C9E}"/>
                </a:ext>
              </a:extLst>
            </p:cNvPr>
            <p:cNvSpPr/>
            <p:nvPr/>
          </p:nvSpPr>
          <p:spPr>
            <a:xfrm>
              <a:off x="2300444" y="5823022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4681FD3-7B16-4F86-AABB-D17C64F726B0}"/>
                </a:ext>
              </a:extLst>
            </p:cNvPr>
            <p:cNvSpPr/>
            <p:nvPr/>
          </p:nvSpPr>
          <p:spPr>
            <a:xfrm>
              <a:off x="3049369" y="-836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495A61A-DC82-416B-B676-B6FBD8DEC4EB}"/>
                </a:ext>
              </a:extLst>
            </p:cNvPr>
            <p:cNvSpPr/>
            <p:nvPr/>
          </p:nvSpPr>
          <p:spPr>
            <a:xfrm>
              <a:off x="2809672" y="609178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69833D6C-33C2-411A-9F38-ABBED2B7D9DF}"/>
                </a:ext>
              </a:extLst>
            </p:cNvPr>
            <p:cNvSpPr/>
            <p:nvPr/>
          </p:nvSpPr>
          <p:spPr>
            <a:xfrm>
              <a:off x="1510742" y="757826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A143AAA6-B3B0-431E-AF50-EB4B146D44AF}"/>
                </a:ext>
              </a:extLst>
            </p:cNvPr>
            <p:cNvSpPr/>
            <p:nvPr/>
          </p:nvSpPr>
          <p:spPr>
            <a:xfrm>
              <a:off x="3046366" y="488299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2657AF4-763E-432F-BAC3-C31278ECFA0A}"/>
                </a:ext>
              </a:extLst>
            </p:cNvPr>
            <p:cNvSpPr/>
            <p:nvPr/>
          </p:nvSpPr>
          <p:spPr>
            <a:xfrm>
              <a:off x="-8381" y="6079568"/>
              <a:ext cx="769640" cy="769640"/>
            </a:xfrm>
            <a:custGeom>
              <a:avLst/>
              <a:gdLst>
                <a:gd name="connsiteX0" fmla="*/ 220637 w 442678"/>
                <a:gd name="connsiteY0" fmla="*/ 443137 h 442678"/>
                <a:gd name="connsiteX1" fmla="*/ 21080 w 442678"/>
                <a:gd name="connsiteY1" fmla="*/ 443840 h 442678"/>
                <a:gd name="connsiteX2" fmla="*/ 0 w 442678"/>
                <a:gd name="connsiteY2" fmla="*/ 422760 h 442678"/>
                <a:gd name="connsiteX3" fmla="*/ 0 w 442678"/>
                <a:gd name="connsiteY3" fmla="*/ 22944 h 442678"/>
                <a:gd name="connsiteX4" fmla="*/ 23188 w 442678"/>
                <a:gd name="connsiteY4" fmla="*/ 459 h 442678"/>
                <a:gd name="connsiteX5" fmla="*/ 141236 w 442678"/>
                <a:gd name="connsiteY5" fmla="*/ 459 h 442678"/>
                <a:gd name="connsiteX6" fmla="*/ 183396 w 442678"/>
                <a:gd name="connsiteY6" fmla="*/ 20836 h 442678"/>
                <a:gd name="connsiteX7" fmla="*/ 179882 w 442678"/>
                <a:gd name="connsiteY7" fmla="*/ 60185 h 442678"/>
                <a:gd name="connsiteX8" fmla="*/ 155289 w 442678"/>
                <a:gd name="connsiteY8" fmla="*/ 106561 h 442678"/>
                <a:gd name="connsiteX9" fmla="*/ 213610 w 442678"/>
                <a:gd name="connsiteY9" fmla="*/ 148721 h 442678"/>
                <a:gd name="connsiteX10" fmla="*/ 276147 w 442678"/>
                <a:gd name="connsiteY10" fmla="*/ 129046 h 442678"/>
                <a:gd name="connsiteX11" fmla="*/ 272634 w 442678"/>
                <a:gd name="connsiteY11" fmla="*/ 65104 h 442678"/>
                <a:gd name="connsiteX12" fmla="*/ 254364 w 442678"/>
                <a:gd name="connsiteY12" fmla="*/ 35592 h 442678"/>
                <a:gd name="connsiteX13" fmla="*/ 293011 w 442678"/>
                <a:gd name="connsiteY13" fmla="*/ 1162 h 442678"/>
                <a:gd name="connsiteX14" fmla="*/ 432841 w 442678"/>
                <a:gd name="connsiteY14" fmla="*/ 459 h 442678"/>
                <a:gd name="connsiteX15" fmla="*/ 444084 w 442678"/>
                <a:gd name="connsiteY15" fmla="*/ 14512 h 442678"/>
                <a:gd name="connsiteX16" fmla="*/ 444084 w 442678"/>
                <a:gd name="connsiteY16" fmla="*/ 148721 h 442678"/>
                <a:gd name="connsiteX17" fmla="*/ 412464 w 442678"/>
                <a:gd name="connsiteY17" fmla="*/ 189475 h 442678"/>
                <a:gd name="connsiteX18" fmla="*/ 380141 w 442678"/>
                <a:gd name="connsiteY18" fmla="*/ 171909 h 442678"/>
                <a:gd name="connsiteX19" fmla="*/ 316199 w 442678"/>
                <a:gd name="connsiteY19" fmla="*/ 169098 h 442678"/>
                <a:gd name="connsiteX20" fmla="*/ 319712 w 442678"/>
                <a:gd name="connsiteY20" fmla="*/ 278714 h 442678"/>
                <a:gd name="connsiteX21" fmla="*/ 378033 w 442678"/>
                <a:gd name="connsiteY21" fmla="*/ 273795 h 442678"/>
                <a:gd name="connsiteX22" fmla="*/ 412464 w 442678"/>
                <a:gd name="connsiteY22" fmla="*/ 254121 h 442678"/>
                <a:gd name="connsiteX23" fmla="*/ 444084 w 442678"/>
                <a:gd name="connsiteY23" fmla="*/ 300496 h 442678"/>
                <a:gd name="connsiteX24" fmla="*/ 444084 w 442678"/>
                <a:gd name="connsiteY24" fmla="*/ 423463 h 442678"/>
                <a:gd name="connsiteX25" fmla="*/ 424409 w 442678"/>
                <a:gd name="connsiteY25" fmla="*/ 443137 h 442678"/>
                <a:gd name="connsiteX26" fmla="*/ 220637 w 442678"/>
                <a:gd name="connsiteY26" fmla="*/ 443137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442678">
                  <a:moveTo>
                    <a:pt x="220637" y="443137"/>
                  </a:moveTo>
                  <a:cubicBezTo>
                    <a:pt x="153884" y="443137"/>
                    <a:pt x="87131" y="442435"/>
                    <a:pt x="21080" y="443840"/>
                  </a:cubicBezTo>
                  <a:cubicBezTo>
                    <a:pt x="4216" y="443840"/>
                    <a:pt x="0" y="439624"/>
                    <a:pt x="0" y="422760"/>
                  </a:cubicBezTo>
                  <a:cubicBezTo>
                    <a:pt x="703" y="289254"/>
                    <a:pt x="703" y="156450"/>
                    <a:pt x="0" y="22944"/>
                  </a:cubicBezTo>
                  <a:cubicBezTo>
                    <a:pt x="0" y="4675"/>
                    <a:pt x="4919" y="-244"/>
                    <a:pt x="23188" y="459"/>
                  </a:cubicBezTo>
                  <a:cubicBezTo>
                    <a:pt x="62537" y="1864"/>
                    <a:pt x="101886" y="1162"/>
                    <a:pt x="141236" y="459"/>
                  </a:cubicBezTo>
                  <a:cubicBezTo>
                    <a:pt x="159505" y="-244"/>
                    <a:pt x="172856" y="7486"/>
                    <a:pt x="183396" y="20836"/>
                  </a:cubicBezTo>
                  <a:cubicBezTo>
                    <a:pt x="195340" y="35592"/>
                    <a:pt x="195340" y="47537"/>
                    <a:pt x="179882" y="60185"/>
                  </a:cubicBezTo>
                  <a:cubicBezTo>
                    <a:pt x="165126" y="71428"/>
                    <a:pt x="145452" y="83373"/>
                    <a:pt x="155289" y="106561"/>
                  </a:cubicBezTo>
                  <a:cubicBezTo>
                    <a:pt x="165829" y="131154"/>
                    <a:pt x="184098" y="148018"/>
                    <a:pt x="213610" y="148721"/>
                  </a:cubicBezTo>
                  <a:cubicBezTo>
                    <a:pt x="236798" y="149424"/>
                    <a:pt x="258580" y="148018"/>
                    <a:pt x="276147" y="129046"/>
                  </a:cubicBezTo>
                  <a:cubicBezTo>
                    <a:pt x="299335" y="103750"/>
                    <a:pt x="298632" y="88292"/>
                    <a:pt x="272634" y="65104"/>
                  </a:cubicBezTo>
                  <a:cubicBezTo>
                    <a:pt x="264202" y="57375"/>
                    <a:pt x="248040" y="52456"/>
                    <a:pt x="254364" y="35592"/>
                  </a:cubicBezTo>
                  <a:cubicBezTo>
                    <a:pt x="260689" y="17323"/>
                    <a:pt x="273336" y="1864"/>
                    <a:pt x="293011" y="1162"/>
                  </a:cubicBezTo>
                  <a:cubicBezTo>
                    <a:pt x="339387" y="-946"/>
                    <a:pt x="385763" y="459"/>
                    <a:pt x="432841" y="459"/>
                  </a:cubicBezTo>
                  <a:cubicBezTo>
                    <a:pt x="444084" y="459"/>
                    <a:pt x="444084" y="6783"/>
                    <a:pt x="444084" y="14512"/>
                  </a:cubicBezTo>
                  <a:cubicBezTo>
                    <a:pt x="444084" y="59483"/>
                    <a:pt x="444084" y="103750"/>
                    <a:pt x="444084" y="148721"/>
                  </a:cubicBezTo>
                  <a:cubicBezTo>
                    <a:pt x="444084" y="169801"/>
                    <a:pt x="429328" y="181746"/>
                    <a:pt x="412464" y="189475"/>
                  </a:cubicBezTo>
                  <a:cubicBezTo>
                    <a:pt x="394897" y="197907"/>
                    <a:pt x="388573" y="181746"/>
                    <a:pt x="380141" y="171909"/>
                  </a:cubicBezTo>
                  <a:cubicBezTo>
                    <a:pt x="357656" y="146613"/>
                    <a:pt x="340792" y="145208"/>
                    <a:pt x="316199" y="169098"/>
                  </a:cubicBezTo>
                  <a:cubicBezTo>
                    <a:pt x="285984" y="197907"/>
                    <a:pt x="288092" y="252013"/>
                    <a:pt x="319712" y="278714"/>
                  </a:cubicBezTo>
                  <a:cubicBezTo>
                    <a:pt x="342197" y="297686"/>
                    <a:pt x="358359" y="296280"/>
                    <a:pt x="378033" y="273795"/>
                  </a:cubicBezTo>
                  <a:cubicBezTo>
                    <a:pt x="387168" y="263958"/>
                    <a:pt x="393492" y="245689"/>
                    <a:pt x="412464" y="254121"/>
                  </a:cubicBezTo>
                  <a:cubicBezTo>
                    <a:pt x="431436" y="263255"/>
                    <a:pt x="444084" y="277308"/>
                    <a:pt x="444084" y="300496"/>
                  </a:cubicBezTo>
                  <a:cubicBezTo>
                    <a:pt x="443381" y="341251"/>
                    <a:pt x="443381" y="382708"/>
                    <a:pt x="444084" y="423463"/>
                  </a:cubicBezTo>
                  <a:cubicBezTo>
                    <a:pt x="444786" y="439624"/>
                    <a:pt x="439165" y="443137"/>
                    <a:pt x="424409" y="443137"/>
                  </a:cubicBezTo>
                  <a:cubicBezTo>
                    <a:pt x="355548" y="443137"/>
                    <a:pt x="288092" y="443137"/>
                    <a:pt x="220637" y="4431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C6CF2EC-83E3-4B90-A648-F3C41E0356BC}"/>
                </a:ext>
              </a:extLst>
            </p:cNvPr>
            <p:cNvSpPr/>
            <p:nvPr/>
          </p:nvSpPr>
          <p:spPr>
            <a:xfrm>
              <a:off x="11446318" y="3825733"/>
              <a:ext cx="769640" cy="769640"/>
            </a:xfrm>
            <a:custGeom>
              <a:avLst/>
              <a:gdLst>
                <a:gd name="connsiteX0" fmla="*/ 443557 w 442678"/>
                <a:gd name="connsiteY0" fmla="*/ 221372 h 442678"/>
                <a:gd name="connsiteX1" fmla="*/ 444259 w 442678"/>
                <a:gd name="connsiteY1" fmla="*/ 421632 h 442678"/>
                <a:gd name="connsiteX2" fmla="*/ 421774 w 442678"/>
                <a:gd name="connsiteY2" fmla="*/ 444117 h 442678"/>
                <a:gd name="connsiteX3" fmla="*/ 309348 w 442678"/>
                <a:gd name="connsiteY3" fmla="*/ 444117 h 442678"/>
                <a:gd name="connsiteX4" fmla="*/ 267188 w 442678"/>
                <a:gd name="connsiteY4" fmla="*/ 428658 h 442678"/>
                <a:gd name="connsiteX5" fmla="*/ 268593 w 442678"/>
                <a:gd name="connsiteY5" fmla="*/ 381580 h 442678"/>
                <a:gd name="connsiteX6" fmla="*/ 289673 w 442678"/>
                <a:gd name="connsiteY6" fmla="*/ 335907 h 442678"/>
                <a:gd name="connsiteX7" fmla="*/ 241892 w 442678"/>
                <a:gd name="connsiteY7" fmla="*/ 295855 h 442678"/>
                <a:gd name="connsiteX8" fmla="*/ 164599 w 442678"/>
                <a:gd name="connsiteY8" fmla="*/ 318340 h 442678"/>
                <a:gd name="connsiteX9" fmla="*/ 168815 w 442678"/>
                <a:gd name="connsiteY9" fmla="*/ 375256 h 442678"/>
                <a:gd name="connsiteX10" fmla="*/ 190598 w 442678"/>
                <a:gd name="connsiteY10" fmla="*/ 408984 h 442678"/>
                <a:gd name="connsiteX11" fmla="*/ 144924 w 442678"/>
                <a:gd name="connsiteY11" fmla="*/ 442712 h 442678"/>
                <a:gd name="connsiteX12" fmla="*/ 13526 w 442678"/>
                <a:gd name="connsiteY12" fmla="*/ 443414 h 442678"/>
                <a:gd name="connsiteX13" fmla="*/ 176 w 442678"/>
                <a:gd name="connsiteY13" fmla="*/ 427956 h 442678"/>
                <a:gd name="connsiteX14" fmla="*/ 878 w 442678"/>
                <a:gd name="connsiteY14" fmla="*/ 296558 h 442678"/>
                <a:gd name="connsiteX15" fmla="*/ 33904 w 442678"/>
                <a:gd name="connsiteY15" fmla="*/ 253695 h 442678"/>
                <a:gd name="connsiteX16" fmla="*/ 66226 w 442678"/>
                <a:gd name="connsiteY16" fmla="*/ 271964 h 442678"/>
                <a:gd name="connsiteX17" fmla="*/ 130871 w 442678"/>
                <a:gd name="connsiteY17" fmla="*/ 273370 h 442678"/>
                <a:gd name="connsiteX18" fmla="*/ 129466 w 442678"/>
                <a:gd name="connsiteY18" fmla="*/ 167267 h 442678"/>
                <a:gd name="connsiteX19" fmla="*/ 66929 w 442678"/>
                <a:gd name="connsiteY19" fmla="*/ 170078 h 442678"/>
                <a:gd name="connsiteX20" fmla="*/ 36011 w 442678"/>
                <a:gd name="connsiteY20" fmla="*/ 189050 h 442678"/>
                <a:gd name="connsiteX21" fmla="*/ 2284 w 442678"/>
                <a:gd name="connsiteY21" fmla="*/ 146890 h 442678"/>
                <a:gd name="connsiteX22" fmla="*/ 1581 w 442678"/>
                <a:gd name="connsiteY22" fmla="*/ 12681 h 442678"/>
                <a:gd name="connsiteX23" fmla="*/ 16337 w 442678"/>
                <a:gd name="connsiteY23" fmla="*/ 33 h 442678"/>
                <a:gd name="connsiteX24" fmla="*/ 144924 w 442678"/>
                <a:gd name="connsiteY24" fmla="*/ 33 h 442678"/>
                <a:gd name="connsiteX25" fmla="*/ 191300 w 442678"/>
                <a:gd name="connsiteY25" fmla="*/ 32356 h 442678"/>
                <a:gd name="connsiteX26" fmla="*/ 170923 w 442678"/>
                <a:gd name="connsiteY26" fmla="*/ 66084 h 442678"/>
                <a:gd name="connsiteX27" fmla="*/ 167410 w 442678"/>
                <a:gd name="connsiteY27" fmla="*/ 124405 h 442678"/>
                <a:gd name="connsiteX28" fmla="*/ 279133 w 442678"/>
                <a:gd name="connsiteY28" fmla="*/ 125810 h 442678"/>
                <a:gd name="connsiteX29" fmla="*/ 274917 w 442678"/>
                <a:gd name="connsiteY29" fmla="*/ 65381 h 442678"/>
                <a:gd name="connsiteX30" fmla="*/ 255243 w 442678"/>
                <a:gd name="connsiteY30" fmla="*/ 33761 h 442678"/>
                <a:gd name="connsiteX31" fmla="*/ 298105 w 442678"/>
                <a:gd name="connsiteY31" fmla="*/ 736 h 442678"/>
                <a:gd name="connsiteX32" fmla="*/ 429503 w 442678"/>
                <a:gd name="connsiteY32" fmla="*/ 33 h 442678"/>
                <a:gd name="connsiteX33" fmla="*/ 444962 w 442678"/>
                <a:gd name="connsiteY33" fmla="*/ 21113 h 442678"/>
                <a:gd name="connsiteX34" fmla="*/ 443557 w 442678"/>
                <a:gd name="connsiteY34" fmla="*/ 221372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442678">
                  <a:moveTo>
                    <a:pt x="443557" y="221372"/>
                  </a:moveTo>
                  <a:cubicBezTo>
                    <a:pt x="443557" y="288125"/>
                    <a:pt x="442854" y="354879"/>
                    <a:pt x="444259" y="421632"/>
                  </a:cubicBezTo>
                  <a:cubicBezTo>
                    <a:pt x="444259" y="439901"/>
                    <a:pt x="439341" y="444820"/>
                    <a:pt x="421774" y="444117"/>
                  </a:cubicBezTo>
                  <a:cubicBezTo>
                    <a:pt x="384533" y="442712"/>
                    <a:pt x="346589" y="443414"/>
                    <a:pt x="309348" y="444117"/>
                  </a:cubicBezTo>
                  <a:cubicBezTo>
                    <a:pt x="293186" y="444117"/>
                    <a:pt x="278431" y="440604"/>
                    <a:pt x="267188" y="428658"/>
                  </a:cubicBezTo>
                  <a:cubicBezTo>
                    <a:pt x="248216" y="409686"/>
                    <a:pt x="248216" y="399147"/>
                    <a:pt x="268593" y="381580"/>
                  </a:cubicBezTo>
                  <a:cubicBezTo>
                    <a:pt x="282646" y="369635"/>
                    <a:pt x="298808" y="356987"/>
                    <a:pt x="289673" y="335907"/>
                  </a:cubicBezTo>
                  <a:cubicBezTo>
                    <a:pt x="280538" y="315529"/>
                    <a:pt x="266485" y="298665"/>
                    <a:pt x="241892" y="295855"/>
                  </a:cubicBezTo>
                  <a:cubicBezTo>
                    <a:pt x="213083" y="292342"/>
                    <a:pt x="185679" y="292342"/>
                    <a:pt x="164599" y="318340"/>
                  </a:cubicBezTo>
                  <a:cubicBezTo>
                    <a:pt x="147032" y="340825"/>
                    <a:pt x="148438" y="355581"/>
                    <a:pt x="168815" y="375256"/>
                  </a:cubicBezTo>
                  <a:cubicBezTo>
                    <a:pt x="178652" y="384391"/>
                    <a:pt x="197624" y="389309"/>
                    <a:pt x="190598" y="408984"/>
                  </a:cubicBezTo>
                  <a:cubicBezTo>
                    <a:pt x="182868" y="429361"/>
                    <a:pt x="167410" y="442009"/>
                    <a:pt x="144924" y="442712"/>
                  </a:cubicBezTo>
                  <a:cubicBezTo>
                    <a:pt x="101359" y="444117"/>
                    <a:pt x="57091" y="442712"/>
                    <a:pt x="13526" y="443414"/>
                  </a:cubicBezTo>
                  <a:cubicBezTo>
                    <a:pt x="1581" y="443414"/>
                    <a:pt x="176" y="437793"/>
                    <a:pt x="176" y="427956"/>
                  </a:cubicBezTo>
                  <a:cubicBezTo>
                    <a:pt x="176" y="384391"/>
                    <a:pt x="-527" y="340123"/>
                    <a:pt x="878" y="296558"/>
                  </a:cubicBezTo>
                  <a:cubicBezTo>
                    <a:pt x="1581" y="274775"/>
                    <a:pt x="14932" y="261424"/>
                    <a:pt x="33904" y="253695"/>
                  </a:cubicBezTo>
                  <a:cubicBezTo>
                    <a:pt x="51470" y="246668"/>
                    <a:pt x="57794" y="262830"/>
                    <a:pt x="66226" y="271964"/>
                  </a:cubicBezTo>
                  <a:cubicBezTo>
                    <a:pt x="88711" y="297260"/>
                    <a:pt x="106278" y="297963"/>
                    <a:pt x="130871" y="273370"/>
                  </a:cubicBezTo>
                  <a:cubicBezTo>
                    <a:pt x="158275" y="246668"/>
                    <a:pt x="157572" y="193266"/>
                    <a:pt x="129466" y="167267"/>
                  </a:cubicBezTo>
                  <a:cubicBezTo>
                    <a:pt x="105575" y="144782"/>
                    <a:pt x="88711" y="146187"/>
                    <a:pt x="66929" y="170078"/>
                  </a:cubicBezTo>
                  <a:cubicBezTo>
                    <a:pt x="58497" y="179213"/>
                    <a:pt x="54281" y="196779"/>
                    <a:pt x="36011" y="189050"/>
                  </a:cubicBezTo>
                  <a:cubicBezTo>
                    <a:pt x="17039" y="181321"/>
                    <a:pt x="2986" y="167970"/>
                    <a:pt x="2284" y="146890"/>
                  </a:cubicBezTo>
                  <a:cubicBezTo>
                    <a:pt x="878" y="101920"/>
                    <a:pt x="2284" y="57652"/>
                    <a:pt x="1581" y="12681"/>
                  </a:cubicBezTo>
                  <a:cubicBezTo>
                    <a:pt x="1581" y="736"/>
                    <a:pt x="7202" y="33"/>
                    <a:pt x="16337" y="33"/>
                  </a:cubicBezTo>
                  <a:cubicBezTo>
                    <a:pt x="59199" y="33"/>
                    <a:pt x="102062" y="736"/>
                    <a:pt x="144924" y="33"/>
                  </a:cubicBezTo>
                  <a:cubicBezTo>
                    <a:pt x="168112" y="33"/>
                    <a:pt x="182868" y="13384"/>
                    <a:pt x="191300" y="32356"/>
                  </a:cubicBezTo>
                  <a:cubicBezTo>
                    <a:pt x="199732" y="51328"/>
                    <a:pt x="180760" y="56949"/>
                    <a:pt x="170923" y="66084"/>
                  </a:cubicBezTo>
                  <a:cubicBezTo>
                    <a:pt x="149140" y="86461"/>
                    <a:pt x="147735" y="101920"/>
                    <a:pt x="167410" y="124405"/>
                  </a:cubicBezTo>
                  <a:cubicBezTo>
                    <a:pt x="195516" y="157430"/>
                    <a:pt x="251026" y="158133"/>
                    <a:pt x="279133" y="125810"/>
                  </a:cubicBezTo>
                  <a:cubicBezTo>
                    <a:pt x="299510" y="102622"/>
                    <a:pt x="298105" y="85758"/>
                    <a:pt x="274917" y="65381"/>
                  </a:cubicBezTo>
                  <a:cubicBezTo>
                    <a:pt x="265080" y="56949"/>
                    <a:pt x="248216" y="50625"/>
                    <a:pt x="255243" y="33761"/>
                  </a:cubicBezTo>
                  <a:cubicBezTo>
                    <a:pt x="262972" y="15492"/>
                    <a:pt x="275620" y="736"/>
                    <a:pt x="298105" y="736"/>
                  </a:cubicBezTo>
                  <a:cubicBezTo>
                    <a:pt x="341670" y="33"/>
                    <a:pt x="385938" y="1439"/>
                    <a:pt x="429503" y="33"/>
                  </a:cubicBezTo>
                  <a:cubicBezTo>
                    <a:pt x="447772" y="-669"/>
                    <a:pt x="444962" y="9871"/>
                    <a:pt x="444962" y="21113"/>
                  </a:cubicBezTo>
                  <a:cubicBezTo>
                    <a:pt x="443557" y="87866"/>
                    <a:pt x="443557" y="154619"/>
                    <a:pt x="443557" y="2213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0CC2223C-7622-44BE-836F-F8A77209764B}"/>
                </a:ext>
              </a:extLst>
            </p:cNvPr>
            <p:cNvSpPr/>
            <p:nvPr/>
          </p:nvSpPr>
          <p:spPr>
            <a:xfrm>
              <a:off x="744277" y="-8368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0A7DB68-0510-4FD1-862A-7C231EF7AB76}"/>
                </a:ext>
              </a:extLst>
            </p:cNvPr>
            <p:cNvSpPr/>
            <p:nvPr/>
          </p:nvSpPr>
          <p:spPr>
            <a:xfrm>
              <a:off x="-19663" y="5311403"/>
              <a:ext cx="1026185" cy="1026185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F37862C-6188-4F5D-AC37-DC7C4931511B}"/>
                </a:ext>
              </a:extLst>
            </p:cNvPr>
            <p:cNvSpPr/>
            <p:nvPr/>
          </p:nvSpPr>
          <p:spPr>
            <a:xfrm>
              <a:off x="-8382" y="4547575"/>
              <a:ext cx="769640" cy="1013968"/>
            </a:xfrm>
            <a:custGeom>
              <a:avLst/>
              <a:gdLst>
                <a:gd name="connsiteX0" fmla="*/ 1486 w 442678"/>
                <a:gd name="connsiteY0" fmla="*/ 223447 h 583211"/>
                <a:gd name="connsiteX1" fmla="*/ 783 w 442678"/>
                <a:gd name="connsiteY1" fmla="*/ 23188 h 583211"/>
                <a:gd name="connsiteX2" fmla="*/ 23268 w 442678"/>
                <a:gd name="connsiteY2" fmla="*/ 703 h 583211"/>
                <a:gd name="connsiteX3" fmla="*/ 138505 w 442678"/>
                <a:gd name="connsiteY3" fmla="*/ 703 h 583211"/>
                <a:gd name="connsiteX4" fmla="*/ 179962 w 442678"/>
                <a:gd name="connsiteY4" fmla="*/ 17567 h 583211"/>
                <a:gd name="connsiteX5" fmla="*/ 177854 w 442678"/>
                <a:gd name="connsiteY5" fmla="*/ 61132 h 583211"/>
                <a:gd name="connsiteX6" fmla="*/ 154667 w 442678"/>
                <a:gd name="connsiteY6" fmla="*/ 107508 h 583211"/>
                <a:gd name="connsiteX7" fmla="*/ 210880 w 442678"/>
                <a:gd name="connsiteY7" fmla="*/ 148965 h 583211"/>
                <a:gd name="connsiteX8" fmla="*/ 277633 w 442678"/>
                <a:gd name="connsiteY8" fmla="*/ 126480 h 583211"/>
                <a:gd name="connsiteX9" fmla="*/ 273417 w 442678"/>
                <a:gd name="connsiteY9" fmla="*/ 66050 h 583211"/>
                <a:gd name="connsiteX10" fmla="*/ 254445 w 442678"/>
                <a:gd name="connsiteY10" fmla="*/ 32323 h 583211"/>
                <a:gd name="connsiteX11" fmla="*/ 298010 w 442678"/>
                <a:gd name="connsiteY11" fmla="*/ 703 h 583211"/>
                <a:gd name="connsiteX12" fmla="*/ 426598 w 442678"/>
                <a:gd name="connsiteY12" fmla="*/ 0 h 583211"/>
                <a:gd name="connsiteX13" fmla="*/ 442056 w 442678"/>
                <a:gd name="connsiteY13" fmla="*/ 14756 h 583211"/>
                <a:gd name="connsiteX14" fmla="*/ 442056 w 442678"/>
                <a:gd name="connsiteY14" fmla="*/ 146154 h 583211"/>
                <a:gd name="connsiteX15" fmla="*/ 409734 w 442678"/>
                <a:gd name="connsiteY15" fmla="*/ 189017 h 583211"/>
                <a:gd name="connsiteX16" fmla="*/ 378114 w 442678"/>
                <a:gd name="connsiteY16" fmla="*/ 170045 h 583211"/>
                <a:gd name="connsiteX17" fmla="*/ 315576 w 442678"/>
                <a:gd name="connsiteY17" fmla="*/ 166531 h 583211"/>
                <a:gd name="connsiteX18" fmla="*/ 317685 w 442678"/>
                <a:gd name="connsiteY18" fmla="*/ 276850 h 583211"/>
                <a:gd name="connsiteX19" fmla="*/ 378114 w 442678"/>
                <a:gd name="connsiteY19" fmla="*/ 271931 h 583211"/>
                <a:gd name="connsiteX20" fmla="*/ 410436 w 442678"/>
                <a:gd name="connsiteY20" fmla="*/ 252959 h 583211"/>
                <a:gd name="connsiteX21" fmla="*/ 442759 w 442678"/>
                <a:gd name="connsiteY21" fmla="*/ 295822 h 583211"/>
                <a:gd name="connsiteX22" fmla="*/ 442759 w 442678"/>
                <a:gd name="connsiteY22" fmla="*/ 424409 h 583211"/>
                <a:gd name="connsiteX23" fmla="*/ 424489 w 442678"/>
                <a:gd name="connsiteY23" fmla="*/ 442678 h 583211"/>
                <a:gd name="connsiteX24" fmla="*/ 306442 w 442678"/>
                <a:gd name="connsiteY24" fmla="*/ 441976 h 583211"/>
                <a:gd name="connsiteX25" fmla="*/ 276227 w 442678"/>
                <a:gd name="connsiteY25" fmla="*/ 451110 h 583211"/>
                <a:gd name="connsiteX26" fmla="*/ 276227 w 442678"/>
                <a:gd name="connsiteY26" fmla="*/ 481325 h 583211"/>
                <a:gd name="connsiteX27" fmla="*/ 303631 w 442678"/>
                <a:gd name="connsiteY27" fmla="*/ 533322 h 583211"/>
                <a:gd name="connsiteX28" fmla="*/ 249526 w 442678"/>
                <a:gd name="connsiteY28" fmla="*/ 586022 h 583211"/>
                <a:gd name="connsiteX29" fmla="*/ 155369 w 442678"/>
                <a:gd name="connsiteY29" fmla="*/ 560726 h 583211"/>
                <a:gd name="connsiteX30" fmla="*/ 160990 w 442678"/>
                <a:gd name="connsiteY30" fmla="*/ 484838 h 583211"/>
                <a:gd name="connsiteX31" fmla="*/ 176449 w 442678"/>
                <a:gd name="connsiteY31" fmla="*/ 463056 h 583211"/>
                <a:gd name="connsiteX32" fmla="*/ 144127 w 442678"/>
                <a:gd name="connsiteY32" fmla="*/ 441976 h 583211"/>
                <a:gd name="connsiteX33" fmla="*/ 26079 w 442678"/>
                <a:gd name="connsiteY33" fmla="*/ 442678 h 583211"/>
                <a:gd name="connsiteX34" fmla="*/ 81 w 442678"/>
                <a:gd name="connsiteY34" fmla="*/ 415274 h 583211"/>
                <a:gd name="connsiteX35" fmla="*/ 1486 w 442678"/>
                <a:gd name="connsiteY35" fmla="*/ 22344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83211">
                  <a:moveTo>
                    <a:pt x="1486" y="223447"/>
                  </a:moveTo>
                  <a:cubicBezTo>
                    <a:pt x="1486" y="156694"/>
                    <a:pt x="2188" y="89941"/>
                    <a:pt x="783" y="23188"/>
                  </a:cubicBezTo>
                  <a:cubicBezTo>
                    <a:pt x="783" y="4919"/>
                    <a:pt x="6404" y="703"/>
                    <a:pt x="23268" y="703"/>
                  </a:cubicBezTo>
                  <a:cubicBezTo>
                    <a:pt x="61915" y="2108"/>
                    <a:pt x="99859" y="1405"/>
                    <a:pt x="138505" y="703"/>
                  </a:cubicBezTo>
                  <a:cubicBezTo>
                    <a:pt x="155369" y="703"/>
                    <a:pt x="168720" y="5621"/>
                    <a:pt x="179962" y="17567"/>
                  </a:cubicBezTo>
                  <a:cubicBezTo>
                    <a:pt x="193313" y="33025"/>
                    <a:pt x="196826" y="46376"/>
                    <a:pt x="177854" y="61132"/>
                  </a:cubicBezTo>
                  <a:cubicBezTo>
                    <a:pt x="163099" y="72374"/>
                    <a:pt x="144127" y="83617"/>
                    <a:pt x="154667" y="107508"/>
                  </a:cubicBezTo>
                  <a:cubicBezTo>
                    <a:pt x="165207" y="131398"/>
                    <a:pt x="182773" y="147559"/>
                    <a:pt x="210880" y="148965"/>
                  </a:cubicBezTo>
                  <a:cubicBezTo>
                    <a:pt x="236175" y="150370"/>
                    <a:pt x="260066" y="148262"/>
                    <a:pt x="277633" y="126480"/>
                  </a:cubicBezTo>
                  <a:cubicBezTo>
                    <a:pt x="298010" y="102589"/>
                    <a:pt x="296605" y="87833"/>
                    <a:pt x="273417" y="66050"/>
                  </a:cubicBezTo>
                  <a:cubicBezTo>
                    <a:pt x="263580" y="56916"/>
                    <a:pt x="245310" y="52700"/>
                    <a:pt x="254445" y="32323"/>
                  </a:cubicBezTo>
                  <a:cubicBezTo>
                    <a:pt x="263580" y="13351"/>
                    <a:pt x="276930" y="703"/>
                    <a:pt x="298010" y="703"/>
                  </a:cubicBezTo>
                  <a:cubicBezTo>
                    <a:pt x="340873" y="0"/>
                    <a:pt x="383735" y="703"/>
                    <a:pt x="426598" y="0"/>
                  </a:cubicBezTo>
                  <a:cubicBezTo>
                    <a:pt x="437840" y="0"/>
                    <a:pt x="442759" y="2811"/>
                    <a:pt x="442056" y="14756"/>
                  </a:cubicBezTo>
                  <a:cubicBezTo>
                    <a:pt x="441353" y="58321"/>
                    <a:pt x="442056" y="102589"/>
                    <a:pt x="442056" y="146154"/>
                  </a:cubicBezTo>
                  <a:cubicBezTo>
                    <a:pt x="442056" y="168639"/>
                    <a:pt x="428003" y="181287"/>
                    <a:pt x="409734" y="189017"/>
                  </a:cubicBezTo>
                  <a:cubicBezTo>
                    <a:pt x="392167" y="196746"/>
                    <a:pt x="386546" y="179882"/>
                    <a:pt x="378114" y="170045"/>
                  </a:cubicBezTo>
                  <a:cubicBezTo>
                    <a:pt x="356331" y="146154"/>
                    <a:pt x="338765" y="144749"/>
                    <a:pt x="315576" y="166531"/>
                  </a:cubicBezTo>
                  <a:cubicBezTo>
                    <a:pt x="285362" y="193935"/>
                    <a:pt x="286767" y="250148"/>
                    <a:pt x="317685" y="276850"/>
                  </a:cubicBezTo>
                  <a:cubicBezTo>
                    <a:pt x="341575" y="297227"/>
                    <a:pt x="357034" y="295822"/>
                    <a:pt x="378114" y="271931"/>
                  </a:cubicBezTo>
                  <a:cubicBezTo>
                    <a:pt x="386546" y="262094"/>
                    <a:pt x="392869" y="245932"/>
                    <a:pt x="410436" y="252959"/>
                  </a:cubicBezTo>
                  <a:cubicBezTo>
                    <a:pt x="428706" y="260688"/>
                    <a:pt x="442759" y="273336"/>
                    <a:pt x="442759" y="295822"/>
                  </a:cubicBezTo>
                  <a:cubicBezTo>
                    <a:pt x="442759" y="338684"/>
                    <a:pt x="442056" y="381547"/>
                    <a:pt x="442759" y="424409"/>
                  </a:cubicBezTo>
                  <a:cubicBezTo>
                    <a:pt x="442759" y="438462"/>
                    <a:pt x="439245" y="443381"/>
                    <a:pt x="424489" y="442678"/>
                  </a:cubicBezTo>
                  <a:cubicBezTo>
                    <a:pt x="385140" y="441976"/>
                    <a:pt x="345791" y="442678"/>
                    <a:pt x="306442" y="441976"/>
                  </a:cubicBezTo>
                  <a:cubicBezTo>
                    <a:pt x="295199" y="441976"/>
                    <a:pt x="284659" y="441976"/>
                    <a:pt x="276227" y="451110"/>
                  </a:cubicBezTo>
                  <a:cubicBezTo>
                    <a:pt x="265687" y="461650"/>
                    <a:pt x="260066" y="470785"/>
                    <a:pt x="276227" y="481325"/>
                  </a:cubicBezTo>
                  <a:cubicBezTo>
                    <a:pt x="294496" y="493973"/>
                    <a:pt x="310658" y="509431"/>
                    <a:pt x="303631" y="533322"/>
                  </a:cubicBezTo>
                  <a:cubicBezTo>
                    <a:pt x="295902" y="559321"/>
                    <a:pt x="278335" y="579698"/>
                    <a:pt x="249526" y="586022"/>
                  </a:cubicBezTo>
                  <a:cubicBezTo>
                    <a:pt x="213690" y="594454"/>
                    <a:pt x="180665" y="591643"/>
                    <a:pt x="155369" y="560726"/>
                  </a:cubicBezTo>
                  <a:cubicBezTo>
                    <a:pt x="132181" y="532619"/>
                    <a:pt x="134289" y="510134"/>
                    <a:pt x="160990" y="484838"/>
                  </a:cubicBezTo>
                  <a:cubicBezTo>
                    <a:pt x="167314" y="478514"/>
                    <a:pt x="182773" y="475703"/>
                    <a:pt x="176449" y="463056"/>
                  </a:cubicBezTo>
                  <a:cubicBezTo>
                    <a:pt x="170828" y="450408"/>
                    <a:pt x="160288" y="441273"/>
                    <a:pt x="144127" y="441976"/>
                  </a:cubicBezTo>
                  <a:cubicBezTo>
                    <a:pt x="104777" y="442678"/>
                    <a:pt x="65428" y="440570"/>
                    <a:pt x="26079" y="442678"/>
                  </a:cubicBezTo>
                  <a:cubicBezTo>
                    <a:pt x="2891" y="444084"/>
                    <a:pt x="-622" y="435652"/>
                    <a:pt x="81" y="415274"/>
                  </a:cubicBezTo>
                  <a:cubicBezTo>
                    <a:pt x="2891" y="353440"/>
                    <a:pt x="1486" y="288795"/>
                    <a:pt x="1486" y="22344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42219D21-F948-48ED-BDCF-6514AE50227B}"/>
                </a:ext>
              </a:extLst>
            </p:cNvPr>
            <p:cNvSpPr/>
            <p:nvPr/>
          </p:nvSpPr>
          <p:spPr>
            <a:xfrm>
              <a:off x="742566" y="5065747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B05DE08E-0640-48CF-BDA8-01B5EB48B848}"/>
                </a:ext>
              </a:extLst>
            </p:cNvPr>
            <p:cNvSpPr/>
            <p:nvPr/>
          </p:nvSpPr>
          <p:spPr>
            <a:xfrm>
              <a:off x="2027474" y="5324888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3A0EEEB-42C4-459F-A248-179231C04A61}"/>
                </a:ext>
              </a:extLst>
            </p:cNvPr>
            <p:cNvSpPr/>
            <p:nvPr/>
          </p:nvSpPr>
          <p:spPr>
            <a:xfrm flipH="1">
              <a:off x="2793449" y="507826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3E20292-1C16-4431-B30F-7C7EAFFA329A}"/>
                </a:ext>
              </a:extLst>
            </p:cNvPr>
            <p:cNvSpPr/>
            <p:nvPr/>
          </p:nvSpPr>
          <p:spPr>
            <a:xfrm>
              <a:off x="11446318" y="4310898"/>
              <a:ext cx="769640" cy="1282731"/>
            </a:xfrm>
            <a:custGeom>
              <a:avLst/>
              <a:gdLst>
                <a:gd name="connsiteX0" fmla="*/ 1819 w 442678"/>
                <a:gd name="connsiteY0" fmla="*/ 512934 h 737797"/>
                <a:gd name="connsiteX1" fmla="*/ 1819 w 442678"/>
                <a:gd name="connsiteY1" fmla="*/ 449694 h 737797"/>
                <a:gd name="connsiteX2" fmla="*/ 26412 w 442678"/>
                <a:gd name="connsiteY2" fmla="*/ 406832 h 737797"/>
                <a:gd name="connsiteX3" fmla="*/ 57329 w 442678"/>
                <a:gd name="connsiteY3" fmla="*/ 411048 h 737797"/>
                <a:gd name="connsiteX4" fmla="*/ 127596 w 442678"/>
                <a:gd name="connsiteY4" fmla="*/ 425804 h 737797"/>
                <a:gd name="connsiteX5" fmla="*/ 136028 w 442678"/>
                <a:gd name="connsiteY5" fmla="*/ 326025 h 737797"/>
                <a:gd name="connsiteX6" fmla="*/ 62951 w 442678"/>
                <a:gd name="connsiteY6" fmla="*/ 323917 h 737797"/>
                <a:gd name="connsiteX7" fmla="*/ 35547 w 442678"/>
                <a:gd name="connsiteY7" fmla="*/ 340079 h 737797"/>
                <a:gd name="connsiteX8" fmla="*/ 2521 w 442678"/>
                <a:gd name="connsiteY8" fmla="*/ 304243 h 737797"/>
                <a:gd name="connsiteX9" fmla="*/ 1116 w 442678"/>
                <a:gd name="connsiteY9" fmla="*/ 161602 h 737797"/>
                <a:gd name="connsiteX10" fmla="*/ 17980 w 442678"/>
                <a:gd name="connsiteY10" fmla="*/ 151062 h 737797"/>
                <a:gd name="connsiteX11" fmla="*/ 133217 w 442678"/>
                <a:gd name="connsiteY11" fmla="*/ 151062 h 737797"/>
                <a:gd name="connsiteX12" fmla="*/ 162026 w 442678"/>
                <a:gd name="connsiteY12" fmla="*/ 144738 h 737797"/>
                <a:gd name="connsiteX13" fmla="*/ 166242 w 442678"/>
                <a:gd name="connsiteY13" fmla="*/ 108902 h 737797"/>
                <a:gd name="connsiteX14" fmla="*/ 185214 w 442678"/>
                <a:gd name="connsiteY14" fmla="*/ 7016 h 737797"/>
                <a:gd name="connsiteX15" fmla="*/ 292722 w 442678"/>
                <a:gd name="connsiteY15" fmla="*/ 35825 h 737797"/>
                <a:gd name="connsiteX16" fmla="*/ 284992 w 442678"/>
                <a:gd name="connsiteY16" fmla="*/ 103281 h 737797"/>
                <a:gd name="connsiteX17" fmla="*/ 267426 w 442678"/>
                <a:gd name="connsiteY17" fmla="*/ 127171 h 737797"/>
                <a:gd name="connsiteX18" fmla="*/ 303964 w 442678"/>
                <a:gd name="connsiteY18" fmla="*/ 150359 h 737797"/>
                <a:gd name="connsiteX19" fmla="*/ 419201 w 442678"/>
                <a:gd name="connsiteY19" fmla="*/ 149657 h 737797"/>
                <a:gd name="connsiteX20" fmla="*/ 443794 w 442678"/>
                <a:gd name="connsiteY20" fmla="*/ 172845 h 737797"/>
                <a:gd name="connsiteX21" fmla="*/ 443794 w 442678"/>
                <a:gd name="connsiteY21" fmla="*/ 569850 h 737797"/>
                <a:gd name="connsiteX22" fmla="*/ 420606 w 442678"/>
                <a:gd name="connsiteY22" fmla="*/ 592335 h 737797"/>
                <a:gd name="connsiteX23" fmla="*/ 308180 w 442678"/>
                <a:gd name="connsiteY23" fmla="*/ 591632 h 737797"/>
                <a:gd name="connsiteX24" fmla="*/ 277263 w 442678"/>
                <a:gd name="connsiteY24" fmla="*/ 600064 h 737797"/>
                <a:gd name="connsiteX25" fmla="*/ 276560 w 442678"/>
                <a:gd name="connsiteY25" fmla="*/ 631684 h 737797"/>
                <a:gd name="connsiteX26" fmla="*/ 301856 w 442678"/>
                <a:gd name="connsiteY26" fmla="*/ 686492 h 737797"/>
                <a:gd name="connsiteX27" fmla="*/ 245643 w 442678"/>
                <a:gd name="connsiteY27" fmla="*/ 737084 h 737797"/>
                <a:gd name="connsiteX28" fmla="*/ 147973 w 442678"/>
                <a:gd name="connsiteY28" fmla="*/ 701248 h 737797"/>
                <a:gd name="connsiteX29" fmla="*/ 159215 w 442678"/>
                <a:gd name="connsiteY29" fmla="*/ 636603 h 737797"/>
                <a:gd name="connsiteX30" fmla="*/ 175377 w 442678"/>
                <a:gd name="connsiteY30" fmla="*/ 612010 h 737797"/>
                <a:gd name="connsiteX31" fmla="*/ 140244 w 442678"/>
                <a:gd name="connsiteY31" fmla="*/ 590930 h 737797"/>
                <a:gd name="connsiteX32" fmla="*/ 25007 w 442678"/>
                <a:gd name="connsiteY32" fmla="*/ 591632 h 737797"/>
                <a:gd name="connsiteX33" fmla="*/ 413 w 442678"/>
                <a:gd name="connsiteY33" fmla="*/ 566336 h 737797"/>
                <a:gd name="connsiteX34" fmla="*/ 1819 w 442678"/>
                <a:gd name="connsiteY34" fmla="*/ 51293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1819" y="512934"/>
                  </a:moveTo>
                  <a:cubicBezTo>
                    <a:pt x="1819" y="491854"/>
                    <a:pt x="2521" y="470774"/>
                    <a:pt x="1819" y="449694"/>
                  </a:cubicBezTo>
                  <a:cubicBezTo>
                    <a:pt x="1116" y="430019"/>
                    <a:pt x="11656" y="417372"/>
                    <a:pt x="26412" y="406832"/>
                  </a:cubicBezTo>
                  <a:cubicBezTo>
                    <a:pt x="37655" y="399102"/>
                    <a:pt x="47492" y="400508"/>
                    <a:pt x="57329" y="411048"/>
                  </a:cubicBezTo>
                  <a:cubicBezTo>
                    <a:pt x="93165" y="447586"/>
                    <a:pt x="101597" y="448991"/>
                    <a:pt x="127596" y="425804"/>
                  </a:cubicBezTo>
                  <a:cubicBezTo>
                    <a:pt x="153594" y="402616"/>
                    <a:pt x="157810" y="353429"/>
                    <a:pt x="136028" y="326025"/>
                  </a:cubicBezTo>
                  <a:cubicBezTo>
                    <a:pt x="110732" y="294405"/>
                    <a:pt x="89652" y="293703"/>
                    <a:pt x="62951" y="323917"/>
                  </a:cubicBezTo>
                  <a:cubicBezTo>
                    <a:pt x="55924" y="331646"/>
                    <a:pt x="51708" y="346403"/>
                    <a:pt x="35547" y="340079"/>
                  </a:cubicBezTo>
                  <a:cubicBezTo>
                    <a:pt x="17980" y="333755"/>
                    <a:pt x="3224" y="322512"/>
                    <a:pt x="2521" y="304243"/>
                  </a:cubicBezTo>
                  <a:cubicBezTo>
                    <a:pt x="413" y="257164"/>
                    <a:pt x="1819" y="209383"/>
                    <a:pt x="1116" y="161602"/>
                  </a:cubicBezTo>
                  <a:cubicBezTo>
                    <a:pt x="1116" y="147549"/>
                    <a:pt x="10953" y="151062"/>
                    <a:pt x="17980" y="151062"/>
                  </a:cubicBezTo>
                  <a:cubicBezTo>
                    <a:pt x="56626" y="151062"/>
                    <a:pt x="94570" y="151062"/>
                    <a:pt x="133217" y="151062"/>
                  </a:cubicBezTo>
                  <a:cubicBezTo>
                    <a:pt x="143054" y="151062"/>
                    <a:pt x="153594" y="151765"/>
                    <a:pt x="162026" y="144738"/>
                  </a:cubicBezTo>
                  <a:cubicBezTo>
                    <a:pt x="175377" y="134198"/>
                    <a:pt x="185917" y="125766"/>
                    <a:pt x="166242" y="108902"/>
                  </a:cubicBezTo>
                  <a:cubicBezTo>
                    <a:pt x="126893" y="75174"/>
                    <a:pt x="136028" y="27393"/>
                    <a:pt x="185214" y="7016"/>
                  </a:cubicBezTo>
                  <a:cubicBezTo>
                    <a:pt x="224563" y="-9145"/>
                    <a:pt x="270236" y="3503"/>
                    <a:pt x="292722" y="35825"/>
                  </a:cubicBezTo>
                  <a:cubicBezTo>
                    <a:pt x="310288" y="61824"/>
                    <a:pt x="307477" y="80796"/>
                    <a:pt x="284992" y="103281"/>
                  </a:cubicBezTo>
                  <a:cubicBezTo>
                    <a:pt x="277966" y="110308"/>
                    <a:pt x="261804" y="113118"/>
                    <a:pt x="267426" y="127171"/>
                  </a:cubicBezTo>
                  <a:cubicBezTo>
                    <a:pt x="273750" y="141927"/>
                    <a:pt x="286398" y="151062"/>
                    <a:pt x="303964" y="150359"/>
                  </a:cubicBezTo>
                  <a:cubicBezTo>
                    <a:pt x="342611" y="149657"/>
                    <a:pt x="380555" y="151062"/>
                    <a:pt x="419201" y="149657"/>
                  </a:cubicBezTo>
                  <a:cubicBezTo>
                    <a:pt x="437470" y="148954"/>
                    <a:pt x="444497" y="152467"/>
                    <a:pt x="443794" y="172845"/>
                  </a:cubicBezTo>
                  <a:cubicBezTo>
                    <a:pt x="443092" y="304945"/>
                    <a:pt x="443092" y="437749"/>
                    <a:pt x="443794" y="569850"/>
                  </a:cubicBezTo>
                  <a:cubicBezTo>
                    <a:pt x="443794" y="588822"/>
                    <a:pt x="438173" y="592335"/>
                    <a:pt x="420606" y="592335"/>
                  </a:cubicBezTo>
                  <a:cubicBezTo>
                    <a:pt x="383365" y="590930"/>
                    <a:pt x="346124" y="591632"/>
                    <a:pt x="308180" y="591632"/>
                  </a:cubicBezTo>
                  <a:cubicBezTo>
                    <a:pt x="296938" y="591632"/>
                    <a:pt x="286398" y="592335"/>
                    <a:pt x="277263" y="600064"/>
                  </a:cubicBezTo>
                  <a:cubicBezTo>
                    <a:pt x="266020" y="610604"/>
                    <a:pt x="258994" y="619739"/>
                    <a:pt x="276560" y="631684"/>
                  </a:cubicBezTo>
                  <a:cubicBezTo>
                    <a:pt x="295532" y="645035"/>
                    <a:pt x="310991" y="662601"/>
                    <a:pt x="301856" y="686492"/>
                  </a:cubicBezTo>
                  <a:cubicBezTo>
                    <a:pt x="292722" y="711788"/>
                    <a:pt x="275155" y="731462"/>
                    <a:pt x="245643" y="737084"/>
                  </a:cubicBezTo>
                  <a:cubicBezTo>
                    <a:pt x="200673" y="746218"/>
                    <a:pt x="168350" y="734273"/>
                    <a:pt x="147973" y="701248"/>
                  </a:cubicBezTo>
                  <a:cubicBezTo>
                    <a:pt x="132514" y="675952"/>
                    <a:pt x="136028" y="659088"/>
                    <a:pt x="159215" y="636603"/>
                  </a:cubicBezTo>
                  <a:cubicBezTo>
                    <a:pt x="166242" y="630279"/>
                    <a:pt x="182403" y="627468"/>
                    <a:pt x="175377" y="612010"/>
                  </a:cubicBezTo>
                  <a:cubicBezTo>
                    <a:pt x="168350" y="597956"/>
                    <a:pt x="156405" y="590930"/>
                    <a:pt x="140244" y="590930"/>
                  </a:cubicBezTo>
                  <a:cubicBezTo>
                    <a:pt x="101597" y="590930"/>
                    <a:pt x="63653" y="589524"/>
                    <a:pt x="25007" y="591632"/>
                  </a:cubicBezTo>
                  <a:cubicBezTo>
                    <a:pt x="3927" y="593038"/>
                    <a:pt x="-1695" y="586011"/>
                    <a:pt x="413" y="566336"/>
                  </a:cubicBezTo>
                  <a:cubicBezTo>
                    <a:pt x="3224" y="549472"/>
                    <a:pt x="1819" y="531203"/>
                    <a:pt x="1819" y="512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9725FE55-4365-40F0-8EB7-149CB3E251A0}"/>
                </a:ext>
              </a:extLst>
            </p:cNvPr>
            <p:cNvSpPr/>
            <p:nvPr/>
          </p:nvSpPr>
          <p:spPr>
            <a:xfrm>
              <a:off x="11195050" y="533155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AF0C26E0-381E-4936-BE10-2E762100D216}"/>
                </a:ext>
              </a:extLst>
            </p:cNvPr>
            <p:cNvSpPr/>
            <p:nvPr/>
          </p:nvSpPr>
          <p:spPr>
            <a:xfrm>
              <a:off x="4304614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BA6FB154-5894-4884-88A5-72D8E717E0D3}"/>
                </a:ext>
              </a:extLst>
            </p:cNvPr>
            <p:cNvSpPr/>
            <p:nvPr/>
          </p:nvSpPr>
          <p:spPr>
            <a:xfrm>
              <a:off x="3552533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8766462A-05D0-4830-9F2B-00FD4762B028}"/>
                </a:ext>
              </a:extLst>
            </p:cNvPr>
            <p:cNvSpPr/>
            <p:nvPr/>
          </p:nvSpPr>
          <p:spPr>
            <a:xfrm>
              <a:off x="3563865" y="5825801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F9E53237-587B-4901-A904-79982446D09E}"/>
                </a:ext>
              </a:extLst>
            </p:cNvPr>
            <p:cNvSpPr/>
            <p:nvPr/>
          </p:nvSpPr>
          <p:spPr>
            <a:xfrm>
              <a:off x="5331439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9F39B73-B328-4F2E-8002-05D1C4BAF224}"/>
                </a:ext>
              </a:extLst>
            </p:cNvPr>
            <p:cNvSpPr/>
            <p:nvPr/>
          </p:nvSpPr>
          <p:spPr>
            <a:xfrm>
              <a:off x="4329806" y="6082347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24228BD1-DCBE-4354-A4A0-6A9D7DFBDBD7}"/>
                </a:ext>
              </a:extLst>
            </p:cNvPr>
            <p:cNvSpPr/>
            <p:nvPr/>
          </p:nvSpPr>
          <p:spPr>
            <a:xfrm>
              <a:off x="5070904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22E4ABCD-57FC-4A83-A41B-1ADE307127F3}"/>
                </a:ext>
              </a:extLst>
            </p:cNvPr>
            <p:cNvSpPr/>
            <p:nvPr/>
          </p:nvSpPr>
          <p:spPr>
            <a:xfrm>
              <a:off x="535212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A7D9E9B0-F2E8-40FD-BA03-809285AE7DAA}"/>
                </a:ext>
              </a:extLst>
            </p:cNvPr>
            <p:cNvSpPr/>
            <p:nvPr/>
          </p:nvSpPr>
          <p:spPr>
            <a:xfrm>
              <a:off x="6101050" y="-14380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42764B67-6D2F-45FF-BD90-A038601600E8}"/>
                </a:ext>
              </a:extLst>
            </p:cNvPr>
            <p:cNvSpPr/>
            <p:nvPr/>
          </p:nvSpPr>
          <p:spPr>
            <a:xfrm>
              <a:off x="5861352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66A6B1A-D53F-4B71-8114-891894E8CC7A}"/>
                </a:ext>
              </a:extLst>
            </p:cNvPr>
            <p:cNvSpPr/>
            <p:nvPr/>
          </p:nvSpPr>
          <p:spPr>
            <a:xfrm>
              <a:off x="4562422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6EC9B0A0-08F5-4585-ABE1-02D9A1D0B510}"/>
                </a:ext>
              </a:extLst>
            </p:cNvPr>
            <p:cNvSpPr/>
            <p:nvPr/>
          </p:nvSpPr>
          <p:spPr>
            <a:xfrm>
              <a:off x="6098046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A9ED0F2C-F511-44A2-BE1E-3E1DECB8BDB4}"/>
                </a:ext>
              </a:extLst>
            </p:cNvPr>
            <p:cNvSpPr/>
            <p:nvPr/>
          </p:nvSpPr>
          <p:spPr>
            <a:xfrm>
              <a:off x="3795957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4659FCE0-5CD1-47D1-9FE2-204F6D9BD6BA}"/>
                </a:ext>
              </a:extLst>
            </p:cNvPr>
            <p:cNvSpPr/>
            <p:nvPr/>
          </p:nvSpPr>
          <p:spPr>
            <a:xfrm>
              <a:off x="6098727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A848EAB5-C2B4-402F-9129-3BC86D8D88E5}"/>
                </a:ext>
              </a:extLst>
            </p:cNvPr>
            <p:cNvSpPr/>
            <p:nvPr/>
          </p:nvSpPr>
          <p:spPr>
            <a:xfrm flipH="1">
              <a:off x="3555961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98769A08-7FA8-4CAC-9FF6-D38719299C83}"/>
                </a:ext>
              </a:extLst>
            </p:cNvPr>
            <p:cNvSpPr/>
            <p:nvPr/>
          </p:nvSpPr>
          <p:spPr>
            <a:xfrm>
              <a:off x="5079155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7007E2F6-7237-42C5-B59C-5EA43EBA0BCA}"/>
                </a:ext>
              </a:extLst>
            </p:cNvPr>
            <p:cNvSpPr/>
            <p:nvPr/>
          </p:nvSpPr>
          <p:spPr>
            <a:xfrm flipH="1">
              <a:off x="5845130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6F54A6F8-7C74-42A0-B213-40AE364B0FD6}"/>
                </a:ext>
              </a:extLst>
            </p:cNvPr>
            <p:cNvSpPr/>
            <p:nvPr/>
          </p:nvSpPr>
          <p:spPr>
            <a:xfrm flipH="1">
              <a:off x="4316094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24F76985-8AC8-4563-B434-FDBAB9D28384}"/>
                </a:ext>
              </a:extLst>
            </p:cNvPr>
            <p:cNvSpPr/>
            <p:nvPr/>
          </p:nvSpPr>
          <p:spPr>
            <a:xfrm flipH="1">
              <a:off x="584370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61D5478E-F89F-4FEC-9204-BE689B7795B9}"/>
                </a:ext>
              </a:extLst>
            </p:cNvPr>
            <p:cNvSpPr/>
            <p:nvPr/>
          </p:nvSpPr>
          <p:spPr>
            <a:xfrm>
              <a:off x="8900336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4E671EB0-92CB-4766-9E1C-39CB677C2241}"/>
                </a:ext>
              </a:extLst>
            </p:cNvPr>
            <p:cNvSpPr/>
            <p:nvPr/>
          </p:nvSpPr>
          <p:spPr>
            <a:xfrm>
              <a:off x="7364767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0DA63A14-9143-4353-A470-01F6D56B0E64}"/>
                </a:ext>
              </a:extLst>
            </p:cNvPr>
            <p:cNvSpPr/>
            <p:nvPr/>
          </p:nvSpPr>
          <p:spPr>
            <a:xfrm>
              <a:off x="6612685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F87CD22-4464-4BBB-B0F5-D4BFB0AE1244}"/>
                </a:ext>
              </a:extLst>
            </p:cNvPr>
            <p:cNvSpPr/>
            <p:nvPr/>
          </p:nvSpPr>
          <p:spPr>
            <a:xfrm>
              <a:off x="6615226" y="58170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174978AB-DF8A-481C-B169-EFEF4D15A398}"/>
                </a:ext>
              </a:extLst>
            </p:cNvPr>
            <p:cNvSpPr/>
            <p:nvPr/>
          </p:nvSpPr>
          <p:spPr>
            <a:xfrm>
              <a:off x="8391592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5FAD03D0-9FBB-445F-92DB-3C6B805D7634}"/>
                </a:ext>
              </a:extLst>
            </p:cNvPr>
            <p:cNvSpPr/>
            <p:nvPr/>
          </p:nvSpPr>
          <p:spPr>
            <a:xfrm>
              <a:off x="7381166" y="6073556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2C2E4C1A-C4FB-436B-8F38-7E66039F526C}"/>
                </a:ext>
              </a:extLst>
            </p:cNvPr>
            <p:cNvSpPr/>
            <p:nvPr/>
          </p:nvSpPr>
          <p:spPr>
            <a:xfrm flipH="1">
              <a:off x="7370814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EB5A8E6B-B236-436C-AE48-3EC963AE621C}"/>
                </a:ext>
              </a:extLst>
            </p:cNvPr>
            <p:cNvSpPr/>
            <p:nvPr/>
          </p:nvSpPr>
          <p:spPr>
            <a:xfrm flipH="1">
              <a:off x="8137483" y="1250418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ED2C79-6A9A-45C3-AC43-DE2C93F4E8B4}"/>
                </a:ext>
              </a:extLst>
            </p:cNvPr>
            <p:cNvSpPr/>
            <p:nvPr/>
          </p:nvSpPr>
          <p:spPr>
            <a:xfrm>
              <a:off x="8131056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AC01A50E-F13B-4948-B97E-4C4B774E163D}"/>
                </a:ext>
              </a:extLst>
            </p:cNvPr>
            <p:cNvSpPr/>
            <p:nvPr/>
          </p:nvSpPr>
          <p:spPr>
            <a:xfrm>
              <a:off x="840348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A412A833-C166-4097-BA29-EAA204BC713E}"/>
                </a:ext>
              </a:extLst>
            </p:cNvPr>
            <p:cNvSpPr/>
            <p:nvPr/>
          </p:nvSpPr>
          <p:spPr>
            <a:xfrm>
              <a:off x="9152411" y="-558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C06718CB-0796-49A8-AB57-15A28960CEFE}"/>
                </a:ext>
              </a:extLst>
            </p:cNvPr>
            <p:cNvSpPr/>
            <p:nvPr/>
          </p:nvSpPr>
          <p:spPr>
            <a:xfrm>
              <a:off x="8921505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6A486BB8-41DD-4AA8-ACF4-4F5DA8160260}"/>
                </a:ext>
              </a:extLst>
            </p:cNvPr>
            <p:cNvSpPr/>
            <p:nvPr/>
          </p:nvSpPr>
          <p:spPr>
            <a:xfrm>
              <a:off x="7622367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6DE7F77-1E7E-4C07-AB5C-BC32CB74592D}"/>
                </a:ext>
              </a:extLst>
            </p:cNvPr>
            <p:cNvSpPr/>
            <p:nvPr/>
          </p:nvSpPr>
          <p:spPr>
            <a:xfrm>
              <a:off x="7622575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D25EB587-E763-4ECC-967A-BEA10A8FC7E9}"/>
                </a:ext>
              </a:extLst>
            </p:cNvPr>
            <p:cNvSpPr/>
            <p:nvPr userDrawn="1"/>
          </p:nvSpPr>
          <p:spPr>
            <a:xfrm>
              <a:off x="8130349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7ADD12B9-4662-43F2-A0E8-530B0C03B288}"/>
                </a:ext>
              </a:extLst>
            </p:cNvPr>
            <p:cNvSpPr/>
            <p:nvPr/>
          </p:nvSpPr>
          <p:spPr>
            <a:xfrm>
              <a:off x="9158199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1D00BE03-D992-4C4E-AEC1-8195F34B3B83}"/>
                </a:ext>
              </a:extLst>
            </p:cNvPr>
            <p:cNvSpPr/>
            <p:nvPr/>
          </p:nvSpPr>
          <p:spPr>
            <a:xfrm>
              <a:off x="6856110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BB9C59F1-48DA-4C31-86FF-A6E8009DEBA5}"/>
                </a:ext>
              </a:extLst>
            </p:cNvPr>
            <p:cNvSpPr/>
            <p:nvPr/>
          </p:nvSpPr>
          <p:spPr>
            <a:xfrm>
              <a:off x="9158880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9086B550-93B6-4967-AF40-CBA8FE456CE0}"/>
                </a:ext>
              </a:extLst>
            </p:cNvPr>
            <p:cNvSpPr/>
            <p:nvPr/>
          </p:nvSpPr>
          <p:spPr>
            <a:xfrm>
              <a:off x="8909693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CD71E9F6-FF99-4E25-A0D3-05105281C0FD}"/>
                </a:ext>
              </a:extLst>
            </p:cNvPr>
            <p:cNvSpPr/>
            <p:nvPr/>
          </p:nvSpPr>
          <p:spPr>
            <a:xfrm flipH="1">
              <a:off x="6616113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F88401EF-4559-4A92-942E-F38B354ABCB5}"/>
                </a:ext>
              </a:extLst>
            </p:cNvPr>
            <p:cNvSpPr/>
            <p:nvPr/>
          </p:nvSpPr>
          <p:spPr>
            <a:xfrm>
              <a:off x="8394604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7F39CE47-BE66-4C04-8157-C5305F1EA77E}"/>
                </a:ext>
              </a:extLst>
            </p:cNvPr>
            <p:cNvSpPr/>
            <p:nvPr/>
          </p:nvSpPr>
          <p:spPr>
            <a:xfrm>
              <a:off x="8139307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9F9F0CDD-A378-405E-9AD5-CB638F933EF7}"/>
                </a:ext>
              </a:extLst>
            </p:cNvPr>
            <p:cNvSpPr/>
            <p:nvPr/>
          </p:nvSpPr>
          <p:spPr>
            <a:xfrm>
              <a:off x="915752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7E2F741-2F1A-437B-BF98-93168CD6F06F}"/>
                </a:ext>
              </a:extLst>
            </p:cNvPr>
            <p:cNvSpPr/>
            <p:nvPr/>
          </p:nvSpPr>
          <p:spPr>
            <a:xfrm flipH="1">
              <a:off x="7376246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266352DC-9995-4E90-8753-AF5C6D789E5F}"/>
                </a:ext>
              </a:extLst>
            </p:cNvPr>
            <p:cNvSpPr/>
            <p:nvPr/>
          </p:nvSpPr>
          <p:spPr>
            <a:xfrm flipH="1">
              <a:off x="890352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8DDF1DE3-C434-4B8F-9228-72C974DD4080}"/>
                </a:ext>
              </a:extLst>
            </p:cNvPr>
            <p:cNvSpPr/>
            <p:nvPr/>
          </p:nvSpPr>
          <p:spPr>
            <a:xfrm>
              <a:off x="6872117" y="4315315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27B02A25-2E3B-4D8F-8279-ABC7BF2C74D3}"/>
                </a:ext>
              </a:extLst>
            </p:cNvPr>
            <p:cNvSpPr/>
            <p:nvPr/>
          </p:nvSpPr>
          <p:spPr>
            <a:xfrm>
              <a:off x="10419971" y="-10881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C116AA8-607D-427E-9938-7502C902518C}"/>
                </a:ext>
              </a:extLst>
            </p:cNvPr>
            <p:cNvSpPr/>
            <p:nvPr/>
          </p:nvSpPr>
          <p:spPr>
            <a:xfrm>
              <a:off x="9667889" y="478832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B2CC2FF-CDDD-4863-9A53-78FDBBEAE6A8}"/>
                </a:ext>
              </a:extLst>
            </p:cNvPr>
            <p:cNvSpPr/>
            <p:nvPr/>
          </p:nvSpPr>
          <p:spPr>
            <a:xfrm>
              <a:off x="9662880" y="2272726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F2429F4F-6DC7-426A-A23C-1AF59BB8B743}"/>
                </a:ext>
              </a:extLst>
            </p:cNvPr>
            <p:cNvSpPr/>
            <p:nvPr/>
          </p:nvSpPr>
          <p:spPr>
            <a:xfrm>
              <a:off x="9670430" y="58205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A8661169-FABB-4AFC-9DBD-127CB5941ED0}"/>
                </a:ext>
              </a:extLst>
            </p:cNvPr>
            <p:cNvSpPr/>
            <p:nvPr/>
          </p:nvSpPr>
          <p:spPr>
            <a:xfrm flipH="1">
              <a:off x="10426018" y="15154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D4B42DB3-6A5C-4682-8C8B-AE516759CCB2}"/>
                </a:ext>
              </a:extLst>
            </p:cNvPr>
            <p:cNvSpPr/>
            <p:nvPr/>
          </p:nvSpPr>
          <p:spPr>
            <a:xfrm>
              <a:off x="10677779" y="7465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2F8E572E-C9C5-46FA-8944-0950D4558948}"/>
                </a:ext>
              </a:extLst>
            </p:cNvPr>
            <p:cNvSpPr/>
            <p:nvPr/>
          </p:nvSpPr>
          <p:spPr>
            <a:xfrm>
              <a:off x="9920023" y="-19923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36C831D6-66A6-4B7B-B397-BDF351A9D382}"/>
                </a:ext>
              </a:extLst>
            </p:cNvPr>
            <p:cNvSpPr/>
            <p:nvPr/>
          </p:nvSpPr>
          <p:spPr>
            <a:xfrm flipH="1">
              <a:off x="9671317" y="12432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432515A2-EF2C-456E-AE9C-DC334BFAE5E3}"/>
                </a:ext>
              </a:extLst>
            </p:cNvPr>
            <p:cNvSpPr/>
            <p:nvPr/>
          </p:nvSpPr>
          <p:spPr>
            <a:xfrm flipH="1">
              <a:off x="9673981" y="303993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4E912811-4CB3-4620-8F37-DC7F4E08D83F}"/>
                </a:ext>
              </a:extLst>
            </p:cNvPr>
            <p:cNvSpPr/>
            <p:nvPr/>
          </p:nvSpPr>
          <p:spPr>
            <a:xfrm flipH="1">
              <a:off x="9674739" y="50800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E7C7B9BF-6CFF-41FA-8E7D-6ED653C12E49}"/>
                </a:ext>
              </a:extLst>
            </p:cNvPr>
            <p:cNvSpPr/>
            <p:nvPr/>
          </p:nvSpPr>
          <p:spPr>
            <a:xfrm>
              <a:off x="10440107" y="45704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91FF22CC-B2DB-4B19-A81C-84D27F98610D}"/>
                </a:ext>
              </a:extLst>
            </p:cNvPr>
            <p:cNvSpPr/>
            <p:nvPr/>
          </p:nvSpPr>
          <p:spPr>
            <a:xfrm flipH="1">
              <a:off x="10427883" y="27890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CE60E31D-301D-4C5D-8387-3E930DE301FA}"/>
                </a:ext>
              </a:extLst>
            </p:cNvPr>
            <p:cNvSpPr/>
            <p:nvPr/>
          </p:nvSpPr>
          <p:spPr>
            <a:xfrm flipH="1">
              <a:off x="10431450" y="507357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7E49B9F9-F13C-475F-B7FF-C0DAAC18E4D9}"/>
                </a:ext>
              </a:extLst>
            </p:cNvPr>
            <p:cNvSpPr/>
            <p:nvPr/>
          </p:nvSpPr>
          <p:spPr>
            <a:xfrm>
              <a:off x="9929601" y="4307338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BBBD8E2A-7561-4966-BD45-AC92CBC5F97C}"/>
                </a:ext>
              </a:extLst>
            </p:cNvPr>
            <p:cNvSpPr/>
            <p:nvPr/>
          </p:nvSpPr>
          <p:spPr>
            <a:xfrm>
              <a:off x="10684355" y="2274241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75F71ED6-09B6-4EBD-A374-FBEF8BA702A3}"/>
                </a:ext>
              </a:extLst>
            </p:cNvPr>
            <p:cNvSpPr/>
            <p:nvPr/>
          </p:nvSpPr>
          <p:spPr>
            <a:xfrm>
              <a:off x="10435621" y="380460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86FE053D-80DC-4015-A105-7BA00747B58D}"/>
                </a:ext>
              </a:extLst>
            </p:cNvPr>
            <p:cNvSpPr/>
            <p:nvPr/>
          </p:nvSpPr>
          <p:spPr>
            <a:xfrm>
              <a:off x="10438687" y="608887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E11C7575-C5AC-415E-8FF9-4FF1E1E8BF6A}"/>
                </a:ext>
              </a:extLst>
            </p:cNvPr>
            <p:cNvSpPr/>
            <p:nvPr/>
          </p:nvSpPr>
          <p:spPr>
            <a:xfrm>
              <a:off x="-8381" y="2284436"/>
              <a:ext cx="769640" cy="769640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8416AE5B-A1E2-4D57-BA23-8BAAD746C575}"/>
                </a:ext>
              </a:extLst>
            </p:cNvPr>
            <p:cNvSpPr/>
            <p:nvPr/>
          </p:nvSpPr>
          <p:spPr>
            <a:xfrm>
              <a:off x="1505534" y="1527776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760CE0E9-4721-49E6-BB16-B05E56C0FFB7}"/>
                </a:ext>
              </a:extLst>
            </p:cNvPr>
            <p:cNvSpPr/>
            <p:nvPr/>
          </p:nvSpPr>
          <p:spPr>
            <a:xfrm>
              <a:off x="3040699" y="1250243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3C0AFA55-D2A0-45B6-AED2-A98E52EA9C03}"/>
                </a:ext>
              </a:extLst>
            </p:cNvPr>
            <p:cNvSpPr/>
            <p:nvPr/>
          </p:nvSpPr>
          <p:spPr>
            <a:xfrm>
              <a:off x="3556371" y="430732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F76804A-4CCE-4457-A425-13320A5D15D9}"/>
                </a:ext>
              </a:extLst>
            </p:cNvPr>
            <p:cNvSpPr/>
            <p:nvPr/>
          </p:nvSpPr>
          <p:spPr>
            <a:xfrm>
              <a:off x="2271731" y="125811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F78517EF-84DD-41FD-AC84-D1332ECBB3FA}"/>
                </a:ext>
              </a:extLst>
            </p:cNvPr>
            <p:cNvSpPr/>
            <p:nvPr/>
          </p:nvSpPr>
          <p:spPr>
            <a:xfrm flipH="1">
              <a:off x="5077663" y="125075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AEE9E791-AE70-460F-9CFB-8197DBAEF166}"/>
                </a:ext>
              </a:extLst>
            </p:cNvPr>
            <p:cNvSpPr/>
            <p:nvPr/>
          </p:nvSpPr>
          <p:spPr>
            <a:xfrm>
              <a:off x="2282771" y="4315263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3CBA8B06-078B-4837-9A77-E8658390EB78}"/>
                </a:ext>
              </a:extLst>
            </p:cNvPr>
            <p:cNvSpPr/>
            <p:nvPr/>
          </p:nvSpPr>
          <p:spPr>
            <a:xfrm>
              <a:off x="610616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B32095B7-FC9F-4F33-A74C-B63173A38B6E}"/>
                </a:ext>
              </a:extLst>
            </p:cNvPr>
            <p:cNvSpPr/>
            <p:nvPr/>
          </p:nvSpPr>
          <p:spPr>
            <a:xfrm>
              <a:off x="3037922" y="2274242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CBAAE9FA-24A8-41F6-9461-CA614936FEA1}"/>
                </a:ext>
              </a:extLst>
            </p:cNvPr>
            <p:cNvSpPr/>
            <p:nvPr/>
          </p:nvSpPr>
          <p:spPr>
            <a:xfrm>
              <a:off x="4562215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0E9856A9-485E-41E0-A983-7E97E486A7E7}"/>
                </a:ext>
              </a:extLst>
            </p:cNvPr>
            <p:cNvSpPr/>
            <p:nvPr/>
          </p:nvSpPr>
          <p:spPr>
            <a:xfrm>
              <a:off x="6877469" y="381247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845B681-0BCF-4C7D-9833-26D79414F030}"/>
                </a:ext>
              </a:extLst>
            </p:cNvPr>
            <p:cNvSpPr/>
            <p:nvPr/>
          </p:nvSpPr>
          <p:spPr>
            <a:xfrm>
              <a:off x="2788503" y="2782828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455A971D-5F49-40CF-A86F-342A9DC20E79}"/>
                </a:ext>
              </a:extLst>
            </p:cNvPr>
            <p:cNvSpPr/>
            <p:nvPr/>
          </p:nvSpPr>
          <p:spPr>
            <a:xfrm>
              <a:off x="2271232" y="202202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9773E48F-2FF1-48CD-9FDF-244134178110}"/>
                </a:ext>
              </a:extLst>
            </p:cNvPr>
            <p:cNvSpPr/>
            <p:nvPr/>
          </p:nvSpPr>
          <p:spPr>
            <a:xfrm>
              <a:off x="495842" y="2284697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9F383090-5BEC-4238-8104-CAECDFFA70AE}"/>
                </a:ext>
              </a:extLst>
            </p:cNvPr>
            <p:cNvSpPr/>
            <p:nvPr/>
          </p:nvSpPr>
          <p:spPr>
            <a:xfrm>
              <a:off x="-8381" y="2798720"/>
              <a:ext cx="1026185" cy="1026186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577C3676-2446-477E-B585-751F036EF1CA}"/>
                </a:ext>
              </a:extLst>
            </p:cNvPr>
            <p:cNvSpPr/>
            <p:nvPr/>
          </p:nvSpPr>
          <p:spPr>
            <a:xfrm>
              <a:off x="2036599" y="355354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F590B6FA-5F96-4455-A5F2-FD8E2DEBCB24}"/>
                </a:ext>
              </a:extLst>
            </p:cNvPr>
            <p:cNvSpPr/>
            <p:nvPr/>
          </p:nvSpPr>
          <p:spPr>
            <a:xfrm>
              <a:off x="1505772" y="2806310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FCE9148D-9ADF-4F6D-BF82-2475651A56A8}"/>
                </a:ext>
              </a:extLst>
            </p:cNvPr>
            <p:cNvSpPr/>
            <p:nvPr/>
          </p:nvSpPr>
          <p:spPr>
            <a:xfrm>
              <a:off x="1256586" y="3824197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A2278504-AA03-4136-880F-2E3785CB92AC}"/>
                </a:ext>
              </a:extLst>
            </p:cNvPr>
            <p:cNvSpPr/>
            <p:nvPr/>
          </p:nvSpPr>
          <p:spPr>
            <a:xfrm>
              <a:off x="2018516" y="3049396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C92864D3-4111-40D4-972C-9B6936F41EB8}"/>
                </a:ext>
              </a:extLst>
            </p:cNvPr>
            <p:cNvSpPr/>
            <p:nvPr/>
          </p:nvSpPr>
          <p:spPr>
            <a:xfrm>
              <a:off x="493429" y="3818892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05E3C2C4-6894-4815-9CB8-12ADFEB304BB}"/>
                </a:ext>
              </a:extLst>
            </p:cNvPr>
            <p:cNvSpPr/>
            <p:nvPr/>
          </p:nvSpPr>
          <p:spPr>
            <a:xfrm>
              <a:off x="753312" y="305137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5E498CFD-FCF4-4288-8018-A95F4595648D}"/>
                </a:ext>
              </a:extLst>
            </p:cNvPr>
            <p:cNvSpPr/>
            <p:nvPr/>
          </p:nvSpPr>
          <p:spPr>
            <a:xfrm>
              <a:off x="1264278" y="456420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A5864244-0B80-47AB-A7E5-E60F3533AD05}"/>
                </a:ext>
              </a:extLst>
            </p:cNvPr>
            <p:cNvSpPr/>
            <p:nvPr/>
          </p:nvSpPr>
          <p:spPr>
            <a:xfrm>
              <a:off x="3054813" y="4565650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2513227C-CE9E-4E27-9DF2-D446C893E0C1}"/>
                </a:ext>
              </a:extLst>
            </p:cNvPr>
            <p:cNvSpPr/>
            <p:nvPr/>
          </p:nvSpPr>
          <p:spPr>
            <a:xfrm>
              <a:off x="5840183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B4946113-49DE-44EE-9B8A-BD977E38E611}"/>
                </a:ext>
              </a:extLst>
            </p:cNvPr>
            <p:cNvSpPr/>
            <p:nvPr userDrawn="1"/>
          </p:nvSpPr>
          <p:spPr>
            <a:xfrm>
              <a:off x="5322912" y="201609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53149911-F237-4188-9C9E-1EF1C391015F}"/>
                </a:ext>
              </a:extLst>
            </p:cNvPr>
            <p:cNvSpPr/>
            <p:nvPr/>
          </p:nvSpPr>
          <p:spPr>
            <a:xfrm flipH="1">
              <a:off x="4310662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32477737-BC84-4A73-B01B-EACAAE420F87}"/>
                </a:ext>
              </a:extLst>
            </p:cNvPr>
            <p:cNvSpPr/>
            <p:nvPr/>
          </p:nvSpPr>
          <p:spPr>
            <a:xfrm>
              <a:off x="3554235" y="3794214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E722694E-F8A7-48C9-99CF-A76037284CEF}"/>
                </a:ext>
              </a:extLst>
            </p:cNvPr>
            <p:cNvSpPr/>
            <p:nvPr/>
          </p:nvSpPr>
          <p:spPr>
            <a:xfrm flipH="1">
              <a:off x="3558624" y="302731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4B1BFA45-A9DA-4A15-9C1F-7AC84C7697FC}"/>
                </a:ext>
              </a:extLst>
            </p:cNvPr>
            <p:cNvSpPr/>
            <p:nvPr/>
          </p:nvSpPr>
          <p:spPr>
            <a:xfrm>
              <a:off x="4324750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1ADC8F30-7D66-469E-BAFB-87DCB6E5D771}"/>
                </a:ext>
              </a:extLst>
            </p:cNvPr>
            <p:cNvSpPr/>
            <p:nvPr/>
          </p:nvSpPr>
          <p:spPr>
            <a:xfrm>
              <a:off x="5334451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EECD033C-F2FE-4ED7-BC3B-252B543007CC}"/>
                </a:ext>
              </a:extLst>
            </p:cNvPr>
            <p:cNvSpPr/>
            <p:nvPr/>
          </p:nvSpPr>
          <p:spPr>
            <a:xfrm flipH="1">
              <a:off x="4312527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0069923E-9003-4DAF-9C41-585B70DA24A7}"/>
                </a:ext>
              </a:extLst>
            </p:cNvPr>
            <p:cNvSpPr/>
            <p:nvPr/>
          </p:nvSpPr>
          <p:spPr>
            <a:xfrm>
              <a:off x="6598884" y="226956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5D954377-DF05-4818-AE8A-049F4842327C}"/>
                </a:ext>
              </a:extLst>
            </p:cNvPr>
            <p:cNvSpPr/>
            <p:nvPr/>
          </p:nvSpPr>
          <p:spPr>
            <a:xfrm>
              <a:off x="2797860" y="3807503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08414AD2-00F5-4206-95A4-A16E0254964E}"/>
                </a:ext>
              </a:extLst>
            </p:cNvPr>
            <p:cNvSpPr/>
            <p:nvPr/>
          </p:nvSpPr>
          <p:spPr>
            <a:xfrm>
              <a:off x="4308266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94783BC2-2646-4B54-A8A9-0913D7F337AD}"/>
                </a:ext>
              </a:extLst>
            </p:cNvPr>
            <p:cNvSpPr/>
            <p:nvPr/>
          </p:nvSpPr>
          <p:spPr>
            <a:xfrm>
              <a:off x="8391857" y="201610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1AB14CE1-F508-4A8E-AB97-BE98F80CAE90}"/>
                </a:ext>
              </a:extLst>
            </p:cNvPr>
            <p:cNvSpPr/>
            <p:nvPr/>
          </p:nvSpPr>
          <p:spPr>
            <a:xfrm flipH="1">
              <a:off x="6609652" y="3036853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1EBE38CA-6E88-4CDF-B57C-778987BC9F25}"/>
                </a:ext>
              </a:extLst>
            </p:cNvPr>
            <p:cNvSpPr/>
            <p:nvPr/>
          </p:nvSpPr>
          <p:spPr>
            <a:xfrm>
              <a:off x="7384903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0716048A-C271-46A1-B05E-930BDD5EF1C1}"/>
                </a:ext>
              </a:extLst>
            </p:cNvPr>
            <p:cNvSpPr/>
            <p:nvPr/>
          </p:nvSpPr>
          <p:spPr>
            <a:xfrm flipH="1">
              <a:off x="7372679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67D3FC22-A051-4D7B-893A-4DA61A9B9CFE}"/>
                </a:ext>
              </a:extLst>
            </p:cNvPr>
            <p:cNvSpPr/>
            <p:nvPr/>
          </p:nvSpPr>
          <p:spPr>
            <a:xfrm>
              <a:off x="1515006" y="5062507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C8C759EB-2DAB-4682-A636-8CE09883F630}"/>
                </a:ext>
              </a:extLst>
            </p:cNvPr>
            <p:cNvSpPr/>
            <p:nvPr/>
          </p:nvSpPr>
          <p:spPr>
            <a:xfrm flipH="1">
              <a:off x="3559383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7FD9554A-9641-4376-9C9F-4734F1FED2BC}"/>
                </a:ext>
              </a:extLst>
            </p:cNvPr>
            <p:cNvSpPr/>
            <p:nvPr/>
          </p:nvSpPr>
          <p:spPr>
            <a:xfrm>
              <a:off x="8148432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4002040F-D80E-49B1-B38D-196A12C99EA0}"/>
                </a:ext>
              </a:extLst>
            </p:cNvPr>
            <p:cNvSpPr/>
            <p:nvPr/>
          </p:nvSpPr>
          <p:spPr>
            <a:xfrm flipH="1">
              <a:off x="6619535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8121880D-EBCB-4A3F-AD58-9F7D53738BA2}"/>
                </a:ext>
              </a:extLst>
            </p:cNvPr>
            <p:cNvSpPr/>
            <p:nvPr/>
          </p:nvSpPr>
          <p:spPr>
            <a:xfrm>
              <a:off x="-8381" y="1258953"/>
              <a:ext cx="1026185" cy="1282732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C1644D51-E85A-4406-B8B9-B3D00F346DF6}"/>
                </a:ext>
              </a:extLst>
            </p:cNvPr>
            <p:cNvSpPr/>
            <p:nvPr/>
          </p:nvSpPr>
          <p:spPr>
            <a:xfrm>
              <a:off x="-8381" y="3563792"/>
              <a:ext cx="769640" cy="1282732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836686D5-4FAF-4969-8332-F785B03661D1}"/>
                </a:ext>
              </a:extLst>
            </p:cNvPr>
            <p:cNvSpPr/>
            <p:nvPr/>
          </p:nvSpPr>
          <p:spPr>
            <a:xfrm>
              <a:off x="7368419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164C734A-EFF9-4EA1-B055-85B8E211A201}"/>
                </a:ext>
              </a:extLst>
            </p:cNvPr>
            <p:cNvSpPr/>
            <p:nvPr/>
          </p:nvSpPr>
          <p:spPr>
            <a:xfrm>
              <a:off x="495565" y="429509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242E6065-C67F-481A-B9DA-F27090E23D6D}"/>
                </a:ext>
              </a:extLst>
            </p:cNvPr>
            <p:cNvSpPr/>
            <p:nvPr/>
          </p:nvSpPr>
          <p:spPr>
            <a:xfrm>
              <a:off x="-8381" y="492008"/>
              <a:ext cx="769640" cy="1026186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4279285F-D425-4A66-8504-00425AA67799}"/>
                </a:ext>
              </a:extLst>
            </p:cNvPr>
            <p:cNvSpPr/>
            <p:nvPr/>
          </p:nvSpPr>
          <p:spPr>
            <a:xfrm>
              <a:off x="759395" y="125394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89D8925C-1A2C-44F3-97DE-4ECE4D55AED7}"/>
                </a:ext>
              </a:extLst>
            </p:cNvPr>
            <p:cNvSpPr/>
            <p:nvPr/>
          </p:nvSpPr>
          <p:spPr>
            <a:xfrm>
              <a:off x="1510534" y="229123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2E26BC44-14C8-4DE8-82CE-02AC9448132C}"/>
                </a:ext>
              </a:extLst>
            </p:cNvPr>
            <p:cNvSpPr/>
            <p:nvPr/>
          </p:nvSpPr>
          <p:spPr>
            <a:xfrm>
              <a:off x="5070197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659C394B-06B2-42C6-B49C-B364EE05EF81}"/>
                </a:ext>
              </a:extLst>
            </p:cNvPr>
            <p:cNvSpPr/>
            <p:nvPr/>
          </p:nvSpPr>
          <p:spPr>
            <a:xfrm>
              <a:off x="5849540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77865D8D-0C39-4BDF-BFD8-B759C77C065D}"/>
                </a:ext>
              </a:extLst>
            </p:cNvPr>
            <p:cNvSpPr/>
            <p:nvPr/>
          </p:nvSpPr>
          <p:spPr>
            <a:xfrm>
              <a:off x="5088279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C63ECCCA-D870-40B4-8C4F-9692265FED73}"/>
                </a:ext>
              </a:extLst>
            </p:cNvPr>
            <p:cNvSpPr/>
            <p:nvPr/>
          </p:nvSpPr>
          <p:spPr>
            <a:xfrm>
              <a:off x="3547523" y="226043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D43472D0-4F02-4582-9EC8-D052C5ADB217}"/>
                </a:ext>
              </a:extLst>
            </p:cNvPr>
            <p:cNvSpPr/>
            <p:nvPr/>
          </p:nvSpPr>
          <p:spPr>
            <a:xfrm flipH="1">
              <a:off x="8905282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FEE04AAD-784D-4B83-9E45-0E2079DD3BD7}"/>
                </a:ext>
              </a:extLst>
            </p:cNvPr>
            <p:cNvSpPr/>
            <p:nvPr/>
          </p:nvSpPr>
          <p:spPr>
            <a:xfrm>
              <a:off x="9669592" y="3806839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7">
            <a:extLst>
              <a:ext uri="{FF2B5EF4-FFF2-40B4-BE49-F238E27FC236}">
                <a16:creationId xmlns="" xmlns:a16="http://schemas.microsoft.com/office/drawing/2014/main" id="{99F4CA38-68FE-41E8-A8D1-88970F9A49E7}"/>
              </a:ext>
            </a:extLst>
          </p:cNvPr>
          <p:cNvGrpSpPr/>
          <p:nvPr userDrawn="1"/>
        </p:nvGrpSpPr>
        <p:grpSpPr>
          <a:xfrm>
            <a:off x="-14747" y="-19923"/>
            <a:ext cx="9183310" cy="6871910"/>
            <a:chOff x="-19663" y="-19923"/>
            <a:chExt cx="12244413" cy="6871910"/>
          </a:xfrm>
        </p:grpSpPr>
        <p:sp>
          <p:nvSpPr>
            <p:cNvPr id="149" name="Text Placeholder 1">
              <a:extLst>
                <a:ext uri="{FF2B5EF4-FFF2-40B4-BE49-F238E27FC236}">
                  <a16:creationId xmlns="" xmlns:a16="http://schemas.microsoft.com/office/drawing/2014/main" id="{A5F759BA-D755-44D0-95B5-2235FA23EE1E}"/>
                </a:ext>
              </a:extLst>
            </p:cNvPr>
            <p:cNvSpPr txBox="1">
              <a:spLocks/>
            </p:cNvSpPr>
            <p:nvPr/>
          </p:nvSpPr>
          <p:spPr>
            <a:xfrm>
              <a:off x="619126" y="339725"/>
              <a:ext cx="1570160" cy="72390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dirty="0"/>
                <a:t>Cover</a:t>
              </a:r>
              <a:r>
                <a:rPr lang="ko-KR" altLang="en-US" dirty="0"/>
                <a:t> </a:t>
              </a:r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67709172-32FB-49B4-BFE2-05FF512A430E}"/>
                </a:ext>
              </a:extLst>
            </p:cNvPr>
            <p:cNvSpPr/>
            <p:nvPr/>
          </p:nvSpPr>
          <p:spPr>
            <a:xfrm>
              <a:off x="11189772" y="2031153"/>
              <a:ext cx="1026185" cy="1282732"/>
            </a:xfrm>
            <a:custGeom>
              <a:avLst/>
              <a:gdLst>
                <a:gd name="connsiteX0" fmla="*/ 341872 w 590237"/>
                <a:gd name="connsiteY0" fmla="*/ 739554 h 737797"/>
                <a:gd name="connsiteX1" fmla="*/ 303928 w 590237"/>
                <a:gd name="connsiteY1" fmla="*/ 710744 h 737797"/>
                <a:gd name="connsiteX2" fmla="*/ 309549 w 590237"/>
                <a:gd name="connsiteY2" fmla="*/ 634857 h 737797"/>
                <a:gd name="connsiteX3" fmla="*/ 325008 w 590237"/>
                <a:gd name="connsiteY3" fmla="*/ 612372 h 737797"/>
                <a:gd name="connsiteX4" fmla="*/ 293388 w 590237"/>
                <a:gd name="connsiteY4" fmla="*/ 590589 h 737797"/>
                <a:gd name="connsiteX5" fmla="*/ 170422 w 590237"/>
                <a:gd name="connsiteY5" fmla="*/ 591292 h 737797"/>
                <a:gd name="connsiteX6" fmla="*/ 150044 w 590237"/>
                <a:gd name="connsiteY6" fmla="*/ 570212 h 737797"/>
                <a:gd name="connsiteX7" fmla="*/ 150747 w 590237"/>
                <a:gd name="connsiteY7" fmla="*/ 457785 h 737797"/>
                <a:gd name="connsiteX8" fmla="*/ 140910 w 590237"/>
                <a:gd name="connsiteY8" fmla="*/ 424760 h 737797"/>
                <a:gd name="connsiteX9" fmla="*/ 108587 w 590237"/>
                <a:gd name="connsiteY9" fmla="*/ 424760 h 737797"/>
                <a:gd name="connsiteX10" fmla="*/ 18646 w 590237"/>
                <a:gd name="connsiteY10" fmla="*/ 424760 h 737797"/>
                <a:gd name="connsiteX11" fmla="*/ 49563 w 590237"/>
                <a:gd name="connsiteY11" fmla="*/ 290552 h 737797"/>
                <a:gd name="connsiteX12" fmla="*/ 102966 w 590237"/>
                <a:gd name="connsiteY12" fmla="*/ 306010 h 737797"/>
                <a:gd name="connsiteX13" fmla="*/ 128965 w 590237"/>
                <a:gd name="connsiteY13" fmla="*/ 323576 h 737797"/>
                <a:gd name="connsiteX14" fmla="*/ 150747 w 590237"/>
                <a:gd name="connsiteY14" fmla="*/ 285633 h 737797"/>
                <a:gd name="connsiteX15" fmla="*/ 150044 w 590237"/>
                <a:gd name="connsiteY15" fmla="*/ 173207 h 737797"/>
                <a:gd name="connsiteX16" fmla="*/ 177448 w 590237"/>
                <a:gd name="connsiteY16" fmla="*/ 147208 h 737797"/>
                <a:gd name="connsiteX17" fmla="*/ 289875 w 590237"/>
                <a:gd name="connsiteY17" fmla="*/ 147910 h 737797"/>
                <a:gd name="connsiteX18" fmla="*/ 320792 w 590237"/>
                <a:gd name="connsiteY18" fmla="*/ 134560 h 737797"/>
                <a:gd name="connsiteX19" fmla="*/ 318684 w 590237"/>
                <a:gd name="connsiteY19" fmla="*/ 109967 h 737797"/>
                <a:gd name="connsiteX20" fmla="*/ 291280 w 590237"/>
                <a:gd name="connsiteY20" fmla="*/ 50943 h 737797"/>
                <a:gd name="connsiteX21" fmla="*/ 362249 w 590237"/>
                <a:gd name="connsiteY21" fmla="*/ 351 h 737797"/>
                <a:gd name="connsiteX22" fmla="*/ 439542 w 590237"/>
                <a:gd name="connsiteY22" fmla="*/ 31268 h 737797"/>
                <a:gd name="connsiteX23" fmla="*/ 433218 w 590237"/>
                <a:gd name="connsiteY23" fmla="*/ 103643 h 737797"/>
                <a:gd name="connsiteX24" fmla="*/ 416354 w 590237"/>
                <a:gd name="connsiteY24" fmla="*/ 127533 h 737797"/>
                <a:gd name="connsiteX25" fmla="*/ 451487 w 590237"/>
                <a:gd name="connsiteY25" fmla="*/ 148613 h 737797"/>
                <a:gd name="connsiteX26" fmla="*/ 571643 w 590237"/>
                <a:gd name="connsiteY26" fmla="*/ 147910 h 737797"/>
                <a:gd name="connsiteX27" fmla="*/ 592723 w 590237"/>
                <a:gd name="connsiteY27" fmla="*/ 169693 h 737797"/>
                <a:gd name="connsiteX28" fmla="*/ 592723 w 590237"/>
                <a:gd name="connsiteY28" fmla="*/ 569509 h 737797"/>
                <a:gd name="connsiteX29" fmla="*/ 570940 w 590237"/>
                <a:gd name="connsiteY29" fmla="*/ 592697 h 737797"/>
                <a:gd name="connsiteX30" fmla="*/ 455703 w 590237"/>
                <a:gd name="connsiteY30" fmla="*/ 591994 h 737797"/>
                <a:gd name="connsiteX31" fmla="*/ 421975 w 590237"/>
                <a:gd name="connsiteY31" fmla="*/ 605345 h 737797"/>
                <a:gd name="connsiteX32" fmla="*/ 424083 w 590237"/>
                <a:gd name="connsiteY32" fmla="*/ 629938 h 737797"/>
                <a:gd name="connsiteX33" fmla="*/ 407220 w 590237"/>
                <a:gd name="connsiteY33" fmla="*/ 735338 h 737797"/>
                <a:gd name="connsiteX34" fmla="*/ 398085 w 590237"/>
                <a:gd name="connsiteY34" fmla="*/ 740256 h 737797"/>
                <a:gd name="connsiteX35" fmla="*/ 341872 w 590237"/>
                <a:gd name="connsiteY35" fmla="*/ 73955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341872" y="739554"/>
                  </a:moveTo>
                  <a:cubicBezTo>
                    <a:pt x="328521" y="731121"/>
                    <a:pt x="314468" y="723392"/>
                    <a:pt x="303928" y="710744"/>
                  </a:cubicBezTo>
                  <a:cubicBezTo>
                    <a:pt x="280037" y="681935"/>
                    <a:pt x="281443" y="660153"/>
                    <a:pt x="309549" y="634857"/>
                  </a:cubicBezTo>
                  <a:cubicBezTo>
                    <a:pt x="316576" y="628533"/>
                    <a:pt x="330629" y="625722"/>
                    <a:pt x="325008" y="612372"/>
                  </a:cubicBezTo>
                  <a:cubicBezTo>
                    <a:pt x="319387" y="599724"/>
                    <a:pt x="309549" y="590589"/>
                    <a:pt x="293388" y="590589"/>
                  </a:cubicBezTo>
                  <a:cubicBezTo>
                    <a:pt x="252633" y="590589"/>
                    <a:pt x="211176" y="589886"/>
                    <a:pt x="170422" y="591292"/>
                  </a:cubicBezTo>
                  <a:cubicBezTo>
                    <a:pt x="152855" y="591994"/>
                    <a:pt x="149342" y="586373"/>
                    <a:pt x="150044" y="570212"/>
                  </a:cubicBezTo>
                  <a:cubicBezTo>
                    <a:pt x="151450" y="532971"/>
                    <a:pt x="150044" y="495729"/>
                    <a:pt x="150747" y="457785"/>
                  </a:cubicBezTo>
                  <a:cubicBezTo>
                    <a:pt x="150747" y="445840"/>
                    <a:pt x="149342" y="434598"/>
                    <a:pt x="140910" y="424760"/>
                  </a:cubicBezTo>
                  <a:cubicBezTo>
                    <a:pt x="130370" y="412815"/>
                    <a:pt x="121938" y="408599"/>
                    <a:pt x="108587" y="424760"/>
                  </a:cubicBezTo>
                  <a:cubicBezTo>
                    <a:pt x="77670" y="462001"/>
                    <a:pt x="50266" y="461299"/>
                    <a:pt x="18646" y="424760"/>
                  </a:cubicBezTo>
                  <a:cubicBezTo>
                    <a:pt x="-16487" y="384006"/>
                    <a:pt x="377" y="311631"/>
                    <a:pt x="49563" y="290552"/>
                  </a:cubicBezTo>
                  <a:cubicBezTo>
                    <a:pt x="72049" y="280714"/>
                    <a:pt x="87507" y="291254"/>
                    <a:pt x="102966" y="306010"/>
                  </a:cubicBezTo>
                  <a:cubicBezTo>
                    <a:pt x="110695" y="313036"/>
                    <a:pt x="112803" y="331306"/>
                    <a:pt x="128965" y="323576"/>
                  </a:cubicBezTo>
                  <a:cubicBezTo>
                    <a:pt x="143721" y="316550"/>
                    <a:pt x="150747" y="303199"/>
                    <a:pt x="150747" y="285633"/>
                  </a:cubicBezTo>
                  <a:cubicBezTo>
                    <a:pt x="150044" y="248392"/>
                    <a:pt x="152152" y="210448"/>
                    <a:pt x="150044" y="173207"/>
                  </a:cubicBezTo>
                  <a:cubicBezTo>
                    <a:pt x="148639" y="150721"/>
                    <a:pt x="157071" y="146505"/>
                    <a:pt x="177448" y="147208"/>
                  </a:cubicBezTo>
                  <a:cubicBezTo>
                    <a:pt x="214690" y="148613"/>
                    <a:pt x="251931" y="147208"/>
                    <a:pt x="289875" y="147910"/>
                  </a:cubicBezTo>
                  <a:cubicBezTo>
                    <a:pt x="303225" y="147910"/>
                    <a:pt x="312360" y="143695"/>
                    <a:pt x="320792" y="134560"/>
                  </a:cubicBezTo>
                  <a:cubicBezTo>
                    <a:pt x="329224" y="125425"/>
                    <a:pt x="329224" y="117696"/>
                    <a:pt x="318684" y="109967"/>
                  </a:cubicBezTo>
                  <a:cubicBezTo>
                    <a:pt x="299009" y="95211"/>
                    <a:pt x="281443" y="79049"/>
                    <a:pt x="291280" y="50943"/>
                  </a:cubicBezTo>
                  <a:cubicBezTo>
                    <a:pt x="301820" y="21431"/>
                    <a:pt x="330629" y="1756"/>
                    <a:pt x="362249" y="351"/>
                  </a:cubicBezTo>
                  <a:cubicBezTo>
                    <a:pt x="393166" y="-1757"/>
                    <a:pt x="419867" y="5270"/>
                    <a:pt x="439542" y="31268"/>
                  </a:cubicBezTo>
                  <a:cubicBezTo>
                    <a:pt x="459919" y="57969"/>
                    <a:pt x="457811" y="80455"/>
                    <a:pt x="433218" y="103643"/>
                  </a:cubicBezTo>
                  <a:cubicBezTo>
                    <a:pt x="426191" y="109967"/>
                    <a:pt x="409327" y="112777"/>
                    <a:pt x="416354" y="127533"/>
                  </a:cubicBezTo>
                  <a:cubicBezTo>
                    <a:pt x="422678" y="141587"/>
                    <a:pt x="434623" y="149316"/>
                    <a:pt x="451487" y="148613"/>
                  </a:cubicBezTo>
                  <a:cubicBezTo>
                    <a:pt x="491539" y="147910"/>
                    <a:pt x="531591" y="149316"/>
                    <a:pt x="571643" y="147910"/>
                  </a:cubicBezTo>
                  <a:cubicBezTo>
                    <a:pt x="589209" y="147208"/>
                    <a:pt x="592723" y="153532"/>
                    <a:pt x="592723" y="169693"/>
                  </a:cubicBezTo>
                  <a:cubicBezTo>
                    <a:pt x="592020" y="303199"/>
                    <a:pt x="592020" y="436003"/>
                    <a:pt x="592723" y="569509"/>
                  </a:cubicBezTo>
                  <a:cubicBezTo>
                    <a:pt x="592723" y="586373"/>
                    <a:pt x="589912" y="593400"/>
                    <a:pt x="570940" y="592697"/>
                  </a:cubicBezTo>
                  <a:cubicBezTo>
                    <a:pt x="532996" y="591292"/>
                    <a:pt x="494350" y="592697"/>
                    <a:pt x="455703" y="591994"/>
                  </a:cubicBezTo>
                  <a:cubicBezTo>
                    <a:pt x="442353" y="591994"/>
                    <a:pt x="431110" y="594805"/>
                    <a:pt x="421975" y="605345"/>
                  </a:cubicBezTo>
                  <a:cubicBezTo>
                    <a:pt x="414246" y="614479"/>
                    <a:pt x="413543" y="620804"/>
                    <a:pt x="424083" y="629938"/>
                  </a:cubicBezTo>
                  <a:cubicBezTo>
                    <a:pt x="467649" y="669287"/>
                    <a:pt x="460622" y="708637"/>
                    <a:pt x="407220" y="735338"/>
                  </a:cubicBezTo>
                  <a:cubicBezTo>
                    <a:pt x="404409" y="736743"/>
                    <a:pt x="401598" y="738851"/>
                    <a:pt x="398085" y="740256"/>
                  </a:cubicBezTo>
                  <a:cubicBezTo>
                    <a:pt x="378410" y="739554"/>
                    <a:pt x="360141" y="739554"/>
                    <a:pt x="341872" y="73955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6994D080-36D0-4EF5-9339-0465E14238B7}"/>
                </a:ext>
              </a:extLst>
            </p:cNvPr>
            <p:cNvSpPr/>
            <p:nvPr/>
          </p:nvSpPr>
          <p:spPr>
            <a:xfrm>
              <a:off x="1252934" y="-8368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A2510489-49DB-4195-87C4-41D122A1C1F4}"/>
                </a:ext>
              </a:extLst>
            </p:cNvPr>
            <p:cNvSpPr/>
            <p:nvPr/>
          </p:nvSpPr>
          <p:spPr>
            <a:xfrm>
              <a:off x="500852" y="490136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4FD9DC28-42BC-4F03-83F0-328F559C608F}"/>
                </a:ext>
              </a:extLst>
            </p:cNvPr>
            <p:cNvSpPr/>
            <p:nvPr/>
          </p:nvSpPr>
          <p:spPr>
            <a:xfrm>
              <a:off x="11198565" y="5820543"/>
              <a:ext cx="1026185" cy="1026186"/>
            </a:xfrm>
            <a:custGeom>
              <a:avLst/>
              <a:gdLst>
                <a:gd name="connsiteX0" fmla="*/ 592633 w 590237"/>
                <a:gd name="connsiteY0" fmla="*/ 370707 h 590237"/>
                <a:gd name="connsiteX1" fmla="*/ 592633 w 590237"/>
                <a:gd name="connsiteY1" fmla="*/ 570966 h 590237"/>
                <a:gd name="connsiteX2" fmla="*/ 573661 w 590237"/>
                <a:gd name="connsiteY2" fmla="*/ 591344 h 590237"/>
                <a:gd name="connsiteX3" fmla="*/ 168224 w 590237"/>
                <a:gd name="connsiteY3" fmla="*/ 591344 h 590237"/>
                <a:gd name="connsiteX4" fmla="*/ 148550 w 590237"/>
                <a:gd name="connsiteY4" fmla="*/ 571669 h 590237"/>
                <a:gd name="connsiteX5" fmla="*/ 149253 w 590237"/>
                <a:gd name="connsiteY5" fmla="*/ 453621 h 590237"/>
                <a:gd name="connsiteX6" fmla="*/ 138713 w 590237"/>
                <a:gd name="connsiteY6" fmla="*/ 424110 h 590237"/>
                <a:gd name="connsiteX7" fmla="*/ 109903 w 590237"/>
                <a:gd name="connsiteY7" fmla="*/ 424110 h 590237"/>
                <a:gd name="connsiteX8" fmla="*/ 50177 w 590237"/>
                <a:gd name="connsiteY8" fmla="*/ 450108 h 590237"/>
                <a:gd name="connsiteX9" fmla="*/ 288 w 590237"/>
                <a:gd name="connsiteY9" fmla="*/ 381247 h 590237"/>
                <a:gd name="connsiteX10" fmla="*/ 38934 w 590237"/>
                <a:gd name="connsiteY10" fmla="*/ 296927 h 590237"/>
                <a:gd name="connsiteX11" fmla="*/ 103579 w 590237"/>
                <a:gd name="connsiteY11" fmla="*/ 309575 h 590237"/>
                <a:gd name="connsiteX12" fmla="*/ 128173 w 590237"/>
                <a:gd name="connsiteY12" fmla="*/ 325034 h 590237"/>
                <a:gd name="connsiteX13" fmla="*/ 148550 w 590237"/>
                <a:gd name="connsiteY13" fmla="*/ 292008 h 590237"/>
                <a:gd name="connsiteX14" fmla="*/ 147847 w 590237"/>
                <a:gd name="connsiteY14" fmla="*/ 171853 h 590237"/>
                <a:gd name="connsiteX15" fmla="*/ 168224 w 590237"/>
                <a:gd name="connsiteY15" fmla="*/ 150071 h 590237"/>
                <a:gd name="connsiteX16" fmla="*/ 280650 w 590237"/>
                <a:gd name="connsiteY16" fmla="*/ 150773 h 590237"/>
                <a:gd name="connsiteX17" fmla="*/ 307352 w 590237"/>
                <a:gd name="connsiteY17" fmla="*/ 145854 h 590237"/>
                <a:gd name="connsiteX18" fmla="*/ 312270 w 590237"/>
                <a:gd name="connsiteY18" fmla="*/ 107911 h 590237"/>
                <a:gd name="connsiteX19" fmla="*/ 287677 w 590237"/>
                <a:gd name="connsiteY19" fmla="*/ 59427 h 590237"/>
                <a:gd name="connsiteX20" fmla="*/ 337566 w 590237"/>
                <a:gd name="connsiteY20" fmla="*/ 5322 h 590237"/>
                <a:gd name="connsiteX21" fmla="*/ 438750 w 590237"/>
                <a:gd name="connsiteY21" fmla="*/ 33428 h 590237"/>
                <a:gd name="connsiteX22" fmla="*/ 431723 w 590237"/>
                <a:gd name="connsiteY22" fmla="*/ 105100 h 590237"/>
                <a:gd name="connsiteX23" fmla="*/ 416265 w 590237"/>
                <a:gd name="connsiteY23" fmla="*/ 129693 h 590237"/>
                <a:gd name="connsiteX24" fmla="*/ 451398 w 590237"/>
                <a:gd name="connsiteY24" fmla="*/ 150773 h 590237"/>
                <a:gd name="connsiteX25" fmla="*/ 566635 w 590237"/>
                <a:gd name="connsiteY25" fmla="*/ 150071 h 590237"/>
                <a:gd name="connsiteX26" fmla="*/ 592633 w 590237"/>
                <a:gd name="connsiteY26" fmla="*/ 174664 h 590237"/>
                <a:gd name="connsiteX27" fmla="*/ 592633 w 590237"/>
                <a:gd name="connsiteY27" fmla="*/ 3707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237" h="590237">
                  <a:moveTo>
                    <a:pt x="592633" y="370707"/>
                  </a:moveTo>
                  <a:cubicBezTo>
                    <a:pt x="592633" y="437460"/>
                    <a:pt x="591931" y="504213"/>
                    <a:pt x="592633" y="570966"/>
                  </a:cubicBezTo>
                  <a:cubicBezTo>
                    <a:pt x="592633" y="585722"/>
                    <a:pt x="589823" y="591344"/>
                    <a:pt x="573661" y="591344"/>
                  </a:cubicBezTo>
                  <a:cubicBezTo>
                    <a:pt x="438750" y="590641"/>
                    <a:pt x="303136" y="590641"/>
                    <a:pt x="168224" y="591344"/>
                  </a:cubicBezTo>
                  <a:cubicBezTo>
                    <a:pt x="152063" y="591344"/>
                    <a:pt x="148550" y="586425"/>
                    <a:pt x="148550" y="571669"/>
                  </a:cubicBezTo>
                  <a:cubicBezTo>
                    <a:pt x="149253" y="532320"/>
                    <a:pt x="148550" y="492971"/>
                    <a:pt x="149253" y="453621"/>
                  </a:cubicBezTo>
                  <a:cubicBezTo>
                    <a:pt x="149253" y="442379"/>
                    <a:pt x="147144" y="432541"/>
                    <a:pt x="138713" y="424110"/>
                  </a:cubicBezTo>
                  <a:cubicBezTo>
                    <a:pt x="128875" y="414272"/>
                    <a:pt x="120443" y="409353"/>
                    <a:pt x="109903" y="424110"/>
                  </a:cubicBezTo>
                  <a:cubicBezTo>
                    <a:pt x="95147" y="444487"/>
                    <a:pt x="77581" y="461351"/>
                    <a:pt x="50177" y="450108"/>
                  </a:cubicBezTo>
                  <a:cubicBezTo>
                    <a:pt x="20665" y="437460"/>
                    <a:pt x="2396" y="415678"/>
                    <a:pt x="288" y="381247"/>
                  </a:cubicBezTo>
                  <a:cubicBezTo>
                    <a:pt x="-1820" y="345411"/>
                    <a:pt x="7314" y="316602"/>
                    <a:pt x="38934" y="296927"/>
                  </a:cubicBezTo>
                  <a:cubicBezTo>
                    <a:pt x="63528" y="281468"/>
                    <a:pt x="81797" y="285685"/>
                    <a:pt x="103579" y="309575"/>
                  </a:cubicBezTo>
                  <a:cubicBezTo>
                    <a:pt x="109903" y="316602"/>
                    <a:pt x="113416" y="332763"/>
                    <a:pt x="128173" y="325034"/>
                  </a:cubicBezTo>
                  <a:cubicBezTo>
                    <a:pt x="140821" y="318710"/>
                    <a:pt x="148550" y="308170"/>
                    <a:pt x="148550" y="292008"/>
                  </a:cubicBezTo>
                  <a:cubicBezTo>
                    <a:pt x="147847" y="251957"/>
                    <a:pt x="149253" y="211905"/>
                    <a:pt x="147847" y="171853"/>
                  </a:cubicBezTo>
                  <a:cubicBezTo>
                    <a:pt x="147144" y="155692"/>
                    <a:pt x="150658" y="149368"/>
                    <a:pt x="168224" y="150071"/>
                  </a:cubicBezTo>
                  <a:cubicBezTo>
                    <a:pt x="205466" y="151476"/>
                    <a:pt x="243409" y="150773"/>
                    <a:pt x="280650" y="150773"/>
                  </a:cubicBezTo>
                  <a:cubicBezTo>
                    <a:pt x="289785" y="150773"/>
                    <a:pt x="298920" y="150773"/>
                    <a:pt x="307352" y="145854"/>
                  </a:cubicBezTo>
                  <a:cubicBezTo>
                    <a:pt x="327729" y="135314"/>
                    <a:pt x="329134" y="122667"/>
                    <a:pt x="312270" y="107911"/>
                  </a:cubicBezTo>
                  <a:cubicBezTo>
                    <a:pt x="297515" y="95263"/>
                    <a:pt x="282056" y="81209"/>
                    <a:pt x="287677" y="59427"/>
                  </a:cubicBezTo>
                  <a:cubicBezTo>
                    <a:pt x="294704" y="33428"/>
                    <a:pt x="312270" y="13754"/>
                    <a:pt x="337566" y="5322"/>
                  </a:cubicBezTo>
                  <a:cubicBezTo>
                    <a:pt x="374808" y="-8029"/>
                    <a:pt x="416265" y="4619"/>
                    <a:pt x="438750" y="33428"/>
                  </a:cubicBezTo>
                  <a:cubicBezTo>
                    <a:pt x="459830" y="60129"/>
                    <a:pt x="457019" y="81209"/>
                    <a:pt x="431723" y="105100"/>
                  </a:cubicBezTo>
                  <a:cubicBezTo>
                    <a:pt x="424697" y="111424"/>
                    <a:pt x="409238" y="114235"/>
                    <a:pt x="416265" y="129693"/>
                  </a:cubicBezTo>
                  <a:cubicBezTo>
                    <a:pt x="423292" y="143747"/>
                    <a:pt x="435939" y="150773"/>
                    <a:pt x="451398" y="150773"/>
                  </a:cubicBezTo>
                  <a:cubicBezTo>
                    <a:pt x="490045" y="150773"/>
                    <a:pt x="527988" y="152179"/>
                    <a:pt x="566635" y="150071"/>
                  </a:cubicBezTo>
                  <a:cubicBezTo>
                    <a:pt x="586309" y="149368"/>
                    <a:pt x="593336" y="152881"/>
                    <a:pt x="592633" y="174664"/>
                  </a:cubicBezTo>
                  <a:cubicBezTo>
                    <a:pt x="591931" y="239309"/>
                    <a:pt x="592633" y="305359"/>
                    <a:pt x="592633" y="37070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754C6435-4F67-46FE-B8B8-EDC2F9F65865}"/>
                </a:ext>
              </a:extLst>
            </p:cNvPr>
            <p:cNvSpPr/>
            <p:nvPr/>
          </p:nvSpPr>
          <p:spPr>
            <a:xfrm>
              <a:off x="11189772" y="1260583"/>
              <a:ext cx="1026185" cy="1026186"/>
            </a:xfrm>
            <a:custGeom>
              <a:avLst/>
              <a:gdLst>
                <a:gd name="connsiteX0" fmla="*/ 511508 w 590237"/>
                <a:gd name="connsiteY0" fmla="*/ 592383 h 590237"/>
                <a:gd name="connsiteX1" fmla="*/ 451079 w 590237"/>
                <a:gd name="connsiteY1" fmla="*/ 592383 h 590237"/>
                <a:gd name="connsiteX2" fmla="*/ 411027 w 590237"/>
                <a:gd name="connsiteY2" fmla="*/ 572006 h 590237"/>
                <a:gd name="connsiteX3" fmla="*/ 414541 w 590237"/>
                <a:gd name="connsiteY3" fmla="*/ 532656 h 590237"/>
                <a:gd name="connsiteX4" fmla="*/ 438431 w 590237"/>
                <a:gd name="connsiteY4" fmla="*/ 483470 h 590237"/>
                <a:gd name="connsiteX5" fmla="*/ 378705 w 590237"/>
                <a:gd name="connsiteY5" fmla="*/ 443418 h 590237"/>
                <a:gd name="connsiteX6" fmla="*/ 311249 w 590237"/>
                <a:gd name="connsiteY6" fmla="*/ 470822 h 590237"/>
                <a:gd name="connsiteX7" fmla="*/ 318978 w 590237"/>
                <a:gd name="connsiteY7" fmla="*/ 525630 h 590237"/>
                <a:gd name="connsiteX8" fmla="*/ 339356 w 590237"/>
                <a:gd name="connsiteY8" fmla="*/ 559358 h 590237"/>
                <a:gd name="connsiteX9" fmla="*/ 295791 w 590237"/>
                <a:gd name="connsiteY9" fmla="*/ 591680 h 590237"/>
                <a:gd name="connsiteX10" fmla="*/ 164392 w 590237"/>
                <a:gd name="connsiteY10" fmla="*/ 592383 h 590237"/>
                <a:gd name="connsiteX11" fmla="*/ 149636 w 590237"/>
                <a:gd name="connsiteY11" fmla="*/ 573411 h 590237"/>
                <a:gd name="connsiteX12" fmla="*/ 149636 w 590237"/>
                <a:gd name="connsiteY12" fmla="*/ 456066 h 590237"/>
                <a:gd name="connsiteX13" fmla="*/ 140502 w 590237"/>
                <a:gd name="connsiteY13" fmla="*/ 425852 h 590237"/>
                <a:gd name="connsiteX14" fmla="*/ 110287 w 590237"/>
                <a:gd name="connsiteY14" fmla="*/ 425149 h 590237"/>
                <a:gd name="connsiteX15" fmla="*/ 55480 w 590237"/>
                <a:gd name="connsiteY15" fmla="*/ 451147 h 590237"/>
                <a:gd name="connsiteX16" fmla="*/ 2077 w 590237"/>
                <a:gd name="connsiteY16" fmla="*/ 390718 h 590237"/>
                <a:gd name="connsiteX17" fmla="*/ 40724 w 590237"/>
                <a:gd name="connsiteY17" fmla="*/ 296561 h 590237"/>
                <a:gd name="connsiteX18" fmla="*/ 104666 w 590237"/>
                <a:gd name="connsiteY18" fmla="*/ 309912 h 590237"/>
                <a:gd name="connsiteX19" fmla="*/ 126449 w 590237"/>
                <a:gd name="connsiteY19" fmla="*/ 325370 h 590237"/>
                <a:gd name="connsiteX20" fmla="*/ 148231 w 590237"/>
                <a:gd name="connsiteY20" fmla="*/ 293750 h 590237"/>
                <a:gd name="connsiteX21" fmla="*/ 147528 w 590237"/>
                <a:gd name="connsiteY21" fmla="*/ 178514 h 590237"/>
                <a:gd name="connsiteX22" fmla="*/ 179148 w 590237"/>
                <a:gd name="connsiteY22" fmla="*/ 148299 h 590237"/>
                <a:gd name="connsiteX23" fmla="*/ 285953 w 590237"/>
                <a:gd name="connsiteY23" fmla="*/ 149002 h 590237"/>
                <a:gd name="connsiteX24" fmla="*/ 314060 w 590237"/>
                <a:gd name="connsiteY24" fmla="*/ 140570 h 590237"/>
                <a:gd name="connsiteX25" fmla="*/ 315465 w 590237"/>
                <a:gd name="connsiteY25" fmla="*/ 108950 h 590237"/>
                <a:gd name="connsiteX26" fmla="*/ 318978 w 590237"/>
                <a:gd name="connsiteY26" fmla="*/ 15496 h 590237"/>
                <a:gd name="connsiteX27" fmla="*/ 449674 w 590237"/>
                <a:gd name="connsiteY27" fmla="*/ 48521 h 590237"/>
                <a:gd name="connsiteX28" fmla="*/ 433513 w 590237"/>
                <a:gd name="connsiteY28" fmla="*/ 104031 h 590237"/>
                <a:gd name="connsiteX29" fmla="*/ 416649 w 590237"/>
                <a:gd name="connsiteY29" fmla="*/ 128624 h 590237"/>
                <a:gd name="connsiteX30" fmla="*/ 451782 w 590237"/>
                <a:gd name="connsiteY30" fmla="*/ 149704 h 590237"/>
                <a:gd name="connsiteX31" fmla="*/ 571938 w 590237"/>
                <a:gd name="connsiteY31" fmla="*/ 149002 h 590237"/>
                <a:gd name="connsiteX32" fmla="*/ 592315 w 590237"/>
                <a:gd name="connsiteY32" fmla="*/ 167974 h 590237"/>
                <a:gd name="connsiteX33" fmla="*/ 592315 w 590237"/>
                <a:gd name="connsiteY33" fmla="*/ 572708 h 590237"/>
                <a:gd name="connsiteX34" fmla="*/ 573343 w 590237"/>
                <a:gd name="connsiteY34" fmla="*/ 593086 h 590237"/>
                <a:gd name="connsiteX35" fmla="*/ 511508 w 590237"/>
                <a:gd name="connsiteY35" fmla="*/ 59238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511508" y="592383"/>
                  </a:moveTo>
                  <a:cubicBezTo>
                    <a:pt x="491131" y="592383"/>
                    <a:pt x="471457" y="592383"/>
                    <a:pt x="451079" y="592383"/>
                  </a:cubicBezTo>
                  <a:cubicBezTo>
                    <a:pt x="434215" y="592383"/>
                    <a:pt x="421567" y="584653"/>
                    <a:pt x="411027" y="572006"/>
                  </a:cubicBezTo>
                  <a:cubicBezTo>
                    <a:pt x="399785" y="557952"/>
                    <a:pt x="397677" y="545304"/>
                    <a:pt x="414541" y="532656"/>
                  </a:cubicBezTo>
                  <a:cubicBezTo>
                    <a:pt x="430702" y="520711"/>
                    <a:pt x="449674" y="508063"/>
                    <a:pt x="438431" y="483470"/>
                  </a:cubicBezTo>
                  <a:cubicBezTo>
                    <a:pt x="427189" y="458876"/>
                    <a:pt x="408217" y="443418"/>
                    <a:pt x="378705" y="443418"/>
                  </a:cubicBezTo>
                  <a:cubicBezTo>
                    <a:pt x="351301" y="442715"/>
                    <a:pt x="328816" y="447634"/>
                    <a:pt x="311249" y="470822"/>
                  </a:cubicBezTo>
                  <a:cubicBezTo>
                    <a:pt x="295791" y="491902"/>
                    <a:pt x="299304" y="508766"/>
                    <a:pt x="318978" y="525630"/>
                  </a:cubicBezTo>
                  <a:cubicBezTo>
                    <a:pt x="329518" y="534062"/>
                    <a:pt x="347085" y="541088"/>
                    <a:pt x="339356" y="559358"/>
                  </a:cubicBezTo>
                  <a:cubicBezTo>
                    <a:pt x="331626" y="577627"/>
                    <a:pt x="316871" y="590978"/>
                    <a:pt x="295791" y="591680"/>
                  </a:cubicBezTo>
                  <a:cubicBezTo>
                    <a:pt x="252225" y="592383"/>
                    <a:pt x="207958" y="590978"/>
                    <a:pt x="164392" y="592383"/>
                  </a:cubicBezTo>
                  <a:cubicBezTo>
                    <a:pt x="148231" y="593086"/>
                    <a:pt x="149636" y="583248"/>
                    <a:pt x="149636" y="573411"/>
                  </a:cubicBezTo>
                  <a:cubicBezTo>
                    <a:pt x="149636" y="534062"/>
                    <a:pt x="149636" y="494713"/>
                    <a:pt x="149636" y="456066"/>
                  </a:cubicBezTo>
                  <a:cubicBezTo>
                    <a:pt x="149636" y="444823"/>
                    <a:pt x="149636" y="434283"/>
                    <a:pt x="140502" y="425852"/>
                  </a:cubicBezTo>
                  <a:cubicBezTo>
                    <a:pt x="130665" y="416014"/>
                    <a:pt x="121530" y="409690"/>
                    <a:pt x="110287" y="425149"/>
                  </a:cubicBezTo>
                  <a:cubicBezTo>
                    <a:pt x="96937" y="443418"/>
                    <a:pt x="81478" y="460282"/>
                    <a:pt x="55480" y="451147"/>
                  </a:cubicBezTo>
                  <a:cubicBezTo>
                    <a:pt x="26670" y="441310"/>
                    <a:pt x="7698" y="421635"/>
                    <a:pt x="2077" y="390718"/>
                  </a:cubicBezTo>
                  <a:cubicBezTo>
                    <a:pt x="-5652" y="348559"/>
                    <a:pt x="8401" y="316236"/>
                    <a:pt x="40724" y="296561"/>
                  </a:cubicBezTo>
                  <a:cubicBezTo>
                    <a:pt x="66722" y="281103"/>
                    <a:pt x="80775" y="284616"/>
                    <a:pt x="104666" y="309912"/>
                  </a:cubicBezTo>
                  <a:cubicBezTo>
                    <a:pt x="110990" y="316236"/>
                    <a:pt x="113801" y="330992"/>
                    <a:pt x="126449" y="325370"/>
                  </a:cubicBezTo>
                  <a:cubicBezTo>
                    <a:pt x="139097" y="319749"/>
                    <a:pt x="148934" y="309912"/>
                    <a:pt x="148231" y="293750"/>
                  </a:cubicBezTo>
                  <a:cubicBezTo>
                    <a:pt x="148231" y="255104"/>
                    <a:pt x="150339" y="217160"/>
                    <a:pt x="147528" y="178514"/>
                  </a:cubicBezTo>
                  <a:cubicBezTo>
                    <a:pt x="145420" y="151813"/>
                    <a:pt x="155960" y="146894"/>
                    <a:pt x="179148" y="148299"/>
                  </a:cubicBezTo>
                  <a:cubicBezTo>
                    <a:pt x="214282" y="150407"/>
                    <a:pt x="250117" y="148299"/>
                    <a:pt x="285953" y="149002"/>
                  </a:cubicBezTo>
                  <a:cubicBezTo>
                    <a:pt x="296493" y="149002"/>
                    <a:pt x="305628" y="148299"/>
                    <a:pt x="314060" y="140570"/>
                  </a:cubicBezTo>
                  <a:cubicBezTo>
                    <a:pt x="325302" y="130030"/>
                    <a:pt x="331626" y="122301"/>
                    <a:pt x="315465" y="108950"/>
                  </a:cubicBezTo>
                  <a:cubicBezTo>
                    <a:pt x="277521" y="77330"/>
                    <a:pt x="279629" y="45008"/>
                    <a:pt x="318978" y="15496"/>
                  </a:cubicBezTo>
                  <a:cubicBezTo>
                    <a:pt x="359733" y="-15422"/>
                    <a:pt x="427891" y="2145"/>
                    <a:pt x="449674" y="48521"/>
                  </a:cubicBezTo>
                  <a:cubicBezTo>
                    <a:pt x="460214" y="72411"/>
                    <a:pt x="449674" y="87870"/>
                    <a:pt x="433513" y="104031"/>
                  </a:cubicBezTo>
                  <a:cubicBezTo>
                    <a:pt x="426486" y="111058"/>
                    <a:pt x="411027" y="114571"/>
                    <a:pt x="416649" y="128624"/>
                  </a:cubicBezTo>
                  <a:cubicBezTo>
                    <a:pt x="422973" y="142678"/>
                    <a:pt x="434918" y="150407"/>
                    <a:pt x="451782" y="149704"/>
                  </a:cubicBezTo>
                  <a:cubicBezTo>
                    <a:pt x="491834" y="149002"/>
                    <a:pt x="531886" y="149704"/>
                    <a:pt x="571938" y="149002"/>
                  </a:cubicBezTo>
                  <a:cubicBezTo>
                    <a:pt x="585991" y="149002"/>
                    <a:pt x="592315" y="151110"/>
                    <a:pt x="592315" y="167974"/>
                  </a:cubicBezTo>
                  <a:cubicBezTo>
                    <a:pt x="591612" y="302885"/>
                    <a:pt x="591612" y="437797"/>
                    <a:pt x="592315" y="572708"/>
                  </a:cubicBezTo>
                  <a:cubicBezTo>
                    <a:pt x="592315" y="587464"/>
                    <a:pt x="589504" y="593788"/>
                    <a:pt x="573343" y="593086"/>
                  </a:cubicBezTo>
                  <a:cubicBezTo>
                    <a:pt x="553668" y="591680"/>
                    <a:pt x="532588" y="592383"/>
                    <a:pt x="511508" y="59238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F31F0078-3D30-47A6-B0BE-D1D59532E745}"/>
                </a:ext>
              </a:extLst>
            </p:cNvPr>
            <p:cNvSpPr/>
            <p:nvPr/>
          </p:nvSpPr>
          <p:spPr>
            <a:xfrm>
              <a:off x="503393" y="5823022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81EB1109-6D7A-4AB9-935B-1D3E7ADFD9A5}"/>
                </a:ext>
              </a:extLst>
            </p:cNvPr>
            <p:cNvSpPr/>
            <p:nvPr/>
          </p:nvSpPr>
          <p:spPr>
            <a:xfrm>
              <a:off x="2279759" y="-8368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617167F3-21A3-414B-9532-5CEF33A002E1}"/>
                </a:ext>
              </a:extLst>
            </p:cNvPr>
            <p:cNvSpPr/>
            <p:nvPr/>
          </p:nvSpPr>
          <p:spPr>
            <a:xfrm>
              <a:off x="11189772" y="3061522"/>
              <a:ext cx="1026185" cy="1026186"/>
            </a:xfrm>
            <a:custGeom>
              <a:avLst/>
              <a:gdLst>
                <a:gd name="connsiteX0" fmla="*/ 592177 w 590237"/>
                <a:gd name="connsiteY0" fmla="*/ 219934 h 590237"/>
                <a:gd name="connsiteX1" fmla="*/ 592880 w 590237"/>
                <a:gd name="connsiteY1" fmla="*/ 417382 h 590237"/>
                <a:gd name="connsiteX2" fmla="*/ 569692 w 590237"/>
                <a:gd name="connsiteY2" fmla="*/ 441975 h 590237"/>
                <a:gd name="connsiteX3" fmla="*/ 457265 w 590237"/>
                <a:gd name="connsiteY3" fmla="*/ 441273 h 590237"/>
                <a:gd name="connsiteX4" fmla="*/ 424240 w 590237"/>
                <a:gd name="connsiteY4" fmla="*/ 452515 h 590237"/>
                <a:gd name="connsiteX5" fmla="*/ 424240 w 590237"/>
                <a:gd name="connsiteY5" fmla="*/ 481325 h 590237"/>
                <a:gd name="connsiteX6" fmla="*/ 451644 w 590237"/>
                <a:gd name="connsiteY6" fmla="*/ 535430 h 590237"/>
                <a:gd name="connsiteX7" fmla="*/ 386296 w 590237"/>
                <a:gd name="connsiteY7" fmla="*/ 589535 h 590237"/>
                <a:gd name="connsiteX8" fmla="*/ 301274 w 590237"/>
                <a:gd name="connsiteY8" fmla="*/ 558618 h 590237"/>
                <a:gd name="connsiteX9" fmla="*/ 306895 w 590237"/>
                <a:gd name="connsiteY9" fmla="*/ 489054 h 590237"/>
                <a:gd name="connsiteX10" fmla="*/ 323759 w 590237"/>
                <a:gd name="connsiteY10" fmla="*/ 463055 h 590237"/>
                <a:gd name="connsiteX11" fmla="*/ 288626 w 590237"/>
                <a:gd name="connsiteY11" fmla="*/ 441975 h 590237"/>
                <a:gd name="connsiteX12" fmla="*/ 170579 w 590237"/>
                <a:gd name="connsiteY12" fmla="*/ 442678 h 590237"/>
                <a:gd name="connsiteX13" fmla="*/ 148093 w 590237"/>
                <a:gd name="connsiteY13" fmla="*/ 420193 h 590237"/>
                <a:gd name="connsiteX14" fmla="*/ 148796 w 590237"/>
                <a:gd name="connsiteY14" fmla="*/ 304956 h 590237"/>
                <a:gd name="connsiteX15" fmla="*/ 136851 w 590237"/>
                <a:gd name="connsiteY15" fmla="*/ 273336 h 590237"/>
                <a:gd name="connsiteX16" fmla="*/ 110150 w 590237"/>
                <a:gd name="connsiteY16" fmla="*/ 274741 h 590237"/>
                <a:gd name="connsiteX17" fmla="*/ 50423 w 590237"/>
                <a:gd name="connsiteY17" fmla="*/ 300740 h 590237"/>
                <a:gd name="connsiteX18" fmla="*/ 534 w 590237"/>
                <a:gd name="connsiteY18" fmla="*/ 234690 h 590237"/>
                <a:gd name="connsiteX19" fmla="*/ 37072 w 590237"/>
                <a:gd name="connsiteY19" fmla="*/ 148964 h 590237"/>
                <a:gd name="connsiteX20" fmla="*/ 103826 w 590237"/>
                <a:gd name="connsiteY20" fmla="*/ 159504 h 590237"/>
                <a:gd name="connsiteX21" fmla="*/ 128419 w 590237"/>
                <a:gd name="connsiteY21" fmla="*/ 174963 h 590237"/>
                <a:gd name="connsiteX22" fmla="*/ 148796 w 590237"/>
                <a:gd name="connsiteY22" fmla="*/ 141938 h 590237"/>
                <a:gd name="connsiteX23" fmla="*/ 148093 w 590237"/>
                <a:gd name="connsiteY23" fmla="*/ 18972 h 590237"/>
                <a:gd name="connsiteX24" fmla="*/ 165660 w 590237"/>
                <a:gd name="connsiteY24" fmla="*/ 0 h 590237"/>
                <a:gd name="connsiteX25" fmla="*/ 291437 w 590237"/>
                <a:gd name="connsiteY25" fmla="*/ 0 h 590237"/>
                <a:gd name="connsiteX26" fmla="*/ 329381 w 590237"/>
                <a:gd name="connsiteY26" fmla="*/ 18269 h 590237"/>
                <a:gd name="connsiteX27" fmla="*/ 325867 w 590237"/>
                <a:gd name="connsiteY27" fmla="*/ 59726 h 590237"/>
                <a:gd name="connsiteX28" fmla="*/ 301274 w 590237"/>
                <a:gd name="connsiteY28" fmla="*/ 103994 h 590237"/>
                <a:gd name="connsiteX29" fmla="*/ 350461 w 590237"/>
                <a:gd name="connsiteY29" fmla="*/ 146857 h 590237"/>
                <a:gd name="connsiteX30" fmla="*/ 421430 w 590237"/>
                <a:gd name="connsiteY30" fmla="*/ 129993 h 590237"/>
                <a:gd name="connsiteX31" fmla="*/ 418619 w 590237"/>
                <a:gd name="connsiteY31" fmla="*/ 63942 h 590237"/>
                <a:gd name="connsiteX32" fmla="*/ 401052 w 590237"/>
                <a:gd name="connsiteY32" fmla="*/ 33728 h 590237"/>
                <a:gd name="connsiteX33" fmla="*/ 435483 w 590237"/>
                <a:gd name="connsiteY33" fmla="*/ 2108 h 590237"/>
                <a:gd name="connsiteX34" fmla="*/ 580232 w 590237"/>
                <a:gd name="connsiteY34" fmla="*/ 702 h 590237"/>
                <a:gd name="connsiteX35" fmla="*/ 590069 w 590237"/>
                <a:gd name="connsiteY35" fmla="*/ 21080 h 590237"/>
                <a:gd name="connsiteX36" fmla="*/ 592177 w 590237"/>
                <a:gd name="connsiteY36" fmla="*/ 219934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592177" y="219934"/>
                  </a:moveTo>
                  <a:cubicBezTo>
                    <a:pt x="592177" y="285984"/>
                    <a:pt x="591474" y="351332"/>
                    <a:pt x="592880" y="417382"/>
                  </a:cubicBezTo>
                  <a:cubicBezTo>
                    <a:pt x="592880" y="435652"/>
                    <a:pt x="590069" y="442678"/>
                    <a:pt x="569692" y="441975"/>
                  </a:cubicBezTo>
                  <a:cubicBezTo>
                    <a:pt x="532451" y="439867"/>
                    <a:pt x="494507" y="441975"/>
                    <a:pt x="457265" y="441273"/>
                  </a:cubicBezTo>
                  <a:cubicBezTo>
                    <a:pt x="444618" y="441273"/>
                    <a:pt x="433375" y="443381"/>
                    <a:pt x="424240" y="452515"/>
                  </a:cubicBezTo>
                  <a:cubicBezTo>
                    <a:pt x="415106" y="461650"/>
                    <a:pt x="410187" y="470785"/>
                    <a:pt x="424240" y="481325"/>
                  </a:cubicBezTo>
                  <a:cubicBezTo>
                    <a:pt x="441807" y="494675"/>
                    <a:pt x="460779" y="510134"/>
                    <a:pt x="451644" y="535430"/>
                  </a:cubicBezTo>
                  <a:cubicBezTo>
                    <a:pt x="441104" y="565644"/>
                    <a:pt x="420727" y="586021"/>
                    <a:pt x="386296" y="589535"/>
                  </a:cubicBezTo>
                  <a:cubicBezTo>
                    <a:pt x="352569" y="592346"/>
                    <a:pt x="323057" y="588129"/>
                    <a:pt x="301274" y="558618"/>
                  </a:cubicBezTo>
                  <a:cubicBezTo>
                    <a:pt x="281600" y="531916"/>
                    <a:pt x="283708" y="511539"/>
                    <a:pt x="306895" y="489054"/>
                  </a:cubicBezTo>
                  <a:cubicBezTo>
                    <a:pt x="313922" y="482027"/>
                    <a:pt x="332191" y="479919"/>
                    <a:pt x="323759" y="463055"/>
                  </a:cubicBezTo>
                  <a:cubicBezTo>
                    <a:pt x="316733" y="449002"/>
                    <a:pt x="304085" y="441975"/>
                    <a:pt x="288626" y="441975"/>
                  </a:cubicBezTo>
                  <a:cubicBezTo>
                    <a:pt x="249277" y="441975"/>
                    <a:pt x="209928" y="441273"/>
                    <a:pt x="170579" y="442678"/>
                  </a:cubicBezTo>
                  <a:cubicBezTo>
                    <a:pt x="152309" y="443381"/>
                    <a:pt x="147391" y="438462"/>
                    <a:pt x="148093" y="420193"/>
                  </a:cubicBezTo>
                  <a:cubicBezTo>
                    <a:pt x="149499" y="382249"/>
                    <a:pt x="148093" y="343602"/>
                    <a:pt x="148796" y="304956"/>
                  </a:cubicBezTo>
                  <a:cubicBezTo>
                    <a:pt x="148796" y="292308"/>
                    <a:pt x="146688" y="281768"/>
                    <a:pt x="136851" y="273336"/>
                  </a:cubicBezTo>
                  <a:cubicBezTo>
                    <a:pt x="127013" y="264904"/>
                    <a:pt x="119284" y="262094"/>
                    <a:pt x="110150" y="274741"/>
                  </a:cubicBezTo>
                  <a:cubicBezTo>
                    <a:pt x="96096" y="295119"/>
                    <a:pt x="77827" y="311983"/>
                    <a:pt x="50423" y="300740"/>
                  </a:cubicBezTo>
                  <a:cubicBezTo>
                    <a:pt x="22317" y="288795"/>
                    <a:pt x="3345" y="267715"/>
                    <a:pt x="534" y="234690"/>
                  </a:cubicBezTo>
                  <a:cubicBezTo>
                    <a:pt x="-2277" y="199556"/>
                    <a:pt x="5453" y="169342"/>
                    <a:pt x="37072" y="148964"/>
                  </a:cubicBezTo>
                  <a:cubicBezTo>
                    <a:pt x="63071" y="132101"/>
                    <a:pt x="81340" y="134911"/>
                    <a:pt x="103826" y="159504"/>
                  </a:cubicBezTo>
                  <a:cubicBezTo>
                    <a:pt x="110150" y="166531"/>
                    <a:pt x="113663" y="182693"/>
                    <a:pt x="128419" y="174963"/>
                  </a:cubicBezTo>
                  <a:cubicBezTo>
                    <a:pt x="141067" y="168639"/>
                    <a:pt x="148796" y="158099"/>
                    <a:pt x="148796" y="141938"/>
                  </a:cubicBezTo>
                  <a:cubicBezTo>
                    <a:pt x="148093" y="101183"/>
                    <a:pt x="149499" y="59726"/>
                    <a:pt x="148093" y="18972"/>
                  </a:cubicBezTo>
                  <a:cubicBezTo>
                    <a:pt x="148093" y="4918"/>
                    <a:pt x="150904" y="0"/>
                    <a:pt x="165660" y="0"/>
                  </a:cubicBezTo>
                  <a:cubicBezTo>
                    <a:pt x="207820" y="702"/>
                    <a:pt x="249980" y="702"/>
                    <a:pt x="291437" y="0"/>
                  </a:cubicBezTo>
                  <a:cubicBezTo>
                    <a:pt x="307598" y="0"/>
                    <a:pt x="319543" y="6324"/>
                    <a:pt x="329381" y="18269"/>
                  </a:cubicBezTo>
                  <a:cubicBezTo>
                    <a:pt x="342029" y="33728"/>
                    <a:pt x="343434" y="47078"/>
                    <a:pt x="325867" y="59726"/>
                  </a:cubicBezTo>
                  <a:cubicBezTo>
                    <a:pt x="311111" y="70266"/>
                    <a:pt x="294247" y="82211"/>
                    <a:pt x="301274" y="103994"/>
                  </a:cubicBezTo>
                  <a:cubicBezTo>
                    <a:pt x="309003" y="126480"/>
                    <a:pt x="325165" y="142641"/>
                    <a:pt x="350461" y="146857"/>
                  </a:cubicBezTo>
                  <a:cubicBezTo>
                    <a:pt x="376459" y="151073"/>
                    <a:pt x="401755" y="150370"/>
                    <a:pt x="421430" y="129993"/>
                  </a:cubicBezTo>
                  <a:cubicBezTo>
                    <a:pt x="446023" y="104697"/>
                    <a:pt x="445320" y="87130"/>
                    <a:pt x="418619" y="63942"/>
                  </a:cubicBezTo>
                  <a:cubicBezTo>
                    <a:pt x="409484" y="56213"/>
                    <a:pt x="394728" y="50591"/>
                    <a:pt x="401052" y="33728"/>
                  </a:cubicBezTo>
                  <a:cubicBezTo>
                    <a:pt x="407376" y="18269"/>
                    <a:pt x="417916" y="2810"/>
                    <a:pt x="435483" y="2108"/>
                  </a:cubicBezTo>
                  <a:cubicBezTo>
                    <a:pt x="483967" y="0"/>
                    <a:pt x="532451" y="702"/>
                    <a:pt x="580232" y="702"/>
                  </a:cubicBezTo>
                  <a:cubicBezTo>
                    <a:pt x="596393" y="702"/>
                    <a:pt x="589366" y="13350"/>
                    <a:pt x="590069" y="21080"/>
                  </a:cubicBezTo>
                  <a:cubicBezTo>
                    <a:pt x="592177" y="86428"/>
                    <a:pt x="592177" y="153181"/>
                    <a:pt x="592177" y="219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0881E037-185D-4938-9F4E-53A9E89BBC23}"/>
                </a:ext>
              </a:extLst>
            </p:cNvPr>
            <p:cNvSpPr/>
            <p:nvPr/>
          </p:nvSpPr>
          <p:spPr>
            <a:xfrm>
              <a:off x="1278125" y="6079568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="" xmlns:a16="http://schemas.microsoft.com/office/drawing/2014/main" id="{0FB8B94A-449E-4972-B973-B35FDAADE8A5}"/>
                </a:ext>
              </a:extLst>
            </p:cNvPr>
            <p:cNvSpPr/>
            <p:nvPr/>
          </p:nvSpPr>
          <p:spPr>
            <a:xfrm>
              <a:off x="2019223" y="746850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="" xmlns:a16="http://schemas.microsoft.com/office/drawing/2014/main" id="{2E6EA7B8-C8D4-43DF-ABA0-C345433E4947}"/>
                </a:ext>
              </a:extLst>
            </p:cNvPr>
            <p:cNvSpPr/>
            <p:nvPr/>
          </p:nvSpPr>
          <p:spPr>
            <a:xfrm>
              <a:off x="-8381" y="-8368"/>
              <a:ext cx="1026185" cy="769640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="" xmlns:a16="http://schemas.microsoft.com/office/drawing/2014/main" id="{D82B0CA8-6843-4C66-82A9-7443E6B655FF}"/>
                </a:ext>
              </a:extLst>
            </p:cNvPr>
            <p:cNvSpPr/>
            <p:nvPr/>
          </p:nvSpPr>
          <p:spPr>
            <a:xfrm>
              <a:off x="11446318" y="-19638"/>
              <a:ext cx="769640" cy="1026186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6BB3CE70-516A-4FB8-8F86-336394B4272C}"/>
                </a:ext>
              </a:extLst>
            </p:cNvPr>
            <p:cNvSpPr/>
            <p:nvPr/>
          </p:nvSpPr>
          <p:spPr>
            <a:xfrm>
              <a:off x="11189772" y="75082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17CF2F38-B056-4466-8DE3-EE0C4240CFC8}"/>
                </a:ext>
              </a:extLst>
            </p:cNvPr>
            <p:cNvSpPr/>
            <p:nvPr/>
          </p:nvSpPr>
          <p:spPr>
            <a:xfrm>
              <a:off x="2300444" y="5823022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60DC94E0-56F0-4561-9590-8E7723A30ECC}"/>
                </a:ext>
              </a:extLst>
            </p:cNvPr>
            <p:cNvSpPr/>
            <p:nvPr/>
          </p:nvSpPr>
          <p:spPr>
            <a:xfrm>
              <a:off x="3049369" y="-836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199CD8F9-C89D-4C85-A10D-7E9ACA13FE1B}"/>
                </a:ext>
              </a:extLst>
            </p:cNvPr>
            <p:cNvSpPr/>
            <p:nvPr/>
          </p:nvSpPr>
          <p:spPr>
            <a:xfrm>
              <a:off x="2809672" y="609178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38ED5B64-8591-492F-9F4C-B95488ECADB6}"/>
                </a:ext>
              </a:extLst>
            </p:cNvPr>
            <p:cNvSpPr/>
            <p:nvPr/>
          </p:nvSpPr>
          <p:spPr>
            <a:xfrm>
              <a:off x="1510742" y="757826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7EED9BAF-51A1-4051-8AF6-10B5A3F95145}"/>
                </a:ext>
              </a:extLst>
            </p:cNvPr>
            <p:cNvSpPr/>
            <p:nvPr/>
          </p:nvSpPr>
          <p:spPr>
            <a:xfrm>
              <a:off x="3046366" y="488299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EDBDBB83-5A19-4A63-B846-BCBE812ACE37}"/>
                </a:ext>
              </a:extLst>
            </p:cNvPr>
            <p:cNvSpPr/>
            <p:nvPr/>
          </p:nvSpPr>
          <p:spPr>
            <a:xfrm>
              <a:off x="-8381" y="6079568"/>
              <a:ext cx="769640" cy="769640"/>
            </a:xfrm>
            <a:custGeom>
              <a:avLst/>
              <a:gdLst>
                <a:gd name="connsiteX0" fmla="*/ 220637 w 442678"/>
                <a:gd name="connsiteY0" fmla="*/ 443137 h 442678"/>
                <a:gd name="connsiteX1" fmla="*/ 21080 w 442678"/>
                <a:gd name="connsiteY1" fmla="*/ 443840 h 442678"/>
                <a:gd name="connsiteX2" fmla="*/ 0 w 442678"/>
                <a:gd name="connsiteY2" fmla="*/ 422760 h 442678"/>
                <a:gd name="connsiteX3" fmla="*/ 0 w 442678"/>
                <a:gd name="connsiteY3" fmla="*/ 22944 h 442678"/>
                <a:gd name="connsiteX4" fmla="*/ 23188 w 442678"/>
                <a:gd name="connsiteY4" fmla="*/ 459 h 442678"/>
                <a:gd name="connsiteX5" fmla="*/ 141236 w 442678"/>
                <a:gd name="connsiteY5" fmla="*/ 459 h 442678"/>
                <a:gd name="connsiteX6" fmla="*/ 183396 w 442678"/>
                <a:gd name="connsiteY6" fmla="*/ 20836 h 442678"/>
                <a:gd name="connsiteX7" fmla="*/ 179882 w 442678"/>
                <a:gd name="connsiteY7" fmla="*/ 60185 h 442678"/>
                <a:gd name="connsiteX8" fmla="*/ 155289 w 442678"/>
                <a:gd name="connsiteY8" fmla="*/ 106561 h 442678"/>
                <a:gd name="connsiteX9" fmla="*/ 213610 w 442678"/>
                <a:gd name="connsiteY9" fmla="*/ 148721 h 442678"/>
                <a:gd name="connsiteX10" fmla="*/ 276147 w 442678"/>
                <a:gd name="connsiteY10" fmla="*/ 129046 h 442678"/>
                <a:gd name="connsiteX11" fmla="*/ 272634 w 442678"/>
                <a:gd name="connsiteY11" fmla="*/ 65104 h 442678"/>
                <a:gd name="connsiteX12" fmla="*/ 254364 w 442678"/>
                <a:gd name="connsiteY12" fmla="*/ 35592 h 442678"/>
                <a:gd name="connsiteX13" fmla="*/ 293011 w 442678"/>
                <a:gd name="connsiteY13" fmla="*/ 1162 h 442678"/>
                <a:gd name="connsiteX14" fmla="*/ 432841 w 442678"/>
                <a:gd name="connsiteY14" fmla="*/ 459 h 442678"/>
                <a:gd name="connsiteX15" fmla="*/ 444084 w 442678"/>
                <a:gd name="connsiteY15" fmla="*/ 14512 h 442678"/>
                <a:gd name="connsiteX16" fmla="*/ 444084 w 442678"/>
                <a:gd name="connsiteY16" fmla="*/ 148721 h 442678"/>
                <a:gd name="connsiteX17" fmla="*/ 412464 w 442678"/>
                <a:gd name="connsiteY17" fmla="*/ 189475 h 442678"/>
                <a:gd name="connsiteX18" fmla="*/ 380141 w 442678"/>
                <a:gd name="connsiteY18" fmla="*/ 171909 h 442678"/>
                <a:gd name="connsiteX19" fmla="*/ 316199 w 442678"/>
                <a:gd name="connsiteY19" fmla="*/ 169098 h 442678"/>
                <a:gd name="connsiteX20" fmla="*/ 319712 w 442678"/>
                <a:gd name="connsiteY20" fmla="*/ 278714 h 442678"/>
                <a:gd name="connsiteX21" fmla="*/ 378033 w 442678"/>
                <a:gd name="connsiteY21" fmla="*/ 273795 h 442678"/>
                <a:gd name="connsiteX22" fmla="*/ 412464 w 442678"/>
                <a:gd name="connsiteY22" fmla="*/ 254121 h 442678"/>
                <a:gd name="connsiteX23" fmla="*/ 444084 w 442678"/>
                <a:gd name="connsiteY23" fmla="*/ 300496 h 442678"/>
                <a:gd name="connsiteX24" fmla="*/ 444084 w 442678"/>
                <a:gd name="connsiteY24" fmla="*/ 423463 h 442678"/>
                <a:gd name="connsiteX25" fmla="*/ 424409 w 442678"/>
                <a:gd name="connsiteY25" fmla="*/ 443137 h 442678"/>
                <a:gd name="connsiteX26" fmla="*/ 220637 w 442678"/>
                <a:gd name="connsiteY26" fmla="*/ 443137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442678">
                  <a:moveTo>
                    <a:pt x="220637" y="443137"/>
                  </a:moveTo>
                  <a:cubicBezTo>
                    <a:pt x="153884" y="443137"/>
                    <a:pt x="87131" y="442435"/>
                    <a:pt x="21080" y="443840"/>
                  </a:cubicBezTo>
                  <a:cubicBezTo>
                    <a:pt x="4216" y="443840"/>
                    <a:pt x="0" y="439624"/>
                    <a:pt x="0" y="422760"/>
                  </a:cubicBezTo>
                  <a:cubicBezTo>
                    <a:pt x="703" y="289254"/>
                    <a:pt x="703" y="156450"/>
                    <a:pt x="0" y="22944"/>
                  </a:cubicBezTo>
                  <a:cubicBezTo>
                    <a:pt x="0" y="4675"/>
                    <a:pt x="4919" y="-244"/>
                    <a:pt x="23188" y="459"/>
                  </a:cubicBezTo>
                  <a:cubicBezTo>
                    <a:pt x="62537" y="1864"/>
                    <a:pt x="101886" y="1162"/>
                    <a:pt x="141236" y="459"/>
                  </a:cubicBezTo>
                  <a:cubicBezTo>
                    <a:pt x="159505" y="-244"/>
                    <a:pt x="172856" y="7486"/>
                    <a:pt x="183396" y="20836"/>
                  </a:cubicBezTo>
                  <a:cubicBezTo>
                    <a:pt x="195340" y="35592"/>
                    <a:pt x="195340" y="47537"/>
                    <a:pt x="179882" y="60185"/>
                  </a:cubicBezTo>
                  <a:cubicBezTo>
                    <a:pt x="165126" y="71428"/>
                    <a:pt x="145452" y="83373"/>
                    <a:pt x="155289" y="106561"/>
                  </a:cubicBezTo>
                  <a:cubicBezTo>
                    <a:pt x="165829" y="131154"/>
                    <a:pt x="184098" y="148018"/>
                    <a:pt x="213610" y="148721"/>
                  </a:cubicBezTo>
                  <a:cubicBezTo>
                    <a:pt x="236798" y="149424"/>
                    <a:pt x="258580" y="148018"/>
                    <a:pt x="276147" y="129046"/>
                  </a:cubicBezTo>
                  <a:cubicBezTo>
                    <a:pt x="299335" y="103750"/>
                    <a:pt x="298632" y="88292"/>
                    <a:pt x="272634" y="65104"/>
                  </a:cubicBezTo>
                  <a:cubicBezTo>
                    <a:pt x="264202" y="57375"/>
                    <a:pt x="248040" y="52456"/>
                    <a:pt x="254364" y="35592"/>
                  </a:cubicBezTo>
                  <a:cubicBezTo>
                    <a:pt x="260689" y="17323"/>
                    <a:pt x="273336" y="1864"/>
                    <a:pt x="293011" y="1162"/>
                  </a:cubicBezTo>
                  <a:cubicBezTo>
                    <a:pt x="339387" y="-946"/>
                    <a:pt x="385763" y="459"/>
                    <a:pt x="432841" y="459"/>
                  </a:cubicBezTo>
                  <a:cubicBezTo>
                    <a:pt x="444084" y="459"/>
                    <a:pt x="444084" y="6783"/>
                    <a:pt x="444084" y="14512"/>
                  </a:cubicBezTo>
                  <a:cubicBezTo>
                    <a:pt x="444084" y="59483"/>
                    <a:pt x="444084" y="103750"/>
                    <a:pt x="444084" y="148721"/>
                  </a:cubicBezTo>
                  <a:cubicBezTo>
                    <a:pt x="444084" y="169801"/>
                    <a:pt x="429328" y="181746"/>
                    <a:pt x="412464" y="189475"/>
                  </a:cubicBezTo>
                  <a:cubicBezTo>
                    <a:pt x="394897" y="197907"/>
                    <a:pt x="388573" y="181746"/>
                    <a:pt x="380141" y="171909"/>
                  </a:cubicBezTo>
                  <a:cubicBezTo>
                    <a:pt x="357656" y="146613"/>
                    <a:pt x="340792" y="145208"/>
                    <a:pt x="316199" y="169098"/>
                  </a:cubicBezTo>
                  <a:cubicBezTo>
                    <a:pt x="285984" y="197907"/>
                    <a:pt x="288092" y="252013"/>
                    <a:pt x="319712" y="278714"/>
                  </a:cubicBezTo>
                  <a:cubicBezTo>
                    <a:pt x="342197" y="297686"/>
                    <a:pt x="358359" y="296280"/>
                    <a:pt x="378033" y="273795"/>
                  </a:cubicBezTo>
                  <a:cubicBezTo>
                    <a:pt x="387168" y="263958"/>
                    <a:pt x="393492" y="245689"/>
                    <a:pt x="412464" y="254121"/>
                  </a:cubicBezTo>
                  <a:cubicBezTo>
                    <a:pt x="431436" y="263255"/>
                    <a:pt x="444084" y="277308"/>
                    <a:pt x="444084" y="300496"/>
                  </a:cubicBezTo>
                  <a:cubicBezTo>
                    <a:pt x="443381" y="341251"/>
                    <a:pt x="443381" y="382708"/>
                    <a:pt x="444084" y="423463"/>
                  </a:cubicBezTo>
                  <a:cubicBezTo>
                    <a:pt x="444786" y="439624"/>
                    <a:pt x="439165" y="443137"/>
                    <a:pt x="424409" y="443137"/>
                  </a:cubicBezTo>
                  <a:cubicBezTo>
                    <a:pt x="355548" y="443137"/>
                    <a:pt x="288092" y="443137"/>
                    <a:pt x="220637" y="4431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86B91478-DBB2-49FA-9F79-BDE0E152F25B}"/>
                </a:ext>
              </a:extLst>
            </p:cNvPr>
            <p:cNvSpPr/>
            <p:nvPr/>
          </p:nvSpPr>
          <p:spPr>
            <a:xfrm>
              <a:off x="11446318" y="3825733"/>
              <a:ext cx="769640" cy="769640"/>
            </a:xfrm>
            <a:custGeom>
              <a:avLst/>
              <a:gdLst>
                <a:gd name="connsiteX0" fmla="*/ 443557 w 442678"/>
                <a:gd name="connsiteY0" fmla="*/ 221372 h 442678"/>
                <a:gd name="connsiteX1" fmla="*/ 444259 w 442678"/>
                <a:gd name="connsiteY1" fmla="*/ 421632 h 442678"/>
                <a:gd name="connsiteX2" fmla="*/ 421774 w 442678"/>
                <a:gd name="connsiteY2" fmla="*/ 444117 h 442678"/>
                <a:gd name="connsiteX3" fmla="*/ 309348 w 442678"/>
                <a:gd name="connsiteY3" fmla="*/ 444117 h 442678"/>
                <a:gd name="connsiteX4" fmla="*/ 267188 w 442678"/>
                <a:gd name="connsiteY4" fmla="*/ 428658 h 442678"/>
                <a:gd name="connsiteX5" fmla="*/ 268593 w 442678"/>
                <a:gd name="connsiteY5" fmla="*/ 381580 h 442678"/>
                <a:gd name="connsiteX6" fmla="*/ 289673 w 442678"/>
                <a:gd name="connsiteY6" fmla="*/ 335907 h 442678"/>
                <a:gd name="connsiteX7" fmla="*/ 241892 w 442678"/>
                <a:gd name="connsiteY7" fmla="*/ 295855 h 442678"/>
                <a:gd name="connsiteX8" fmla="*/ 164599 w 442678"/>
                <a:gd name="connsiteY8" fmla="*/ 318340 h 442678"/>
                <a:gd name="connsiteX9" fmla="*/ 168815 w 442678"/>
                <a:gd name="connsiteY9" fmla="*/ 375256 h 442678"/>
                <a:gd name="connsiteX10" fmla="*/ 190598 w 442678"/>
                <a:gd name="connsiteY10" fmla="*/ 408984 h 442678"/>
                <a:gd name="connsiteX11" fmla="*/ 144924 w 442678"/>
                <a:gd name="connsiteY11" fmla="*/ 442712 h 442678"/>
                <a:gd name="connsiteX12" fmla="*/ 13526 w 442678"/>
                <a:gd name="connsiteY12" fmla="*/ 443414 h 442678"/>
                <a:gd name="connsiteX13" fmla="*/ 176 w 442678"/>
                <a:gd name="connsiteY13" fmla="*/ 427956 h 442678"/>
                <a:gd name="connsiteX14" fmla="*/ 878 w 442678"/>
                <a:gd name="connsiteY14" fmla="*/ 296558 h 442678"/>
                <a:gd name="connsiteX15" fmla="*/ 33904 w 442678"/>
                <a:gd name="connsiteY15" fmla="*/ 253695 h 442678"/>
                <a:gd name="connsiteX16" fmla="*/ 66226 w 442678"/>
                <a:gd name="connsiteY16" fmla="*/ 271964 h 442678"/>
                <a:gd name="connsiteX17" fmla="*/ 130871 w 442678"/>
                <a:gd name="connsiteY17" fmla="*/ 273370 h 442678"/>
                <a:gd name="connsiteX18" fmla="*/ 129466 w 442678"/>
                <a:gd name="connsiteY18" fmla="*/ 167267 h 442678"/>
                <a:gd name="connsiteX19" fmla="*/ 66929 w 442678"/>
                <a:gd name="connsiteY19" fmla="*/ 170078 h 442678"/>
                <a:gd name="connsiteX20" fmla="*/ 36011 w 442678"/>
                <a:gd name="connsiteY20" fmla="*/ 189050 h 442678"/>
                <a:gd name="connsiteX21" fmla="*/ 2284 w 442678"/>
                <a:gd name="connsiteY21" fmla="*/ 146890 h 442678"/>
                <a:gd name="connsiteX22" fmla="*/ 1581 w 442678"/>
                <a:gd name="connsiteY22" fmla="*/ 12681 h 442678"/>
                <a:gd name="connsiteX23" fmla="*/ 16337 w 442678"/>
                <a:gd name="connsiteY23" fmla="*/ 33 h 442678"/>
                <a:gd name="connsiteX24" fmla="*/ 144924 w 442678"/>
                <a:gd name="connsiteY24" fmla="*/ 33 h 442678"/>
                <a:gd name="connsiteX25" fmla="*/ 191300 w 442678"/>
                <a:gd name="connsiteY25" fmla="*/ 32356 h 442678"/>
                <a:gd name="connsiteX26" fmla="*/ 170923 w 442678"/>
                <a:gd name="connsiteY26" fmla="*/ 66084 h 442678"/>
                <a:gd name="connsiteX27" fmla="*/ 167410 w 442678"/>
                <a:gd name="connsiteY27" fmla="*/ 124405 h 442678"/>
                <a:gd name="connsiteX28" fmla="*/ 279133 w 442678"/>
                <a:gd name="connsiteY28" fmla="*/ 125810 h 442678"/>
                <a:gd name="connsiteX29" fmla="*/ 274917 w 442678"/>
                <a:gd name="connsiteY29" fmla="*/ 65381 h 442678"/>
                <a:gd name="connsiteX30" fmla="*/ 255243 w 442678"/>
                <a:gd name="connsiteY30" fmla="*/ 33761 h 442678"/>
                <a:gd name="connsiteX31" fmla="*/ 298105 w 442678"/>
                <a:gd name="connsiteY31" fmla="*/ 736 h 442678"/>
                <a:gd name="connsiteX32" fmla="*/ 429503 w 442678"/>
                <a:gd name="connsiteY32" fmla="*/ 33 h 442678"/>
                <a:gd name="connsiteX33" fmla="*/ 444962 w 442678"/>
                <a:gd name="connsiteY33" fmla="*/ 21113 h 442678"/>
                <a:gd name="connsiteX34" fmla="*/ 443557 w 442678"/>
                <a:gd name="connsiteY34" fmla="*/ 221372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442678">
                  <a:moveTo>
                    <a:pt x="443557" y="221372"/>
                  </a:moveTo>
                  <a:cubicBezTo>
                    <a:pt x="443557" y="288125"/>
                    <a:pt x="442854" y="354879"/>
                    <a:pt x="444259" y="421632"/>
                  </a:cubicBezTo>
                  <a:cubicBezTo>
                    <a:pt x="444259" y="439901"/>
                    <a:pt x="439341" y="444820"/>
                    <a:pt x="421774" y="444117"/>
                  </a:cubicBezTo>
                  <a:cubicBezTo>
                    <a:pt x="384533" y="442712"/>
                    <a:pt x="346589" y="443414"/>
                    <a:pt x="309348" y="444117"/>
                  </a:cubicBezTo>
                  <a:cubicBezTo>
                    <a:pt x="293186" y="444117"/>
                    <a:pt x="278431" y="440604"/>
                    <a:pt x="267188" y="428658"/>
                  </a:cubicBezTo>
                  <a:cubicBezTo>
                    <a:pt x="248216" y="409686"/>
                    <a:pt x="248216" y="399147"/>
                    <a:pt x="268593" y="381580"/>
                  </a:cubicBezTo>
                  <a:cubicBezTo>
                    <a:pt x="282646" y="369635"/>
                    <a:pt x="298808" y="356987"/>
                    <a:pt x="289673" y="335907"/>
                  </a:cubicBezTo>
                  <a:cubicBezTo>
                    <a:pt x="280538" y="315529"/>
                    <a:pt x="266485" y="298665"/>
                    <a:pt x="241892" y="295855"/>
                  </a:cubicBezTo>
                  <a:cubicBezTo>
                    <a:pt x="213083" y="292342"/>
                    <a:pt x="185679" y="292342"/>
                    <a:pt x="164599" y="318340"/>
                  </a:cubicBezTo>
                  <a:cubicBezTo>
                    <a:pt x="147032" y="340825"/>
                    <a:pt x="148438" y="355581"/>
                    <a:pt x="168815" y="375256"/>
                  </a:cubicBezTo>
                  <a:cubicBezTo>
                    <a:pt x="178652" y="384391"/>
                    <a:pt x="197624" y="389309"/>
                    <a:pt x="190598" y="408984"/>
                  </a:cubicBezTo>
                  <a:cubicBezTo>
                    <a:pt x="182868" y="429361"/>
                    <a:pt x="167410" y="442009"/>
                    <a:pt x="144924" y="442712"/>
                  </a:cubicBezTo>
                  <a:cubicBezTo>
                    <a:pt x="101359" y="444117"/>
                    <a:pt x="57091" y="442712"/>
                    <a:pt x="13526" y="443414"/>
                  </a:cubicBezTo>
                  <a:cubicBezTo>
                    <a:pt x="1581" y="443414"/>
                    <a:pt x="176" y="437793"/>
                    <a:pt x="176" y="427956"/>
                  </a:cubicBezTo>
                  <a:cubicBezTo>
                    <a:pt x="176" y="384391"/>
                    <a:pt x="-527" y="340123"/>
                    <a:pt x="878" y="296558"/>
                  </a:cubicBezTo>
                  <a:cubicBezTo>
                    <a:pt x="1581" y="274775"/>
                    <a:pt x="14932" y="261424"/>
                    <a:pt x="33904" y="253695"/>
                  </a:cubicBezTo>
                  <a:cubicBezTo>
                    <a:pt x="51470" y="246668"/>
                    <a:pt x="57794" y="262830"/>
                    <a:pt x="66226" y="271964"/>
                  </a:cubicBezTo>
                  <a:cubicBezTo>
                    <a:pt x="88711" y="297260"/>
                    <a:pt x="106278" y="297963"/>
                    <a:pt x="130871" y="273370"/>
                  </a:cubicBezTo>
                  <a:cubicBezTo>
                    <a:pt x="158275" y="246668"/>
                    <a:pt x="157572" y="193266"/>
                    <a:pt x="129466" y="167267"/>
                  </a:cubicBezTo>
                  <a:cubicBezTo>
                    <a:pt x="105575" y="144782"/>
                    <a:pt x="88711" y="146187"/>
                    <a:pt x="66929" y="170078"/>
                  </a:cubicBezTo>
                  <a:cubicBezTo>
                    <a:pt x="58497" y="179213"/>
                    <a:pt x="54281" y="196779"/>
                    <a:pt x="36011" y="189050"/>
                  </a:cubicBezTo>
                  <a:cubicBezTo>
                    <a:pt x="17039" y="181321"/>
                    <a:pt x="2986" y="167970"/>
                    <a:pt x="2284" y="146890"/>
                  </a:cubicBezTo>
                  <a:cubicBezTo>
                    <a:pt x="878" y="101920"/>
                    <a:pt x="2284" y="57652"/>
                    <a:pt x="1581" y="12681"/>
                  </a:cubicBezTo>
                  <a:cubicBezTo>
                    <a:pt x="1581" y="736"/>
                    <a:pt x="7202" y="33"/>
                    <a:pt x="16337" y="33"/>
                  </a:cubicBezTo>
                  <a:cubicBezTo>
                    <a:pt x="59199" y="33"/>
                    <a:pt x="102062" y="736"/>
                    <a:pt x="144924" y="33"/>
                  </a:cubicBezTo>
                  <a:cubicBezTo>
                    <a:pt x="168112" y="33"/>
                    <a:pt x="182868" y="13384"/>
                    <a:pt x="191300" y="32356"/>
                  </a:cubicBezTo>
                  <a:cubicBezTo>
                    <a:pt x="199732" y="51328"/>
                    <a:pt x="180760" y="56949"/>
                    <a:pt x="170923" y="66084"/>
                  </a:cubicBezTo>
                  <a:cubicBezTo>
                    <a:pt x="149140" y="86461"/>
                    <a:pt x="147735" y="101920"/>
                    <a:pt x="167410" y="124405"/>
                  </a:cubicBezTo>
                  <a:cubicBezTo>
                    <a:pt x="195516" y="157430"/>
                    <a:pt x="251026" y="158133"/>
                    <a:pt x="279133" y="125810"/>
                  </a:cubicBezTo>
                  <a:cubicBezTo>
                    <a:pt x="299510" y="102622"/>
                    <a:pt x="298105" y="85758"/>
                    <a:pt x="274917" y="65381"/>
                  </a:cubicBezTo>
                  <a:cubicBezTo>
                    <a:pt x="265080" y="56949"/>
                    <a:pt x="248216" y="50625"/>
                    <a:pt x="255243" y="33761"/>
                  </a:cubicBezTo>
                  <a:cubicBezTo>
                    <a:pt x="262972" y="15492"/>
                    <a:pt x="275620" y="736"/>
                    <a:pt x="298105" y="736"/>
                  </a:cubicBezTo>
                  <a:cubicBezTo>
                    <a:pt x="341670" y="33"/>
                    <a:pt x="385938" y="1439"/>
                    <a:pt x="429503" y="33"/>
                  </a:cubicBezTo>
                  <a:cubicBezTo>
                    <a:pt x="447772" y="-669"/>
                    <a:pt x="444962" y="9871"/>
                    <a:pt x="444962" y="21113"/>
                  </a:cubicBezTo>
                  <a:cubicBezTo>
                    <a:pt x="443557" y="87866"/>
                    <a:pt x="443557" y="154619"/>
                    <a:pt x="443557" y="2213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B40136C8-5D80-4426-9C1F-097187C666BD}"/>
                </a:ext>
              </a:extLst>
            </p:cNvPr>
            <p:cNvSpPr/>
            <p:nvPr/>
          </p:nvSpPr>
          <p:spPr>
            <a:xfrm>
              <a:off x="744277" y="-8368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FE8FF84D-70BC-4B9E-A67D-7C962B2ECFAB}"/>
                </a:ext>
              </a:extLst>
            </p:cNvPr>
            <p:cNvSpPr/>
            <p:nvPr/>
          </p:nvSpPr>
          <p:spPr>
            <a:xfrm>
              <a:off x="-19663" y="5311403"/>
              <a:ext cx="1026185" cy="1026185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D500231D-8C2A-4C3F-A1E2-EF070F9DC856}"/>
                </a:ext>
              </a:extLst>
            </p:cNvPr>
            <p:cNvSpPr/>
            <p:nvPr/>
          </p:nvSpPr>
          <p:spPr>
            <a:xfrm>
              <a:off x="-8382" y="4547575"/>
              <a:ext cx="769640" cy="1013968"/>
            </a:xfrm>
            <a:custGeom>
              <a:avLst/>
              <a:gdLst>
                <a:gd name="connsiteX0" fmla="*/ 1486 w 442678"/>
                <a:gd name="connsiteY0" fmla="*/ 223447 h 583211"/>
                <a:gd name="connsiteX1" fmla="*/ 783 w 442678"/>
                <a:gd name="connsiteY1" fmla="*/ 23188 h 583211"/>
                <a:gd name="connsiteX2" fmla="*/ 23268 w 442678"/>
                <a:gd name="connsiteY2" fmla="*/ 703 h 583211"/>
                <a:gd name="connsiteX3" fmla="*/ 138505 w 442678"/>
                <a:gd name="connsiteY3" fmla="*/ 703 h 583211"/>
                <a:gd name="connsiteX4" fmla="*/ 179962 w 442678"/>
                <a:gd name="connsiteY4" fmla="*/ 17567 h 583211"/>
                <a:gd name="connsiteX5" fmla="*/ 177854 w 442678"/>
                <a:gd name="connsiteY5" fmla="*/ 61132 h 583211"/>
                <a:gd name="connsiteX6" fmla="*/ 154667 w 442678"/>
                <a:gd name="connsiteY6" fmla="*/ 107508 h 583211"/>
                <a:gd name="connsiteX7" fmla="*/ 210880 w 442678"/>
                <a:gd name="connsiteY7" fmla="*/ 148965 h 583211"/>
                <a:gd name="connsiteX8" fmla="*/ 277633 w 442678"/>
                <a:gd name="connsiteY8" fmla="*/ 126480 h 583211"/>
                <a:gd name="connsiteX9" fmla="*/ 273417 w 442678"/>
                <a:gd name="connsiteY9" fmla="*/ 66050 h 583211"/>
                <a:gd name="connsiteX10" fmla="*/ 254445 w 442678"/>
                <a:gd name="connsiteY10" fmla="*/ 32323 h 583211"/>
                <a:gd name="connsiteX11" fmla="*/ 298010 w 442678"/>
                <a:gd name="connsiteY11" fmla="*/ 703 h 583211"/>
                <a:gd name="connsiteX12" fmla="*/ 426598 w 442678"/>
                <a:gd name="connsiteY12" fmla="*/ 0 h 583211"/>
                <a:gd name="connsiteX13" fmla="*/ 442056 w 442678"/>
                <a:gd name="connsiteY13" fmla="*/ 14756 h 583211"/>
                <a:gd name="connsiteX14" fmla="*/ 442056 w 442678"/>
                <a:gd name="connsiteY14" fmla="*/ 146154 h 583211"/>
                <a:gd name="connsiteX15" fmla="*/ 409734 w 442678"/>
                <a:gd name="connsiteY15" fmla="*/ 189017 h 583211"/>
                <a:gd name="connsiteX16" fmla="*/ 378114 w 442678"/>
                <a:gd name="connsiteY16" fmla="*/ 170045 h 583211"/>
                <a:gd name="connsiteX17" fmla="*/ 315576 w 442678"/>
                <a:gd name="connsiteY17" fmla="*/ 166531 h 583211"/>
                <a:gd name="connsiteX18" fmla="*/ 317685 w 442678"/>
                <a:gd name="connsiteY18" fmla="*/ 276850 h 583211"/>
                <a:gd name="connsiteX19" fmla="*/ 378114 w 442678"/>
                <a:gd name="connsiteY19" fmla="*/ 271931 h 583211"/>
                <a:gd name="connsiteX20" fmla="*/ 410436 w 442678"/>
                <a:gd name="connsiteY20" fmla="*/ 252959 h 583211"/>
                <a:gd name="connsiteX21" fmla="*/ 442759 w 442678"/>
                <a:gd name="connsiteY21" fmla="*/ 295822 h 583211"/>
                <a:gd name="connsiteX22" fmla="*/ 442759 w 442678"/>
                <a:gd name="connsiteY22" fmla="*/ 424409 h 583211"/>
                <a:gd name="connsiteX23" fmla="*/ 424489 w 442678"/>
                <a:gd name="connsiteY23" fmla="*/ 442678 h 583211"/>
                <a:gd name="connsiteX24" fmla="*/ 306442 w 442678"/>
                <a:gd name="connsiteY24" fmla="*/ 441976 h 583211"/>
                <a:gd name="connsiteX25" fmla="*/ 276227 w 442678"/>
                <a:gd name="connsiteY25" fmla="*/ 451110 h 583211"/>
                <a:gd name="connsiteX26" fmla="*/ 276227 w 442678"/>
                <a:gd name="connsiteY26" fmla="*/ 481325 h 583211"/>
                <a:gd name="connsiteX27" fmla="*/ 303631 w 442678"/>
                <a:gd name="connsiteY27" fmla="*/ 533322 h 583211"/>
                <a:gd name="connsiteX28" fmla="*/ 249526 w 442678"/>
                <a:gd name="connsiteY28" fmla="*/ 586022 h 583211"/>
                <a:gd name="connsiteX29" fmla="*/ 155369 w 442678"/>
                <a:gd name="connsiteY29" fmla="*/ 560726 h 583211"/>
                <a:gd name="connsiteX30" fmla="*/ 160990 w 442678"/>
                <a:gd name="connsiteY30" fmla="*/ 484838 h 583211"/>
                <a:gd name="connsiteX31" fmla="*/ 176449 w 442678"/>
                <a:gd name="connsiteY31" fmla="*/ 463056 h 583211"/>
                <a:gd name="connsiteX32" fmla="*/ 144127 w 442678"/>
                <a:gd name="connsiteY32" fmla="*/ 441976 h 583211"/>
                <a:gd name="connsiteX33" fmla="*/ 26079 w 442678"/>
                <a:gd name="connsiteY33" fmla="*/ 442678 h 583211"/>
                <a:gd name="connsiteX34" fmla="*/ 81 w 442678"/>
                <a:gd name="connsiteY34" fmla="*/ 415274 h 583211"/>
                <a:gd name="connsiteX35" fmla="*/ 1486 w 442678"/>
                <a:gd name="connsiteY35" fmla="*/ 22344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83211">
                  <a:moveTo>
                    <a:pt x="1486" y="223447"/>
                  </a:moveTo>
                  <a:cubicBezTo>
                    <a:pt x="1486" y="156694"/>
                    <a:pt x="2188" y="89941"/>
                    <a:pt x="783" y="23188"/>
                  </a:cubicBezTo>
                  <a:cubicBezTo>
                    <a:pt x="783" y="4919"/>
                    <a:pt x="6404" y="703"/>
                    <a:pt x="23268" y="703"/>
                  </a:cubicBezTo>
                  <a:cubicBezTo>
                    <a:pt x="61915" y="2108"/>
                    <a:pt x="99859" y="1405"/>
                    <a:pt x="138505" y="703"/>
                  </a:cubicBezTo>
                  <a:cubicBezTo>
                    <a:pt x="155369" y="703"/>
                    <a:pt x="168720" y="5621"/>
                    <a:pt x="179962" y="17567"/>
                  </a:cubicBezTo>
                  <a:cubicBezTo>
                    <a:pt x="193313" y="33025"/>
                    <a:pt x="196826" y="46376"/>
                    <a:pt x="177854" y="61132"/>
                  </a:cubicBezTo>
                  <a:cubicBezTo>
                    <a:pt x="163099" y="72374"/>
                    <a:pt x="144127" y="83617"/>
                    <a:pt x="154667" y="107508"/>
                  </a:cubicBezTo>
                  <a:cubicBezTo>
                    <a:pt x="165207" y="131398"/>
                    <a:pt x="182773" y="147559"/>
                    <a:pt x="210880" y="148965"/>
                  </a:cubicBezTo>
                  <a:cubicBezTo>
                    <a:pt x="236175" y="150370"/>
                    <a:pt x="260066" y="148262"/>
                    <a:pt x="277633" y="126480"/>
                  </a:cubicBezTo>
                  <a:cubicBezTo>
                    <a:pt x="298010" y="102589"/>
                    <a:pt x="296605" y="87833"/>
                    <a:pt x="273417" y="66050"/>
                  </a:cubicBezTo>
                  <a:cubicBezTo>
                    <a:pt x="263580" y="56916"/>
                    <a:pt x="245310" y="52700"/>
                    <a:pt x="254445" y="32323"/>
                  </a:cubicBezTo>
                  <a:cubicBezTo>
                    <a:pt x="263580" y="13351"/>
                    <a:pt x="276930" y="703"/>
                    <a:pt x="298010" y="703"/>
                  </a:cubicBezTo>
                  <a:cubicBezTo>
                    <a:pt x="340873" y="0"/>
                    <a:pt x="383735" y="703"/>
                    <a:pt x="426598" y="0"/>
                  </a:cubicBezTo>
                  <a:cubicBezTo>
                    <a:pt x="437840" y="0"/>
                    <a:pt x="442759" y="2811"/>
                    <a:pt x="442056" y="14756"/>
                  </a:cubicBezTo>
                  <a:cubicBezTo>
                    <a:pt x="441353" y="58321"/>
                    <a:pt x="442056" y="102589"/>
                    <a:pt x="442056" y="146154"/>
                  </a:cubicBezTo>
                  <a:cubicBezTo>
                    <a:pt x="442056" y="168639"/>
                    <a:pt x="428003" y="181287"/>
                    <a:pt x="409734" y="189017"/>
                  </a:cubicBezTo>
                  <a:cubicBezTo>
                    <a:pt x="392167" y="196746"/>
                    <a:pt x="386546" y="179882"/>
                    <a:pt x="378114" y="170045"/>
                  </a:cubicBezTo>
                  <a:cubicBezTo>
                    <a:pt x="356331" y="146154"/>
                    <a:pt x="338765" y="144749"/>
                    <a:pt x="315576" y="166531"/>
                  </a:cubicBezTo>
                  <a:cubicBezTo>
                    <a:pt x="285362" y="193935"/>
                    <a:pt x="286767" y="250148"/>
                    <a:pt x="317685" y="276850"/>
                  </a:cubicBezTo>
                  <a:cubicBezTo>
                    <a:pt x="341575" y="297227"/>
                    <a:pt x="357034" y="295822"/>
                    <a:pt x="378114" y="271931"/>
                  </a:cubicBezTo>
                  <a:cubicBezTo>
                    <a:pt x="386546" y="262094"/>
                    <a:pt x="392869" y="245932"/>
                    <a:pt x="410436" y="252959"/>
                  </a:cubicBezTo>
                  <a:cubicBezTo>
                    <a:pt x="428706" y="260688"/>
                    <a:pt x="442759" y="273336"/>
                    <a:pt x="442759" y="295822"/>
                  </a:cubicBezTo>
                  <a:cubicBezTo>
                    <a:pt x="442759" y="338684"/>
                    <a:pt x="442056" y="381547"/>
                    <a:pt x="442759" y="424409"/>
                  </a:cubicBezTo>
                  <a:cubicBezTo>
                    <a:pt x="442759" y="438462"/>
                    <a:pt x="439245" y="443381"/>
                    <a:pt x="424489" y="442678"/>
                  </a:cubicBezTo>
                  <a:cubicBezTo>
                    <a:pt x="385140" y="441976"/>
                    <a:pt x="345791" y="442678"/>
                    <a:pt x="306442" y="441976"/>
                  </a:cubicBezTo>
                  <a:cubicBezTo>
                    <a:pt x="295199" y="441976"/>
                    <a:pt x="284659" y="441976"/>
                    <a:pt x="276227" y="451110"/>
                  </a:cubicBezTo>
                  <a:cubicBezTo>
                    <a:pt x="265687" y="461650"/>
                    <a:pt x="260066" y="470785"/>
                    <a:pt x="276227" y="481325"/>
                  </a:cubicBezTo>
                  <a:cubicBezTo>
                    <a:pt x="294496" y="493973"/>
                    <a:pt x="310658" y="509431"/>
                    <a:pt x="303631" y="533322"/>
                  </a:cubicBezTo>
                  <a:cubicBezTo>
                    <a:pt x="295902" y="559321"/>
                    <a:pt x="278335" y="579698"/>
                    <a:pt x="249526" y="586022"/>
                  </a:cubicBezTo>
                  <a:cubicBezTo>
                    <a:pt x="213690" y="594454"/>
                    <a:pt x="180665" y="591643"/>
                    <a:pt x="155369" y="560726"/>
                  </a:cubicBezTo>
                  <a:cubicBezTo>
                    <a:pt x="132181" y="532619"/>
                    <a:pt x="134289" y="510134"/>
                    <a:pt x="160990" y="484838"/>
                  </a:cubicBezTo>
                  <a:cubicBezTo>
                    <a:pt x="167314" y="478514"/>
                    <a:pt x="182773" y="475703"/>
                    <a:pt x="176449" y="463056"/>
                  </a:cubicBezTo>
                  <a:cubicBezTo>
                    <a:pt x="170828" y="450408"/>
                    <a:pt x="160288" y="441273"/>
                    <a:pt x="144127" y="441976"/>
                  </a:cubicBezTo>
                  <a:cubicBezTo>
                    <a:pt x="104777" y="442678"/>
                    <a:pt x="65428" y="440570"/>
                    <a:pt x="26079" y="442678"/>
                  </a:cubicBezTo>
                  <a:cubicBezTo>
                    <a:pt x="2891" y="444084"/>
                    <a:pt x="-622" y="435652"/>
                    <a:pt x="81" y="415274"/>
                  </a:cubicBezTo>
                  <a:cubicBezTo>
                    <a:pt x="2891" y="353440"/>
                    <a:pt x="1486" y="288795"/>
                    <a:pt x="1486" y="22344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A806510A-C21E-4A67-9A9F-B33BA8BC73B4}"/>
                </a:ext>
              </a:extLst>
            </p:cNvPr>
            <p:cNvSpPr/>
            <p:nvPr/>
          </p:nvSpPr>
          <p:spPr>
            <a:xfrm>
              <a:off x="742566" y="5065747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37CBED15-A3A2-40ED-8BE6-52BE20E06FFE}"/>
                </a:ext>
              </a:extLst>
            </p:cNvPr>
            <p:cNvSpPr/>
            <p:nvPr/>
          </p:nvSpPr>
          <p:spPr>
            <a:xfrm>
              <a:off x="2027474" y="5324888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5F156D01-D1C7-4FD1-891B-C589BE5AD462}"/>
                </a:ext>
              </a:extLst>
            </p:cNvPr>
            <p:cNvSpPr/>
            <p:nvPr/>
          </p:nvSpPr>
          <p:spPr>
            <a:xfrm flipH="1">
              <a:off x="2793449" y="507826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D8F76858-7A78-4EBE-B4B9-8B2522C44861}"/>
                </a:ext>
              </a:extLst>
            </p:cNvPr>
            <p:cNvSpPr/>
            <p:nvPr/>
          </p:nvSpPr>
          <p:spPr>
            <a:xfrm>
              <a:off x="11446318" y="4310898"/>
              <a:ext cx="769640" cy="1282731"/>
            </a:xfrm>
            <a:custGeom>
              <a:avLst/>
              <a:gdLst>
                <a:gd name="connsiteX0" fmla="*/ 1819 w 442678"/>
                <a:gd name="connsiteY0" fmla="*/ 512934 h 737797"/>
                <a:gd name="connsiteX1" fmla="*/ 1819 w 442678"/>
                <a:gd name="connsiteY1" fmla="*/ 449694 h 737797"/>
                <a:gd name="connsiteX2" fmla="*/ 26412 w 442678"/>
                <a:gd name="connsiteY2" fmla="*/ 406832 h 737797"/>
                <a:gd name="connsiteX3" fmla="*/ 57329 w 442678"/>
                <a:gd name="connsiteY3" fmla="*/ 411048 h 737797"/>
                <a:gd name="connsiteX4" fmla="*/ 127596 w 442678"/>
                <a:gd name="connsiteY4" fmla="*/ 425804 h 737797"/>
                <a:gd name="connsiteX5" fmla="*/ 136028 w 442678"/>
                <a:gd name="connsiteY5" fmla="*/ 326025 h 737797"/>
                <a:gd name="connsiteX6" fmla="*/ 62951 w 442678"/>
                <a:gd name="connsiteY6" fmla="*/ 323917 h 737797"/>
                <a:gd name="connsiteX7" fmla="*/ 35547 w 442678"/>
                <a:gd name="connsiteY7" fmla="*/ 340079 h 737797"/>
                <a:gd name="connsiteX8" fmla="*/ 2521 w 442678"/>
                <a:gd name="connsiteY8" fmla="*/ 304243 h 737797"/>
                <a:gd name="connsiteX9" fmla="*/ 1116 w 442678"/>
                <a:gd name="connsiteY9" fmla="*/ 161602 h 737797"/>
                <a:gd name="connsiteX10" fmla="*/ 17980 w 442678"/>
                <a:gd name="connsiteY10" fmla="*/ 151062 h 737797"/>
                <a:gd name="connsiteX11" fmla="*/ 133217 w 442678"/>
                <a:gd name="connsiteY11" fmla="*/ 151062 h 737797"/>
                <a:gd name="connsiteX12" fmla="*/ 162026 w 442678"/>
                <a:gd name="connsiteY12" fmla="*/ 144738 h 737797"/>
                <a:gd name="connsiteX13" fmla="*/ 166242 w 442678"/>
                <a:gd name="connsiteY13" fmla="*/ 108902 h 737797"/>
                <a:gd name="connsiteX14" fmla="*/ 185214 w 442678"/>
                <a:gd name="connsiteY14" fmla="*/ 7016 h 737797"/>
                <a:gd name="connsiteX15" fmla="*/ 292722 w 442678"/>
                <a:gd name="connsiteY15" fmla="*/ 35825 h 737797"/>
                <a:gd name="connsiteX16" fmla="*/ 284992 w 442678"/>
                <a:gd name="connsiteY16" fmla="*/ 103281 h 737797"/>
                <a:gd name="connsiteX17" fmla="*/ 267426 w 442678"/>
                <a:gd name="connsiteY17" fmla="*/ 127171 h 737797"/>
                <a:gd name="connsiteX18" fmla="*/ 303964 w 442678"/>
                <a:gd name="connsiteY18" fmla="*/ 150359 h 737797"/>
                <a:gd name="connsiteX19" fmla="*/ 419201 w 442678"/>
                <a:gd name="connsiteY19" fmla="*/ 149657 h 737797"/>
                <a:gd name="connsiteX20" fmla="*/ 443794 w 442678"/>
                <a:gd name="connsiteY20" fmla="*/ 172845 h 737797"/>
                <a:gd name="connsiteX21" fmla="*/ 443794 w 442678"/>
                <a:gd name="connsiteY21" fmla="*/ 569850 h 737797"/>
                <a:gd name="connsiteX22" fmla="*/ 420606 w 442678"/>
                <a:gd name="connsiteY22" fmla="*/ 592335 h 737797"/>
                <a:gd name="connsiteX23" fmla="*/ 308180 w 442678"/>
                <a:gd name="connsiteY23" fmla="*/ 591632 h 737797"/>
                <a:gd name="connsiteX24" fmla="*/ 277263 w 442678"/>
                <a:gd name="connsiteY24" fmla="*/ 600064 h 737797"/>
                <a:gd name="connsiteX25" fmla="*/ 276560 w 442678"/>
                <a:gd name="connsiteY25" fmla="*/ 631684 h 737797"/>
                <a:gd name="connsiteX26" fmla="*/ 301856 w 442678"/>
                <a:gd name="connsiteY26" fmla="*/ 686492 h 737797"/>
                <a:gd name="connsiteX27" fmla="*/ 245643 w 442678"/>
                <a:gd name="connsiteY27" fmla="*/ 737084 h 737797"/>
                <a:gd name="connsiteX28" fmla="*/ 147973 w 442678"/>
                <a:gd name="connsiteY28" fmla="*/ 701248 h 737797"/>
                <a:gd name="connsiteX29" fmla="*/ 159215 w 442678"/>
                <a:gd name="connsiteY29" fmla="*/ 636603 h 737797"/>
                <a:gd name="connsiteX30" fmla="*/ 175377 w 442678"/>
                <a:gd name="connsiteY30" fmla="*/ 612010 h 737797"/>
                <a:gd name="connsiteX31" fmla="*/ 140244 w 442678"/>
                <a:gd name="connsiteY31" fmla="*/ 590930 h 737797"/>
                <a:gd name="connsiteX32" fmla="*/ 25007 w 442678"/>
                <a:gd name="connsiteY32" fmla="*/ 591632 h 737797"/>
                <a:gd name="connsiteX33" fmla="*/ 413 w 442678"/>
                <a:gd name="connsiteY33" fmla="*/ 566336 h 737797"/>
                <a:gd name="connsiteX34" fmla="*/ 1819 w 442678"/>
                <a:gd name="connsiteY34" fmla="*/ 51293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1819" y="512934"/>
                  </a:moveTo>
                  <a:cubicBezTo>
                    <a:pt x="1819" y="491854"/>
                    <a:pt x="2521" y="470774"/>
                    <a:pt x="1819" y="449694"/>
                  </a:cubicBezTo>
                  <a:cubicBezTo>
                    <a:pt x="1116" y="430019"/>
                    <a:pt x="11656" y="417372"/>
                    <a:pt x="26412" y="406832"/>
                  </a:cubicBezTo>
                  <a:cubicBezTo>
                    <a:pt x="37655" y="399102"/>
                    <a:pt x="47492" y="400508"/>
                    <a:pt x="57329" y="411048"/>
                  </a:cubicBezTo>
                  <a:cubicBezTo>
                    <a:pt x="93165" y="447586"/>
                    <a:pt x="101597" y="448991"/>
                    <a:pt x="127596" y="425804"/>
                  </a:cubicBezTo>
                  <a:cubicBezTo>
                    <a:pt x="153594" y="402616"/>
                    <a:pt x="157810" y="353429"/>
                    <a:pt x="136028" y="326025"/>
                  </a:cubicBezTo>
                  <a:cubicBezTo>
                    <a:pt x="110732" y="294405"/>
                    <a:pt x="89652" y="293703"/>
                    <a:pt x="62951" y="323917"/>
                  </a:cubicBezTo>
                  <a:cubicBezTo>
                    <a:pt x="55924" y="331646"/>
                    <a:pt x="51708" y="346403"/>
                    <a:pt x="35547" y="340079"/>
                  </a:cubicBezTo>
                  <a:cubicBezTo>
                    <a:pt x="17980" y="333755"/>
                    <a:pt x="3224" y="322512"/>
                    <a:pt x="2521" y="304243"/>
                  </a:cubicBezTo>
                  <a:cubicBezTo>
                    <a:pt x="413" y="257164"/>
                    <a:pt x="1819" y="209383"/>
                    <a:pt x="1116" y="161602"/>
                  </a:cubicBezTo>
                  <a:cubicBezTo>
                    <a:pt x="1116" y="147549"/>
                    <a:pt x="10953" y="151062"/>
                    <a:pt x="17980" y="151062"/>
                  </a:cubicBezTo>
                  <a:cubicBezTo>
                    <a:pt x="56626" y="151062"/>
                    <a:pt x="94570" y="151062"/>
                    <a:pt x="133217" y="151062"/>
                  </a:cubicBezTo>
                  <a:cubicBezTo>
                    <a:pt x="143054" y="151062"/>
                    <a:pt x="153594" y="151765"/>
                    <a:pt x="162026" y="144738"/>
                  </a:cubicBezTo>
                  <a:cubicBezTo>
                    <a:pt x="175377" y="134198"/>
                    <a:pt x="185917" y="125766"/>
                    <a:pt x="166242" y="108902"/>
                  </a:cubicBezTo>
                  <a:cubicBezTo>
                    <a:pt x="126893" y="75174"/>
                    <a:pt x="136028" y="27393"/>
                    <a:pt x="185214" y="7016"/>
                  </a:cubicBezTo>
                  <a:cubicBezTo>
                    <a:pt x="224563" y="-9145"/>
                    <a:pt x="270236" y="3503"/>
                    <a:pt x="292722" y="35825"/>
                  </a:cubicBezTo>
                  <a:cubicBezTo>
                    <a:pt x="310288" y="61824"/>
                    <a:pt x="307477" y="80796"/>
                    <a:pt x="284992" y="103281"/>
                  </a:cubicBezTo>
                  <a:cubicBezTo>
                    <a:pt x="277966" y="110308"/>
                    <a:pt x="261804" y="113118"/>
                    <a:pt x="267426" y="127171"/>
                  </a:cubicBezTo>
                  <a:cubicBezTo>
                    <a:pt x="273750" y="141927"/>
                    <a:pt x="286398" y="151062"/>
                    <a:pt x="303964" y="150359"/>
                  </a:cubicBezTo>
                  <a:cubicBezTo>
                    <a:pt x="342611" y="149657"/>
                    <a:pt x="380555" y="151062"/>
                    <a:pt x="419201" y="149657"/>
                  </a:cubicBezTo>
                  <a:cubicBezTo>
                    <a:pt x="437470" y="148954"/>
                    <a:pt x="444497" y="152467"/>
                    <a:pt x="443794" y="172845"/>
                  </a:cubicBezTo>
                  <a:cubicBezTo>
                    <a:pt x="443092" y="304945"/>
                    <a:pt x="443092" y="437749"/>
                    <a:pt x="443794" y="569850"/>
                  </a:cubicBezTo>
                  <a:cubicBezTo>
                    <a:pt x="443794" y="588822"/>
                    <a:pt x="438173" y="592335"/>
                    <a:pt x="420606" y="592335"/>
                  </a:cubicBezTo>
                  <a:cubicBezTo>
                    <a:pt x="383365" y="590930"/>
                    <a:pt x="346124" y="591632"/>
                    <a:pt x="308180" y="591632"/>
                  </a:cubicBezTo>
                  <a:cubicBezTo>
                    <a:pt x="296938" y="591632"/>
                    <a:pt x="286398" y="592335"/>
                    <a:pt x="277263" y="600064"/>
                  </a:cubicBezTo>
                  <a:cubicBezTo>
                    <a:pt x="266020" y="610604"/>
                    <a:pt x="258994" y="619739"/>
                    <a:pt x="276560" y="631684"/>
                  </a:cubicBezTo>
                  <a:cubicBezTo>
                    <a:pt x="295532" y="645035"/>
                    <a:pt x="310991" y="662601"/>
                    <a:pt x="301856" y="686492"/>
                  </a:cubicBezTo>
                  <a:cubicBezTo>
                    <a:pt x="292722" y="711788"/>
                    <a:pt x="275155" y="731462"/>
                    <a:pt x="245643" y="737084"/>
                  </a:cubicBezTo>
                  <a:cubicBezTo>
                    <a:pt x="200673" y="746218"/>
                    <a:pt x="168350" y="734273"/>
                    <a:pt x="147973" y="701248"/>
                  </a:cubicBezTo>
                  <a:cubicBezTo>
                    <a:pt x="132514" y="675952"/>
                    <a:pt x="136028" y="659088"/>
                    <a:pt x="159215" y="636603"/>
                  </a:cubicBezTo>
                  <a:cubicBezTo>
                    <a:pt x="166242" y="630279"/>
                    <a:pt x="182403" y="627468"/>
                    <a:pt x="175377" y="612010"/>
                  </a:cubicBezTo>
                  <a:cubicBezTo>
                    <a:pt x="168350" y="597956"/>
                    <a:pt x="156405" y="590930"/>
                    <a:pt x="140244" y="590930"/>
                  </a:cubicBezTo>
                  <a:cubicBezTo>
                    <a:pt x="101597" y="590930"/>
                    <a:pt x="63653" y="589524"/>
                    <a:pt x="25007" y="591632"/>
                  </a:cubicBezTo>
                  <a:cubicBezTo>
                    <a:pt x="3927" y="593038"/>
                    <a:pt x="-1695" y="586011"/>
                    <a:pt x="413" y="566336"/>
                  </a:cubicBezTo>
                  <a:cubicBezTo>
                    <a:pt x="3224" y="549472"/>
                    <a:pt x="1819" y="531203"/>
                    <a:pt x="1819" y="512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60FA6176-F01D-4083-B09C-948C090C5F40}"/>
                </a:ext>
              </a:extLst>
            </p:cNvPr>
            <p:cNvSpPr/>
            <p:nvPr/>
          </p:nvSpPr>
          <p:spPr>
            <a:xfrm>
              <a:off x="11195050" y="533155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E7B1C0F6-7C25-4479-8ED9-5CD3F7D2629B}"/>
                </a:ext>
              </a:extLst>
            </p:cNvPr>
            <p:cNvSpPr/>
            <p:nvPr/>
          </p:nvSpPr>
          <p:spPr>
            <a:xfrm>
              <a:off x="4304614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084C3173-399D-4A43-8D93-AD2510053980}"/>
                </a:ext>
              </a:extLst>
            </p:cNvPr>
            <p:cNvSpPr/>
            <p:nvPr/>
          </p:nvSpPr>
          <p:spPr>
            <a:xfrm>
              <a:off x="3552533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95C9B257-AB60-4443-AB51-5A1B3A1058C6}"/>
                </a:ext>
              </a:extLst>
            </p:cNvPr>
            <p:cNvSpPr/>
            <p:nvPr/>
          </p:nvSpPr>
          <p:spPr>
            <a:xfrm>
              <a:off x="3563865" y="5825801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4658EC89-4DD0-4947-886D-1F0F5E3AD40A}"/>
                </a:ext>
              </a:extLst>
            </p:cNvPr>
            <p:cNvSpPr/>
            <p:nvPr/>
          </p:nvSpPr>
          <p:spPr>
            <a:xfrm>
              <a:off x="5331439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3A454C32-E856-4E32-BF0A-25299651776F}"/>
                </a:ext>
              </a:extLst>
            </p:cNvPr>
            <p:cNvSpPr/>
            <p:nvPr/>
          </p:nvSpPr>
          <p:spPr>
            <a:xfrm>
              <a:off x="4329806" y="6082347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54AA3291-A6CC-427C-99C4-82E658D92CE5}"/>
                </a:ext>
              </a:extLst>
            </p:cNvPr>
            <p:cNvSpPr/>
            <p:nvPr/>
          </p:nvSpPr>
          <p:spPr>
            <a:xfrm>
              <a:off x="5070904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47F96B6F-BF1E-4EA4-8EF8-4B125D923801}"/>
                </a:ext>
              </a:extLst>
            </p:cNvPr>
            <p:cNvSpPr/>
            <p:nvPr/>
          </p:nvSpPr>
          <p:spPr>
            <a:xfrm>
              <a:off x="535212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AF2E1594-7663-4310-B033-24FE80B9E309}"/>
                </a:ext>
              </a:extLst>
            </p:cNvPr>
            <p:cNvSpPr/>
            <p:nvPr/>
          </p:nvSpPr>
          <p:spPr>
            <a:xfrm>
              <a:off x="6101050" y="-14380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AE0E2DDB-C3EC-424A-AE94-966B75292CB8}"/>
                </a:ext>
              </a:extLst>
            </p:cNvPr>
            <p:cNvSpPr/>
            <p:nvPr/>
          </p:nvSpPr>
          <p:spPr>
            <a:xfrm>
              <a:off x="5861352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B53A9946-80BC-42D3-A2AA-AE5F1FDBFB02}"/>
                </a:ext>
              </a:extLst>
            </p:cNvPr>
            <p:cNvSpPr/>
            <p:nvPr/>
          </p:nvSpPr>
          <p:spPr>
            <a:xfrm>
              <a:off x="4562422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5385A566-71DD-4F84-A04D-B993546209C5}"/>
                </a:ext>
              </a:extLst>
            </p:cNvPr>
            <p:cNvSpPr/>
            <p:nvPr/>
          </p:nvSpPr>
          <p:spPr>
            <a:xfrm>
              <a:off x="6098046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98B1E5AA-2C84-42E2-9F3E-D035659FBD58}"/>
                </a:ext>
              </a:extLst>
            </p:cNvPr>
            <p:cNvSpPr/>
            <p:nvPr/>
          </p:nvSpPr>
          <p:spPr>
            <a:xfrm>
              <a:off x="3795957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3FB8EDA8-69D4-4789-96B3-BD93609395BA}"/>
                </a:ext>
              </a:extLst>
            </p:cNvPr>
            <p:cNvSpPr/>
            <p:nvPr/>
          </p:nvSpPr>
          <p:spPr>
            <a:xfrm>
              <a:off x="6098727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AAE917EB-5679-468E-9A40-564F62A930A7}"/>
                </a:ext>
              </a:extLst>
            </p:cNvPr>
            <p:cNvSpPr/>
            <p:nvPr/>
          </p:nvSpPr>
          <p:spPr>
            <a:xfrm flipH="1">
              <a:off x="3555961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97AAE487-64F8-43CD-8ACC-72C7E6FB0F83}"/>
                </a:ext>
              </a:extLst>
            </p:cNvPr>
            <p:cNvSpPr/>
            <p:nvPr/>
          </p:nvSpPr>
          <p:spPr>
            <a:xfrm>
              <a:off x="5079155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27206F14-64F9-42E5-B159-5B5835C5E220}"/>
                </a:ext>
              </a:extLst>
            </p:cNvPr>
            <p:cNvSpPr/>
            <p:nvPr/>
          </p:nvSpPr>
          <p:spPr>
            <a:xfrm flipH="1">
              <a:off x="5845130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CD525EAA-04C6-4C94-AC98-2F65289729EE}"/>
                </a:ext>
              </a:extLst>
            </p:cNvPr>
            <p:cNvSpPr/>
            <p:nvPr/>
          </p:nvSpPr>
          <p:spPr>
            <a:xfrm flipH="1">
              <a:off x="4316094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83309F90-3A5D-4019-86F1-8CDD32EA1033}"/>
                </a:ext>
              </a:extLst>
            </p:cNvPr>
            <p:cNvSpPr/>
            <p:nvPr/>
          </p:nvSpPr>
          <p:spPr>
            <a:xfrm flipH="1">
              <a:off x="584370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3C892358-9CC0-4A7D-8C42-1B0459FB9083}"/>
                </a:ext>
              </a:extLst>
            </p:cNvPr>
            <p:cNvSpPr/>
            <p:nvPr/>
          </p:nvSpPr>
          <p:spPr>
            <a:xfrm>
              <a:off x="8900336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5C080264-FDEF-46DC-AE7F-8A3F4D4803F3}"/>
                </a:ext>
              </a:extLst>
            </p:cNvPr>
            <p:cNvSpPr/>
            <p:nvPr/>
          </p:nvSpPr>
          <p:spPr>
            <a:xfrm>
              <a:off x="7364767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81DBF19F-DB2C-4A86-9F3C-5D45A9289688}"/>
                </a:ext>
              </a:extLst>
            </p:cNvPr>
            <p:cNvSpPr/>
            <p:nvPr/>
          </p:nvSpPr>
          <p:spPr>
            <a:xfrm>
              <a:off x="6612685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8E7B9600-24B0-493A-9B65-33EC0A78A5D2}"/>
                </a:ext>
              </a:extLst>
            </p:cNvPr>
            <p:cNvSpPr/>
            <p:nvPr/>
          </p:nvSpPr>
          <p:spPr>
            <a:xfrm>
              <a:off x="6615226" y="58170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C56CD2F6-6F64-4A3C-BCEA-804A09DDC6E1}"/>
                </a:ext>
              </a:extLst>
            </p:cNvPr>
            <p:cNvSpPr/>
            <p:nvPr/>
          </p:nvSpPr>
          <p:spPr>
            <a:xfrm>
              <a:off x="8391592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9A0E4B94-34B5-4987-AC59-AF13FF5F23DF}"/>
                </a:ext>
              </a:extLst>
            </p:cNvPr>
            <p:cNvSpPr/>
            <p:nvPr/>
          </p:nvSpPr>
          <p:spPr>
            <a:xfrm>
              <a:off x="7381166" y="6073556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D506BE6C-3DEC-4D98-A9CB-B8B3F18BC009}"/>
                </a:ext>
              </a:extLst>
            </p:cNvPr>
            <p:cNvSpPr/>
            <p:nvPr/>
          </p:nvSpPr>
          <p:spPr>
            <a:xfrm flipH="1">
              <a:off x="7370814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DFD1A454-BEC3-47E2-AACD-F594873C4797}"/>
                </a:ext>
              </a:extLst>
            </p:cNvPr>
            <p:cNvSpPr/>
            <p:nvPr/>
          </p:nvSpPr>
          <p:spPr>
            <a:xfrm flipH="1">
              <a:off x="8137483" y="1250418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="" xmlns:a16="http://schemas.microsoft.com/office/drawing/2014/main" id="{62E62412-9E33-4204-B7B4-EAA749B858C2}"/>
                </a:ext>
              </a:extLst>
            </p:cNvPr>
            <p:cNvSpPr/>
            <p:nvPr/>
          </p:nvSpPr>
          <p:spPr>
            <a:xfrm>
              <a:off x="8131056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C1EF3DD2-9D07-4229-AFBA-9678FD242042}"/>
                </a:ext>
              </a:extLst>
            </p:cNvPr>
            <p:cNvSpPr/>
            <p:nvPr/>
          </p:nvSpPr>
          <p:spPr>
            <a:xfrm>
              <a:off x="840348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="" xmlns:a16="http://schemas.microsoft.com/office/drawing/2014/main" id="{B3C6D908-A0A6-4B1A-8079-76AFFCD55753}"/>
                </a:ext>
              </a:extLst>
            </p:cNvPr>
            <p:cNvSpPr/>
            <p:nvPr/>
          </p:nvSpPr>
          <p:spPr>
            <a:xfrm>
              <a:off x="9152411" y="-558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="" xmlns:a16="http://schemas.microsoft.com/office/drawing/2014/main" id="{8CA24A3C-F761-4D15-92BD-BCBB61102E93}"/>
                </a:ext>
              </a:extLst>
            </p:cNvPr>
            <p:cNvSpPr/>
            <p:nvPr/>
          </p:nvSpPr>
          <p:spPr>
            <a:xfrm>
              <a:off x="8921505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5C748DC5-D3FE-4A12-A2A7-FFB31559FD4D}"/>
                </a:ext>
              </a:extLst>
            </p:cNvPr>
            <p:cNvSpPr/>
            <p:nvPr/>
          </p:nvSpPr>
          <p:spPr>
            <a:xfrm>
              <a:off x="7622367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87D6FF7E-23E7-4228-B8E5-0019B47E9C5F}"/>
                </a:ext>
              </a:extLst>
            </p:cNvPr>
            <p:cNvSpPr/>
            <p:nvPr/>
          </p:nvSpPr>
          <p:spPr>
            <a:xfrm>
              <a:off x="7622575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BEF2D64A-FABA-4BBF-AA96-0DD063F4D3B7}"/>
                </a:ext>
              </a:extLst>
            </p:cNvPr>
            <p:cNvSpPr/>
            <p:nvPr userDrawn="1"/>
          </p:nvSpPr>
          <p:spPr>
            <a:xfrm>
              <a:off x="8130349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9EB5AE67-365E-4C06-9A31-11C6FEFED10E}"/>
                </a:ext>
              </a:extLst>
            </p:cNvPr>
            <p:cNvSpPr/>
            <p:nvPr/>
          </p:nvSpPr>
          <p:spPr>
            <a:xfrm>
              <a:off x="9158199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5F8C68FF-1CAF-4119-AEE3-8AC72D815F58}"/>
                </a:ext>
              </a:extLst>
            </p:cNvPr>
            <p:cNvSpPr/>
            <p:nvPr/>
          </p:nvSpPr>
          <p:spPr>
            <a:xfrm>
              <a:off x="6856110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61A0F9B2-145C-4908-BB98-BDF15D379F10}"/>
                </a:ext>
              </a:extLst>
            </p:cNvPr>
            <p:cNvSpPr/>
            <p:nvPr/>
          </p:nvSpPr>
          <p:spPr>
            <a:xfrm>
              <a:off x="9158880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="" xmlns:a16="http://schemas.microsoft.com/office/drawing/2014/main" id="{8726B8F1-95CB-447D-85F6-523A1787FC1C}"/>
                </a:ext>
              </a:extLst>
            </p:cNvPr>
            <p:cNvSpPr/>
            <p:nvPr/>
          </p:nvSpPr>
          <p:spPr>
            <a:xfrm>
              <a:off x="8909693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="" xmlns:a16="http://schemas.microsoft.com/office/drawing/2014/main" id="{F204A848-316D-4A46-BB39-5156F7FA979C}"/>
                </a:ext>
              </a:extLst>
            </p:cNvPr>
            <p:cNvSpPr/>
            <p:nvPr/>
          </p:nvSpPr>
          <p:spPr>
            <a:xfrm flipH="1">
              <a:off x="6616113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="" xmlns:a16="http://schemas.microsoft.com/office/drawing/2014/main" id="{CF731701-9771-4B5A-BE76-106E0A14423D}"/>
                </a:ext>
              </a:extLst>
            </p:cNvPr>
            <p:cNvSpPr/>
            <p:nvPr/>
          </p:nvSpPr>
          <p:spPr>
            <a:xfrm>
              <a:off x="8394604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00F7C574-35C6-4F00-9D98-75BF121ED6EF}"/>
                </a:ext>
              </a:extLst>
            </p:cNvPr>
            <p:cNvSpPr/>
            <p:nvPr/>
          </p:nvSpPr>
          <p:spPr>
            <a:xfrm>
              <a:off x="8139307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351D5951-1667-46DB-902E-32E06E48DEF1}"/>
                </a:ext>
              </a:extLst>
            </p:cNvPr>
            <p:cNvSpPr/>
            <p:nvPr/>
          </p:nvSpPr>
          <p:spPr>
            <a:xfrm>
              <a:off x="915752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="" xmlns:a16="http://schemas.microsoft.com/office/drawing/2014/main" id="{851241C2-BE61-4C39-A7CF-9A656257172D}"/>
                </a:ext>
              </a:extLst>
            </p:cNvPr>
            <p:cNvSpPr/>
            <p:nvPr/>
          </p:nvSpPr>
          <p:spPr>
            <a:xfrm flipH="1">
              <a:off x="7376246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="" xmlns:a16="http://schemas.microsoft.com/office/drawing/2014/main" id="{7AD6056D-44D5-4C4F-A49E-1D00449A7A6F}"/>
                </a:ext>
              </a:extLst>
            </p:cNvPr>
            <p:cNvSpPr/>
            <p:nvPr/>
          </p:nvSpPr>
          <p:spPr>
            <a:xfrm flipH="1">
              <a:off x="890352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F960671B-320F-4FC3-B709-E61B00B0D28E}"/>
                </a:ext>
              </a:extLst>
            </p:cNvPr>
            <p:cNvSpPr/>
            <p:nvPr/>
          </p:nvSpPr>
          <p:spPr>
            <a:xfrm>
              <a:off x="6872117" y="4315315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F8E7BCA9-215C-44E9-8AE4-9242DAB421AF}"/>
                </a:ext>
              </a:extLst>
            </p:cNvPr>
            <p:cNvSpPr/>
            <p:nvPr/>
          </p:nvSpPr>
          <p:spPr>
            <a:xfrm>
              <a:off x="10419971" y="-10881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="" xmlns:a16="http://schemas.microsoft.com/office/drawing/2014/main" id="{E1DE6FD3-80A3-4834-B3E4-592E8A4BAA9A}"/>
                </a:ext>
              </a:extLst>
            </p:cNvPr>
            <p:cNvSpPr/>
            <p:nvPr/>
          </p:nvSpPr>
          <p:spPr>
            <a:xfrm>
              <a:off x="9667889" y="478832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="" xmlns:a16="http://schemas.microsoft.com/office/drawing/2014/main" id="{6347FC94-281D-4913-87CC-8EB01A4D09E4}"/>
                </a:ext>
              </a:extLst>
            </p:cNvPr>
            <p:cNvSpPr/>
            <p:nvPr/>
          </p:nvSpPr>
          <p:spPr>
            <a:xfrm>
              <a:off x="9662880" y="2272726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="" xmlns:a16="http://schemas.microsoft.com/office/drawing/2014/main" id="{1BB89AB4-E280-4393-BD88-234ED230119F}"/>
                </a:ext>
              </a:extLst>
            </p:cNvPr>
            <p:cNvSpPr/>
            <p:nvPr/>
          </p:nvSpPr>
          <p:spPr>
            <a:xfrm>
              <a:off x="9670430" y="58205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="" xmlns:a16="http://schemas.microsoft.com/office/drawing/2014/main" id="{D796C186-7302-4511-98FD-CC38617B3910}"/>
                </a:ext>
              </a:extLst>
            </p:cNvPr>
            <p:cNvSpPr/>
            <p:nvPr/>
          </p:nvSpPr>
          <p:spPr>
            <a:xfrm flipH="1">
              <a:off x="10426018" y="15154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="" xmlns:a16="http://schemas.microsoft.com/office/drawing/2014/main" id="{E4B8B65E-FC44-48CE-9F3F-512FFB64A32E}"/>
                </a:ext>
              </a:extLst>
            </p:cNvPr>
            <p:cNvSpPr/>
            <p:nvPr/>
          </p:nvSpPr>
          <p:spPr>
            <a:xfrm>
              <a:off x="10677779" y="7465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="" xmlns:a16="http://schemas.microsoft.com/office/drawing/2014/main" id="{66787D42-C34B-4E66-9065-F0D8B385BC93}"/>
                </a:ext>
              </a:extLst>
            </p:cNvPr>
            <p:cNvSpPr/>
            <p:nvPr/>
          </p:nvSpPr>
          <p:spPr>
            <a:xfrm>
              <a:off x="9920023" y="-19923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="" xmlns:a16="http://schemas.microsoft.com/office/drawing/2014/main" id="{2A3564C6-B406-4049-AC10-460E65870078}"/>
                </a:ext>
              </a:extLst>
            </p:cNvPr>
            <p:cNvSpPr/>
            <p:nvPr/>
          </p:nvSpPr>
          <p:spPr>
            <a:xfrm flipH="1">
              <a:off x="9671317" y="12432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="" xmlns:a16="http://schemas.microsoft.com/office/drawing/2014/main" id="{0D9D5B23-2631-40D1-A6D4-70E77FEBD321}"/>
                </a:ext>
              </a:extLst>
            </p:cNvPr>
            <p:cNvSpPr/>
            <p:nvPr/>
          </p:nvSpPr>
          <p:spPr>
            <a:xfrm flipH="1">
              <a:off x="9673981" y="303993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="" xmlns:a16="http://schemas.microsoft.com/office/drawing/2014/main" id="{BFF03ACA-9046-412B-B65B-A721B010E1EA}"/>
                </a:ext>
              </a:extLst>
            </p:cNvPr>
            <p:cNvSpPr/>
            <p:nvPr/>
          </p:nvSpPr>
          <p:spPr>
            <a:xfrm flipH="1">
              <a:off x="9674739" y="50800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="" xmlns:a16="http://schemas.microsoft.com/office/drawing/2014/main" id="{963C4302-B9AF-4AE5-960C-0F144FF8171B}"/>
                </a:ext>
              </a:extLst>
            </p:cNvPr>
            <p:cNvSpPr/>
            <p:nvPr/>
          </p:nvSpPr>
          <p:spPr>
            <a:xfrm>
              <a:off x="10440107" y="45704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="" xmlns:a16="http://schemas.microsoft.com/office/drawing/2014/main" id="{2C38E2D1-91F4-4E51-82A2-50B899C3D6A8}"/>
                </a:ext>
              </a:extLst>
            </p:cNvPr>
            <p:cNvSpPr/>
            <p:nvPr/>
          </p:nvSpPr>
          <p:spPr>
            <a:xfrm flipH="1">
              <a:off x="10427883" y="27890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="" xmlns:a16="http://schemas.microsoft.com/office/drawing/2014/main" id="{D5C322F3-BE23-4D49-8B11-B4DECA7FC6DF}"/>
                </a:ext>
              </a:extLst>
            </p:cNvPr>
            <p:cNvSpPr/>
            <p:nvPr/>
          </p:nvSpPr>
          <p:spPr>
            <a:xfrm flipH="1">
              <a:off x="10431450" y="507357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="" xmlns:a16="http://schemas.microsoft.com/office/drawing/2014/main" id="{F652F72D-B42A-46EF-8728-B2DE0935D3E1}"/>
                </a:ext>
              </a:extLst>
            </p:cNvPr>
            <p:cNvSpPr/>
            <p:nvPr/>
          </p:nvSpPr>
          <p:spPr>
            <a:xfrm>
              <a:off x="9929601" y="4307338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="" xmlns:a16="http://schemas.microsoft.com/office/drawing/2014/main" id="{5F7A4234-2E67-4E35-96EE-D21AFEE63CAC}"/>
                </a:ext>
              </a:extLst>
            </p:cNvPr>
            <p:cNvSpPr/>
            <p:nvPr/>
          </p:nvSpPr>
          <p:spPr>
            <a:xfrm>
              <a:off x="10684355" y="2274241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="" xmlns:a16="http://schemas.microsoft.com/office/drawing/2014/main" id="{371F1326-F2D2-45CE-A1D2-64B23A0811A1}"/>
                </a:ext>
              </a:extLst>
            </p:cNvPr>
            <p:cNvSpPr/>
            <p:nvPr/>
          </p:nvSpPr>
          <p:spPr>
            <a:xfrm>
              <a:off x="10435621" y="380460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="" xmlns:a16="http://schemas.microsoft.com/office/drawing/2014/main" id="{3C4E88A3-98EC-4D46-82B2-6A43BA4AE61E}"/>
                </a:ext>
              </a:extLst>
            </p:cNvPr>
            <p:cNvSpPr/>
            <p:nvPr/>
          </p:nvSpPr>
          <p:spPr>
            <a:xfrm>
              <a:off x="10438687" y="608887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217731C1-5D87-423B-AACE-54CB66372A01}"/>
                </a:ext>
              </a:extLst>
            </p:cNvPr>
            <p:cNvSpPr/>
            <p:nvPr/>
          </p:nvSpPr>
          <p:spPr>
            <a:xfrm>
              <a:off x="-8381" y="2284436"/>
              <a:ext cx="769640" cy="769640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423C308B-9FBE-4C5C-AA05-F261852EC977}"/>
                </a:ext>
              </a:extLst>
            </p:cNvPr>
            <p:cNvSpPr/>
            <p:nvPr/>
          </p:nvSpPr>
          <p:spPr>
            <a:xfrm>
              <a:off x="1505534" y="1527776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="" xmlns:a16="http://schemas.microsoft.com/office/drawing/2014/main" id="{976AAD4D-E1A7-4EDC-89BE-4096C232DB30}"/>
                </a:ext>
              </a:extLst>
            </p:cNvPr>
            <p:cNvSpPr/>
            <p:nvPr/>
          </p:nvSpPr>
          <p:spPr>
            <a:xfrm>
              <a:off x="3040699" y="1250243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AA5C573C-A57E-404C-94F0-F9EF45AE7C0B}"/>
                </a:ext>
              </a:extLst>
            </p:cNvPr>
            <p:cNvSpPr/>
            <p:nvPr/>
          </p:nvSpPr>
          <p:spPr>
            <a:xfrm>
              <a:off x="3556371" y="430732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FBC4CC2E-9680-4810-946C-ADD44794510A}"/>
                </a:ext>
              </a:extLst>
            </p:cNvPr>
            <p:cNvSpPr/>
            <p:nvPr/>
          </p:nvSpPr>
          <p:spPr>
            <a:xfrm>
              <a:off x="2271731" y="125811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="" xmlns:a16="http://schemas.microsoft.com/office/drawing/2014/main" id="{6C5FEC71-FB5D-46E6-A918-89212AE71C7B}"/>
                </a:ext>
              </a:extLst>
            </p:cNvPr>
            <p:cNvSpPr/>
            <p:nvPr/>
          </p:nvSpPr>
          <p:spPr>
            <a:xfrm flipH="1">
              <a:off x="5077663" y="125075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="" xmlns:a16="http://schemas.microsoft.com/office/drawing/2014/main" id="{07D6322C-0A14-42FD-B578-CFA0EAA17D69}"/>
                </a:ext>
              </a:extLst>
            </p:cNvPr>
            <p:cNvSpPr/>
            <p:nvPr/>
          </p:nvSpPr>
          <p:spPr>
            <a:xfrm>
              <a:off x="2282771" y="4315263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="" xmlns:a16="http://schemas.microsoft.com/office/drawing/2014/main" id="{2F98843C-FE71-4BFB-8E77-28565AA23F4B}"/>
                </a:ext>
              </a:extLst>
            </p:cNvPr>
            <p:cNvSpPr/>
            <p:nvPr/>
          </p:nvSpPr>
          <p:spPr>
            <a:xfrm>
              <a:off x="610616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="" xmlns:a16="http://schemas.microsoft.com/office/drawing/2014/main" id="{554A3D5D-FE12-4F14-9254-7A4D3137300A}"/>
                </a:ext>
              </a:extLst>
            </p:cNvPr>
            <p:cNvSpPr/>
            <p:nvPr/>
          </p:nvSpPr>
          <p:spPr>
            <a:xfrm>
              <a:off x="3037922" y="2274242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="" xmlns:a16="http://schemas.microsoft.com/office/drawing/2014/main" id="{2351C881-C561-4695-B764-8DE3FCEA5A52}"/>
                </a:ext>
              </a:extLst>
            </p:cNvPr>
            <p:cNvSpPr/>
            <p:nvPr/>
          </p:nvSpPr>
          <p:spPr>
            <a:xfrm>
              <a:off x="4562215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="" xmlns:a16="http://schemas.microsoft.com/office/drawing/2014/main" id="{980BA11D-ADB3-43EA-A337-18E8010E533A}"/>
                </a:ext>
              </a:extLst>
            </p:cNvPr>
            <p:cNvSpPr/>
            <p:nvPr/>
          </p:nvSpPr>
          <p:spPr>
            <a:xfrm>
              <a:off x="6877469" y="381247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="" xmlns:a16="http://schemas.microsoft.com/office/drawing/2014/main" id="{42E99270-2607-4F4C-853F-F2E3A36E0E28}"/>
                </a:ext>
              </a:extLst>
            </p:cNvPr>
            <p:cNvSpPr/>
            <p:nvPr/>
          </p:nvSpPr>
          <p:spPr>
            <a:xfrm>
              <a:off x="2788503" y="2782828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="" xmlns:a16="http://schemas.microsoft.com/office/drawing/2014/main" id="{F3DAEEDA-B4B9-4C62-87E6-A0EE3989B14D}"/>
                </a:ext>
              </a:extLst>
            </p:cNvPr>
            <p:cNvSpPr/>
            <p:nvPr/>
          </p:nvSpPr>
          <p:spPr>
            <a:xfrm>
              <a:off x="2271232" y="202202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="" xmlns:a16="http://schemas.microsoft.com/office/drawing/2014/main" id="{E8C86733-C03C-49C3-9911-3EA0369D9CDE}"/>
                </a:ext>
              </a:extLst>
            </p:cNvPr>
            <p:cNvSpPr/>
            <p:nvPr/>
          </p:nvSpPr>
          <p:spPr>
            <a:xfrm>
              <a:off x="495842" y="2284697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="" xmlns:a16="http://schemas.microsoft.com/office/drawing/2014/main" id="{FDD623AA-F68C-48DB-B32D-48A15EEE2AFA}"/>
                </a:ext>
              </a:extLst>
            </p:cNvPr>
            <p:cNvSpPr/>
            <p:nvPr/>
          </p:nvSpPr>
          <p:spPr>
            <a:xfrm>
              <a:off x="-8381" y="2798720"/>
              <a:ext cx="1026185" cy="1026186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="" xmlns:a16="http://schemas.microsoft.com/office/drawing/2014/main" id="{B423CD96-E188-4BCC-A5EE-0FB0C1D0DD50}"/>
                </a:ext>
              </a:extLst>
            </p:cNvPr>
            <p:cNvSpPr/>
            <p:nvPr/>
          </p:nvSpPr>
          <p:spPr>
            <a:xfrm>
              <a:off x="2036599" y="355354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="" xmlns:a16="http://schemas.microsoft.com/office/drawing/2014/main" id="{0C3DBA46-544B-4960-AC99-7313167D06C6}"/>
                </a:ext>
              </a:extLst>
            </p:cNvPr>
            <p:cNvSpPr/>
            <p:nvPr/>
          </p:nvSpPr>
          <p:spPr>
            <a:xfrm>
              <a:off x="1505772" y="2806310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="" xmlns:a16="http://schemas.microsoft.com/office/drawing/2014/main" id="{92591E24-33E1-43F8-9689-595551DA3AC5}"/>
                </a:ext>
              </a:extLst>
            </p:cNvPr>
            <p:cNvSpPr/>
            <p:nvPr/>
          </p:nvSpPr>
          <p:spPr>
            <a:xfrm>
              <a:off x="1256586" y="3824197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="" xmlns:a16="http://schemas.microsoft.com/office/drawing/2014/main" id="{A9E2627A-C7CD-451A-88C8-C1C77DE3132F}"/>
                </a:ext>
              </a:extLst>
            </p:cNvPr>
            <p:cNvSpPr/>
            <p:nvPr/>
          </p:nvSpPr>
          <p:spPr>
            <a:xfrm>
              <a:off x="2018516" y="3049396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="" xmlns:a16="http://schemas.microsoft.com/office/drawing/2014/main" id="{2E0D7D60-5253-4AA1-8154-E22261AB4422}"/>
                </a:ext>
              </a:extLst>
            </p:cNvPr>
            <p:cNvSpPr/>
            <p:nvPr/>
          </p:nvSpPr>
          <p:spPr>
            <a:xfrm>
              <a:off x="493429" y="3818892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="" xmlns:a16="http://schemas.microsoft.com/office/drawing/2014/main" id="{0A66B434-E339-4A5A-842C-B47E3C05F7BF}"/>
                </a:ext>
              </a:extLst>
            </p:cNvPr>
            <p:cNvSpPr/>
            <p:nvPr/>
          </p:nvSpPr>
          <p:spPr>
            <a:xfrm>
              <a:off x="753312" y="305137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="" xmlns:a16="http://schemas.microsoft.com/office/drawing/2014/main" id="{1DD5E855-AFBA-42C7-A5FA-6352AE3D217B}"/>
                </a:ext>
              </a:extLst>
            </p:cNvPr>
            <p:cNvSpPr/>
            <p:nvPr/>
          </p:nvSpPr>
          <p:spPr>
            <a:xfrm>
              <a:off x="1264278" y="456420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="" xmlns:a16="http://schemas.microsoft.com/office/drawing/2014/main" id="{C02C02B1-B875-4284-B2E2-A310115372A7}"/>
                </a:ext>
              </a:extLst>
            </p:cNvPr>
            <p:cNvSpPr/>
            <p:nvPr/>
          </p:nvSpPr>
          <p:spPr>
            <a:xfrm>
              <a:off x="3054813" y="4565650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="" xmlns:a16="http://schemas.microsoft.com/office/drawing/2014/main" id="{2B67FBC6-0920-4F48-BDC1-BB64439FC997}"/>
                </a:ext>
              </a:extLst>
            </p:cNvPr>
            <p:cNvSpPr/>
            <p:nvPr/>
          </p:nvSpPr>
          <p:spPr>
            <a:xfrm>
              <a:off x="5840183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="" xmlns:a16="http://schemas.microsoft.com/office/drawing/2014/main" id="{4BE3B5A7-A0CD-416F-919D-3CDC1C163EF2}"/>
                </a:ext>
              </a:extLst>
            </p:cNvPr>
            <p:cNvSpPr/>
            <p:nvPr userDrawn="1"/>
          </p:nvSpPr>
          <p:spPr>
            <a:xfrm>
              <a:off x="5322912" y="201609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="" xmlns:a16="http://schemas.microsoft.com/office/drawing/2014/main" id="{5300795D-2EC9-4BC7-8B47-3F45C5C7657B}"/>
                </a:ext>
              </a:extLst>
            </p:cNvPr>
            <p:cNvSpPr/>
            <p:nvPr/>
          </p:nvSpPr>
          <p:spPr>
            <a:xfrm flipH="1">
              <a:off x="4310662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="" xmlns:a16="http://schemas.microsoft.com/office/drawing/2014/main" id="{433866E9-D2BD-410F-9B63-CA3CB4631ED4}"/>
                </a:ext>
              </a:extLst>
            </p:cNvPr>
            <p:cNvSpPr/>
            <p:nvPr/>
          </p:nvSpPr>
          <p:spPr>
            <a:xfrm>
              <a:off x="3554235" y="3794214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="" xmlns:a16="http://schemas.microsoft.com/office/drawing/2014/main" id="{70F8132B-F4A1-470F-AAF0-8F765C5DE0F8}"/>
                </a:ext>
              </a:extLst>
            </p:cNvPr>
            <p:cNvSpPr/>
            <p:nvPr/>
          </p:nvSpPr>
          <p:spPr>
            <a:xfrm flipH="1">
              <a:off x="3558624" y="302731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="" xmlns:a16="http://schemas.microsoft.com/office/drawing/2014/main" id="{543B150A-33AE-4B62-AAFF-D4D3791EA867}"/>
                </a:ext>
              </a:extLst>
            </p:cNvPr>
            <p:cNvSpPr/>
            <p:nvPr/>
          </p:nvSpPr>
          <p:spPr>
            <a:xfrm>
              <a:off x="4324750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="" xmlns:a16="http://schemas.microsoft.com/office/drawing/2014/main" id="{8A2818AF-845A-4102-925E-9E6FFAEFFC03}"/>
                </a:ext>
              </a:extLst>
            </p:cNvPr>
            <p:cNvSpPr/>
            <p:nvPr/>
          </p:nvSpPr>
          <p:spPr>
            <a:xfrm>
              <a:off x="5334451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="" xmlns:a16="http://schemas.microsoft.com/office/drawing/2014/main" id="{5F5C69FF-CF04-4C05-B7E5-27905FEAF1B5}"/>
                </a:ext>
              </a:extLst>
            </p:cNvPr>
            <p:cNvSpPr/>
            <p:nvPr/>
          </p:nvSpPr>
          <p:spPr>
            <a:xfrm flipH="1">
              <a:off x="4312527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403E6C04-7612-4CFF-8321-BB00532CE149}"/>
                </a:ext>
              </a:extLst>
            </p:cNvPr>
            <p:cNvSpPr/>
            <p:nvPr/>
          </p:nvSpPr>
          <p:spPr>
            <a:xfrm>
              <a:off x="6598884" y="226956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2C80CA70-C433-48A6-93B8-4C7F917F9E44}"/>
                </a:ext>
              </a:extLst>
            </p:cNvPr>
            <p:cNvSpPr/>
            <p:nvPr/>
          </p:nvSpPr>
          <p:spPr>
            <a:xfrm>
              <a:off x="2797860" y="3807503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="" xmlns:a16="http://schemas.microsoft.com/office/drawing/2014/main" id="{A4C1DF02-DB84-4440-8BB4-E4F1C61A1FF3}"/>
                </a:ext>
              </a:extLst>
            </p:cNvPr>
            <p:cNvSpPr/>
            <p:nvPr/>
          </p:nvSpPr>
          <p:spPr>
            <a:xfrm>
              <a:off x="4308266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="" xmlns:a16="http://schemas.microsoft.com/office/drawing/2014/main" id="{2A8CA2F2-1574-4353-A972-6639B5920D32}"/>
                </a:ext>
              </a:extLst>
            </p:cNvPr>
            <p:cNvSpPr/>
            <p:nvPr/>
          </p:nvSpPr>
          <p:spPr>
            <a:xfrm>
              <a:off x="8391857" y="201610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="" xmlns:a16="http://schemas.microsoft.com/office/drawing/2014/main" id="{CE801A8B-973E-45BD-81D4-A4E629689E6C}"/>
                </a:ext>
              </a:extLst>
            </p:cNvPr>
            <p:cNvSpPr/>
            <p:nvPr/>
          </p:nvSpPr>
          <p:spPr>
            <a:xfrm flipH="1">
              <a:off x="6609652" y="3036853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4D16A5C4-0F71-4C8D-9C01-9E0252EA49D0}"/>
                </a:ext>
              </a:extLst>
            </p:cNvPr>
            <p:cNvSpPr/>
            <p:nvPr/>
          </p:nvSpPr>
          <p:spPr>
            <a:xfrm>
              <a:off x="7384903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D4D9AE3-A307-449D-8C18-EADD3C194537}"/>
                </a:ext>
              </a:extLst>
            </p:cNvPr>
            <p:cNvSpPr/>
            <p:nvPr/>
          </p:nvSpPr>
          <p:spPr>
            <a:xfrm flipH="1">
              <a:off x="7372679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="" xmlns:a16="http://schemas.microsoft.com/office/drawing/2014/main" id="{95F5219B-3F7B-4FA9-BF34-07C00E3E7D9F}"/>
                </a:ext>
              </a:extLst>
            </p:cNvPr>
            <p:cNvSpPr/>
            <p:nvPr/>
          </p:nvSpPr>
          <p:spPr>
            <a:xfrm>
              <a:off x="1515006" y="5062507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="" xmlns:a16="http://schemas.microsoft.com/office/drawing/2014/main" id="{F425FB57-7496-41AD-86DC-2BC6D9F697C2}"/>
                </a:ext>
              </a:extLst>
            </p:cNvPr>
            <p:cNvSpPr/>
            <p:nvPr/>
          </p:nvSpPr>
          <p:spPr>
            <a:xfrm flipH="1">
              <a:off x="3559383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="" xmlns:a16="http://schemas.microsoft.com/office/drawing/2014/main" id="{32F10874-F28B-4EB1-A36D-3D9E67783D05}"/>
                </a:ext>
              </a:extLst>
            </p:cNvPr>
            <p:cNvSpPr/>
            <p:nvPr/>
          </p:nvSpPr>
          <p:spPr>
            <a:xfrm>
              <a:off x="8148432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="" xmlns:a16="http://schemas.microsoft.com/office/drawing/2014/main" id="{C0C395A1-7709-4B41-9B4F-9A83E2CD91E9}"/>
                </a:ext>
              </a:extLst>
            </p:cNvPr>
            <p:cNvSpPr/>
            <p:nvPr/>
          </p:nvSpPr>
          <p:spPr>
            <a:xfrm flipH="1">
              <a:off x="6619535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98A1071A-AF20-481C-9447-9B6E0620EB37}"/>
                </a:ext>
              </a:extLst>
            </p:cNvPr>
            <p:cNvSpPr/>
            <p:nvPr/>
          </p:nvSpPr>
          <p:spPr>
            <a:xfrm>
              <a:off x="-8381" y="1258953"/>
              <a:ext cx="1026185" cy="1282732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07FCFA90-E122-44FE-B824-422C24BF8D09}"/>
                </a:ext>
              </a:extLst>
            </p:cNvPr>
            <p:cNvSpPr/>
            <p:nvPr/>
          </p:nvSpPr>
          <p:spPr>
            <a:xfrm>
              <a:off x="-8381" y="3563792"/>
              <a:ext cx="769640" cy="1282732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CB44DF58-4276-4D79-B4A4-043AD3F17938}"/>
                </a:ext>
              </a:extLst>
            </p:cNvPr>
            <p:cNvSpPr/>
            <p:nvPr/>
          </p:nvSpPr>
          <p:spPr>
            <a:xfrm>
              <a:off x="7368419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AC325328-A134-4142-9ACA-8FD8EAD42C44}"/>
                </a:ext>
              </a:extLst>
            </p:cNvPr>
            <p:cNvSpPr/>
            <p:nvPr/>
          </p:nvSpPr>
          <p:spPr>
            <a:xfrm>
              <a:off x="495565" y="429509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="" xmlns:a16="http://schemas.microsoft.com/office/drawing/2014/main" id="{F8592CBC-AEAD-471B-AD81-084F2A6A4C4C}"/>
                </a:ext>
              </a:extLst>
            </p:cNvPr>
            <p:cNvSpPr/>
            <p:nvPr/>
          </p:nvSpPr>
          <p:spPr>
            <a:xfrm>
              <a:off x="-8381" y="492008"/>
              <a:ext cx="769640" cy="1026186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="" xmlns:a16="http://schemas.microsoft.com/office/drawing/2014/main" id="{9FB938CB-49FC-483D-AEF2-81E3EF8A9E8F}"/>
                </a:ext>
              </a:extLst>
            </p:cNvPr>
            <p:cNvSpPr/>
            <p:nvPr/>
          </p:nvSpPr>
          <p:spPr>
            <a:xfrm>
              <a:off x="759395" y="125394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="" xmlns:a16="http://schemas.microsoft.com/office/drawing/2014/main" id="{71444B81-85EE-4F27-B817-5472FAC2A076}"/>
                </a:ext>
              </a:extLst>
            </p:cNvPr>
            <p:cNvSpPr/>
            <p:nvPr/>
          </p:nvSpPr>
          <p:spPr>
            <a:xfrm>
              <a:off x="1510534" y="229123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="" xmlns:a16="http://schemas.microsoft.com/office/drawing/2014/main" id="{9112B266-BC9A-4000-AC73-D444C322ADE4}"/>
                </a:ext>
              </a:extLst>
            </p:cNvPr>
            <p:cNvSpPr/>
            <p:nvPr/>
          </p:nvSpPr>
          <p:spPr>
            <a:xfrm>
              <a:off x="5070197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="" xmlns:a16="http://schemas.microsoft.com/office/drawing/2014/main" id="{EFFA54A4-F19C-4EF2-9829-E4D5317F327A}"/>
                </a:ext>
              </a:extLst>
            </p:cNvPr>
            <p:cNvSpPr/>
            <p:nvPr/>
          </p:nvSpPr>
          <p:spPr>
            <a:xfrm>
              <a:off x="5849540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="" xmlns:a16="http://schemas.microsoft.com/office/drawing/2014/main" id="{6B113A9F-D22A-4BFA-82A9-91D6FB2D52F7}"/>
                </a:ext>
              </a:extLst>
            </p:cNvPr>
            <p:cNvSpPr/>
            <p:nvPr/>
          </p:nvSpPr>
          <p:spPr>
            <a:xfrm>
              <a:off x="5088279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="" xmlns:a16="http://schemas.microsoft.com/office/drawing/2014/main" id="{80021276-24D2-431E-A8B7-AB8195548558}"/>
                </a:ext>
              </a:extLst>
            </p:cNvPr>
            <p:cNvSpPr/>
            <p:nvPr/>
          </p:nvSpPr>
          <p:spPr>
            <a:xfrm>
              <a:off x="3547523" y="226043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="" xmlns:a16="http://schemas.microsoft.com/office/drawing/2014/main" id="{8D12CFB5-E26D-4303-B959-A89359DBE8ED}"/>
                </a:ext>
              </a:extLst>
            </p:cNvPr>
            <p:cNvSpPr/>
            <p:nvPr/>
          </p:nvSpPr>
          <p:spPr>
            <a:xfrm flipH="1">
              <a:off x="8905282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="" xmlns:a16="http://schemas.microsoft.com/office/drawing/2014/main" id="{8CDB8501-D0F7-4CD1-8218-BE1346821840}"/>
                </a:ext>
              </a:extLst>
            </p:cNvPr>
            <p:cNvSpPr/>
            <p:nvPr/>
          </p:nvSpPr>
          <p:spPr>
            <a:xfrm>
              <a:off x="9669592" y="3806839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2856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F4F0-F452-4EFC-B567-5671E1F8886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A8D0-07FC-4F68-9DD4-C99ECA0FB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F4F0-F452-4EFC-B567-5671E1F8886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A8D0-07FC-4F68-9DD4-C99ECA0FB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F4F0-F452-4EFC-B567-5671E1F8886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A8D0-07FC-4F68-9DD4-C99ECA0FB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F4F0-F452-4EFC-B567-5671E1F8886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A8D0-07FC-4F68-9DD4-C99ECA0FB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F4F0-F452-4EFC-B567-5671E1F8886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A8D0-07FC-4F68-9DD4-C99ECA0FB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F4F0-F452-4EFC-B567-5671E1F8886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A8D0-07FC-4F68-9DD4-C99ECA0FB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F4F0-F452-4EFC-B567-5671E1F8886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A8D0-07FC-4F68-9DD4-C99ECA0FB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F4F0-F452-4EFC-B567-5671E1F8886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A8D0-07FC-4F68-9DD4-C99ECA0FB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F4F0-F452-4EFC-B567-5671E1F8886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A8D0-07FC-4F68-9DD4-C99ECA0FB9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Freeform: Shape 280">
            <a:extLst>
              <a:ext uri="{FF2B5EF4-FFF2-40B4-BE49-F238E27FC236}">
                <a16:creationId xmlns:a16="http://schemas.microsoft.com/office/drawing/2014/main" xmlns="" id="{C81A4DD9-CCA2-4DAB-9E65-2634FCBE6F77}"/>
              </a:ext>
            </a:extLst>
          </p:cNvPr>
          <p:cNvSpPr/>
          <p:nvPr/>
        </p:nvSpPr>
        <p:spPr>
          <a:xfrm>
            <a:off x="129209" y="289359"/>
            <a:ext cx="8030035" cy="5873360"/>
          </a:xfrm>
          <a:custGeom>
            <a:avLst/>
            <a:gdLst>
              <a:gd name="connsiteX0" fmla="*/ 7252480 w 10706713"/>
              <a:gd name="connsiteY0" fmla="*/ 4589035 h 5873360"/>
              <a:gd name="connsiteX1" fmla="*/ 7297185 w 10706713"/>
              <a:gd name="connsiteY1" fmla="*/ 4590925 h 5873360"/>
              <a:gd name="connsiteX2" fmla="*/ 7404691 w 10706713"/>
              <a:gd name="connsiteY2" fmla="*/ 4680105 h 5873360"/>
              <a:gd name="connsiteX3" fmla="*/ 7359489 w 10706713"/>
              <a:gd name="connsiteY3" fmla="*/ 4776616 h 5873360"/>
              <a:gd name="connsiteX4" fmla="*/ 7361932 w 10706713"/>
              <a:gd name="connsiteY4" fmla="*/ 4831591 h 5873360"/>
              <a:gd name="connsiteX5" fmla="*/ 7414464 w 10706713"/>
              <a:gd name="connsiteY5" fmla="*/ 4847471 h 5873360"/>
              <a:gd name="connsiteX6" fmla="*/ 7619700 w 10706713"/>
              <a:gd name="connsiteY6" fmla="*/ 4846250 h 5873360"/>
              <a:gd name="connsiteX7" fmla="*/ 7649020 w 10706713"/>
              <a:gd name="connsiteY7" fmla="*/ 4875568 h 5873360"/>
              <a:gd name="connsiteX8" fmla="*/ 7649020 w 10706713"/>
              <a:gd name="connsiteY8" fmla="*/ 5094244 h 5873360"/>
              <a:gd name="connsiteX9" fmla="*/ 7592825 w 10706713"/>
              <a:gd name="connsiteY9" fmla="*/ 5173653 h 5873360"/>
              <a:gd name="connsiteX10" fmla="*/ 7534185 w 10706713"/>
              <a:gd name="connsiteY10" fmla="*/ 5139446 h 5873360"/>
              <a:gd name="connsiteX11" fmla="*/ 7432789 w 10706713"/>
              <a:gd name="connsiteY11" fmla="*/ 5132116 h 5873360"/>
              <a:gd name="connsiteX12" fmla="*/ 7394917 w 10706713"/>
              <a:gd name="connsiteY12" fmla="*/ 5266498 h 5873360"/>
              <a:gd name="connsiteX13" fmla="*/ 7470661 w 10706713"/>
              <a:gd name="connsiteY13" fmla="*/ 5349570 h 5873360"/>
              <a:gd name="connsiteX14" fmla="*/ 7542738 w 10706713"/>
              <a:gd name="connsiteY14" fmla="*/ 5308034 h 5873360"/>
              <a:gd name="connsiteX15" fmla="*/ 7622145 w 10706713"/>
              <a:gd name="connsiteY15" fmla="*/ 5304369 h 5873360"/>
              <a:gd name="connsiteX16" fmla="*/ 7649020 w 10706713"/>
              <a:gd name="connsiteY16" fmla="*/ 5367894 h 5873360"/>
              <a:gd name="connsiteX17" fmla="*/ 7649020 w 10706713"/>
              <a:gd name="connsiteY17" fmla="*/ 5472956 h 5873360"/>
              <a:gd name="connsiteX18" fmla="*/ 7650242 w 10706713"/>
              <a:gd name="connsiteY18" fmla="*/ 5585348 h 5873360"/>
              <a:gd name="connsiteX19" fmla="*/ 7629475 w 10706713"/>
              <a:gd name="connsiteY19" fmla="*/ 5613447 h 5873360"/>
              <a:gd name="connsiteX20" fmla="*/ 7391254 w 10706713"/>
              <a:gd name="connsiteY20" fmla="*/ 5611003 h 5873360"/>
              <a:gd name="connsiteX21" fmla="*/ 7321619 w 10706713"/>
              <a:gd name="connsiteY21" fmla="*/ 5554808 h 5873360"/>
              <a:gd name="connsiteX22" fmla="*/ 7354604 w 10706713"/>
              <a:gd name="connsiteY22" fmla="*/ 5499833 h 5873360"/>
              <a:gd name="connsiteX23" fmla="*/ 7359489 w 10706713"/>
              <a:gd name="connsiteY23" fmla="*/ 5392327 h 5873360"/>
              <a:gd name="connsiteX24" fmla="*/ 7237325 w 10706713"/>
              <a:gd name="connsiteY24" fmla="*/ 5358122 h 5873360"/>
              <a:gd name="connsiteX25" fmla="*/ 7146923 w 10706713"/>
              <a:gd name="connsiteY25" fmla="*/ 5432642 h 5873360"/>
              <a:gd name="connsiteX26" fmla="*/ 7187238 w 10706713"/>
              <a:gd name="connsiteY26" fmla="*/ 5508384 h 5873360"/>
              <a:gd name="connsiteX27" fmla="*/ 7192123 w 10706713"/>
              <a:gd name="connsiteY27" fmla="*/ 5584127 h 5873360"/>
              <a:gd name="connsiteX28" fmla="*/ 7116381 w 10706713"/>
              <a:gd name="connsiteY28" fmla="*/ 5614668 h 5873360"/>
              <a:gd name="connsiteX29" fmla="*/ 6920917 w 10706713"/>
              <a:gd name="connsiteY29" fmla="*/ 5614668 h 5873360"/>
              <a:gd name="connsiteX30" fmla="*/ 6880603 w 10706713"/>
              <a:gd name="connsiteY30" fmla="*/ 5576797 h 5873360"/>
              <a:gd name="connsiteX31" fmla="*/ 6881825 w 10706713"/>
              <a:gd name="connsiteY31" fmla="*/ 5372782 h 5873360"/>
              <a:gd name="connsiteX32" fmla="*/ 6840288 w 10706713"/>
              <a:gd name="connsiteY32" fmla="*/ 5309255 h 5873360"/>
              <a:gd name="connsiteX33" fmla="*/ 6798753 w 10706713"/>
              <a:gd name="connsiteY33" fmla="*/ 5339797 h 5873360"/>
              <a:gd name="connsiteX34" fmla="*/ 6676587 w 10706713"/>
              <a:gd name="connsiteY34" fmla="*/ 5350792 h 5873360"/>
              <a:gd name="connsiteX35" fmla="*/ 6622835 w 10706713"/>
              <a:gd name="connsiteY35" fmla="*/ 5202971 h 5873360"/>
              <a:gd name="connsiteX36" fmla="*/ 6712014 w 10706713"/>
              <a:gd name="connsiteY36" fmla="*/ 5090581 h 5873360"/>
              <a:gd name="connsiteX37" fmla="*/ 6810969 w 10706713"/>
              <a:gd name="connsiteY37" fmla="*/ 5135781 h 5873360"/>
              <a:gd name="connsiteX38" fmla="*/ 6861056 w 10706713"/>
              <a:gd name="connsiteY38" fmla="*/ 5135781 h 5873360"/>
              <a:gd name="connsiteX39" fmla="*/ 6880603 w 10706713"/>
              <a:gd name="connsiteY39" fmla="*/ 5079584 h 5873360"/>
              <a:gd name="connsiteX40" fmla="*/ 6879381 w 10706713"/>
              <a:gd name="connsiteY40" fmla="*/ 4884121 h 5873360"/>
              <a:gd name="connsiteX41" fmla="*/ 6917253 w 10706713"/>
              <a:gd name="connsiteY41" fmla="*/ 4845028 h 5873360"/>
              <a:gd name="connsiteX42" fmla="*/ 7117603 w 10706713"/>
              <a:gd name="connsiteY42" fmla="*/ 4846250 h 5873360"/>
              <a:gd name="connsiteX43" fmla="*/ 7183573 w 10706713"/>
              <a:gd name="connsiteY43" fmla="*/ 4808378 h 5873360"/>
              <a:gd name="connsiteX44" fmla="*/ 7151809 w 10706713"/>
              <a:gd name="connsiteY44" fmla="*/ 4763177 h 5873360"/>
              <a:gd name="connsiteX45" fmla="*/ 7140814 w 10706713"/>
              <a:gd name="connsiteY45" fmla="*/ 4645899 h 5873360"/>
              <a:gd name="connsiteX46" fmla="*/ 7252480 w 10706713"/>
              <a:gd name="connsiteY46" fmla="*/ 4589035 h 5873360"/>
              <a:gd name="connsiteX47" fmla="*/ 9532398 w 10706713"/>
              <a:gd name="connsiteY47" fmla="*/ 4586057 h 5873360"/>
              <a:gd name="connsiteX48" fmla="*/ 9652578 w 10706713"/>
              <a:gd name="connsiteY48" fmla="*/ 4622249 h 5873360"/>
              <a:gd name="connsiteX49" fmla="*/ 9647691 w 10706713"/>
              <a:gd name="connsiteY49" fmla="*/ 4772511 h 5873360"/>
              <a:gd name="connsiteX50" fmla="*/ 9648913 w 10706713"/>
              <a:gd name="connsiteY50" fmla="*/ 4832372 h 5873360"/>
              <a:gd name="connsiteX51" fmla="*/ 9702665 w 10706713"/>
              <a:gd name="connsiteY51" fmla="*/ 4847032 h 5873360"/>
              <a:gd name="connsiteX52" fmla="*/ 9907904 w 10706713"/>
              <a:gd name="connsiteY52" fmla="*/ 4847032 h 5873360"/>
              <a:gd name="connsiteX53" fmla="*/ 9936001 w 10706713"/>
              <a:gd name="connsiteY53" fmla="*/ 4872687 h 5873360"/>
              <a:gd name="connsiteX54" fmla="*/ 9934779 w 10706713"/>
              <a:gd name="connsiteY54" fmla="*/ 5096248 h 5873360"/>
              <a:gd name="connsiteX55" fmla="*/ 9876139 w 10706713"/>
              <a:gd name="connsiteY55" fmla="*/ 5174434 h 5873360"/>
              <a:gd name="connsiteX56" fmla="*/ 9818722 w 10706713"/>
              <a:gd name="connsiteY56" fmla="*/ 5139007 h 5873360"/>
              <a:gd name="connsiteX57" fmla="*/ 9720990 w 10706713"/>
              <a:gd name="connsiteY57" fmla="*/ 5129233 h 5873360"/>
              <a:gd name="connsiteX58" fmla="*/ 9677011 w 10706713"/>
              <a:gd name="connsiteY58" fmla="*/ 5242846 h 5873360"/>
              <a:gd name="connsiteX59" fmla="*/ 9750310 w 10706713"/>
              <a:gd name="connsiteY59" fmla="*/ 5349130 h 5873360"/>
              <a:gd name="connsiteX60" fmla="*/ 9830939 w 10706713"/>
              <a:gd name="connsiteY60" fmla="*/ 5306373 h 5873360"/>
              <a:gd name="connsiteX61" fmla="*/ 9903016 w 10706713"/>
              <a:gd name="connsiteY61" fmla="*/ 5302708 h 5873360"/>
              <a:gd name="connsiteX62" fmla="*/ 9934779 w 10706713"/>
              <a:gd name="connsiteY62" fmla="*/ 5373563 h 5873360"/>
              <a:gd name="connsiteX63" fmla="*/ 9934779 w 10706713"/>
              <a:gd name="connsiteY63" fmla="*/ 5506724 h 5873360"/>
              <a:gd name="connsiteX64" fmla="*/ 9828497 w 10706713"/>
              <a:gd name="connsiteY64" fmla="*/ 5614228 h 5873360"/>
              <a:gd name="connsiteX65" fmla="*/ 9685563 w 10706713"/>
              <a:gd name="connsiteY65" fmla="*/ 5614228 h 5873360"/>
              <a:gd name="connsiteX66" fmla="*/ 9629366 w 10706713"/>
              <a:gd name="connsiteY66" fmla="*/ 5652100 h 5873360"/>
              <a:gd name="connsiteX67" fmla="*/ 9657465 w 10706713"/>
              <a:gd name="connsiteY67" fmla="*/ 5693635 h 5873360"/>
              <a:gd name="connsiteX68" fmla="*/ 9677011 w 10706713"/>
              <a:gd name="connsiteY68" fmla="*/ 5806027 h 5873360"/>
              <a:gd name="connsiteX69" fmla="*/ 9507202 w 10706713"/>
              <a:gd name="connsiteY69" fmla="*/ 5868331 h 5873360"/>
              <a:gd name="connsiteX70" fmla="*/ 9409470 w 10706713"/>
              <a:gd name="connsiteY70" fmla="*/ 5775487 h 5873360"/>
              <a:gd name="connsiteX71" fmla="*/ 9454670 w 10706713"/>
              <a:gd name="connsiteY71" fmla="*/ 5685085 h 5873360"/>
              <a:gd name="connsiteX72" fmla="*/ 9453450 w 10706713"/>
              <a:gd name="connsiteY72" fmla="*/ 5628888 h 5873360"/>
              <a:gd name="connsiteX73" fmla="*/ 9399696 w 10706713"/>
              <a:gd name="connsiteY73" fmla="*/ 5614228 h 5873360"/>
              <a:gd name="connsiteX74" fmla="*/ 9204232 w 10706713"/>
              <a:gd name="connsiteY74" fmla="*/ 5615451 h 5873360"/>
              <a:gd name="connsiteX75" fmla="*/ 9163917 w 10706713"/>
              <a:gd name="connsiteY75" fmla="*/ 5577579 h 5873360"/>
              <a:gd name="connsiteX76" fmla="*/ 9165140 w 10706713"/>
              <a:gd name="connsiteY76" fmla="*/ 5368676 h 5873360"/>
              <a:gd name="connsiteX77" fmla="*/ 9129712 w 10706713"/>
              <a:gd name="connsiteY77" fmla="*/ 5311260 h 5873360"/>
              <a:gd name="connsiteX78" fmla="*/ 9088175 w 10706713"/>
              <a:gd name="connsiteY78" fmla="*/ 5338136 h 5873360"/>
              <a:gd name="connsiteX79" fmla="*/ 8958681 w 10706713"/>
              <a:gd name="connsiteY79" fmla="*/ 5347908 h 5873360"/>
              <a:gd name="connsiteX80" fmla="*/ 8906149 w 10706713"/>
              <a:gd name="connsiteY80" fmla="*/ 5277053 h 5873360"/>
              <a:gd name="connsiteX81" fmla="*/ 8907371 w 10706713"/>
              <a:gd name="connsiteY81" fmla="*/ 5180542 h 5873360"/>
              <a:gd name="connsiteX82" fmla="*/ 9104057 w 10706713"/>
              <a:gd name="connsiteY82" fmla="*/ 5142672 h 5873360"/>
              <a:gd name="connsiteX83" fmla="*/ 9137042 w 10706713"/>
              <a:gd name="connsiteY83" fmla="*/ 5146337 h 5873360"/>
              <a:gd name="connsiteX84" fmla="*/ 9166362 w 10706713"/>
              <a:gd name="connsiteY84" fmla="*/ 5085255 h 5873360"/>
              <a:gd name="connsiteX85" fmla="*/ 9165140 w 10706713"/>
              <a:gd name="connsiteY85" fmla="*/ 4894677 h 5873360"/>
              <a:gd name="connsiteX86" fmla="*/ 9217671 w 10706713"/>
              <a:gd name="connsiteY86" fmla="*/ 4844589 h 5873360"/>
              <a:gd name="connsiteX87" fmla="*/ 9403361 w 10706713"/>
              <a:gd name="connsiteY87" fmla="*/ 4845810 h 5873360"/>
              <a:gd name="connsiteX88" fmla="*/ 9471774 w 10706713"/>
              <a:gd name="connsiteY88" fmla="*/ 4805495 h 5873360"/>
              <a:gd name="connsiteX89" fmla="*/ 9438790 w 10706713"/>
              <a:gd name="connsiteY89" fmla="*/ 4761518 h 5873360"/>
              <a:gd name="connsiteX90" fmla="*/ 9424130 w 10706713"/>
              <a:gd name="connsiteY90" fmla="*/ 4651569 h 5873360"/>
              <a:gd name="connsiteX91" fmla="*/ 9532398 w 10706713"/>
              <a:gd name="connsiteY91" fmla="*/ 4586057 h 5873360"/>
              <a:gd name="connsiteX92" fmla="*/ 4196177 w 10706713"/>
              <a:gd name="connsiteY92" fmla="*/ 4584627 h 5873360"/>
              <a:gd name="connsiteX93" fmla="*/ 4240880 w 10706713"/>
              <a:gd name="connsiteY93" fmla="*/ 4586517 h 5873360"/>
              <a:gd name="connsiteX94" fmla="*/ 4348386 w 10706713"/>
              <a:gd name="connsiteY94" fmla="*/ 4675697 h 5873360"/>
              <a:gd name="connsiteX95" fmla="*/ 4303184 w 10706713"/>
              <a:gd name="connsiteY95" fmla="*/ 4772208 h 5873360"/>
              <a:gd name="connsiteX96" fmla="*/ 4305627 w 10706713"/>
              <a:gd name="connsiteY96" fmla="*/ 4827183 h 5873360"/>
              <a:gd name="connsiteX97" fmla="*/ 4358159 w 10706713"/>
              <a:gd name="connsiteY97" fmla="*/ 4843063 h 5873360"/>
              <a:gd name="connsiteX98" fmla="*/ 4563395 w 10706713"/>
              <a:gd name="connsiteY98" fmla="*/ 4841842 h 5873360"/>
              <a:gd name="connsiteX99" fmla="*/ 4592715 w 10706713"/>
              <a:gd name="connsiteY99" fmla="*/ 4871160 h 5873360"/>
              <a:gd name="connsiteX100" fmla="*/ 4592715 w 10706713"/>
              <a:gd name="connsiteY100" fmla="*/ 5089836 h 5873360"/>
              <a:gd name="connsiteX101" fmla="*/ 4536520 w 10706713"/>
              <a:gd name="connsiteY101" fmla="*/ 5169245 h 5873360"/>
              <a:gd name="connsiteX102" fmla="*/ 4477880 w 10706713"/>
              <a:gd name="connsiteY102" fmla="*/ 5135038 h 5873360"/>
              <a:gd name="connsiteX103" fmla="*/ 4376484 w 10706713"/>
              <a:gd name="connsiteY103" fmla="*/ 5127708 h 5873360"/>
              <a:gd name="connsiteX104" fmla="*/ 4338612 w 10706713"/>
              <a:gd name="connsiteY104" fmla="*/ 5262090 h 5873360"/>
              <a:gd name="connsiteX105" fmla="*/ 4414356 w 10706713"/>
              <a:gd name="connsiteY105" fmla="*/ 5345162 h 5873360"/>
              <a:gd name="connsiteX106" fmla="*/ 4486433 w 10706713"/>
              <a:gd name="connsiteY106" fmla="*/ 5303626 h 5873360"/>
              <a:gd name="connsiteX107" fmla="*/ 4565840 w 10706713"/>
              <a:gd name="connsiteY107" fmla="*/ 5299961 h 5873360"/>
              <a:gd name="connsiteX108" fmla="*/ 4592715 w 10706713"/>
              <a:gd name="connsiteY108" fmla="*/ 5363486 h 5873360"/>
              <a:gd name="connsiteX109" fmla="*/ 4592715 w 10706713"/>
              <a:gd name="connsiteY109" fmla="*/ 5468548 h 5873360"/>
              <a:gd name="connsiteX110" fmla="*/ 4593937 w 10706713"/>
              <a:gd name="connsiteY110" fmla="*/ 5580940 h 5873360"/>
              <a:gd name="connsiteX111" fmla="*/ 4573170 w 10706713"/>
              <a:gd name="connsiteY111" fmla="*/ 5609039 h 5873360"/>
              <a:gd name="connsiteX112" fmla="*/ 4334949 w 10706713"/>
              <a:gd name="connsiteY112" fmla="*/ 5606595 h 5873360"/>
              <a:gd name="connsiteX113" fmla="*/ 4265314 w 10706713"/>
              <a:gd name="connsiteY113" fmla="*/ 5550400 h 5873360"/>
              <a:gd name="connsiteX114" fmla="*/ 4298299 w 10706713"/>
              <a:gd name="connsiteY114" fmla="*/ 5495425 h 5873360"/>
              <a:gd name="connsiteX115" fmla="*/ 4303184 w 10706713"/>
              <a:gd name="connsiteY115" fmla="*/ 5387919 h 5873360"/>
              <a:gd name="connsiteX116" fmla="*/ 4181022 w 10706713"/>
              <a:gd name="connsiteY116" fmla="*/ 5353714 h 5873360"/>
              <a:gd name="connsiteX117" fmla="*/ 4090621 w 10706713"/>
              <a:gd name="connsiteY117" fmla="*/ 5428234 h 5873360"/>
              <a:gd name="connsiteX118" fmla="*/ 4130935 w 10706713"/>
              <a:gd name="connsiteY118" fmla="*/ 5503976 h 5873360"/>
              <a:gd name="connsiteX119" fmla="*/ 4135821 w 10706713"/>
              <a:gd name="connsiteY119" fmla="*/ 5579719 h 5873360"/>
              <a:gd name="connsiteX120" fmla="*/ 4060079 w 10706713"/>
              <a:gd name="connsiteY120" fmla="*/ 5610260 h 5873360"/>
              <a:gd name="connsiteX121" fmla="*/ 3864615 w 10706713"/>
              <a:gd name="connsiteY121" fmla="*/ 5610260 h 5873360"/>
              <a:gd name="connsiteX122" fmla="*/ 3824299 w 10706713"/>
              <a:gd name="connsiteY122" fmla="*/ 5572389 h 5873360"/>
              <a:gd name="connsiteX123" fmla="*/ 3825522 w 10706713"/>
              <a:gd name="connsiteY123" fmla="*/ 5368374 h 5873360"/>
              <a:gd name="connsiteX124" fmla="*/ 3783986 w 10706713"/>
              <a:gd name="connsiteY124" fmla="*/ 5304847 h 5873360"/>
              <a:gd name="connsiteX125" fmla="*/ 3742450 w 10706713"/>
              <a:gd name="connsiteY125" fmla="*/ 5335389 h 5873360"/>
              <a:gd name="connsiteX126" fmla="*/ 3620284 w 10706713"/>
              <a:gd name="connsiteY126" fmla="*/ 5346384 h 5873360"/>
              <a:gd name="connsiteX127" fmla="*/ 3566532 w 10706713"/>
              <a:gd name="connsiteY127" fmla="*/ 5198563 h 5873360"/>
              <a:gd name="connsiteX128" fmla="*/ 3655711 w 10706713"/>
              <a:gd name="connsiteY128" fmla="*/ 5086173 h 5873360"/>
              <a:gd name="connsiteX129" fmla="*/ 3754666 w 10706713"/>
              <a:gd name="connsiteY129" fmla="*/ 5131373 h 5873360"/>
              <a:gd name="connsiteX130" fmla="*/ 3804753 w 10706713"/>
              <a:gd name="connsiteY130" fmla="*/ 5131373 h 5873360"/>
              <a:gd name="connsiteX131" fmla="*/ 3824299 w 10706713"/>
              <a:gd name="connsiteY131" fmla="*/ 5075176 h 5873360"/>
              <a:gd name="connsiteX132" fmla="*/ 3823077 w 10706713"/>
              <a:gd name="connsiteY132" fmla="*/ 4879713 h 5873360"/>
              <a:gd name="connsiteX133" fmla="*/ 3860950 w 10706713"/>
              <a:gd name="connsiteY133" fmla="*/ 4840620 h 5873360"/>
              <a:gd name="connsiteX134" fmla="*/ 4061301 w 10706713"/>
              <a:gd name="connsiteY134" fmla="*/ 4841842 h 5873360"/>
              <a:gd name="connsiteX135" fmla="*/ 4127270 w 10706713"/>
              <a:gd name="connsiteY135" fmla="*/ 4803970 h 5873360"/>
              <a:gd name="connsiteX136" fmla="*/ 4095505 w 10706713"/>
              <a:gd name="connsiteY136" fmla="*/ 4758769 h 5873360"/>
              <a:gd name="connsiteX137" fmla="*/ 4084511 w 10706713"/>
              <a:gd name="connsiteY137" fmla="*/ 4641491 h 5873360"/>
              <a:gd name="connsiteX138" fmla="*/ 4196177 w 10706713"/>
              <a:gd name="connsiteY138" fmla="*/ 4584627 h 5873360"/>
              <a:gd name="connsiteX139" fmla="*/ 1278440 w 10706713"/>
              <a:gd name="connsiteY139" fmla="*/ 4410628 h 5873360"/>
              <a:gd name="connsiteX140" fmla="*/ 1273111 w 10706713"/>
              <a:gd name="connsiteY140" fmla="*/ 4425209 h 5873360"/>
              <a:gd name="connsiteX141" fmla="*/ 1273692 w 10706713"/>
              <a:gd name="connsiteY141" fmla="*/ 4436674 h 5873360"/>
              <a:gd name="connsiteX142" fmla="*/ 1306358 w 10706713"/>
              <a:gd name="connsiteY142" fmla="*/ 4357068 h 5873360"/>
              <a:gd name="connsiteX143" fmla="*/ 1295099 w 10706713"/>
              <a:gd name="connsiteY143" fmla="*/ 4365043 h 5873360"/>
              <a:gd name="connsiteX144" fmla="*/ 1289828 w 10706713"/>
              <a:gd name="connsiteY144" fmla="*/ 4379468 h 5873360"/>
              <a:gd name="connsiteX145" fmla="*/ 1297124 w 10706713"/>
              <a:gd name="connsiteY145" fmla="*/ 4366248 h 5873360"/>
              <a:gd name="connsiteX146" fmla="*/ 1519932 w 10706713"/>
              <a:gd name="connsiteY146" fmla="*/ 4349005 h 5873360"/>
              <a:gd name="connsiteX147" fmla="*/ 1495450 w 10706713"/>
              <a:gd name="connsiteY147" fmla="*/ 4377566 h 5873360"/>
              <a:gd name="connsiteX148" fmla="*/ 1486799 w 10706713"/>
              <a:gd name="connsiteY148" fmla="*/ 4382846 h 5873360"/>
              <a:gd name="connsiteX149" fmla="*/ 1490244 w 10706713"/>
              <a:gd name="connsiteY149" fmla="*/ 4382158 h 5873360"/>
              <a:gd name="connsiteX150" fmla="*/ 1516816 w 10706713"/>
              <a:gd name="connsiteY150" fmla="*/ 4359863 h 5873360"/>
              <a:gd name="connsiteX151" fmla="*/ 1347670 w 10706713"/>
              <a:gd name="connsiteY151" fmla="*/ 4328529 h 5873360"/>
              <a:gd name="connsiteX152" fmla="*/ 1346408 w 10706713"/>
              <a:gd name="connsiteY152" fmla="*/ 4328699 h 5873360"/>
              <a:gd name="connsiteX153" fmla="*/ 1342989 w 10706713"/>
              <a:gd name="connsiteY153" fmla="*/ 4331121 h 5873360"/>
              <a:gd name="connsiteX154" fmla="*/ 5093426 w 10706713"/>
              <a:gd name="connsiteY154" fmla="*/ 4260688 h 5873360"/>
              <a:gd name="connsiteX155" fmla="*/ 5091503 w 10706713"/>
              <a:gd name="connsiteY155" fmla="*/ 4265813 h 5873360"/>
              <a:gd name="connsiteX156" fmla="*/ 5092696 w 10706713"/>
              <a:gd name="connsiteY156" fmla="*/ 4264129 h 5873360"/>
              <a:gd name="connsiteX157" fmla="*/ 8405189 w 10706713"/>
              <a:gd name="connsiteY157" fmla="*/ 4078167 h 5873360"/>
              <a:gd name="connsiteX158" fmla="*/ 8405081 w 10706713"/>
              <a:gd name="connsiteY158" fmla="*/ 4079197 h 5873360"/>
              <a:gd name="connsiteX159" fmla="*/ 8402437 w 10706713"/>
              <a:gd name="connsiteY159" fmla="*/ 4082788 h 5873360"/>
              <a:gd name="connsiteX160" fmla="*/ 8406492 w 10706713"/>
              <a:gd name="connsiteY160" fmla="*/ 4084607 h 5873360"/>
              <a:gd name="connsiteX161" fmla="*/ 5345036 w 10706713"/>
              <a:gd name="connsiteY161" fmla="*/ 4069375 h 5873360"/>
              <a:gd name="connsiteX162" fmla="*/ 5344928 w 10706713"/>
              <a:gd name="connsiteY162" fmla="*/ 4070405 h 5873360"/>
              <a:gd name="connsiteX163" fmla="*/ 5339709 w 10706713"/>
              <a:gd name="connsiteY163" fmla="*/ 4075500 h 5873360"/>
              <a:gd name="connsiteX164" fmla="*/ 5346931 w 10706713"/>
              <a:gd name="connsiteY164" fmla="*/ 4078738 h 5873360"/>
              <a:gd name="connsiteX165" fmla="*/ 2802818 w 10706713"/>
              <a:gd name="connsiteY165" fmla="*/ 3705036 h 5873360"/>
              <a:gd name="connsiteX166" fmla="*/ 2804716 w 10706713"/>
              <a:gd name="connsiteY166" fmla="*/ 3742497 h 5873360"/>
              <a:gd name="connsiteX167" fmla="*/ 2816652 w 10706713"/>
              <a:gd name="connsiteY167" fmla="*/ 3761787 h 5873360"/>
              <a:gd name="connsiteX168" fmla="*/ 2821467 w 10706713"/>
              <a:gd name="connsiteY168" fmla="*/ 3775616 h 5873360"/>
              <a:gd name="connsiteX169" fmla="*/ 2835241 w 10706713"/>
              <a:gd name="connsiteY169" fmla="*/ 3791835 h 5873360"/>
              <a:gd name="connsiteX170" fmla="*/ 2838160 w 10706713"/>
              <a:gd name="connsiteY170" fmla="*/ 3796554 h 5873360"/>
              <a:gd name="connsiteX171" fmla="*/ 2840823 w 10706713"/>
              <a:gd name="connsiteY171" fmla="*/ 3798408 h 5873360"/>
              <a:gd name="connsiteX172" fmla="*/ 2835241 w 10706713"/>
              <a:gd name="connsiteY172" fmla="*/ 3791835 h 5873360"/>
              <a:gd name="connsiteX173" fmla="*/ 2816652 w 10706713"/>
              <a:gd name="connsiteY173" fmla="*/ 3761787 h 5873360"/>
              <a:gd name="connsiteX174" fmla="*/ 2804001 w 10706713"/>
              <a:gd name="connsiteY174" fmla="*/ 3725453 h 5873360"/>
              <a:gd name="connsiteX175" fmla="*/ 2804531 w 10706713"/>
              <a:gd name="connsiteY175" fmla="*/ 3705036 h 5873360"/>
              <a:gd name="connsiteX176" fmla="*/ 8149510 w 10706713"/>
              <a:gd name="connsiteY176" fmla="*/ 3683899 h 5873360"/>
              <a:gd name="connsiteX177" fmla="*/ 8149050 w 10706713"/>
              <a:gd name="connsiteY177" fmla="*/ 3685100 h 5873360"/>
              <a:gd name="connsiteX178" fmla="*/ 8149178 w 10706713"/>
              <a:gd name="connsiteY178" fmla="*/ 3687489 h 5873360"/>
              <a:gd name="connsiteX179" fmla="*/ 10683501 w 10706713"/>
              <a:gd name="connsiteY179" fmla="*/ 3309744 h 5873360"/>
              <a:gd name="connsiteX180" fmla="*/ 10706713 w 10706713"/>
              <a:gd name="connsiteY180" fmla="*/ 3335399 h 5873360"/>
              <a:gd name="connsiteX181" fmla="*/ 10704270 w 10706713"/>
              <a:gd name="connsiteY181" fmla="*/ 3451456 h 5873360"/>
              <a:gd name="connsiteX182" fmla="*/ 10704270 w 10706713"/>
              <a:gd name="connsiteY182" fmla="*/ 3561405 h 5873360"/>
              <a:gd name="connsiteX183" fmla="*/ 10671286 w 10706713"/>
              <a:gd name="connsiteY183" fmla="*/ 3626152 h 5873360"/>
              <a:gd name="connsiteX184" fmla="*/ 10599209 w 10706713"/>
              <a:gd name="connsiteY184" fmla="*/ 3621265 h 5873360"/>
              <a:gd name="connsiteX185" fmla="*/ 10518579 w 10706713"/>
              <a:gd name="connsiteY185" fmla="*/ 3579730 h 5873360"/>
              <a:gd name="connsiteX186" fmla="*/ 10446502 w 10706713"/>
              <a:gd name="connsiteY186" fmla="*/ 3677462 h 5873360"/>
              <a:gd name="connsiteX187" fmla="*/ 10485595 w 10706713"/>
              <a:gd name="connsiteY187" fmla="*/ 3793518 h 5873360"/>
              <a:gd name="connsiteX188" fmla="*/ 10590656 w 10706713"/>
              <a:gd name="connsiteY188" fmla="*/ 3787409 h 5873360"/>
              <a:gd name="connsiteX189" fmla="*/ 10649296 w 10706713"/>
              <a:gd name="connsiteY189" fmla="*/ 3754426 h 5873360"/>
              <a:gd name="connsiteX190" fmla="*/ 10704270 w 10706713"/>
              <a:gd name="connsiteY190" fmla="*/ 3830168 h 5873360"/>
              <a:gd name="connsiteX191" fmla="*/ 10705491 w 10706713"/>
              <a:gd name="connsiteY191" fmla="*/ 4053729 h 5873360"/>
              <a:gd name="connsiteX192" fmla="*/ 10674951 w 10706713"/>
              <a:gd name="connsiteY192" fmla="*/ 4081827 h 5873360"/>
              <a:gd name="connsiteX193" fmla="*/ 10456275 w 10706713"/>
              <a:gd name="connsiteY193" fmla="*/ 4081827 h 5873360"/>
              <a:gd name="connsiteX194" fmla="*/ 10391528 w 10706713"/>
              <a:gd name="connsiteY194" fmla="*/ 4048844 h 5873360"/>
              <a:gd name="connsiteX195" fmla="*/ 10397635 w 10706713"/>
              <a:gd name="connsiteY195" fmla="*/ 3977987 h 5873360"/>
              <a:gd name="connsiteX196" fmla="*/ 10437950 w 10706713"/>
              <a:gd name="connsiteY196" fmla="*/ 3897358 h 5873360"/>
              <a:gd name="connsiteX197" fmla="*/ 10346326 w 10706713"/>
              <a:gd name="connsiteY197" fmla="*/ 3825281 h 5873360"/>
              <a:gd name="connsiteX198" fmla="*/ 10225382 w 10706713"/>
              <a:gd name="connsiteY198" fmla="*/ 3863153 h 5873360"/>
              <a:gd name="connsiteX199" fmla="*/ 10232712 w 10706713"/>
              <a:gd name="connsiteY199" fmla="*/ 3968215 h 5873360"/>
              <a:gd name="connsiteX200" fmla="*/ 10265696 w 10706713"/>
              <a:gd name="connsiteY200" fmla="*/ 4028075 h 5873360"/>
              <a:gd name="connsiteX201" fmla="*/ 10188734 w 10706713"/>
              <a:gd name="connsiteY201" fmla="*/ 4081827 h 5873360"/>
              <a:gd name="connsiteX202" fmla="*/ 9965171 w 10706713"/>
              <a:gd name="connsiteY202" fmla="*/ 4081827 h 5873360"/>
              <a:gd name="connsiteX203" fmla="*/ 9937073 w 10706713"/>
              <a:gd name="connsiteY203" fmla="*/ 4051287 h 5873360"/>
              <a:gd name="connsiteX204" fmla="*/ 9937073 w 10706713"/>
              <a:gd name="connsiteY204" fmla="*/ 3837498 h 5873360"/>
              <a:gd name="connsiteX205" fmla="*/ 9971278 w 10706713"/>
              <a:gd name="connsiteY205" fmla="*/ 3767864 h 5873360"/>
              <a:gd name="connsiteX206" fmla="*/ 10043357 w 10706713"/>
              <a:gd name="connsiteY206" fmla="*/ 3773971 h 5873360"/>
              <a:gd name="connsiteX207" fmla="*/ 10123985 w 10706713"/>
              <a:gd name="connsiteY207" fmla="*/ 3814286 h 5873360"/>
              <a:gd name="connsiteX208" fmla="*/ 10194841 w 10706713"/>
              <a:gd name="connsiteY208" fmla="*/ 3717776 h 5873360"/>
              <a:gd name="connsiteX209" fmla="*/ 10158192 w 10706713"/>
              <a:gd name="connsiteY209" fmla="*/ 3600497 h 5873360"/>
              <a:gd name="connsiteX210" fmla="*/ 10053130 w 10706713"/>
              <a:gd name="connsiteY210" fmla="*/ 3607827 h 5873360"/>
              <a:gd name="connsiteX211" fmla="*/ 9992048 w 10706713"/>
              <a:gd name="connsiteY211" fmla="*/ 3639590 h 5873360"/>
              <a:gd name="connsiteX212" fmla="*/ 9938294 w 10706713"/>
              <a:gd name="connsiteY212" fmla="*/ 3567512 h 5873360"/>
              <a:gd name="connsiteX213" fmla="*/ 9937073 w 10706713"/>
              <a:gd name="connsiteY213" fmla="*/ 3334177 h 5873360"/>
              <a:gd name="connsiteX214" fmla="*/ 9962728 w 10706713"/>
              <a:gd name="connsiteY214" fmla="*/ 3310965 h 5873360"/>
              <a:gd name="connsiteX215" fmla="*/ 10186289 w 10706713"/>
              <a:gd name="connsiteY215" fmla="*/ 3310965 h 5873360"/>
              <a:gd name="connsiteX216" fmla="*/ 10252259 w 10706713"/>
              <a:gd name="connsiteY216" fmla="*/ 3343951 h 5873360"/>
              <a:gd name="connsiteX217" fmla="*/ 10246151 w 10706713"/>
              <a:gd name="connsiteY217" fmla="*/ 3416028 h 5873360"/>
              <a:gd name="connsiteX218" fmla="*/ 10204614 w 10706713"/>
              <a:gd name="connsiteY218" fmla="*/ 3496658 h 5873360"/>
              <a:gd name="connsiteX219" fmla="*/ 10297461 w 10706713"/>
              <a:gd name="connsiteY219" fmla="*/ 3567512 h 5873360"/>
              <a:gd name="connsiteX220" fmla="*/ 10424512 w 10706713"/>
              <a:gd name="connsiteY220" fmla="*/ 3523533 h 5873360"/>
              <a:gd name="connsiteX221" fmla="*/ 10415960 w 10706713"/>
              <a:gd name="connsiteY221" fmla="*/ 3428244 h 5873360"/>
              <a:gd name="connsiteX222" fmla="*/ 10378088 w 10706713"/>
              <a:gd name="connsiteY222" fmla="*/ 3370826 h 5873360"/>
              <a:gd name="connsiteX223" fmla="*/ 10455053 w 10706713"/>
              <a:gd name="connsiteY223" fmla="*/ 3310965 h 5873360"/>
              <a:gd name="connsiteX224" fmla="*/ 10683501 w 10706713"/>
              <a:gd name="connsiteY224" fmla="*/ 3309744 h 5873360"/>
              <a:gd name="connsiteX225" fmla="*/ 1528371 w 10706713"/>
              <a:gd name="connsiteY225" fmla="*/ 2578910 h 5873360"/>
              <a:gd name="connsiteX226" fmla="*/ 1528475 w 10706713"/>
              <a:gd name="connsiteY226" fmla="*/ 2579485 h 5873360"/>
              <a:gd name="connsiteX227" fmla="*/ 1529617 w 10706713"/>
              <a:gd name="connsiteY227" fmla="*/ 2579375 h 5873360"/>
              <a:gd name="connsiteX228" fmla="*/ 2812076 w 10706713"/>
              <a:gd name="connsiteY228" fmla="*/ 2564002 h 5873360"/>
              <a:gd name="connsiteX229" fmla="*/ 2783825 w 10706713"/>
              <a:gd name="connsiteY229" fmla="*/ 2566293 h 5873360"/>
              <a:gd name="connsiteX230" fmla="*/ 2783057 w 10706713"/>
              <a:gd name="connsiteY230" fmla="*/ 2566666 h 5873360"/>
              <a:gd name="connsiteX231" fmla="*/ 2919737 w 10706713"/>
              <a:gd name="connsiteY231" fmla="*/ 2564675 h 5873360"/>
              <a:gd name="connsiteX232" fmla="*/ 1515843 w 10706713"/>
              <a:gd name="connsiteY232" fmla="*/ 2559766 h 5873360"/>
              <a:gd name="connsiteX233" fmla="*/ 1507711 w 10706713"/>
              <a:gd name="connsiteY233" fmla="*/ 2561671 h 5873360"/>
              <a:gd name="connsiteX234" fmla="*/ 1516592 w 10706713"/>
              <a:gd name="connsiteY234" fmla="*/ 2564403 h 5873360"/>
              <a:gd name="connsiteX235" fmla="*/ 2285951 w 10706713"/>
              <a:gd name="connsiteY235" fmla="*/ 2543345 h 5873360"/>
              <a:gd name="connsiteX236" fmla="*/ 2285983 w 10706713"/>
              <a:gd name="connsiteY236" fmla="*/ 2549193 h 5873360"/>
              <a:gd name="connsiteX237" fmla="*/ 2280336 w 10706713"/>
              <a:gd name="connsiteY237" fmla="*/ 2575307 h 5873360"/>
              <a:gd name="connsiteX238" fmla="*/ 2259246 w 10706713"/>
              <a:gd name="connsiteY238" fmla="*/ 2581129 h 5873360"/>
              <a:gd name="connsiteX239" fmla="*/ 2276094 w 10706713"/>
              <a:gd name="connsiteY239" fmla="*/ 2585379 h 5873360"/>
              <a:gd name="connsiteX240" fmla="*/ 2280981 w 10706713"/>
              <a:gd name="connsiteY240" fmla="*/ 2597079 h 5873360"/>
              <a:gd name="connsiteX241" fmla="*/ 2280974 w 10706713"/>
              <a:gd name="connsiteY241" fmla="*/ 2596003 h 5873360"/>
              <a:gd name="connsiteX242" fmla="*/ 2315181 w 10706713"/>
              <a:gd name="connsiteY242" fmla="*/ 2561796 h 5873360"/>
              <a:gd name="connsiteX243" fmla="*/ 2320420 w 10706713"/>
              <a:gd name="connsiteY243" fmla="*/ 2561796 h 5873360"/>
              <a:gd name="connsiteX244" fmla="*/ 2290279 w 10706713"/>
              <a:gd name="connsiteY244" fmla="*/ 2550564 h 5873360"/>
              <a:gd name="connsiteX245" fmla="*/ 2523274 w 10706713"/>
              <a:gd name="connsiteY245" fmla="*/ 2122990 h 5873360"/>
              <a:gd name="connsiteX246" fmla="*/ 2528787 w 10706713"/>
              <a:gd name="connsiteY246" fmla="*/ 2134154 h 5873360"/>
              <a:gd name="connsiteX247" fmla="*/ 2528348 w 10706713"/>
              <a:gd name="connsiteY247" fmla="*/ 2129858 h 5873360"/>
              <a:gd name="connsiteX248" fmla="*/ 2297035 w 10706713"/>
              <a:gd name="connsiteY248" fmla="*/ 2096379 h 5873360"/>
              <a:gd name="connsiteX249" fmla="*/ 2303089 w 10706713"/>
              <a:gd name="connsiteY249" fmla="*/ 2105734 h 5873360"/>
              <a:gd name="connsiteX250" fmla="*/ 2327521 w 10706713"/>
              <a:gd name="connsiteY250" fmla="*/ 2120700 h 5873360"/>
              <a:gd name="connsiteX251" fmla="*/ 2329943 w 10706713"/>
              <a:gd name="connsiteY251" fmla="*/ 2120106 h 5873360"/>
              <a:gd name="connsiteX252" fmla="*/ 2287189 w 10706713"/>
              <a:gd name="connsiteY252" fmla="*/ 2075575 h 5873360"/>
              <a:gd name="connsiteX253" fmla="*/ 2287972 w 10706713"/>
              <a:gd name="connsiteY253" fmla="*/ 2082370 h 5873360"/>
              <a:gd name="connsiteX254" fmla="*/ 2291324 w 10706713"/>
              <a:gd name="connsiteY254" fmla="*/ 2087551 h 5873360"/>
              <a:gd name="connsiteX255" fmla="*/ 2454381 w 10706713"/>
              <a:gd name="connsiteY255" fmla="*/ 2060735 h 5873360"/>
              <a:gd name="connsiteX256" fmla="*/ 2497360 w 10706713"/>
              <a:gd name="connsiteY256" fmla="*/ 2087910 h 5873360"/>
              <a:gd name="connsiteX257" fmla="*/ 2490783 w 10706713"/>
              <a:gd name="connsiteY257" fmla="*/ 2079007 h 5873360"/>
              <a:gd name="connsiteX258" fmla="*/ 2463485 w 10706713"/>
              <a:gd name="connsiteY258" fmla="*/ 2062324 h 5873360"/>
              <a:gd name="connsiteX259" fmla="*/ 8799994 w 10706713"/>
              <a:gd name="connsiteY259" fmla="*/ 1529905 h 5873360"/>
              <a:gd name="connsiteX260" fmla="*/ 8908262 w 10706713"/>
              <a:gd name="connsiteY260" fmla="*/ 1595416 h 5873360"/>
              <a:gd name="connsiteX261" fmla="*/ 8893602 w 10706713"/>
              <a:gd name="connsiteY261" fmla="*/ 1705362 h 5873360"/>
              <a:gd name="connsiteX262" fmla="*/ 8860618 w 10706713"/>
              <a:gd name="connsiteY262" fmla="*/ 1749340 h 5873360"/>
              <a:gd name="connsiteX263" fmla="*/ 8929031 w 10706713"/>
              <a:gd name="connsiteY263" fmla="*/ 1789655 h 5873360"/>
              <a:gd name="connsiteX264" fmla="*/ 9114721 w 10706713"/>
              <a:gd name="connsiteY264" fmla="*/ 1788434 h 5873360"/>
              <a:gd name="connsiteX265" fmla="*/ 9167252 w 10706713"/>
              <a:gd name="connsiteY265" fmla="*/ 1838522 h 5873360"/>
              <a:gd name="connsiteX266" fmla="*/ 9166030 w 10706713"/>
              <a:gd name="connsiteY266" fmla="*/ 2029100 h 5873360"/>
              <a:gd name="connsiteX267" fmla="*/ 9195350 w 10706713"/>
              <a:gd name="connsiteY267" fmla="*/ 2090182 h 5873360"/>
              <a:gd name="connsiteX268" fmla="*/ 9228335 w 10706713"/>
              <a:gd name="connsiteY268" fmla="*/ 2086517 h 5873360"/>
              <a:gd name="connsiteX269" fmla="*/ 9425021 w 10706713"/>
              <a:gd name="connsiteY269" fmla="*/ 2124387 h 5873360"/>
              <a:gd name="connsiteX270" fmla="*/ 9426243 w 10706713"/>
              <a:gd name="connsiteY270" fmla="*/ 2220898 h 5873360"/>
              <a:gd name="connsiteX271" fmla="*/ 9373711 w 10706713"/>
              <a:gd name="connsiteY271" fmla="*/ 2291753 h 5873360"/>
              <a:gd name="connsiteX272" fmla="*/ 9244217 w 10706713"/>
              <a:gd name="connsiteY272" fmla="*/ 2281980 h 5873360"/>
              <a:gd name="connsiteX273" fmla="*/ 9202680 w 10706713"/>
              <a:gd name="connsiteY273" fmla="*/ 2255105 h 5873360"/>
              <a:gd name="connsiteX274" fmla="*/ 9167252 w 10706713"/>
              <a:gd name="connsiteY274" fmla="*/ 2312521 h 5873360"/>
              <a:gd name="connsiteX275" fmla="*/ 9168475 w 10706713"/>
              <a:gd name="connsiteY275" fmla="*/ 2521424 h 5873360"/>
              <a:gd name="connsiteX276" fmla="*/ 9128160 w 10706713"/>
              <a:gd name="connsiteY276" fmla="*/ 2559295 h 5873360"/>
              <a:gd name="connsiteX277" fmla="*/ 8932696 w 10706713"/>
              <a:gd name="connsiteY277" fmla="*/ 2558073 h 5873360"/>
              <a:gd name="connsiteX278" fmla="*/ 8878942 w 10706713"/>
              <a:gd name="connsiteY278" fmla="*/ 2572733 h 5873360"/>
              <a:gd name="connsiteX279" fmla="*/ 8877722 w 10706713"/>
              <a:gd name="connsiteY279" fmla="*/ 2628930 h 5873360"/>
              <a:gd name="connsiteX280" fmla="*/ 8922922 w 10706713"/>
              <a:gd name="connsiteY280" fmla="*/ 2719332 h 5873360"/>
              <a:gd name="connsiteX281" fmla="*/ 8825190 w 10706713"/>
              <a:gd name="connsiteY281" fmla="*/ 2812176 h 5873360"/>
              <a:gd name="connsiteX282" fmla="*/ 8655381 w 10706713"/>
              <a:gd name="connsiteY282" fmla="*/ 2749872 h 5873360"/>
              <a:gd name="connsiteX283" fmla="*/ 8674927 w 10706713"/>
              <a:gd name="connsiteY283" fmla="*/ 2637480 h 5873360"/>
              <a:gd name="connsiteX284" fmla="*/ 8703026 w 10706713"/>
              <a:gd name="connsiteY284" fmla="*/ 2595945 h 5873360"/>
              <a:gd name="connsiteX285" fmla="*/ 8646829 w 10706713"/>
              <a:gd name="connsiteY285" fmla="*/ 2558073 h 5873360"/>
              <a:gd name="connsiteX286" fmla="*/ 8503895 w 10706713"/>
              <a:gd name="connsiteY286" fmla="*/ 2558073 h 5873360"/>
              <a:gd name="connsiteX287" fmla="*/ 8397613 w 10706713"/>
              <a:gd name="connsiteY287" fmla="*/ 2450569 h 5873360"/>
              <a:gd name="connsiteX288" fmla="*/ 8397613 w 10706713"/>
              <a:gd name="connsiteY288" fmla="*/ 2317408 h 5873360"/>
              <a:gd name="connsiteX289" fmla="*/ 8429376 w 10706713"/>
              <a:gd name="connsiteY289" fmla="*/ 2246553 h 5873360"/>
              <a:gd name="connsiteX290" fmla="*/ 8501453 w 10706713"/>
              <a:gd name="connsiteY290" fmla="*/ 2250218 h 5873360"/>
              <a:gd name="connsiteX291" fmla="*/ 8582082 w 10706713"/>
              <a:gd name="connsiteY291" fmla="*/ 2292975 h 5873360"/>
              <a:gd name="connsiteX292" fmla="*/ 8655381 w 10706713"/>
              <a:gd name="connsiteY292" fmla="*/ 2186692 h 5873360"/>
              <a:gd name="connsiteX293" fmla="*/ 8611402 w 10706713"/>
              <a:gd name="connsiteY293" fmla="*/ 2073078 h 5873360"/>
              <a:gd name="connsiteX294" fmla="*/ 8513670 w 10706713"/>
              <a:gd name="connsiteY294" fmla="*/ 2082852 h 5873360"/>
              <a:gd name="connsiteX295" fmla="*/ 8456253 w 10706713"/>
              <a:gd name="connsiteY295" fmla="*/ 2118279 h 5873360"/>
              <a:gd name="connsiteX296" fmla="*/ 8397613 w 10706713"/>
              <a:gd name="connsiteY296" fmla="*/ 2040093 h 5873360"/>
              <a:gd name="connsiteX297" fmla="*/ 8396391 w 10706713"/>
              <a:gd name="connsiteY297" fmla="*/ 1816532 h 5873360"/>
              <a:gd name="connsiteX298" fmla="*/ 8424488 w 10706713"/>
              <a:gd name="connsiteY298" fmla="*/ 1790877 h 5873360"/>
              <a:gd name="connsiteX299" fmla="*/ 8629727 w 10706713"/>
              <a:gd name="connsiteY299" fmla="*/ 1790877 h 5873360"/>
              <a:gd name="connsiteX300" fmla="*/ 8683479 w 10706713"/>
              <a:gd name="connsiteY300" fmla="*/ 1776217 h 5873360"/>
              <a:gd name="connsiteX301" fmla="*/ 8684701 w 10706713"/>
              <a:gd name="connsiteY301" fmla="*/ 1716356 h 5873360"/>
              <a:gd name="connsiteX302" fmla="*/ 8679814 w 10706713"/>
              <a:gd name="connsiteY302" fmla="*/ 1566096 h 5873360"/>
              <a:gd name="connsiteX303" fmla="*/ 8799994 w 10706713"/>
              <a:gd name="connsiteY303" fmla="*/ 1529905 h 5873360"/>
              <a:gd name="connsiteX304" fmla="*/ 773838 w 10706713"/>
              <a:gd name="connsiteY304" fmla="*/ 1287562 h 5873360"/>
              <a:gd name="connsiteX305" fmla="*/ 774832 w 10706713"/>
              <a:gd name="connsiteY305" fmla="*/ 1295133 h 5873360"/>
              <a:gd name="connsiteX306" fmla="*/ 778122 w 10706713"/>
              <a:gd name="connsiteY306" fmla="*/ 1299978 h 5873360"/>
              <a:gd name="connsiteX307" fmla="*/ 4602588 w 10706713"/>
              <a:gd name="connsiteY307" fmla="*/ 1024393 h 5873360"/>
              <a:gd name="connsiteX308" fmla="*/ 4816377 w 10706713"/>
              <a:gd name="connsiteY308" fmla="*/ 1025616 h 5873360"/>
              <a:gd name="connsiteX309" fmla="*/ 4899450 w 10706713"/>
              <a:gd name="connsiteY309" fmla="*/ 1084255 h 5873360"/>
              <a:gd name="connsiteX310" fmla="*/ 4864021 w 10706713"/>
              <a:gd name="connsiteY310" fmla="*/ 1142893 h 5873360"/>
              <a:gd name="connsiteX311" fmla="*/ 4857914 w 10706713"/>
              <a:gd name="connsiteY311" fmla="*/ 1244292 h 5873360"/>
              <a:gd name="connsiteX312" fmla="*/ 4973970 w 10706713"/>
              <a:gd name="connsiteY312" fmla="*/ 1283384 h 5873360"/>
              <a:gd name="connsiteX313" fmla="*/ 5074145 w 10706713"/>
              <a:gd name="connsiteY313" fmla="*/ 1208862 h 5873360"/>
              <a:gd name="connsiteX314" fmla="*/ 5030165 w 10706713"/>
              <a:gd name="connsiteY314" fmla="*/ 1129455 h 5873360"/>
              <a:gd name="connsiteX315" fmla="*/ 5025280 w 10706713"/>
              <a:gd name="connsiteY315" fmla="*/ 1061043 h 5873360"/>
              <a:gd name="connsiteX316" fmla="*/ 5098579 w 10706713"/>
              <a:gd name="connsiteY316" fmla="*/ 1025616 h 5873360"/>
              <a:gd name="connsiteX317" fmla="*/ 5307480 w 10706713"/>
              <a:gd name="connsiteY317" fmla="*/ 1025616 h 5873360"/>
              <a:gd name="connsiteX318" fmla="*/ 5340465 w 10706713"/>
              <a:gd name="connsiteY318" fmla="*/ 1061043 h 5873360"/>
              <a:gd name="connsiteX319" fmla="*/ 5340465 w 10706713"/>
              <a:gd name="connsiteY319" fmla="*/ 1161218 h 5873360"/>
              <a:gd name="connsiteX320" fmla="*/ 5340465 w 10706713"/>
              <a:gd name="connsiteY320" fmla="*/ 1218637 h 5873360"/>
              <a:gd name="connsiteX321" fmla="*/ 5340465 w 10706713"/>
              <a:gd name="connsiteY321" fmla="*/ 1280940 h 5873360"/>
              <a:gd name="connsiteX322" fmla="*/ 5284270 w 10706713"/>
              <a:gd name="connsiteY322" fmla="*/ 1356684 h 5873360"/>
              <a:gd name="connsiteX323" fmla="*/ 5224408 w 10706713"/>
              <a:gd name="connsiteY323" fmla="*/ 1321254 h 5873360"/>
              <a:gd name="connsiteX324" fmla="*/ 5126677 w 10706713"/>
              <a:gd name="connsiteY324" fmla="*/ 1311482 h 5873360"/>
              <a:gd name="connsiteX325" fmla="*/ 5085140 w 10706713"/>
              <a:gd name="connsiteY325" fmla="*/ 1448306 h 5873360"/>
              <a:gd name="connsiteX326" fmla="*/ 5160882 w 10706713"/>
              <a:gd name="connsiteY326" fmla="*/ 1531380 h 5873360"/>
              <a:gd name="connsiteX327" fmla="*/ 5234181 w 10706713"/>
              <a:gd name="connsiteY327" fmla="*/ 1491065 h 5873360"/>
              <a:gd name="connsiteX328" fmla="*/ 5316032 w 10706713"/>
              <a:gd name="connsiteY328" fmla="*/ 1489843 h 5873360"/>
              <a:gd name="connsiteX329" fmla="*/ 5340465 w 10706713"/>
              <a:gd name="connsiteY329" fmla="*/ 1559477 h 5873360"/>
              <a:gd name="connsiteX330" fmla="*/ 5340465 w 10706713"/>
              <a:gd name="connsiteY330" fmla="*/ 1759825 h 5873360"/>
              <a:gd name="connsiteX331" fmla="*/ 5305038 w 10706713"/>
              <a:gd name="connsiteY331" fmla="*/ 1796475 h 5873360"/>
              <a:gd name="connsiteX332" fmla="*/ 5096135 w 10706713"/>
              <a:gd name="connsiteY332" fmla="*/ 1795253 h 5873360"/>
              <a:gd name="connsiteX333" fmla="*/ 5035052 w 10706713"/>
              <a:gd name="connsiteY333" fmla="*/ 1833123 h 5873360"/>
              <a:gd name="connsiteX334" fmla="*/ 5063150 w 10706713"/>
              <a:gd name="connsiteY334" fmla="*/ 1874660 h 5873360"/>
              <a:gd name="connsiteX335" fmla="*/ 5075367 w 10706713"/>
              <a:gd name="connsiteY335" fmla="*/ 1999269 h 5873360"/>
              <a:gd name="connsiteX336" fmla="*/ 4931213 w 10706713"/>
              <a:gd name="connsiteY336" fmla="*/ 2051799 h 5873360"/>
              <a:gd name="connsiteX337" fmla="*/ 4817599 w 10706713"/>
              <a:gd name="connsiteY337" fmla="*/ 1965062 h 5873360"/>
              <a:gd name="connsiteX338" fmla="*/ 4860356 w 10706713"/>
              <a:gd name="connsiteY338" fmla="*/ 1864887 h 5873360"/>
              <a:gd name="connsiteX339" fmla="*/ 4857914 w 10706713"/>
              <a:gd name="connsiteY339" fmla="*/ 1808690 h 5873360"/>
              <a:gd name="connsiteX340" fmla="*/ 4804160 w 10706713"/>
              <a:gd name="connsiteY340" fmla="*/ 1794031 h 5873360"/>
              <a:gd name="connsiteX341" fmla="*/ 4638016 w 10706713"/>
              <a:gd name="connsiteY341" fmla="*/ 1794031 h 5873360"/>
              <a:gd name="connsiteX342" fmla="*/ 4572046 w 10706713"/>
              <a:gd name="connsiteY342" fmla="*/ 1730506 h 5873360"/>
              <a:gd name="connsiteX343" fmla="*/ 4572046 w 10706713"/>
              <a:gd name="connsiteY343" fmla="*/ 1554590 h 5873360"/>
              <a:gd name="connsiteX344" fmla="*/ 4536619 w 10706713"/>
              <a:gd name="connsiteY344" fmla="*/ 1492286 h 5873360"/>
              <a:gd name="connsiteX345" fmla="*/ 4490197 w 10706713"/>
              <a:gd name="connsiteY345" fmla="*/ 1521605 h 5873360"/>
              <a:gd name="connsiteX346" fmla="*/ 4369253 w 10706713"/>
              <a:gd name="connsiteY346" fmla="*/ 1532600 h 5873360"/>
              <a:gd name="connsiteX347" fmla="*/ 4342377 w 10706713"/>
              <a:gd name="connsiteY347" fmla="*/ 1316369 h 5873360"/>
              <a:gd name="connsiteX348" fmla="*/ 4498747 w 10706713"/>
              <a:gd name="connsiteY348" fmla="*/ 1315146 h 5873360"/>
              <a:gd name="connsiteX349" fmla="*/ 4557388 w 10706713"/>
              <a:gd name="connsiteY349" fmla="*/ 1312704 h 5873360"/>
              <a:gd name="connsiteX350" fmla="*/ 4572046 w 10706713"/>
              <a:gd name="connsiteY350" fmla="*/ 1258949 h 5873360"/>
              <a:gd name="connsiteX351" fmla="*/ 4572046 w 10706713"/>
              <a:gd name="connsiteY351" fmla="*/ 1058601 h 5873360"/>
              <a:gd name="connsiteX352" fmla="*/ 4602588 w 10706713"/>
              <a:gd name="connsiteY352" fmla="*/ 1024393 h 5873360"/>
              <a:gd name="connsiteX353" fmla="*/ 262052 w 10706713"/>
              <a:gd name="connsiteY353" fmla="*/ 1024068 h 5873360"/>
              <a:gd name="connsiteX354" fmla="*/ 254188 w 10706713"/>
              <a:gd name="connsiteY354" fmla="*/ 1025209 h 5873360"/>
              <a:gd name="connsiteX355" fmla="*/ 259296 w 10706713"/>
              <a:gd name="connsiteY355" fmla="*/ 1025149 h 5873360"/>
              <a:gd name="connsiteX356" fmla="*/ 335149 w 10706713"/>
              <a:gd name="connsiteY356" fmla="*/ 775280 h 5873360"/>
              <a:gd name="connsiteX357" fmla="*/ 330859 w 10706713"/>
              <a:gd name="connsiteY357" fmla="*/ 776185 h 5873360"/>
              <a:gd name="connsiteX358" fmla="*/ 324687 w 10706713"/>
              <a:gd name="connsiteY358" fmla="*/ 780807 h 5873360"/>
              <a:gd name="connsiteX359" fmla="*/ 404310 w 10706713"/>
              <a:gd name="connsiteY359" fmla="*/ 768809 h 5873360"/>
              <a:gd name="connsiteX360" fmla="*/ 446019 w 10706713"/>
              <a:gd name="connsiteY360" fmla="*/ 781470 h 5873360"/>
              <a:gd name="connsiteX361" fmla="*/ 438249 w 10706713"/>
              <a:gd name="connsiteY361" fmla="*/ 775689 h 5873360"/>
              <a:gd name="connsiteX362" fmla="*/ 384668 w 10706713"/>
              <a:gd name="connsiteY362" fmla="*/ 764828 h 5873360"/>
              <a:gd name="connsiteX363" fmla="*/ 352381 w 10706713"/>
              <a:gd name="connsiteY363" fmla="*/ 771643 h 5873360"/>
              <a:gd name="connsiteX364" fmla="*/ 400638 w 10706713"/>
              <a:gd name="connsiteY364" fmla="*/ 768065 h 5873360"/>
              <a:gd name="connsiteX365" fmla="*/ 386825 w 10706713"/>
              <a:gd name="connsiteY365" fmla="*/ 35 h 5873360"/>
              <a:gd name="connsiteX366" fmla="*/ 502099 w 10706713"/>
              <a:gd name="connsiteY366" fmla="*/ 51230 h 5873360"/>
              <a:gd name="connsiteX367" fmla="*/ 493547 w 10706713"/>
              <a:gd name="connsiteY367" fmla="*/ 179504 h 5873360"/>
              <a:gd name="connsiteX368" fmla="*/ 464227 w 10706713"/>
              <a:gd name="connsiteY368" fmla="*/ 221040 h 5873360"/>
              <a:gd name="connsiteX369" fmla="*/ 525311 w 10706713"/>
              <a:gd name="connsiteY369" fmla="*/ 257690 h 5873360"/>
              <a:gd name="connsiteX370" fmla="*/ 730548 w 10706713"/>
              <a:gd name="connsiteY370" fmla="*/ 256468 h 5873360"/>
              <a:gd name="connsiteX371" fmla="*/ 772085 w 10706713"/>
              <a:gd name="connsiteY371" fmla="*/ 298005 h 5873360"/>
              <a:gd name="connsiteX372" fmla="*/ 772085 w 10706713"/>
              <a:gd name="connsiteY372" fmla="*/ 498356 h 5873360"/>
              <a:gd name="connsiteX373" fmla="*/ 737878 w 10706713"/>
              <a:gd name="connsiteY373" fmla="*/ 572876 h 5873360"/>
              <a:gd name="connsiteX374" fmla="*/ 665801 w 10706713"/>
              <a:gd name="connsiteY374" fmla="*/ 566768 h 5873360"/>
              <a:gd name="connsiteX375" fmla="*/ 588836 w 10706713"/>
              <a:gd name="connsiteY375" fmla="*/ 524009 h 5873360"/>
              <a:gd name="connsiteX376" fmla="*/ 514316 w 10706713"/>
              <a:gd name="connsiteY376" fmla="*/ 613191 h 5873360"/>
              <a:gd name="connsiteX377" fmla="*/ 547301 w 10706713"/>
              <a:gd name="connsiteY377" fmla="*/ 735355 h 5873360"/>
              <a:gd name="connsiteX378" fmla="*/ 656028 w 10706713"/>
              <a:gd name="connsiteY378" fmla="*/ 730470 h 5873360"/>
              <a:gd name="connsiteX379" fmla="*/ 709780 w 10706713"/>
              <a:gd name="connsiteY379" fmla="*/ 696263 h 5873360"/>
              <a:gd name="connsiteX380" fmla="*/ 769640 w 10706713"/>
              <a:gd name="connsiteY380" fmla="*/ 768340 h 5873360"/>
              <a:gd name="connsiteX381" fmla="*/ 770863 w 10706713"/>
              <a:gd name="connsiteY381" fmla="*/ 1001675 h 5873360"/>
              <a:gd name="connsiteX382" fmla="*/ 739100 w 10706713"/>
              <a:gd name="connsiteY382" fmla="*/ 1024888 h 5873360"/>
              <a:gd name="connsiteX383" fmla="*/ 526165 w 10706713"/>
              <a:gd name="connsiteY383" fmla="*/ 1024888 h 5873360"/>
              <a:gd name="connsiteX384" fmla="*/ 528975 w 10706713"/>
              <a:gd name="connsiteY384" fmla="*/ 1025454 h 5873360"/>
              <a:gd name="connsiteX385" fmla="*/ 704893 w 10706713"/>
              <a:gd name="connsiteY385" fmla="*/ 1025454 h 5873360"/>
              <a:gd name="connsiteX386" fmla="*/ 762616 w 10706713"/>
              <a:gd name="connsiteY386" fmla="*/ 1034006 h 5873360"/>
              <a:gd name="connsiteX387" fmla="*/ 767914 w 10706713"/>
              <a:gd name="connsiteY387" fmla="*/ 1048920 h 5873360"/>
              <a:gd name="connsiteX388" fmla="*/ 769589 w 10706713"/>
              <a:gd name="connsiteY388" fmla="*/ 1036172 h 5873360"/>
              <a:gd name="connsiteX389" fmla="*/ 795874 w 10706713"/>
              <a:gd name="connsiteY389" fmla="*/ 1024318 h 5873360"/>
              <a:gd name="connsiteX390" fmla="*/ 1001112 w 10706713"/>
              <a:gd name="connsiteY390" fmla="*/ 1024318 h 5873360"/>
              <a:gd name="connsiteX391" fmla="*/ 1054864 w 10706713"/>
              <a:gd name="connsiteY391" fmla="*/ 1009658 h 5873360"/>
              <a:gd name="connsiteX392" fmla="*/ 1056086 w 10706713"/>
              <a:gd name="connsiteY392" fmla="*/ 949797 h 5873360"/>
              <a:gd name="connsiteX393" fmla="*/ 1051199 w 10706713"/>
              <a:gd name="connsiteY393" fmla="*/ 799535 h 5873360"/>
              <a:gd name="connsiteX394" fmla="*/ 1279647 w 10706713"/>
              <a:gd name="connsiteY394" fmla="*/ 828855 h 5873360"/>
              <a:gd name="connsiteX395" fmla="*/ 1264987 w 10706713"/>
              <a:gd name="connsiteY395" fmla="*/ 938803 h 5873360"/>
              <a:gd name="connsiteX396" fmla="*/ 1232003 w 10706713"/>
              <a:gd name="connsiteY396" fmla="*/ 982781 h 5873360"/>
              <a:gd name="connsiteX397" fmla="*/ 1300417 w 10706713"/>
              <a:gd name="connsiteY397" fmla="*/ 1023096 h 5873360"/>
              <a:gd name="connsiteX398" fmla="*/ 1486106 w 10706713"/>
              <a:gd name="connsiteY398" fmla="*/ 1021875 h 5873360"/>
              <a:gd name="connsiteX399" fmla="*/ 1511322 w 10706713"/>
              <a:gd name="connsiteY399" fmla="*/ 1022314 h 5873360"/>
              <a:gd name="connsiteX400" fmla="*/ 1516440 w 10706713"/>
              <a:gd name="connsiteY400" fmla="*/ 1024332 h 5873360"/>
              <a:gd name="connsiteX401" fmla="*/ 1515586 w 10706713"/>
              <a:gd name="connsiteY401" fmla="*/ 1006885 h 5873360"/>
              <a:gd name="connsiteX402" fmla="*/ 1518029 w 10706713"/>
              <a:gd name="connsiteY402" fmla="*/ 900602 h 5873360"/>
              <a:gd name="connsiteX403" fmla="*/ 1518029 w 10706713"/>
              <a:gd name="connsiteY403" fmla="*/ 790654 h 5873360"/>
              <a:gd name="connsiteX404" fmla="*/ 1563231 w 10706713"/>
              <a:gd name="connsiteY404" fmla="*/ 717354 h 5873360"/>
              <a:gd name="connsiteX405" fmla="*/ 1613318 w 10706713"/>
              <a:gd name="connsiteY405" fmla="*/ 722242 h 5873360"/>
              <a:gd name="connsiteX406" fmla="*/ 1742814 w 10706713"/>
              <a:gd name="connsiteY406" fmla="*/ 746674 h 5873360"/>
              <a:gd name="connsiteX407" fmla="*/ 1746479 w 10706713"/>
              <a:gd name="connsiteY407" fmla="*/ 568313 h 5873360"/>
              <a:gd name="connsiteX408" fmla="*/ 1627978 w 10706713"/>
              <a:gd name="connsiteY408" fmla="*/ 570756 h 5873360"/>
              <a:gd name="connsiteX409" fmla="*/ 1575448 w 10706713"/>
              <a:gd name="connsiteY409" fmla="*/ 600076 h 5873360"/>
              <a:gd name="connsiteX410" fmla="*/ 1520474 w 10706713"/>
              <a:gd name="connsiteY410" fmla="*/ 535327 h 5873360"/>
              <a:gd name="connsiteX411" fmla="*/ 1519251 w 10706713"/>
              <a:gd name="connsiteY411" fmla="*/ 292219 h 5873360"/>
              <a:gd name="connsiteX412" fmla="*/ 1546128 w 10706713"/>
              <a:gd name="connsiteY412" fmla="*/ 270229 h 5873360"/>
              <a:gd name="connsiteX413" fmla="*/ 1769690 w 10706713"/>
              <a:gd name="connsiteY413" fmla="*/ 270229 h 5873360"/>
              <a:gd name="connsiteX414" fmla="*/ 1836881 w 10706713"/>
              <a:gd name="connsiteY414" fmla="*/ 309322 h 5873360"/>
              <a:gd name="connsiteX415" fmla="*/ 1829551 w 10706713"/>
              <a:gd name="connsiteY415" fmla="*/ 374069 h 5873360"/>
              <a:gd name="connsiteX416" fmla="*/ 1785572 w 10706713"/>
              <a:gd name="connsiteY416" fmla="*/ 453478 h 5873360"/>
              <a:gd name="connsiteX417" fmla="*/ 1884526 w 10706713"/>
              <a:gd name="connsiteY417" fmla="*/ 527998 h 5873360"/>
              <a:gd name="connsiteX418" fmla="*/ 2004247 w 10706713"/>
              <a:gd name="connsiteY418" fmla="*/ 485240 h 5873360"/>
              <a:gd name="connsiteX419" fmla="*/ 1995696 w 10706713"/>
              <a:gd name="connsiteY419" fmla="*/ 387509 h 5873360"/>
              <a:gd name="connsiteX420" fmla="*/ 1961490 w 10706713"/>
              <a:gd name="connsiteY420" fmla="*/ 323982 h 5873360"/>
              <a:gd name="connsiteX421" fmla="*/ 2038453 w 10706713"/>
              <a:gd name="connsiteY421" fmla="*/ 270229 h 5873360"/>
              <a:gd name="connsiteX422" fmla="*/ 2262015 w 10706713"/>
              <a:gd name="connsiteY422" fmla="*/ 270229 h 5873360"/>
              <a:gd name="connsiteX423" fmla="*/ 2290113 w 10706713"/>
              <a:gd name="connsiteY423" fmla="*/ 297106 h 5873360"/>
              <a:gd name="connsiteX424" fmla="*/ 2288891 w 10706713"/>
              <a:gd name="connsiteY424" fmla="*/ 520668 h 5873360"/>
              <a:gd name="connsiteX425" fmla="*/ 2254687 w 10706713"/>
              <a:gd name="connsiteY425" fmla="*/ 586638 h 5873360"/>
              <a:gd name="connsiteX426" fmla="*/ 2182607 w 10706713"/>
              <a:gd name="connsiteY426" fmla="*/ 579308 h 5873360"/>
              <a:gd name="connsiteX427" fmla="*/ 2105645 w 10706713"/>
              <a:gd name="connsiteY427" fmla="*/ 537772 h 5873360"/>
              <a:gd name="connsiteX428" fmla="*/ 2031123 w 10706713"/>
              <a:gd name="connsiteY428" fmla="*/ 628175 h 5873360"/>
              <a:gd name="connsiteX429" fmla="*/ 2071438 w 10706713"/>
              <a:gd name="connsiteY429" fmla="*/ 756447 h 5873360"/>
              <a:gd name="connsiteX430" fmla="*/ 2169170 w 10706713"/>
              <a:gd name="connsiteY430" fmla="*/ 750339 h 5873360"/>
              <a:gd name="connsiteX431" fmla="*/ 2226589 w 10706713"/>
              <a:gd name="connsiteY431" fmla="*/ 712467 h 5873360"/>
              <a:gd name="connsiteX432" fmla="*/ 2286449 w 10706713"/>
              <a:gd name="connsiteY432" fmla="*/ 789431 h 5873360"/>
              <a:gd name="connsiteX433" fmla="*/ 2287670 w 10706713"/>
              <a:gd name="connsiteY433" fmla="*/ 1017880 h 5873360"/>
              <a:gd name="connsiteX434" fmla="*/ 2255907 w 10706713"/>
              <a:gd name="connsiteY434" fmla="*/ 1039869 h 5873360"/>
              <a:gd name="connsiteX435" fmla="*/ 2050669 w 10706713"/>
              <a:gd name="connsiteY435" fmla="*/ 1039869 h 5873360"/>
              <a:gd name="connsiteX436" fmla="*/ 2001803 w 10706713"/>
              <a:gd name="connsiteY436" fmla="*/ 1053309 h 5873360"/>
              <a:gd name="connsiteX437" fmla="*/ 1999361 w 10706713"/>
              <a:gd name="connsiteY437" fmla="*/ 1115613 h 5873360"/>
              <a:gd name="connsiteX438" fmla="*/ 2004247 w 10706713"/>
              <a:gd name="connsiteY438" fmla="*/ 1263433 h 5873360"/>
              <a:gd name="connsiteX439" fmla="*/ 1777019 w 10706713"/>
              <a:gd name="connsiteY439" fmla="*/ 1241443 h 5873360"/>
              <a:gd name="connsiteX440" fmla="*/ 1789237 w 10706713"/>
              <a:gd name="connsiteY440" fmla="*/ 1124164 h 5873360"/>
              <a:gd name="connsiteX441" fmla="*/ 1819779 w 10706713"/>
              <a:gd name="connsiteY441" fmla="*/ 1077741 h 5873360"/>
              <a:gd name="connsiteX442" fmla="*/ 1753809 w 10706713"/>
              <a:gd name="connsiteY442" fmla="*/ 1041091 h 5873360"/>
              <a:gd name="connsiteX443" fmla="*/ 1553458 w 10706713"/>
              <a:gd name="connsiteY443" fmla="*/ 1042315 h 5873360"/>
              <a:gd name="connsiteX444" fmla="*/ 1534111 w 10706713"/>
              <a:gd name="connsiteY444" fmla="*/ 1038911 h 5873360"/>
              <a:gd name="connsiteX445" fmla="*/ 1537473 w 10706713"/>
              <a:gd name="connsiteY445" fmla="*/ 1044723 h 5873360"/>
              <a:gd name="connsiteX446" fmla="*/ 1538638 w 10706713"/>
              <a:gd name="connsiteY446" fmla="*/ 1071963 h 5873360"/>
              <a:gd name="connsiteX447" fmla="*/ 1537416 w 10706713"/>
              <a:gd name="connsiteY447" fmla="*/ 1262541 h 5873360"/>
              <a:gd name="connsiteX448" fmla="*/ 1566735 w 10706713"/>
              <a:gd name="connsiteY448" fmla="*/ 1323623 h 5873360"/>
              <a:gd name="connsiteX449" fmla="*/ 1599720 w 10706713"/>
              <a:gd name="connsiteY449" fmla="*/ 1319958 h 5873360"/>
              <a:gd name="connsiteX450" fmla="*/ 1796406 w 10706713"/>
              <a:gd name="connsiteY450" fmla="*/ 1357828 h 5873360"/>
              <a:gd name="connsiteX451" fmla="*/ 1797628 w 10706713"/>
              <a:gd name="connsiteY451" fmla="*/ 1454339 h 5873360"/>
              <a:gd name="connsiteX452" fmla="*/ 1745096 w 10706713"/>
              <a:gd name="connsiteY452" fmla="*/ 1525194 h 5873360"/>
              <a:gd name="connsiteX453" fmla="*/ 1615602 w 10706713"/>
              <a:gd name="connsiteY453" fmla="*/ 1515421 h 5873360"/>
              <a:gd name="connsiteX454" fmla="*/ 1574065 w 10706713"/>
              <a:gd name="connsiteY454" fmla="*/ 1488546 h 5873360"/>
              <a:gd name="connsiteX455" fmla="*/ 1538638 w 10706713"/>
              <a:gd name="connsiteY455" fmla="*/ 1545962 h 5873360"/>
              <a:gd name="connsiteX456" fmla="*/ 1539860 w 10706713"/>
              <a:gd name="connsiteY456" fmla="*/ 1754865 h 5873360"/>
              <a:gd name="connsiteX457" fmla="*/ 1531613 w 10706713"/>
              <a:gd name="connsiteY457" fmla="*/ 1786628 h 5873360"/>
              <a:gd name="connsiteX458" fmla="*/ 1500214 w 10706713"/>
              <a:gd name="connsiteY458" fmla="*/ 1792609 h 5873360"/>
              <a:gd name="connsiteX459" fmla="*/ 1500214 w 10706713"/>
              <a:gd name="connsiteY459" fmla="*/ 1796661 h 5873360"/>
              <a:gd name="connsiteX460" fmla="*/ 1511605 w 10706713"/>
              <a:gd name="connsiteY460" fmla="*/ 1796633 h 5873360"/>
              <a:gd name="connsiteX461" fmla="*/ 1529930 w 10706713"/>
              <a:gd name="connsiteY461" fmla="*/ 1806711 h 5873360"/>
              <a:gd name="connsiteX462" fmla="*/ 1529930 w 10706713"/>
              <a:gd name="connsiteY462" fmla="*/ 1816777 h 5873360"/>
              <a:gd name="connsiteX463" fmla="*/ 1546884 w 10706713"/>
              <a:gd name="connsiteY463" fmla="*/ 1812538 h 5873360"/>
              <a:gd name="connsiteX464" fmla="*/ 1755787 w 10706713"/>
              <a:gd name="connsiteY464" fmla="*/ 1812538 h 5873360"/>
              <a:gd name="connsiteX465" fmla="*/ 1826644 w 10706713"/>
              <a:gd name="connsiteY465" fmla="*/ 1844301 h 5873360"/>
              <a:gd name="connsiteX466" fmla="*/ 1821757 w 10706713"/>
              <a:gd name="connsiteY466" fmla="*/ 1918822 h 5873360"/>
              <a:gd name="connsiteX467" fmla="*/ 1782664 w 10706713"/>
              <a:gd name="connsiteY467" fmla="*/ 2000672 h 5873360"/>
              <a:gd name="connsiteX468" fmla="*/ 1876731 w 10706713"/>
              <a:gd name="connsiteY468" fmla="*/ 2070306 h 5873360"/>
              <a:gd name="connsiteX469" fmla="*/ 1997675 w 10706713"/>
              <a:gd name="connsiteY469" fmla="*/ 2032437 h 5873360"/>
              <a:gd name="connsiteX470" fmla="*/ 1991566 w 10706713"/>
              <a:gd name="connsiteY470" fmla="*/ 1929817 h 5873360"/>
              <a:gd name="connsiteX471" fmla="*/ 1956138 w 10706713"/>
              <a:gd name="connsiteY471" fmla="*/ 1871178 h 5873360"/>
              <a:gd name="connsiteX472" fmla="*/ 2035545 w 10706713"/>
              <a:gd name="connsiteY472" fmla="*/ 1813761 h 5873360"/>
              <a:gd name="connsiteX473" fmla="*/ 2259110 w 10706713"/>
              <a:gd name="connsiteY473" fmla="*/ 1812538 h 5873360"/>
              <a:gd name="connsiteX474" fmla="*/ 2276197 w 10706713"/>
              <a:gd name="connsiteY474" fmla="*/ 1819239 h 5873360"/>
              <a:gd name="connsiteX475" fmla="*/ 2277585 w 10706713"/>
              <a:gd name="connsiteY475" fmla="*/ 1808660 h 5873360"/>
              <a:gd name="connsiteX476" fmla="*/ 2303869 w 10706713"/>
              <a:gd name="connsiteY476" fmla="*/ 1796806 h 5873360"/>
              <a:gd name="connsiteX477" fmla="*/ 2509106 w 10706713"/>
              <a:gd name="connsiteY477" fmla="*/ 1796806 h 5873360"/>
              <a:gd name="connsiteX478" fmla="*/ 2562860 w 10706713"/>
              <a:gd name="connsiteY478" fmla="*/ 1782146 h 5873360"/>
              <a:gd name="connsiteX479" fmla="*/ 2564080 w 10706713"/>
              <a:gd name="connsiteY479" fmla="*/ 1722285 h 5873360"/>
              <a:gd name="connsiteX480" fmla="*/ 2559195 w 10706713"/>
              <a:gd name="connsiteY480" fmla="*/ 1572026 h 5873360"/>
              <a:gd name="connsiteX481" fmla="*/ 2679374 w 10706713"/>
              <a:gd name="connsiteY481" fmla="*/ 1535835 h 5873360"/>
              <a:gd name="connsiteX482" fmla="*/ 2787642 w 10706713"/>
              <a:gd name="connsiteY482" fmla="*/ 1601346 h 5873360"/>
              <a:gd name="connsiteX483" fmla="*/ 2772983 w 10706713"/>
              <a:gd name="connsiteY483" fmla="*/ 1711292 h 5873360"/>
              <a:gd name="connsiteX484" fmla="*/ 2739998 w 10706713"/>
              <a:gd name="connsiteY484" fmla="*/ 1755269 h 5873360"/>
              <a:gd name="connsiteX485" fmla="*/ 2808414 w 10706713"/>
              <a:gd name="connsiteY485" fmla="*/ 1795584 h 5873360"/>
              <a:gd name="connsiteX486" fmla="*/ 2994102 w 10706713"/>
              <a:gd name="connsiteY486" fmla="*/ 1794363 h 5873360"/>
              <a:gd name="connsiteX487" fmla="*/ 3046633 w 10706713"/>
              <a:gd name="connsiteY487" fmla="*/ 1844451 h 5873360"/>
              <a:gd name="connsiteX488" fmla="*/ 3045411 w 10706713"/>
              <a:gd name="connsiteY488" fmla="*/ 2035029 h 5873360"/>
              <a:gd name="connsiteX489" fmla="*/ 3074730 w 10706713"/>
              <a:gd name="connsiteY489" fmla="*/ 2096111 h 5873360"/>
              <a:gd name="connsiteX490" fmla="*/ 3107716 w 10706713"/>
              <a:gd name="connsiteY490" fmla="*/ 2092446 h 5873360"/>
              <a:gd name="connsiteX491" fmla="*/ 3304400 w 10706713"/>
              <a:gd name="connsiteY491" fmla="*/ 2130316 h 5873360"/>
              <a:gd name="connsiteX492" fmla="*/ 3305623 w 10706713"/>
              <a:gd name="connsiteY492" fmla="*/ 2226827 h 5873360"/>
              <a:gd name="connsiteX493" fmla="*/ 3253093 w 10706713"/>
              <a:gd name="connsiteY493" fmla="*/ 2297682 h 5873360"/>
              <a:gd name="connsiteX494" fmla="*/ 3123597 w 10706713"/>
              <a:gd name="connsiteY494" fmla="*/ 2287909 h 5873360"/>
              <a:gd name="connsiteX495" fmla="*/ 3082061 w 10706713"/>
              <a:gd name="connsiteY495" fmla="*/ 2261034 h 5873360"/>
              <a:gd name="connsiteX496" fmla="*/ 3046633 w 10706713"/>
              <a:gd name="connsiteY496" fmla="*/ 2318450 h 5873360"/>
              <a:gd name="connsiteX497" fmla="*/ 3047855 w 10706713"/>
              <a:gd name="connsiteY497" fmla="*/ 2527353 h 5873360"/>
              <a:gd name="connsiteX498" fmla="*/ 3039609 w 10706713"/>
              <a:gd name="connsiteY498" fmla="*/ 2559116 h 5873360"/>
              <a:gd name="connsiteX499" fmla="*/ 3017929 w 10706713"/>
              <a:gd name="connsiteY499" fmla="*/ 2563245 h 5873360"/>
              <a:gd name="connsiteX500" fmla="*/ 3033510 w 10706713"/>
              <a:gd name="connsiteY500" fmla="*/ 2563018 h 5873360"/>
              <a:gd name="connsiteX501" fmla="*/ 3049849 w 10706713"/>
              <a:gd name="connsiteY501" fmla="*/ 2571264 h 5873360"/>
              <a:gd name="connsiteX502" fmla="*/ 3050506 w 10706713"/>
              <a:gd name="connsiteY502" fmla="*/ 2586194 h 5873360"/>
              <a:gd name="connsiteX503" fmla="*/ 3055677 w 10706713"/>
              <a:gd name="connsiteY503" fmla="*/ 2562057 h 5873360"/>
              <a:gd name="connsiteX504" fmla="*/ 3085913 w 10706713"/>
              <a:gd name="connsiteY504" fmla="*/ 2554116 h 5873360"/>
              <a:gd name="connsiteX505" fmla="*/ 3291150 w 10706713"/>
              <a:gd name="connsiteY505" fmla="*/ 2555338 h 5873360"/>
              <a:gd name="connsiteX506" fmla="*/ 3343680 w 10706713"/>
              <a:gd name="connsiteY506" fmla="*/ 2538235 h 5873360"/>
              <a:gd name="connsiteX507" fmla="*/ 3342458 w 10706713"/>
              <a:gd name="connsiteY507" fmla="*/ 2485704 h 5873360"/>
              <a:gd name="connsiteX508" fmla="*/ 3355898 w 10706713"/>
              <a:gd name="connsiteY508" fmla="*/ 2317115 h 5873360"/>
              <a:gd name="connsiteX509" fmla="*/ 3411044 w 10706713"/>
              <a:gd name="connsiteY509" fmla="*/ 2296901 h 5873360"/>
              <a:gd name="connsiteX510" fmla="*/ 3455352 w 10706713"/>
              <a:gd name="connsiteY510" fmla="*/ 2296641 h 5873360"/>
              <a:gd name="connsiteX511" fmla="*/ 3564800 w 10706713"/>
              <a:gd name="connsiteY511" fmla="*/ 2364760 h 5873360"/>
              <a:gd name="connsiteX512" fmla="*/ 3548917 w 10706713"/>
              <a:gd name="connsiteY512" fmla="*/ 2474709 h 5873360"/>
              <a:gd name="connsiteX513" fmla="*/ 3517156 w 10706713"/>
              <a:gd name="connsiteY513" fmla="*/ 2521131 h 5873360"/>
              <a:gd name="connsiteX514" fmla="*/ 3583123 w 10706713"/>
              <a:gd name="connsiteY514" fmla="*/ 2556560 h 5873360"/>
              <a:gd name="connsiteX515" fmla="*/ 3783476 w 10706713"/>
              <a:gd name="connsiteY515" fmla="*/ 2555338 h 5873360"/>
              <a:gd name="connsiteX516" fmla="*/ 3815237 w 10706713"/>
              <a:gd name="connsiteY516" fmla="*/ 2563584 h 5873360"/>
              <a:gd name="connsiteX517" fmla="*/ 3820013 w 10706713"/>
              <a:gd name="connsiteY517" fmla="*/ 2588659 h 5873360"/>
              <a:gd name="connsiteX518" fmla="*/ 3820013 w 10706713"/>
              <a:gd name="connsiteY518" fmla="*/ 2574003 h 5873360"/>
              <a:gd name="connsiteX519" fmla="*/ 3824747 w 10706713"/>
              <a:gd name="connsiteY519" fmla="*/ 2547737 h 5873360"/>
              <a:gd name="connsiteX520" fmla="*/ 3828790 w 10706713"/>
              <a:gd name="connsiteY520" fmla="*/ 2546493 h 5873360"/>
              <a:gd name="connsiteX521" fmla="*/ 3819886 w 10706713"/>
              <a:gd name="connsiteY521" fmla="*/ 2544216 h 5873360"/>
              <a:gd name="connsiteX522" fmla="*/ 3813013 w 10706713"/>
              <a:gd name="connsiteY522" fmla="*/ 2510008 h 5873360"/>
              <a:gd name="connsiteX523" fmla="*/ 3814235 w 10706713"/>
              <a:gd name="connsiteY523" fmla="*/ 2319432 h 5873360"/>
              <a:gd name="connsiteX524" fmla="*/ 3802019 w 10706713"/>
              <a:gd name="connsiteY524" fmla="*/ 2269345 h 5873360"/>
              <a:gd name="connsiteX525" fmla="*/ 3739716 w 10706713"/>
              <a:gd name="connsiteY525" fmla="*/ 2265679 h 5873360"/>
              <a:gd name="connsiteX526" fmla="*/ 3571129 w 10706713"/>
              <a:gd name="connsiteY526" fmla="*/ 2246132 h 5873360"/>
              <a:gd name="connsiteX527" fmla="*/ 3607777 w 10706713"/>
              <a:gd name="connsiteY527" fmla="*/ 2048226 h 5873360"/>
              <a:gd name="connsiteX528" fmla="*/ 3732385 w 10706713"/>
              <a:gd name="connsiteY528" fmla="*/ 2059219 h 5873360"/>
              <a:gd name="connsiteX529" fmla="*/ 3773921 w 10706713"/>
              <a:gd name="connsiteY529" fmla="*/ 2088539 h 5873360"/>
              <a:gd name="connsiteX530" fmla="*/ 3811792 w 10706713"/>
              <a:gd name="connsiteY530" fmla="*/ 2027456 h 5873360"/>
              <a:gd name="connsiteX531" fmla="*/ 3810572 w 10706713"/>
              <a:gd name="connsiteY531" fmla="*/ 1841765 h 5873360"/>
              <a:gd name="connsiteX532" fmla="*/ 3867989 w 10706713"/>
              <a:gd name="connsiteY532" fmla="*/ 1783126 h 5873360"/>
              <a:gd name="connsiteX533" fmla="*/ 3953504 w 10706713"/>
              <a:gd name="connsiteY533" fmla="*/ 1784348 h 5873360"/>
              <a:gd name="connsiteX534" fmla="*/ 4058567 w 10706713"/>
              <a:gd name="connsiteY534" fmla="*/ 1784348 h 5873360"/>
              <a:gd name="connsiteX535" fmla="*/ 4136750 w 10706713"/>
              <a:gd name="connsiteY535" fmla="*/ 1835658 h 5873360"/>
              <a:gd name="connsiteX536" fmla="*/ 4103765 w 10706713"/>
              <a:gd name="connsiteY536" fmla="*/ 1900405 h 5873360"/>
              <a:gd name="connsiteX537" fmla="*/ 4097658 w 10706713"/>
              <a:gd name="connsiteY537" fmla="*/ 2001802 h 5873360"/>
              <a:gd name="connsiteX538" fmla="*/ 4277238 w 10706713"/>
              <a:gd name="connsiteY538" fmla="*/ 2016462 h 5873360"/>
              <a:gd name="connsiteX539" fmla="*/ 4278458 w 10706713"/>
              <a:gd name="connsiteY539" fmla="*/ 1893075 h 5873360"/>
              <a:gd name="connsiteX540" fmla="*/ 4250361 w 10706713"/>
              <a:gd name="connsiteY540" fmla="*/ 1845431 h 5873360"/>
              <a:gd name="connsiteX541" fmla="*/ 4312665 w 10706713"/>
              <a:gd name="connsiteY541" fmla="*/ 1788013 h 5873360"/>
              <a:gd name="connsiteX542" fmla="*/ 4559438 w 10706713"/>
              <a:gd name="connsiteY542" fmla="*/ 1785570 h 5873360"/>
              <a:gd name="connsiteX543" fmla="*/ 4577763 w 10706713"/>
              <a:gd name="connsiteY543" fmla="*/ 1814890 h 5873360"/>
              <a:gd name="connsiteX544" fmla="*/ 4577763 w 10706713"/>
              <a:gd name="connsiteY544" fmla="*/ 2015241 h 5873360"/>
              <a:gd name="connsiteX545" fmla="*/ 4594865 w 10706713"/>
              <a:gd name="connsiteY545" fmla="*/ 2072659 h 5873360"/>
              <a:gd name="connsiteX546" fmla="*/ 4651062 w 10706713"/>
              <a:gd name="connsiteY546" fmla="*/ 2072659 h 5873360"/>
              <a:gd name="connsiteX547" fmla="*/ 4819648 w 10706713"/>
              <a:gd name="connsiteY547" fmla="*/ 2088539 h 5873360"/>
              <a:gd name="connsiteX548" fmla="*/ 4782999 w 10706713"/>
              <a:gd name="connsiteY548" fmla="*/ 2290112 h 5873360"/>
              <a:gd name="connsiteX549" fmla="*/ 4662057 w 10706713"/>
              <a:gd name="connsiteY549" fmla="*/ 2279117 h 5873360"/>
              <a:gd name="connsiteX550" fmla="*/ 4616855 w 10706713"/>
              <a:gd name="connsiteY550" fmla="*/ 2249798 h 5873360"/>
              <a:gd name="connsiteX551" fmla="*/ 4580206 w 10706713"/>
              <a:gd name="connsiteY551" fmla="*/ 2312102 h 5873360"/>
              <a:gd name="connsiteX552" fmla="*/ 4581428 w 10706713"/>
              <a:gd name="connsiteY552" fmla="*/ 2512453 h 5873360"/>
              <a:gd name="connsiteX553" fmla="*/ 4575014 w 10706713"/>
              <a:gd name="connsiteY553" fmla="*/ 2546048 h 5873360"/>
              <a:gd name="connsiteX554" fmla="*/ 4573796 w 10706713"/>
              <a:gd name="connsiteY554" fmla="*/ 2546333 h 5873360"/>
              <a:gd name="connsiteX555" fmla="*/ 4583388 w 10706713"/>
              <a:gd name="connsiteY555" fmla="*/ 2549111 h 5873360"/>
              <a:gd name="connsiteX556" fmla="*/ 4586071 w 10706713"/>
              <a:gd name="connsiteY556" fmla="*/ 2563664 h 5873360"/>
              <a:gd name="connsiteX557" fmla="*/ 4599700 w 10706713"/>
              <a:gd name="connsiteY557" fmla="*/ 2558289 h 5873360"/>
              <a:gd name="connsiteX558" fmla="*/ 4624917 w 10706713"/>
              <a:gd name="connsiteY558" fmla="*/ 2557850 h 5873360"/>
              <a:gd name="connsiteX559" fmla="*/ 4810606 w 10706713"/>
              <a:gd name="connsiteY559" fmla="*/ 2559071 h 5873360"/>
              <a:gd name="connsiteX560" fmla="*/ 4879020 w 10706713"/>
              <a:gd name="connsiteY560" fmla="*/ 2518756 h 5873360"/>
              <a:gd name="connsiteX561" fmla="*/ 4846035 w 10706713"/>
              <a:gd name="connsiteY561" fmla="*/ 2474778 h 5873360"/>
              <a:gd name="connsiteX562" fmla="*/ 4831375 w 10706713"/>
              <a:gd name="connsiteY562" fmla="*/ 2364830 h 5873360"/>
              <a:gd name="connsiteX563" fmla="*/ 5059823 w 10706713"/>
              <a:gd name="connsiteY563" fmla="*/ 2335510 h 5873360"/>
              <a:gd name="connsiteX564" fmla="*/ 5054936 w 10706713"/>
              <a:gd name="connsiteY564" fmla="*/ 2485772 h 5873360"/>
              <a:gd name="connsiteX565" fmla="*/ 5056158 w 10706713"/>
              <a:gd name="connsiteY565" fmla="*/ 2545633 h 5873360"/>
              <a:gd name="connsiteX566" fmla="*/ 5109911 w 10706713"/>
              <a:gd name="connsiteY566" fmla="*/ 2560293 h 5873360"/>
              <a:gd name="connsiteX567" fmla="*/ 5315149 w 10706713"/>
              <a:gd name="connsiteY567" fmla="*/ 2560293 h 5873360"/>
              <a:gd name="connsiteX568" fmla="*/ 5336070 w 10706713"/>
              <a:gd name="connsiteY568" fmla="*/ 2564416 h 5873360"/>
              <a:gd name="connsiteX569" fmla="*/ 5337211 w 10706713"/>
              <a:gd name="connsiteY569" fmla="*/ 2566062 h 5873360"/>
              <a:gd name="connsiteX570" fmla="*/ 5339216 w 10706713"/>
              <a:gd name="connsiteY570" fmla="*/ 2562267 h 5873360"/>
              <a:gd name="connsiteX571" fmla="*/ 5366856 w 10706713"/>
              <a:gd name="connsiteY571" fmla="*/ 2555701 h 5873360"/>
              <a:gd name="connsiteX572" fmla="*/ 5371651 w 10706713"/>
              <a:gd name="connsiteY572" fmla="*/ 2555701 h 5873360"/>
              <a:gd name="connsiteX573" fmla="*/ 5341954 w 10706713"/>
              <a:gd name="connsiteY573" fmla="*/ 2544634 h 5873360"/>
              <a:gd name="connsiteX574" fmla="*/ 5328668 w 10706713"/>
              <a:gd name="connsiteY574" fmla="*/ 2450568 h 5873360"/>
              <a:gd name="connsiteX575" fmla="*/ 5328668 w 10706713"/>
              <a:gd name="connsiteY575" fmla="*/ 2317407 h 5873360"/>
              <a:gd name="connsiteX576" fmla="*/ 5360431 w 10706713"/>
              <a:gd name="connsiteY576" fmla="*/ 2246552 h 5873360"/>
              <a:gd name="connsiteX577" fmla="*/ 5432508 w 10706713"/>
              <a:gd name="connsiteY577" fmla="*/ 2250217 h 5873360"/>
              <a:gd name="connsiteX578" fmla="*/ 5513137 w 10706713"/>
              <a:gd name="connsiteY578" fmla="*/ 2292974 h 5873360"/>
              <a:gd name="connsiteX579" fmla="*/ 5586437 w 10706713"/>
              <a:gd name="connsiteY579" fmla="*/ 2186690 h 5873360"/>
              <a:gd name="connsiteX580" fmla="*/ 5542457 w 10706713"/>
              <a:gd name="connsiteY580" fmla="*/ 2073077 h 5873360"/>
              <a:gd name="connsiteX581" fmla="*/ 5444725 w 10706713"/>
              <a:gd name="connsiteY581" fmla="*/ 2082851 h 5873360"/>
              <a:gd name="connsiteX582" fmla="*/ 5387308 w 10706713"/>
              <a:gd name="connsiteY582" fmla="*/ 2118278 h 5873360"/>
              <a:gd name="connsiteX583" fmla="*/ 5328668 w 10706713"/>
              <a:gd name="connsiteY583" fmla="*/ 2040092 h 5873360"/>
              <a:gd name="connsiteX584" fmla="*/ 5327446 w 10706713"/>
              <a:gd name="connsiteY584" fmla="*/ 1816531 h 5873360"/>
              <a:gd name="connsiteX585" fmla="*/ 5355544 w 10706713"/>
              <a:gd name="connsiteY585" fmla="*/ 1790876 h 5873360"/>
              <a:gd name="connsiteX586" fmla="*/ 5560782 w 10706713"/>
              <a:gd name="connsiteY586" fmla="*/ 1790876 h 5873360"/>
              <a:gd name="connsiteX587" fmla="*/ 5614534 w 10706713"/>
              <a:gd name="connsiteY587" fmla="*/ 1776216 h 5873360"/>
              <a:gd name="connsiteX588" fmla="*/ 5615756 w 10706713"/>
              <a:gd name="connsiteY588" fmla="*/ 1716355 h 5873360"/>
              <a:gd name="connsiteX589" fmla="*/ 5610869 w 10706713"/>
              <a:gd name="connsiteY589" fmla="*/ 1566096 h 5873360"/>
              <a:gd name="connsiteX590" fmla="*/ 5731049 w 10706713"/>
              <a:gd name="connsiteY590" fmla="*/ 1529904 h 5873360"/>
              <a:gd name="connsiteX591" fmla="*/ 5839317 w 10706713"/>
              <a:gd name="connsiteY591" fmla="*/ 1595416 h 5873360"/>
              <a:gd name="connsiteX592" fmla="*/ 5824658 w 10706713"/>
              <a:gd name="connsiteY592" fmla="*/ 1705362 h 5873360"/>
              <a:gd name="connsiteX593" fmla="*/ 5791673 w 10706713"/>
              <a:gd name="connsiteY593" fmla="*/ 1749339 h 5873360"/>
              <a:gd name="connsiteX594" fmla="*/ 5860087 w 10706713"/>
              <a:gd name="connsiteY594" fmla="*/ 1789654 h 5873360"/>
              <a:gd name="connsiteX595" fmla="*/ 6045776 w 10706713"/>
              <a:gd name="connsiteY595" fmla="*/ 1788433 h 5873360"/>
              <a:gd name="connsiteX596" fmla="*/ 6098308 w 10706713"/>
              <a:gd name="connsiteY596" fmla="*/ 1838521 h 5873360"/>
              <a:gd name="connsiteX597" fmla="*/ 6097085 w 10706713"/>
              <a:gd name="connsiteY597" fmla="*/ 2029099 h 5873360"/>
              <a:gd name="connsiteX598" fmla="*/ 6103957 w 10706713"/>
              <a:gd name="connsiteY598" fmla="*/ 2063762 h 5873360"/>
              <a:gd name="connsiteX599" fmla="*/ 6115223 w 10706713"/>
              <a:gd name="connsiteY599" fmla="*/ 2077021 h 5873360"/>
              <a:gd name="connsiteX600" fmla="*/ 6104654 w 10706713"/>
              <a:gd name="connsiteY600" fmla="*/ 2047854 h 5873360"/>
              <a:gd name="connsiteX601" fmla="*/ 6103433 w 10706713"/>
              <a:gd name="connsiteY601" fmla="*/ 1814519 h 5873360"/>
              <a:gd name="connsiteX602" fmla="*/ 6129088 w 10706713"/>
              <a:gd name="connsiteY602" fmla="*/ 1791307 h 5873360"/>
              <a:gd name="connsiteX603" fmla="*/ 6352650 w 10706713"/>
              <a:gd name="connsiteY603" fmla="*/ 1791307 h 5873360"/>
              <a:gd name="connsiteX604" fmla="*/ 6418619 w 10706713"/>
              <a:gd name="connsiteY604" fmla="*/ 1824293 h 5873360"/>
              <a:gd name="connsiteX605" fmla="*/ 6412511 w 10706713"/>
              <a:gd name="connsiteY605" fmla="*/ 1896370 h 5873360"/>
              <a:gd name="connsiteX606" fmla="*/ 6370974 w 10706713"/>
              <a:gd name="connsiteY606" fmla="*/ 1977000 h 5873360"/>
              <a:gd name="connsiteX607" fmla="*/ 6463821 w 10706713"/>
              <a:gd name="connsiteY607" fmla="*/ 2047854 h 5873360"/>
              <a:gd name="connsiteX608" fmla="*/ 6590872 w 10706713"/>
              <a:gd name="connsiteY608" fmla="*/ 2003875 h 5873360"/>
              <a:gd name="connsiteX609" fmla="*/ 6582320 w 10706713"/>
              <a:gd name="connsiteY609" fmla="*/ 1908586 h 5873360"/>
              <a:gd name="connsiteX610" fmla="*/ 6544448 w 10706713"/>
              <a:gd name="connsiteY610" fmla="*/ 1851168 h 5873360"/>
              <a:gd name="connsiteX611" fmla="*/ 6621413 w 10706713"/>
              <a:gd name="connsiteY611" fmla="*/ 1791307 h 5873360"/>
              <a:gd name="connsiteX612" fmla="*/ 6849861 w 10706713"/>
              <a:gd name="connsiteY612" fmla="*/ 1790086 h 5873360"/>
              <a:gd name="connsiteX613" fmla="*/ 6869100 w 10706713"/>
              <a:gd name="connsiteY613" fmla="*/ 1796903 h 5873360"/>
              <a:gd name="connsiteX614" fmla="*/ 6870938 w 10706713"/>
              <a:gd name="connsiteY614" fmla="*/ 1792622 h 5873360"/>
              <a:gd name="connsiteX615" fmla="*/ 6919345 w 10706713"/>
              <a:gd name="connsiteY615" fmla="*/ 1783459 h 5873360"/>
              <a:gd name="connsiteX616" fmla="*/ 7004862 w 10706713"/>
              <a:gd name="connsiteY616" fmla="*/ 1784681 h 5873360"/>
              <a:gd name="connsiteX617" fmla="*/ 7109923 w 10706713"/>
              <a:gd name="connsiteY617" fmla="*/ 1784681 h 5873360"/>
              <a:gd name="connsiteX618" fmla="*/ 7188108 w 10706713"/>
              <a:gd name="connsiteY618" fmla="*/ 1835991 h 5873360"/>
              <a:gd name="connsiteX619" fmla="*/ 7155123 w 10706713"/>
              <a:gd name="connsiteY619" fmla="*/ 1900738 h 5873360"/>
              <a:gd name="connsiteX620" fmla="*/ 7149016 w 10706713"/>
              <a:gd name="connsiteY620" fmla="*/ 2002135 h 5873360"/>
              <a:gd name="connsiteX621" fmla="*/ 7328599 w 10706713"/>
              <a:gd name="connsiteY621" fmla="*/ 2016795 h 5873360"/>
              <a:gd name="connsiteX622" fmla="*/ 7329819 w 10706713"/>
              <a:gd name="connsiteY622" fmla="*/ 1893408 h 5873360"/>
              <a:gd name="connsiteX623" fmla="*/ 7301722 w 10706713"/>
              <a:gd name="connsiteY623" fmla="*/ 1845763 h 5873360"/>
              <a:gd name="connsiteX624" fmla="*/ 7364026 w 10706713"/>
              <a:gd name="connsiteY624" fmla="*/ 1788346 h 5873360"/>
              <a:gd name="connsiteX625" fmla="*/ 7610799 w 10706713"/>
              <a:gd name="connsiteY625" fmla="*/ 1785903 h 5873360"/>
              <a:gd name="connsiteX626" fmla="*/ 7629124 w 10706713"/>
              <a:gd name="connsiteY626" fmla="*/ 1815223 h 5873360"/>
              <a:gd name="connsiteX627" fmla="*/ 7629124 w 10706713"/>
              <a:gd name="connsiteY627" fmla="*/ 2015574 h 5873360"/>
              <a:gd name="connsiteX628" fmla="*/ 7646226 w 10706713"/>
              <a:gd name="connsiteY628" fmla="*/ 2072991 h 5873360"/>
              <a:gd name="connsiteX629" fmla="*/ 7702423 w 10706713"/>
              <a:gd name="connsiteY629" fmla="*/ 2072991 h 5873360"/>
              <a:gd name="connsiteX630" fmla="*/ 7871009 w 10706713"/>
              <a:gd name="connsiteY630" fmla="*/ 2088872 h 5873360"/>
              <a:gd name="connsiteX631" fmla="*/ 7834360 w 10706713"/>
              <a:gd name="connsiteY631" fmla="*/ 2290445 h 5873360"/>
              <a:gd name="connsiteX632" fmla="*/ 7713418 w 10706713"/>
              <a:gd name="connsiteY632" fmla="*/ 2279450 h 5873360"/>
              <a:gd name="connsiteX633" fmla="*/ 7668216 w 10706713"/>
              <a:gd name="connsiteY633" fmla="*/ 2250130 h 5873360"/>
              <a:gd name="connsiteX634" fmla="*/ 7631567 w 10706713"/>
              <a:gd name="connsiteY634" fmla="*/ 2312435 h 5873360"/>
              <a:gd name="connsiteX635" fmla="*/ 7632789 w 10706713"/>
              <a:gd name="connsiteY635" fmla="*/ 2512786 h 5873360"/>
              <a:gd name="connsiteX636" fmla="*/ 7626375 w 10706713"/>
              <a:gd name="connsiteY636" fmla="*/ 2546381 h 5873360"/>
              <a:gd name="connsiteX637" fmla="*/ 7607394 w 10706713"/>
              <a:gd name="connsiteY637" fmla="*/ 2550827 h 5873360"/>
              <a:gd name="connsiteX638" fmla="*/ 7634416 w 10706713"/>
              <a:gd name="connsiteY638" fmla="*/ 2558652 h 5873360"/>
              <a:gd name="connsiteX639" fmla="*/ 7637326 w 10706713"/>
              <a:gd name="connsiteY639" fmla="*/ 2574433 h 5873360"/>
              <a:gd name="connsiteX640" fmla="*/ 7642768 w 10706713"/>
              <a:gd name="connsiteY640" fmla="*/ 2565027 h 5873360"/>
              <a:gd name="connsiteX641" fmla="*/ 7685069 w 10706713"/>
              <a:gd name="connsiteY641" fmla="*/ 2557850 h 5873360"/>
              <a:gd name="connsiteX642" fmla="*/ 7870758 w 10706713"/>
              <a:gd name="connsiteY642" fmla="*/ 2559071 h 5873360"/>
              <a:gd name="connsiteX643" fmla="*/ 7939172 w 10706713"/>
              <a:gd name="connsiteY643" fmla="*/ 2518756 h 5873360"/>
              <a:gd name="connsiteX644" fmla="*/ 7906187 w 10706713"/>
              <a:gd name="connsiteY644" fmla="*/ 2474778 h 5873360"/>
              <a:gd name="connsiteX645" fmla="*/ 7891527 w 10706713"/>
              <a:gd name="connsiteY645" fmla="*/ 2364830 h 5873360"/>
              <a:gd name="connsiteX646" fmla="*/ 8119975 w 10706713"/>
              <a:gd name="connsiteY646" fmla="*/ 2335510 h 5873360"/>
              <a:gd name="connsiteX647" fmla="*/ 8115088 w 10706713"/>
              <a:gd name="connsiteY647" fmla="*/ 2485772 h 5873360"/>
              <a:gd name="connsiteX648" fmla="*/ 8116310 w 10706713"/>
              <a:gd name="connsiteY648" fmla="*/ 2545633 h 5873360"/>
              <a:gd name="connsiteX649" fmla="*/ 8170063 w 10706713"/>
              <a:gd name="connsiteY649" fmla="*/ 2560293 h 5873360"/>
              <a:gd name="connsiteX650" fmla="*/ 8375301 w 10706713"/>
              <a:gd name="connsiteY650" fmla="*/ 2560293 h 5873360"/>
              <a:gd name="connsiteX651" fmla="*/ 8403398 w 10706713"/>
              <a:gd name="connsiteY651" fmla="*/ 2585948 h 5873360"/>
              <a:gd name="connsiteX652" fmla="*/ 8402176 w 10706713"/>
              <a:gd name="connsiteY652" fmla="*/ 2809509 h 5873360"/>
              <a:gd name="connsiteX653" fmla="*/ 8343537 w 10706713"/>
              <a:gd name="connsiteY653" fmla="*/ 2887695 h 5873360"/>
              <a:gd name="connsiteX654" fmla="*/ 8286119 w 10706713"/>
              <a:gd name="connsiteY654" fmla="*/ 2852268 h 5873360"/>
              <a:gd name="connsiteX655" fmla="*/ 8188388 w 10706713"/>
              <a:gd name="connsiteY655" fmla="*/ 2842494 h 5873360"/>
              <a:gd name="connsiteX656" fmla="*/ 8144408 w 10706713"/>
              <a:gd name="connsiteY656" fmla="*/ 2956107 h 5873360"/>
              <a:gd name="connsiteX657" fmla="*/ 8217707 w 10706713"/>
              <a:gd name="connsiteY657" fmla="*/ 3062391 h 5873360"/>
              <a:gd name="connsiteX658" fmla="*/ 8298336 w 10706713"/>
              <a:gd name="connsiteY658" fmla="*/ 3019634 h 5873360"/>
              <a:gd name="connsiteX659" fmla="*/ 8370414 w 10706713"/>
              <a:gd name="connsiteY659" fmla="*/ 3015969 h 5873360"/>
              <a:gd name="connsiteX660" fmla="*/ 8402176 w 10706713"/>
              <a:gd name="connsiteY660" fmla="*/ 3086824 h 5873360"/>
              <a:gd name="connsiteX661" fmla="*/ 8402176 w 10706713"/>
              <a:gd name="connsiteY661" fmla="*/ 3219985 h 5873360"/>
              <a:gd name="connsiteX662" fmla="*/ 8388891 w 10706713"/>
              <a:gd name="connsiteY662" fmla="*/ 3314051 h 5873360"/>
              <a:gd name="connsiteX663" fmla="*/ 8366836 w 10706713"/>
              <a:gd name="connsiteY663" fmla="*/ 3322270 h 5873360"/>
              <a:gd name="connsiteX664" fmla="*/ 8367725 w 10706713"/>
              <a:gd name="connsiteY664" fmla="*/ 3322270 h 5873360"/>
              <a:gd name="connsiteX665" fmla="*/ 8399793 w 10706713"/>
              <a:gd name="connsiteY665" fmla="*/ 3327461 h 5873360"/>
              <a:gd name="connsiteX666" fmla="*/ 8405786 w 10706713"/>
              <a:gd name="connsiteY666" fmla="*/ 3337578 h 5873360"/>
              <a:gd name="connsiteX667" fmla="*/ 8406811 w 10706713"/>
              <a:gd name="connsiteY667" fmla="*/ 3331752 h 5873360"/>
              <a:gd name="connsiteX668" fmla="*/ 8436895 w 10706713"/>
              <a:gd name="connsiteY668" fmla="*/ 3324269 h 5873360"/>
              <a:gd name="connsiteX669" fmla="*/ 8541957 w 10706713"/>
              <a:gd name="connsiteY669" fmla="*/ 3327934 h 5873360"/>
              <a:gd name="connsiteX670" fmla="*/ 8651904 w 10706713"/>
              <a:gd name="connsiteY670" fmla="*/ 3327934 h 5873360"/>
              <a:gd name="connsiteX671" fmla="*/ 8706878 w 10706713"/>
              <a:gd name="connsiteY671" fmla="*/ 3290064 h 5873360"/>
              <a:gd name="connsiteX672" fmla="*/ 8681223 w 10706713"/>
              <a:gd name="connsiteY672" fmla="*/ 3250970 h 5873360"/>
              <a:gd name="connsiteX673" fmla="*/ 8705658 w 10706713"/>
              <a:gd name="connsiteY673" fmla="*/ 3088490 h 5873360"/>
              <a:gd name="connsiteX674" fmla="*/ 8907229 w 10706713"/>
              <a:gd name="connsiteY674" fmla="*/ 3126362 h 5873360"/>
              <a:gd name="connsiteX675" fmla="*/ 8896234 w 10706713"/>
              <a:gd name="connsiteY675" fmla="*/ 3248527 h 5873360"/>
              <a:gd name="connsiteX676" fmla="*/ 8866915 w 10706713"/>
              <a:gd name="connsiteY676" fmla="*/ 3292506 h 5873360"/>
              <a:gd name="connsiteX677" fmla="*/ 8929219 w 10706713"/>
              <a:gd name="connsiteY677" fmla="*/ 3327934 h 5873360"/>
              <a:gd name="connsiteX678" fmla="*/ 9138122 w 10706713"/>
              <a:gd name="connsiteY678" fmla="*/ 3326713 h 5873360"/>
              <a:gd name="connsiteX679" fmla="*/ 9173549 w 10706713"/>
              <a:gd name="connsiteY679" fmla="*/ 3360919 h 5873360"/>
              <a:gd name="connsiteX680" fmla="*/ 9172327 w 10706713"/>
              <a:gd name="connsiteY680" fmla="*/ 3569822 h 5873360"/>
              <a:gd name="connsiteX681" fmla="*/ 9135677 w 10706713"/>
              <a:gd name="connsiteY681" fmla="*/ 3643121 h 5873360"/>
              <a:gd name="connsiteX682" fmla="*/ 9067265 w 10706713"/>
              <a:gd name="connsiteY682" fmla="*/ 3637014 h 5873360"/>
              <a:gd name="connsiteX683" fmla="*/ 8986636 w 10706713"/>
              <a:gd name="connsiteY683" fmla="*/ 3594254 h 5873360"/>
              <a:gd name="connsiteX684" fmla="*/ 8913339 w 10706713"/>
              <a:gd name="connsiteY684" fmla="*/ 3690764 h 5873360"/>
              <a:gd name="connsiteX685" fmla="*/ 8949988 w 10706713"/>
              <a:gd name="connsiteY685" fmla="*/ 3808043 h 5873360"/>
              <a:gd name="connsiteX686" fmla="*/ 9055048 w 10706713"/>
              <a:gd name="connsiteY686" fmla="*/ 3803158 h 5873360"/>
              <a:gd name="connsiteX687" fmla="*/ 9114910 w 10706713"/>
              <a:gd name="connsiteY687" fmla="*/ 3768951 h 5873360"/>
              <a:gd name="connsiteX688" fmla="*/ 9171107 w 10706713"/>
              <a:gd name="connsiteY688" fmla="*/ 3844693 h 5873360"/>
              <a:gd name="connsiteX689" fmla="*/ 9172327 w 10706713"/>
              <a:gd name="connsiteY689" fmla="*/ 4073141 h 5873360"/>
              <a:gd name="connsiteX690" fmla="*/ 9143007 w 10706713"/>
              <a:gd name="connsiteY690" fmla="*/ 4098796 h 5873360"/>
              <a:gd name="connsiteX691" fmla="*/ 8919446 w 10706713"/>
              <a:gd name="connsiteY691" fmla="*/ 4098796 h 5873360"/>
              <a:gd name="connsiteX692" fmla="*/ 8858364 w 10706713"/>
              <a:gd name="connsiteY692" fmla="*/ 4068256 h 5873360"/>
              <a:gd name="connsiteX693" fmla="*/ 8863250 w 10706713"/>
              <a:gd name="connsiteY693" fmla="*/ 3992514 h 5873360"/>
              <a:gd name="connsiteX694" fmla="*/ 8903564 w 10706713"/>
              <a:gd name="connsiteY694" fmla="*/ 3915549 h 5873360"/>
              <a:gd name="connsiteX695" fmla="*/ 8808275 w 10706713"/>
              <a:gd name="connsiteY695" fmla="*/ 3842250 h 5873360"/>
              <a:gd name="connsiteX696" fmla="*/ 8684889 w 10706713"/>
              <a:gd name="connsiteY696" fmla="*/ 3885008 h 5873360"/>
              <a:gd name="connsiteX697" fmla="*/ 8694663 w 10706713"/>
              <a:gd name="connsiteY697" fmla="*/ 3982739 h 5873360"/>
              <a:gd name="connsiteX698" fmla="*/ 8730090 w 10706713"/>
              <a:gd name="connsiteY698" fmla="*/ 4040158 h 5873360"/>
              <a:gd name="connsiteX699" fmla="*/ 8647018 w 10706713"/>
              <a:gd name="connsiteY699" fmla="*/ 4098796 h 5873360"/>
              <a:gd name="connsiteX700" fmla="*/ 8433230 w 10706713"/>
              <a:gd name="connsiteY700" fmla="*/ 4098796 h 5873360"/>
              <a:gd name="connsiteX701" fmla="*/ 8416522 w 10706713"/>
              <a:gd name="connsiteY701" fmla="*/ 4093965 h 5873360"/>
              <a:gd name="connsiteX702" fmla="*/ 8418375 w 10706713"/>
              <a:gd name="connsiteY702" fmla="*/ 4110067 h 5873360"/>
              <a:gd name="connsiteX703" fmla="*/ 8418375 w 10706713"/>
              <a:gd name="connsiteY703" fmla="*/ 4315304 h 5873360"/>
              <a:gd name="connsiteX704" fmla="*/ 8436699 w 10706713"/>
              <a:gd name="connsiteY704" fmla="*/ 4371500 h 5873360"/>
              <a:gd name="connsiteX705" fmla="*/ 8486787 w 10706713"/>
              <a:gd name="connsiteY705" fmla="*/ 4369056 h 5873360"/>
              <a:gd name="connsiteX706" fmla="*/ 8577190 w 10706713"/>
              <a:gd name="connsiteY706" fmla="*/ 4321411 h 5873360"/>
              <a:gd name="connsiteX707" fmla="*/ 8672477 w 10706713"/>
              <a:gd name="connsiteY707" fmla="*/ 4417923 h 5873360"/>
              <a:gd name="connsiteX708" fmla="*/ 8627277 w 10706713"/>
              <a:gd name="connsiteY708" fmla="*/ 4577959 h 5873360"/>
              <a:gd name="connsiteX709" fmla="*/ 8495339 w 10706713"/>
              <a:gd name="connsiteY709" fmla="*/ 4569407 h 5873360"/>
              <a:gd name="connsiteX710" fmla="*/ 8457467 w 10706713"/>
              <a:gd name="connsiteY710" fmla="*/ 4542532 h 5873360"/>
              <a:gd name="connsiteX711" fmla="*/ 8419597 w 10706713"/>
              <a:gd name="connsiteY711" fmla="*/ 4597506 h 5873360"/>
              <a:gd name="connsiteX712" fmla="*/ 8420817 w 10706713"/>
              <a:gd name="connsiteY712" fmla="*/ 4806408 h 5873360"/>
              <a:gd name="connsiteX713" fmla="*/ 8382948 w 10706713"/>
              <a:gd name="connsiteY713" fmla="*/ 4846722 h 5873360"/>
              <a:gd name="connsiteX714" fmla="*/ 8177710 w 10706713"/>
              <a:gd name="connsiteY714" fmla="*/ 4846722 h 5873360"/>
              <a:gd name="connsiteX715" fmla="*/ 8105633 w 10706713"/>
              <a:gd name="connsiteY715" fmla="*/ 4817403 h 5873360"/>
              <a:gd name="connsiteX716" fmla="*/ 8111740 w 10706713"/>
              <a:gd name="connsiteY716" fmla="*/ 4741660 h 5873360"/>
              <a:gd name="connsiteX717" fmla="*/ 8153277 w 10706713"/>
              <a:gd name="connsiteY717" fmla="*/ 4668361 h 5873360"/>
              <a:gd name="connsiteX718" fmla="*/ 8075091 w 10706713"/>
              <a:gd name="connsiteY718" fmla="*/ 4593839 h 5873360"/>
              <a:gd name="connsiteX719" fmla="*/ 7943154 w 10706713"/>
              <a:gd name="connsiteY719" fmla="*/ 4623159 h 5873360"/>
              <a:gd name="connsiteX720" fmla="*/ 7946819 w 10706713"/>
              <a:gd name="connsiteY720" fmla="*/ 4735553 h 5873360"/>
              <a:gd name="connsiteX721" fmla="*/ 7978581 w 10706713"/>
              <a:gd name="connsiteY721" fmla="*/ 4790527 h 5873360"/>
              <a:gd name="connsiteX722" fmla="*/ 7907725 w 10706713"/>
              <a:gd name="connsiteY722" fmla="*/ 4845500 h 5873360"/>
              <a:gd name="connsiteX723" fmla="*/ 7773344 w 10706713"/>
              <a:gd name="connsiteY723" fmla="*/ 4849165 h 5873360"/>
              <a:gd name="connsiteX724" fmla="*/ 7656067 w 10706713"/>
              <a:gd name="connsiteY724" fmla="*/ 4840615 h 5873360"/>
              <a:gd name="connsiteX725" fmla="*/ 7648737 w 10706713"/>
              <a:gd name="connsiteY725" fmla="*/ 4716006 h 5873360"/>
              <a:gd name="connsiteX726" fmla="*/ 7648737 w 10706713"/>
              <a:gd name="connsiteY726" fmla="*/ 4606057 h 5873360"/>
              <a:gd name="connsiteX727" fmla="*/ 7610865 w 10706713"/>
              <a:gd name="connsiteY727" fmla="*/ 4544974 h 5873360"/>
              <a:gd name="connsiteX728" fmla="*/ 7569330 w 10706713"/>
              <a:gd name="connsiteY728" fmla="*/ 4573072 h 5873360"/>
              <a:gd name="connsiteX729" fmla="*/ 7443499 w 10706713"/>
              <a:gd name="connsiteY729" fmla="*/ 4585289 h 5873360"/>
              <a:gd name="connsiteX730" fmla="*/ 7439834 w 10706713"/>
              <a:gd name="connsiteY730" fmla="*/ 4347068 h 5873360"/>
              <a:gd name="connsiteX731" fmla="*/ 7568108 w 10706713"/>
              <a:gd name="connsiteY731" fmla="*/ 4358061 h 5873360"/>
              <a:gd name="connsiteX732" fmla="*/ 7610865 w 10706713"/>
              <a:gd name="connsiteY732" fmla="*/ 4384938 h 5873360"/>
              <a:gd name="connsiteX733" fmla="*/ 7647514 w 10706713"/>
              <a:gd name="connsiteY733" fmla="*/ 4327521 h 5873360"/>
              <a:gd name="connsiteX734" fmla="*/ 7646294 w 10706713"/>
              <a:gd name="connsiteY734" fmla="*/ 4122282 h 5873360"/>
              <a:gd name="connsiteX735" fmla="*/ 7647515 w 10706713"/>
              <a:gd name="connsiteY735" fmla="*/ 4099453 h 5873360"/>
              <a:gd name="connsiteX736" fmla="*/ 7652933 w 10706713"/>
              <a:gd name="connsiteY736" fmla="*/ 4090079 h 5873360"/>
              <a:gd name="connsiteX737" fmla="*/ 7643440 w 10706713"/>
              <a:gd name="connsiteY737" fmla="*/ 4088245 h 5873360"/>
              <a:gd name="connsiteX738" fmla="*/ 7637545 w 10706713"/>
              <a:gd name="connsiteY738" fmla="*/ 4078404 h 5873360"/>
              <a:gd name="connsiteX739" fmla="*/ 7634319 w 10706713"/>
              <a:gd name="connsiteY739" fmla="*/ 4083281 h 5873360"/>
              <a:gd name="connsiteX740" fmla="*/ 7611261 w 10706713"/>
              <a:gd name="connsiteY740" fmla="*/ 4088167 h 5873360"/>
              <a:gd name="connsiteX741" fmla="*/ 7392585 w 10706713"/>
              <a:gd name="connsiteY741" fmla="*/ 4088167 h 5873360"/>
              <a:gd name="connsiteX742" fmla="*/ 7327838 w 10706713"/>
              <a:gd name="connsiteY742" fmla="*/ 4055184 h 5873360"/>
              <a:gd name="connsiteX743" fmla="*/ 7333945 w 10706713"/>
              <a:gd name="connsiteY743" fmla="*/ 3984327 h 5873360"/>
              <a:gd name="connsiteX744" fmla="*/ 7374260 w 10706713"/>
              <a:gd name="connsiteY744" fmla="*/ 3903698 h 5873360"/>
              <a:gd name="connsiteX745" fmla="*/ 7282636 w 10706713"/>
              <a:gd name="connsiteY745" fmla="*/ 3831621 h 5873360"/>
              <a:gd name="connsiteX746" fmla="*/ 7161692 w 10706713"/>
              <a:gd name="connsiteY746" fmla="*/ 3869493 h 5873360"/>
              <a:gd name="connsiteX747" fmla="*/ 7169022 w 10706713"/>
              <a:gd name="connsiteY747" fmla="*/ 3974555 h 5873360"/>
              <a:gd name="connsiteX748" fmla="*/ 7202007 w 10706713"/>
              <a:gd name="connsiteY748" fmla="*/ 4034415 h 5873360"/>
              <a:gd name="connsiteX749" fmla="*/ 7125044 w 10706713"/>
              <a:gd name="connsiteY749" fmla="*/ 4088167 h 5873360"/>
              <a:gd name="connsiteX750" fmla="*/ 6901481 w 10706713"/>
              <a:gd name="connsiteY750" fmla="*/ 4088167 h 5873360"/>
              <a:gd name="connsiteX751" fmla="*/ 6877812 w 10706713"/>
              <a:gd name="connsiteY751" fmla="*/ 4081143 h 5873360"/>
              <a:gd name="connsiteX752" fmla="*/ 6873686 w 10706713"/>
              <a:gd name="connsiteY752" fmla="*/ 4059236 h 5873360"/>
              <a:gd name="connsiteX753" fmla="*/ 6868239 w 10706713"/>
              <a:gd name="connsiteY753" fmla="*/ 4087769 h 5873360"/>
              <a:gd name="connsiteX754" fmla="*/ 6834338 w 10706713"/>
              <a:gd name="connsiteY754" fmla="*/ 4095709 h 5873360"/>
              <a:gd name="connsiteX755" fmla="*/ 6643762 w 10706713"/>
              <a:gd name="connsiteY755" fmla="*/ 4094489 h 5873360"/>
              <a:gd name="connsiteX756" fmla="*/ 6590008 w 10706713"/>
              <a:gd name="connsiteY756" fmla="*/ 4107926 h 5873360"/>
              <a:gd name="connsiteX757" fmla="*/ 6587565 w 10706713"/>
              <a:gd name="connsiteY757" fmla="*/ 4166566 h 5873360"/>
              <a:gd name="connsiteX758" fmla="*/ 6585123 w 10706713"/>
              <a:gd name="connsiteY758" fmla="*/ 4322937 h 5873360"/>
              <a:gd name="connsiteX759" fmla="*/ 6371334 w 10706713"/>
              <a:gd name="connsiteY759" fmla="*/ 4299725 h 5873360"/>
              <a:gd name="connsiteX760" fmla="*/ 6381107 w 10706713"/>
              <a:gd name="connsiteY760" fmla="*/ 4173896 h 5873360"/>
              <a:gd name="connsiteX761" fmla="*/ 6411647 w 10706713"/>
              <a:gd name="connsiteY761" fmla="*/ 4132359 h 5873360"/>
              <a:gd name="connsiteX762" fmla="*/ 6346900 w 10706713"/>
              <a:gd name="connsiteY762" fmla="*/ 4093266 h 5873360"/>
              <a:gd name="connsiteX763" fmla="*/ 6146550 w 10706713"/>
              <a:gd name="connsiteY763" fmla="*/ 4094489 h 5873360"/>
              <a:gd name="connsiteX764" fmla="*/ 6113107 w 10706713"/>
              <a:gd name="connsiteY764" fmla="*/ 4085937 h 5873360"/>
              <a:gd name="connsiteX765" fmla="*/ 6109939 w 10706713"/>
              <a:gd name="connsiteY765" fmla="*/ 4078718 h 5873360"/>
              <a:gd name="connsiteX766" fmla="*/ 6104845 w 10706713"/>
              <a:gd name="connsiteY766" fmla="*/ 4085881 h 5873360"/>
              <a:gd name="connsiteX767" fmla="*/ 6104396 w 10706713"/>
              <a:gd name="connsiteY767" fmla="*/ 4085965 h 5873360"/>
              <a:gd name="connsiteX768" fmla="*/ 6112530 w 10706713"/>
              <a:gd name="connsiteY768" fmla="*/ 4100024 h 5873360"/>
              <a:gd name="connsiteX769" fmla="*/ 6113694 w 10706713"/>
              <a:gd name="connsiteY769" fmla="*/ 4127264 h 5873360"/>
              <a:gd name="connsiteX770" fmla="*/ 6112471 w 10706713"/>
              <a:gd name="connsiteY770" fmla="*/ 4317842 h 5873360"/>
              <a:gd name="connsiteX771" fmla="*/ 6141791 w 10706713"/>
              <a:gd name="connsiteY771" fmla="*/ 4378924 h 5873360"/>
              <a:gd name="connsiteX772" fmla="*/ 6174776 w 10706713"/>
              <a:gd name="connsiteY772" fmla="*/ 4375259 h 5873360"/>
              <a:gd name="connsiteX773" fmla="*/ 6371462 w 10706713"/>
              <a:gd name="connsiteY773" fmla="*/ 4413129 h 5873360"/>
              <a:gd name="connsiteX774" fmla="*/ 6372684 w 10706713"/>
              <a:gd name="connsiteY774" fmla="*/ 4509640 h 5873360"/>
              <a:gd name="connsiteX775" fmla="*/ 6320152 w 10706713"/>
              <a:gd name="connsiteY775" fmla="*/ 4580495 h 5873360"/>
              <a:gd name="connsiteX776" fmla="*/ 6190658 w 10706713"/>
              <a:gd name="connsiteY776" fmla="*/ 4570723 h 5873360"/>
              <a:gd name="connsiteX777" fmla="*/ 6149121 w 10706713"/>
              <a:gd name="connsiteY777" fmla="*/ 4543847 h 5873360"/>
              <a:gd name="connsiteX778" fmla="*/ 6113694 w 10706713"/>
              <a:gd name="connsiteY778" fmla="*/ 4601263 h 5873360"/>
              <a:gd name="connsiteX779" fmla="*/ 6114916 w 10706713"/>
              <a:gd name="connsiteY779" fmla="*/ 4810166 h 5873360"/>
              <a:gd name="connsiteX780" fmla="*/ 6074601 w 10706713"/>
              <a:gd name="connsiteY780" fmla="*/ 4848038 h 5873360"/>
              <a:gd name="connsiteX781" fmla="*/ 5879138 w 10706713"/>
              <a:gd name="connsiteY781" fmla="*/ 4846815 h 5873360"/>
              <a:gd name="connsiteX782" fmla="*/ 5825384 w 10706713"/>
              <a:gd name="connsiteY782" fmla="*/ 4861475 h 5873360"/>
              <a:gd name="connsiteX783" fmla="*/ 5824163 w 10706713"/>
              <a:gd name="connsiteY783" fmla="*/ 4917672 h 5873360"/>
              <a:gd name="connsiteX784" fmla="*/ 5869363 w 10706713"/>
              <a:gd name="connsiteY784" fmla="*/ 5008074 h 5873360"/>
              <a:gd name="connsiteX785" fmla="*/ 5771631 w 10706713"/>
              <a:gd name="connsiteY785" fmla="*/ 5100918 h 5873360"/>
              <a:gd name="connsiteX786" fmla="*/ 5601823 w 10706713"/>
              <a:gd name="connsiteY786" fmla="*/ 5038614 h 5873360"/>
              <a:gd name="connsiteX787" fmla="*/ 5621368 w 10706713"/>
              <a:gd name="connsiteY787" fmla="*/ 4926222 h 5873360"/>
              <a:gd name="connsiteX788" fmla="*/ 5649467 w 10706713"/>
              <a:gd name="connsiteY788" fmla="*/ 4884687 h 5873360"/>
              <a:gd name="connsiteX789" fmla="*/ 5593270 w 10706713"/>
              <a:gd name="connsiteY789" fmla="*/ 4846815 h 5873360"/>
              <a:gd name="connsiteX790" fmla="*/ 5450337 w 10706713"/>
              <a:gd name="connsiteY790" fmla="*/ 4846815 h 5873360"/>
              <a:gd name="connsiteX791" fmla="*/ 5388892 w 10706713"/>
              <a:gd name="connsiteY791" fmla="*/ 4845136 h 5873360"/>
              <a:gd name="connsiteX792" fmla="*/ 5358151 w 10706713"/>
              <a:gd name="connsiteY792" fmla="*/ 4833680 h 5873360"/>
              <a:gd name="connsiteX793" fmla="*/ 5326642 w 10706713"/>
              <a:gd name="connsiteY793" fmla="*/ 4842314 h 5873360"/>
              <a:gd name="connsiteX794" fmla="*/ 5121404 w 10706713"/>
              <a:gd name="connsiteY794" fmla="*/ 4842314 h 5873360"/>
              <a:gd name="connsiteX795" fmla="*/ 5049327 w 10706713"/>
              <a:gd name="connsiteY795" fmla="*/ 4812995 h 5873360"/>
              <a:gd name="connsiteX796" fmla="*/ 5055434 w 10706713"/>
              <a:gd name="connsiteY796" fmla="*/ 4737252 h 5873360"/>
              <a:gd name="connsiteX797" fmla="*/ 5096971 w 10706713"/>
              <a:gd name="connsiteY797" fmla="*/ 4663953 h 5873360"/>
              <a:gd name="connsiteX798" fmla="*/ 5018785 w 10706713"/>
              <a:gd name="connsiteY798" fmla="*/ 4589431 h 5873360"/>
              <a:gd name="connsiteX799" fmla="*/ 4886848 w 10706713"/>
              <a:gd name="connsiteY799" fmla="*/ 4618751 h 5873360"/>
              <a:gd name="connsiteX800" fmla="*/ 4890513 w 10706713"/>
              <a:gd name="connsiteY800" fmla="*/ 4731145 h 5873360"/>
              <a:gd name="connsiteX801" fmla="*/ 4922275 w 10706713"/>
              <a:gd name="connsiteY801" fmla="*/ 4786119 h 5873360"/>
              <a:gd name="connsiteX802" fmla="*/ 4851419 w 10706713"/>
              <a:gd name="connsiteY802" fmla="*/ 4841092 h 5873360"/>
              <a:gd name="connsiteX803" fmla="*/ 4717038 w 10706713"/>
              <a:gd name="connsiteY803" fmla="*/ 4844757 h 5873360"/>
              <a:gd name="connsiteX804" fmla="*/ 4599761 w 10706713"/>
              <a:gd name="connsiteY804" fmla="*/ 4836207 h 5873360"/>
              <a:gd name="connsiteX805" fmla="*/ 4592431 w 10706713"/>
              <a:gd name="connsiteY805" fmla="*/ 4711598 h 5873360"/>
              <a:gd name="connsiteX806" fmla="*/ 4592431 w 10706713"/>
              <a:gd name="connsiteY806" fmla="*/ 4601649 h 5873360"/>
              <a:gd name="connsiteX807" fmla="*/ 4554559 w 10706713"/>
              <a:gd name="connsiteY807" fmla="*/ 4540566 h 5873360"/>
              <a:gd name="connsiteX808" fmla="*/ 4513024 w 10706713"/>
              <a:gd name="connsiteY808" fmla="*/ 4568664 h 5873360"/>
              <a:gd name="connsiteX809" fmla="*/ 4387193 w 10706713"/>
              <a:gd name="connsiteY809" fmla="*/ 4580881 h 5873360"/>
              <a:gd name="connsiteX810" fmla="*/ 4383528 w 10706713"/>
              <a:gd name="connsiteY810" fmla="*/ 4342660 h 5873360"/>
              <a:gd name="connsiteX811" fmla="*/ 4511802 w 10706713"/>
              <a:gd name="connsiteY811" fmla="*/ 4353653 h 5873360"/>
              <a:gd name="connsiteX812" fmla="*/ 4554559 w 10706713"/>
              <a:gd name="connsiteY812" fmla="*/ 4380530 h 5873360"/>
              <a:gd name="connsiteX813" fmla="*/ 4591208 w 10706713"/>
              <a:gd name="connsiteY813" fmla="*/ 4323113 h 5873360"/>
              <a:gd name="connsiteX814" fmla="*/ 4589988 w 10706713"/>
              <a:gd name="connsiteY814" fmla="*/ 4117874 h 5873360"/>
              <a:gd name="connsiteX815" fmla="*/ 4591209 w 10706713"/>
              <a:gd name="connsiteY815" fmla="*/ 4095045 h 5873360"/>
              <a:gd name="connsiteX816" fmla="*/ 4598520 w 10706713"/>
              <a:gd name="connsiteY816" fmla="*/ 4082397 h 5873360"/>
              <a:gd name="connsiteX817" fmla="*/ 4583287 w 10706713"/>
              <a:gd name="connsiteY817" fmla="*/ 4079453 h 5873360"/>
              <a:gd name="connsiteX818" fmla="*/ 4578273 w 10706713"/>
              <a:gd name="connsiteY818" fmla="*/ 4071084 h 5873360"/>
              <a:gd name="connsiteX819" fmla="*/ 4563116 w 10706713"/>
              <a:gd name="connsiteY819" fmla="*/ 4075034 h 5873360"/>
              <a:gd name="connsiteX820" fmla="*/ 4334667 w 10706713"/>
              <a:gd name="connsiteY820" fmla="*/ 4073812 h 5873360"/>
              <a:gd name="connsiteX821" fmla="*/ 4260146 w 10706713"/>
              <a:gd name="connsiteY821" fmla="*/ 4016394 h 5873360"/>
              <a:gd name="connsiteX822" fmla="*/ 4293131 w 10706713"/>
              <a:gd name="connsiteY822" fmla="*/ 3961420 h 5873360"/>
              <a:gd name="connsiteX823" fmla="*/ 4298018 w 10706713"/>
              <a:gd name="connsiteY823" fmla="*/ 3852693 h 5873360"/>
              <a:gd name="connsiteX824" fmla="*/ 4109888 w 10706713"/>
              <a:gd name="connsiteY824" fmla="*/ 3852693 h 5873360"/>
              <a:gd name="connsiteX825" fmla="*/ 4115998 w 10706713"/>
              <a:gd name="connsiteY825" fmla="*/ 3961420 h 5873360"/>
              <a:gd name="connsiteX826" fmla="*/ 4148981 w 10706713"/>
              <a:gd name="connsiteY826" fmla="*/ 4017617 h 5873360"/>
              <a:gd name="connsiteX827" fmla="*/ 4083011 w 10706713"/>
              <a:gd name="connsiteY827" fmla="*/ 4072589 h 5873360"/>
              <a:gd name="connsiteX828" fmla="*/ 3839905 w 10706713"/>
              <a:gd name="connsiteY828" fmla="*/ 4073812 h 5873360"/>
              <a:gd name="connsiteX829" fmla="*/ 3826205 w 10706713"/>
              <a:gd name="connsiteY829" fmla="*/ 4071086 h 5873360"/>
              <a:gd name="connsiteX830" fmla="*/ 3825356 w 10706713"/>
              <a:gd name="connsiteY830" fmla="*/ 4075532 h 5873360"/>
              <a:gd name="connsiteX831" fmla="*/ 3819231 w 10706713"/>
              <a:gd name="connsiteY831" fmla="*/ 4076967 h 5873360"/>
              <a:gd name="connsiteX832" fmla="*/ 3824236 w 10706713"/>
              <a:gd name="connsiteY832" fmla="*/ 4078740 h 5873360"/>
              <a:gd name="connsiteX833" fmla="*/ 3828054 w 10706713"/>
              <a:gd name="connsiteY833" fmla="*/ 4097523 h 5873360"/>
              <a:gd name="connsiteX834" fmla="*/ 3825611 w 10706713"/>
              <a:gd name="connsiteY834" fmla="*/ 4213580 h 5873360"/>
              <a:gd name="connsiteX835" fmla="*/ 3825611 w 10706713"/>
              <a:gd name="connsiteY835" fmla="*/ 4323529 h 5873360"/>
              <a:gd name="connsiteX836" fmla="*/ 3792626 w 10706713"/>
              <a:gd name="connsiteY836" fmla="*/ 4388276 h 5873360"/>
              <a:gd name="connsiteX837" fmla="*/ 3720550 w 10706713"/>
              <a:gd name="connsiteY837" fmla="*/ 4383389 h 5873360"/>
              <a:gd name="connsiteX838" fmla="*/ 3639920 w 10706713"/>
              <a:gd name="connsiteY838" fmla="*/ 4341854 h 5873360"/>
              <a:gd name="connsiteX839" fmla="*/ 3567844 w 10706713"/>
              <a:gd name="connsiteY839" fmla="*/ 4439586 h 5873360"/>
              <a:gd name="connsiteX840" fmla="*/ 3606936 w 10706713"/>
              <a:gd name="connsiteY840" fmla="*/ 4555642 h 5873360"/>
              <a:gd name="connsiteX841" fmla="*/ 3711997 w 10706713"/>
              <a:gd name="connsiteY841" fmla="*/ 4549533 h 5873360"/>
              <a:gd name="connsiteX842" fmla="*/ 3770637 w 10706713"/>
              <a:gd name="connsiteY842" fmla="*/ 4516550 h 5873360"/>
              <a:gd name="connsiteX843" fmla="*/ 3825611 w 10706713"/>
              <a:gd name="connsiteY843" fmla="*/ 4592292 h 5873360"/>
              <a:gd name="connsiteX844" fmla="*/ 3826832 w 10706713"/>
              <a:gd name="connsiteY844" fmla="*/ 4815853 h 5873360"/>
              <a:gd name="connsiteX845" fmla="*/ 3796291 w 10706713"/>
              <a:gd name="connsiteY845" fmla="*/ 4843951 h 5873360"/>
              <a:gd name="connsiteX846" fmla="*/ 3577616 w 10706713"/>
              <a:gd name="connsiteY846" fmla="*/ 4843951 h 5873360"/>
              <a:gd name="connsiteX847" fmla="*/ 3512868 w 10706713"/>
              <a:gd name="connsiteY847" fmla="*/ 4810968 h 5873360"/>
              <a:gd name="connsiteX848" fmla="*/ 3518976 w 10706713"/>
              <a:gd name="connsiteY848" fmla="*/ 4740111 h 5873360"/>
              <a:gd name="connsiteX849" fmla="*/ 3559291 w 10706713"/>
              <a:gd name="connsiteY849" fmla="*/ 4659482 h 5873360"/>
              <a:gd name="connsiteX850" fmla="*/ 3467666 w 10706713"/>
              <a:gd name="connsiteY850" fmla="*/ 4587405 h 5873360"/>
              <a:gd name="connsiteX851" fmla="*/ 3346722 w 10706713"/>
              <a:gd name="connsiteY851" fmla="*/ 4625277 h 5873360"/>
              <a:gd name="connsiteX852" fmla="*/ 3354052 w 10706713"/>
              <a:gd name="connsiteY852" fmla="*/ 4730339 h 5873360"/>
              <a:gd name="connsiteX853" fmla="*/ 3387037 w 10706713"/>
              <a:gd name="connsiteY853" fmla="*/ 4790199 h 5873360"/>
              <a:gd name="connsiteX854" fmla="*/ 3310075 w 10706713"/>
              <a:gd name="connsiteY854" fmla="*/ 4843951 h 5873360"/>
              <a:gd name="connsiteX855" fmla="*/ 3086512 w 10706713"/>
              <a:gd name="connsiteY855" fmla="*/ 4843951 h 5873360"/>
              <a:gd name="connsiteX856" fmla="*/ 3058414 w 10706713"/>
              <a:gd name="connsiteY856" fmla="*/ 4813411 h 5873360"/>
              <a:gd name="connsiteX857" fmla="*/ 3058414 w 10706713"/>
              <a:gd name="connsiteY857" fmla="*/ 4599622 h 5873360"/>
              <a:gd name="connsiteX858" fmla="*/ 3092620 w 10706713"/>
              <a:gd name="connsiteY858" fmla="*/ 4529988 h 5873360"/>
              <a:gd name="connsiteX859" fmla="*/ 3164698 w 10706713"/>
              <a:gd name="connsiteY859" fmla="*/ 4536095 h 5873360"/>
              <a:gd name="connsiteX860" fmla="*/ 3245326 w 10706713"/>
              <a:gd name="connsiteY860" fmla="*/ 4576410 h 5873360"/>
              <a:gd name="connsiteX861" fmla="*/ 3316182 w 10706713"/>
              <a:gd name="connsiteY861" fmla="*/ 4479900 h 5873360"/>
              <a:gd name="connsiteX862" fmla="*/ 3279533 w 10706713"/>
              <a:gd name="connsiteY862" fmla="*/ 4362621 h 5873360"/>
              <a:gd name="connsiteX863" fmla="*/ 3174471 w 10706713"/>
              <a:gd name="connsiteY863" fmla="*/ 4369951 h 5873360"/>
              <a:gd name="connsiteX864" fmla="*/ 3113389 w 10706713"/>
              <a:gd name="connsiteY864" fmla="*/ 4401714 h 5873360"/>
              <a:gd name="connsiteX865" fmla="*/ 3059635 w 10706713"/>
              <a:gd name="connsiteY865" fmla="*/ 4329637 h 5873360"/>
              <a:gd name="connsiteX866" fmla="*/ 3058414 w 10706713"/>
              <a:gd name="connsiteY866" fmla="*/ 4096301 h 5873360"/>
              <a:gd name="connsiteX867" fmla="*/ 3064827 w 10706713"/>
              <a:gd name="connsiteY867" fmla="*/ 4077365 h 5873360"/>
              <a:gd name="connsiteX868" fmla="*/ 3075384 w 10706713"/>
              <a:gd name="connsiteY868" fmla="*/ 4075019 h 5873360"/>
              <a:gd name="connsiteX869" fmla="*/ 3070224 w 10706713"/>
              <a:gd name="connsiteY869" fmla="*/ 4073700 h 5873360"/>
              <a:gd name="connsiteX870" fmla="*/ 3064325 w 10706713"/>
              <a:gd name="connsiteY870" fmla="*/ 4060261 h 5873360"/>
              <a:gd name="connsiteX871" fmla="*/ 3064171 w 10706713"/>
              <a:gd name="connsiteY871" fmla="*/ 4056974 h 5873360"/>
              <a:gd name="connsiteX872" fmla="*/ 3060475 w 10706713"/>
              <a:gd name="connsiteY872" fmla="*/ 4056974 h 5873360"/>
              <a:gd name="connsiteX873" fmla="*/ 3060499 w 10706713"/>
              <a:gd name="connsiteY873" fmla="*/ 4061652 h 5873360"/>
              <a:gd name="connsiteX874" fmla="*/ 3031179 w 10706713"/>
              <a:gd name="connsiteY874" fmla="*/ 4087307 h 5873360"/>
              <a:gd name="connsiteX875" fmla="*/ 2807619 w 10706713"/>
              <a:gd name="connsiteY875" fmla="*/ 4087307 h 5873360"/>
              <a:gd name="connsiteX876" fmla="*/ 2746537 w 10706713"/>
              <a:gd name="connsiteY876" fmla="*/ 4056767 h 5873360"/>
              <a:gd name="connsiteX877" fmla="*/ 2751421 w 10706713"/>
              <a:gd name="connsiteY877" fmla="*/ 3981025 h 5873360"/>
              <a:gd name="connsiteX878" fmla="*/ 2791735 w 10706713"/>
              <a:gd name="connsiteY878" fmla="*/ 3904060 h 5873360"/>
              <a:gd name="connsiteX879" fmla="*/ 2696446 w 10706713"/>
              <a:gd name="connsiteY879" fmla="*/ 3830761 h 5873360"/>
              <a:gd name="connsiteX880" fmla="*/ 2573061 w 10706713"/>
              <a:gd name="connsiteY880" fmla="*/ 3873519 h 5873360"/>
              <a:gd name="connsiteX881" fmla="*/ 2582836 w 10706713"/>
              <a:gd name="connsiteY881" fmla="*/ 3971250 h 5873360"/>
              <a:gd name="connsiteX882" fmla="*/ 2618262 w 10706713"/>
              <a:gd name="connsiteY882" fmla="*/ 4028669 h 5873360"/>
              <a:gd name="connsiteX883" fmla="*/ 2535188 w 10706713"/>
              <a:gd name="connsiteY883" fmla="*/ 4087307 h 5873360"/>
              <a:gd name="connsiteX884" fmla="*/ 2321403 w 10706713"/>
              <a:gd name="connsiteY884" fmla="*/ 4087307 h 5873360"/>
              <a:gd name="connsiteX885" fmla="*/ 2296053 w 10706713"/>
              <a:gd name="connsiteY885" fmla="*/ 4079978 h 5873360"/>
              <a:gd name="connsiteX886" fmla="*/ 2294568 w 10706713"/>
              <a:gd name="connsiteY886" fmla="*/ 4072641 h 5873360"/>
              <a:gd name="connsiteX887" fmla="*/ 2293261 w 10706713"/>
              <a:gd name="connsiteY887" fmla="*/ 4085140 h 5873360"/>
              <a:gd name="connsiteX888" fmla="*/ 2295314 w 10706713"/>
              <a:gd name="connsiteY888" fmla="*/ 4086060 h 5873360"/>
              <a:gd name="connsiteX889" fmla="*/ 2297755 w 10706713"/>
              <a:gd name="connsiteY889" fmla="*/ 4107287 h 5873360"/>
              <a:gd name="connsiteX890" fmla="*/ 2297755 w 10706713"/>
              <a:gd name="connsiteY890" fmla="*/ 4312524 h 5873360"/>
              <a:gd name="connsiteX891" fmla="*/ 2316081 w 10706713"/>
              <a:gd name="connsiteY891" fmla="*/ 4368720 h 5873360"/>
              <a:gd name="connsiteX892" fmla="*/ 2366168 w 10706713"/>
              <a:gd name="connsiteY892" fmla="*/ 4366276 h 5873360"/>
              <a:gd name="connsiteX893" fmla="*/ 2456572 w 10706713"/>
              <a:gd name="connsiteY893" fmla="*/ 4318631 h 5873360"/>
              <a:gd name="connsiteX894" fmla="*/ 2551857 w 10706713"/>
              <a:gd name="connsiteY894" fmla="*/ 4415143 h 5873360"/>
              <a:gd name="connsiteX895" fmla="*/ 2506657 w 10706713"/>
              <a:gd name="connsiteY895" fmla="*/ 4575179 h 5873360"/>
              <a:gd name="connsiteX896" fmla="*/ 2374721 w 10706713"/>
              <a:gd name="connsiteY896" fmla="*/ 4566627 h 5873360"/>
              <a:gd name="connsiteX897" fmla="*/ 2336848 w 10706713"/>
              <a:gd name="connsiteY897" fmla="*/ 4539752 h 5873360"/>
              <a:gd name="connsiteX898" fmla="*/ 2298979 w 10706713"/>
              <a:gd name="connsiteY898" fmla="*/ 4594726 h 5873360"/>
              <a:gd name="connsiteX899" fmla="*/ 2300196 w 10706713"/>
              <a:gd name="connsiteY899" fmla="*/ 4803628 h 5873360"/>
              <a:gd name="connsiteX900" fmla="*/ 2294090 w 10706713"/>
              <a:gd name="connsiteY900" fmla="*/ 4835238 h 5873360"/>
              <a:gd name="connsiteX901" fmla="*/ 2280623 w 10706713"/>
              <a:gd name="connsiteY901" fmla="*/ 4838929 h 5873360"/>
              <a:gd name="connsiteX902" fmla="*/ 2285326 w 10706713"/>
              <a:gd name="connsiteY902" fmla="*/ 4841576 h 5873360"/>
              <a:gd name="connsiteX903" fmla="*/ 2291740 w 10706713"/>
              <a:gd name="connsiteY903" fmla="*/ 4875782 h 5873360"/>
              <a:gd name="connsiteX904" fmla="*/ 2291740 w 10706713"/>
              <a:gd name="connsiteY904" fmla="*/ 5081020 h 5873360"/>
              <a:gd name="connsiteX905" fmla="*/ 2257531 w 10706713"/>
              <a:gd name="connsiteY905" fmla="*/ 5150652 h 5873360"/>
              <a:gd name="connsiteX906" fmla="*/ 2190340 w 10706713"/>
              <a:gd name="connsiteY906" fmla="*/ 5144545 h 5873360"/>
              <a:gd name="connsiteX907" fmla="*/ 2110933 w 10706713"/>
              <a:gd name="connsiteY907" fmla="*/ 5100565 h 5873360"/>
              <a:gd name="connsiteX908" fmla="*/ 2035191 w 10706713"/>
              <a:gd name="connsiteY908" fmla="*/ 5200741 h 5873360"/>
              <a:gd name="connsiteX909" fmla="*/ 2079170 w 10706713"/>
              <a:gd name="connsiteY909" fmla="*/ 5319241 h 5873360"/>
              <a:gd name="connsiteX910" fmla="*/ 2176904 w 10706713"/>
              <a:gd name="connsiteY910" fmla="*/ 5310690 h 5873360"/>
              <a:gd name="connsiteX911" fmla="*/ 2240431 w 10706713"/>
              <a:gd name="connsiteY911" fmla="*/ 5276483 h 5873360"/>
              <a:gd name="connsiteX912" fmla="*/ 2292959 w 10706713"/>
              <a:gd name="connsiteY912" fmla="*/ 5359555 h 5873360"/>
              <a:gd name="connsiteX913" fmla="*/ 2290518 w 10706713"/>
              <a:gd name="connsiteY913" fmla="*/ 5473169 h 5873360"/>
              <a:gd name="connsiteX914" fmla="*/ 2281965 w 10706713"/>
              <a:gd name="connsiteY914" fmla="*/ 5597778 h 5873360"/>
              <a:gd name="connsiteX915" fmla="*/ 2153692 w 10706713"/>
              <a:gd name="connsiteY915" fmla="*/ 5603886 h 5873360"/>
              <a:gd name="connsiteX916" fmla="*/ 2043741 w 10706713"/>
              <a:gd name="connsiteY916" fmla="*/ 5603886 h 5873360"/>
              <a:gd name="connsiteX917" fmla="*/ 1987546 w 10706713"/>
              <a:gd name="connsiteY917" fmla="*/ 5640535 h 5873360"/>
              <a:gd name="connsiteX918" fmla="*/ 2015644 w 10706713"/>
              <a:gd name="connsiteY918" fmla="*/ 5683293 h 5873360"/>
              <a:gd name="connsiteX919" fmla="*/ 1980216 w 10706713"/>
              <a:gd name="connsiteY919" fmla="*/ 5848216 h 5873360"/>
              <a:gd name="connsiteX920" fmla="*/ 1787195 w 10706713"/>
              <a:gd name="connsiteY920" fmla="*/ 5806679 h 5873360"/>
              <a:gd name="connsiteX921" fmla="*/ 1796970 w 10706713"/>
              <a:gd name="connsiteY921" fmla="*/ 5684515 h 5873360"/>
              <a:gd name="connsiteX922" fmla="*/ 1827510 w 10706713"/>
              <a:gd name="connsiteY922" fmla="*/ 5639313 h 5873360"/>
              <a:gd name="connsiteX923" fmla="*/ 1761540 w 10706713"/>
              <a:gd name="connsiteY923" fmla="*/ 5602663 h 5873360"/>
              <a:gd name="connsiteX924" fmla="*/ 1561189 w 10706713"/>
              <a:gd name="connsiteY924" fmla="*/ 5603886 h 5873360"/>
              <a:gd name="connsiteX925" fmla="*/ 1519654 w 10706713"/>
              <a:gd name="connsiteY925" fmla="*/ 5561128 h 5873360"/>
              <a:gd name="connsiteX926" fmla="*/ 1519654 w 10706713"/>
              <a:gd name="connsiteY926" fmla="*/ 5365663 h 5873360"/>
              <a:gd name="connsiteX927" fmla="*/ 1555081 w 10706713"/>
              <a:gd name="connsiteY927" fmla="*/ 5286256 h 5873360"/>
              <a:gd name="connsiteX928" fmla="*/ 1623494 w 10706713"/>
              <a:gd name="connsiteY928" fmla="*/ 5292366 h 5873360"/>
              <a:gd name="connsiteX929" fmla="*/ 1704123 w 10706713"/>
              <a:gd name="connsiteY929" fmla="*/ 5335123 h 5873360"/>
              <a:gd name="connsiteX930" fmla="*/ 1778645 w 10706713"/>
              <a:gd name="connsiteY930" fmla="*/ 5239834 h 5873360"/>
              <a:gd name="connsiteX931" fmla="*/ 1738328 w 10706713"/>
              <a:gd name="connsiteY931" fmla="*/ 5120112 h 5873360"/>
              <a:gd name="connsiteX932" fmla="*/ 1636932 w 10706713"/>
              <a:gd name="connsiteY932" fmla="*/ 5126220 h 5873360"/>
              <a:gd name="connsiteX933" fmla="*/ 1579514 w 10706713"/>
              <a:gd name="connsiteY933" fmla="*/ 5161649 h 5873360"/>
              <a:gd name="connsiteX934" fmla="*/ 1520875 w 10706713"/>
              <a:gd name="connsiteY934" fmla="*/ 5083463 h 5873360"/>
              <a:gd name="connsiteX935" fmla="*/ 1519654 w 10706713"/>
              <a:gd name="connsiteY935" fmla="*/ 4859900 h 5873360"/>
              <a:gd name="connsiteX936" fmla="*/ 1528816 w 10706713"/>
              <a:gd name="connsiteY936" fmla="*/ 4836537 h 5873360"/>
              <a:gd name="connsiteX937" fmla="*/ 1534645 w 10706713"/>
              <a:gd name="connsiteY937" fmla="*/ 4835976 h 5873360"/>
              <a:gd name="connsiteX938" fmla="*/ 1529075 w 10706713"/>
              <a:gd name="connsiteY938" fmla="*/ 4823064 h 5873360"/>
              <a:gd name="connsiteX939" fmla="*/ 1524770 w 10706713"/>
              <a:gd name="connsiteY939" fmla="*/ 4829118 h 5873360"/>
              <a:gd name="connsiteX940" fmla="*/ 1502780 w 10706713"/>
              <a:gd name="connsiteY940" fmla="*/ 4833241 h 5873360"/>
              <a:gd name="connsiteX941" fmla="*/ 1279219 w 10706713"/>
              <a:gd name="connsiteY941" fmla="*/ 4833241 h 5873360"/>
              <a:gd name="connsiteX942" fmla="*/ 1218136 w 10706713"/>
              <a:gd name="connsiteY942" fmla="*/ 4802701 h 5873360"/>
              <a:gd name="connsiteX943" fmla="*/ 1223022 w 10706713"/>
              <a:gd name="connsiteY943" fmla="*/ 4726959 h 5873360"/>
              <a:gd name="connsiteX944" fmla="*/ 1263336 w 10706713"/>
              <a:gd name="connsiteY944" fmla="*/ 4649994 h 5873360"/>
              <a:gd name="connsiteX945" fmla="*/ 1168047 w 10706713"/>
              <a:gd name="connsiteY945" fmla="*/ 4576695 h 5873360"/>
              <a:gd name="connsiteX946" fmla="*/ 1044661 w 10706713"/>
              <a:gd name="connsiteY946" fmla="*/ 4619453 h 5873360"/>
              <a:gd name="connsiteX947" fmla="*/ 1054435 w 10706713"/>
              <a:gd name="connsiteY947" fmla="*/ 4717184 h 5873360"/>
              <a:gd name="connsiteX948" fmla="*/ 1089863 w 10706713"/>
              <a:gd name="connsiteY948" fmla="*/ 4774603 h 5873360"/>
              <a:gd name="connsiteX949" fmla="*/ 1006791 w 10706713"/>
              <a:gd name="connsiteY949" fmla="*/ 4833241 h 5873360"/>
              <a:gd name="connsiteX950" fmla="*/ 793002 w 10706713"/>
              <a:gd name="connsiteY950" fmla="*/ 4833241 h 5873360"/>
              <a:gd name="connsiteX951" fmla="*/ 762460 w 10706713"/>
              <a:gd name="connsiteY951" fmla="*/ 4800256 h 5873360"/>
              <a:gd name="connsiteX952" fmla="*/ 763683 w 10706713"/>
              <a:gd name="connsiteY952" fmla="*/ 4599905 h 5873360"/>
              <a:gd name="connsiteX953" fmla="*/ 742913 w 10706713"/>
              <a:gd name="connsiteY953" fmla="*/ 4538823 h 5873360"/>
              <a:gd name="connsiteX954" fmla="*/ 694048 w 10706713"/>
              <a:gd name="connsiteY954" fmla="*/ 4540045 h 5873360"/>
              <a:gd name="connsiteX955" fmla="*/ 590207 w 10706713"/>
              <a:gd name="connsiteY955" fmla="*/ 4584025 h 5873360"/>
              <a:gd name="connsiteX956" fmla="*/ 504692 w 10706713"/>
              <a:gd name="connsiteY956" fmla="*/ 4467968 h 5873360"/>
              <a:gd name="connsiteX957" fmla="*/ 559667 w 10706713"/>
              <a:gd name="connsiteY957" fmla="*/ 4325035 h 5873360"/>
              <a:gd name="connsiteX958" fmla="*/ 680611 w 10706713"/>
              <a:gd name="connsiteY958" fmla="*/ 4334809 h 5873360"/>
              <a:gd name="connsiteX959" fmla="*/ 727033 w 10706713"/>
              <a:gd name="connsiteY959" fmla="*/ 4364127 h 5873360"/>
              <a:gd name="connsiteX960" fmla="*/ 762460 w 10706713"/>
              <a:gd name="connsiteY960" fmla="*/ 4301824 h 5873360"/>
              <a:gd name="connsiteX961" fmla="*/ 761244 w 10706713"/>
              <a:gd name="connsiteY961" fmla="*/ 4097535 h 5873360"/>
              <a:gd name="connsiteX962" fmla="*/ 757501 w 10706713"/>
              <a:gd name="connsiteY962" fmla="*/ 4099373 h 5873360"/>
              <a:gd name="connsiteX963" fmla="*/ 742856 w 10706713"/>
              <a:gd name="connsiteY963" fmla="*/ 4098729 h 5873360"/>
              <a:gd name="connsiteX964" fmla="*/ 542505 w 10706713"/>
              <a:gd name="connsiteY964" fmla="*/ 4098729 h 5873360"/>
              <a:gd name="connsiteX965" fmla="*/ 488752 w 10706713"/>
              <a:gd name="connsiteY965" fmla="*/ 4112166 h 5873360"/>
              <a:gd name="connsiteX966" fmla="*/ 486308 w 10706713"/>
              <a:gd name="connsiteY966" fmla="*/ 4172028 h 5873360"/>
              <a:gd name="connsiteX967" fmla="*/ 530288 w 10706713"/>
              <a:gd name="connsiteY967" fmla="*/ 4263652 h 5873360"/>
              <a:gd name="connsiteX968" fmla="*/ 425226 w 10706713"/>
              <a:gd name="connsiteY968" fmla="*/ 4355274 h 5873360"/>
              <a:gd name="connsiteX969" fmla="*/ 267632 w 10706713"/>
              <a:gd name="connsiteY969" fmla="*/ 4302744 h 5873360"/>
              <a:gd name="connsiteX970" fmla="*/ 279849 w 10706713"/>
              <a:gd name="connsiteY970" fmla="*/ 4180578 h 5873360"/>
              <a:gd name="connsiteX971" fmla="*/ 310389 w 10706713"/>
              <a:gd name="connsiteY971" fmla="*/ 4140265 h 5873360"/>
              <a:gd name="connsiteX972" fmla="*/ 246864 w 10706713"/>
              <a:gd name="connsiteY972" fmla="*/ 4099951 h 5873360"/>
              <a:gd name="connsiteX973" fmla="*/ 42848 w 10706713"/>
              <a:gd name="connsiteY973" fmla="*/ 4101171 h 5873360"/>
              <a:gd name="connsiteX974" fmla="*/ 3756 w 10706713"/>
              <a:gd name="connsiteY974" fmla="*/ 4062079 h 5873360"/>
              <a:gd name="connsiteX975" fmla="*/ 3746 w 10706713"/>
              <a:gd name="connsiteY975" fmla="*/ 4060664 h 5873360"/>
              <a:gd name="connsiteX976" fmla="*/ 0 w 10706713"/>
              <a:gd name="connsiteY976" fmla="*/ 4060664 h 5873360"/>
              <a:gd name="connsiteX977" fmla="*/ 0 w 10706713"/>
              <a:gd name="connsiteY977" fmla="*/ 2600525 h 5873360"/>
              <a:gd name="connsiteX978" fmla="*/ 1 w 10706713"/>
              <a:gd name="connsiteY978" fmla="*/ 2600525 h 5873360"/>
              <a:gd name="connsiteX979" fmla="*/ 1 w 10706713"/>
              <a:gd name="connsiteY979" fmla="*/ 2600330 h 5873360"/>
              <a:gd name="connsiteX980" fmla="*/ 36651 w 10706713"/>
              <a:gd name="connsiteY980" fmla="*/ 2562458 h 5873360"/>
              <a:gd name="connsiteX981" fmla="*/ 237002 w 10706713"/>
              <a:gd name="connsiteY981" fmla="*/ 2563681 h 5873360"/>
              <a:gd name="connsiteX982" fmla="*/ 290754 w 10706713"/>
              <a:gd name="connsiteY982" fmla="*/ 2549021 h 5873360"/>
              <a:gd name="connsiteX983" fmla="*/ 291974 w 10706713"/>
              <a:gd name="connsiteY983" fmla="*/ 2496491 h 5873360"/>
              <a:gd name="connsiteX984" fmla="*/ 247997 w 10706713"/>
              <a:gd name="connsiteY984" fmla="*/ 2396314 h 5873360"/>
              <a:gd name="connsiteX985" fmla="*/ 351836 w 10706713"/>
              <a:gd name="connsiteY985" fmla="*/ 2309577 h 5873360"/>
              <a:gd name="connsiteX986" fmla="*/ 397056 w 10706713"/>
              <a:gd name="connsiteY986" fmla="*/ 2306809 h 5873360"/>
              <a:gd name="connsiteX987" fmla="*/ 508207 w 10706713"/>
              <a:gd name="connsiteY987" fmla="*/ 2363330 h 5873360"/>
              <a:gd name="connsiteX988" fmla="*/ 495990 w 10706713"/>
              <a:gd name="connsiteY988" fmla="*/ 2484274 h 5873360"/>
              <a:gd name="connsiteX989" fmla="*/ 465450 w 10706713"/>
              <a:gd name="connsiteY989" fmla="*/ 2525809 h 5873360"/>
              <a:gd name="connsiteX990" fmla="*/ 526532 w 10706713"/>
              <a:gd name="connsiteY990" fmla="*/ 2563681 h 5873360"/>
              <a:gd name="connsiteX991" fmla="*/ 726883 w 10706713"/>
              <a:gd name="connsiteY991" fmla="*/ 2562458 h 5873360"/>
              <a:gd name="connsiteX992" fmla="*/ 762769 w 10706713"/>
              <a:gd name="connsiteY992" fmla="*/ 2569790 h 5873360"/>
              <a:gd name="connsiteX993" fmla="*/ 766292 w 10706713"/>
              <a:gd name="connsiteY993" fmla="*/ 2576126 h 5873360"/>
              <a:gd name="connsiteX994" fmla="*/ 767649 w 10706713"/>
              <a:gd name="connsiteY994" fmla="*/ 2568763 h 5873360"/>
              <a:gd name="connsiteX995" fmla="*/ 794442 w 10706713"/>
              <a:gd name="connsiteY995" fmla="*/ 2561004 h 5873360"/>
              <a:gd name="connsiteX996" fmla="*/ 772049 w 10706713"/>
              <a:gd name="connsiteY996" fmla="*/ 2555278 h 5873360"/>
              <a:gd name="connsiteX997" fmla="*/ 765177 w 10706713"/>
              <a:gd name="connsiteY997" fmla="*/ 2521071 h 5873360"/>
              <a:gd name="connsiteX998" fmla="*/ 766400 w 10706713"/>
              <a:gd name="connsiteY998" fmla="*/ 2330494 h 5873360"/>
              <a:gd name="connsiteX999" fmla="*/ 754182 w 10706713"/>
              <a:gd name="connsiteY999" fmla="*/ 2280406 h 5873360"/>
              <a:gd name="connsiteX1000" fmla="*/ 691880 w 10706713"/>
              <a:gd name="connsiteY1000" fmla="*/ 2276741 h 5873360"/>
              <a:gd name="connsiteX1001" fmla="*/ 523291 w 10706713"/>
              <a:gd name="connsiteY1001" fmla="*/ 2257194 h 5873360"/>
              <a:gd name="connsiteX1002" fmla="*/ 559941 w 10706713"/>
              <a:gd name="connsiteY1002" fmla="*/ 2059288 h 5873360"/>
              <a:gd name="connsiteX1003" fmla="*/ 684548 w 10706713"/>
              <a:gd name="connsiteY1003" fmla="*/ 2070281 h 5873360"/>
              <a:gd name="connsiteX1004" fmla="*/ 726085 w 10706713"/>
              <a:gd name="connsiteY1004" fmla="*/ 2099601 h 5873360"/>
              <a:gd name="connsiteX1005" fmla="*/ 763955 w 10706713"/>
              <a:gd name="connsiteY1005" fmla="*/ 2038518 h 5873360"/>
              <a:gd name="connsiteX1006" fmla="*/ 762735 w 10706713"/>
              <a:gd name="connsiteY1006" fmla="*/ 1852827 h 5873360"/>
              <a:gd name="connsiteX1007" fmla="*/ 790051 w 10706713"/>
              <a:gd name="connsiteY1007" fmla="*/ 1793730 h 5873360"/>
              <a:gd name="connsiteX1008" fmla="*/ 808480 w 10706713"/>
              <a:gd name="connsiteY1008" fmla="*/ 1794011 h 5873360"/>
              <a:gd name="connsiteX1009" fmla="*/ 808480 w 10706713"/>
              <a:gd name="connsiteY1009" fmla="*/ 1788718 h 5873360"/>
              <a:gd name="connsiteX1010" fmla="*/ 803535 w 10706713"/>
              <a:gd name="connsiteY1010" fmla="*/ 1788233 h 5873360"/>
              <a:gd name="connsiteX1011" fmla="*/ 774603 w 10706713"/>
              <a:gd name="connsiteY1011" fmla="*/ 1765268 h 5873360"/>
              <a:gd name="connsiteX1012" fmla="*/ 772067 w 10706713"/>
              <a:gd name="connsiteY1012" fmla="*/ 1752980 h 5873360"/>
              <a:gd name="connsiteX1013" fmla="*/ 772084 w 10706713"/>
              <a:gd name="connsiteY1013" fmla="*/ 1756000 h 5873360"/>
              <a:gd name="connsiteX1014" fmla="*/ 734212 w 10706713"/>
              <a:gd name="connsiteY1014" fmla="*/ 1796315 h 5873360"/>
              <a:gd name="connsiteX1015" fmla="*/ 533862 w 10706713"/>
              <a:gd name="connsiteY1015" fmla="*/ 1795094 h 5873360"/>
              <a:gd name="connsiteX1016" fmla="*/ 477665 w 10706713"/>
              <a:gd name="connsiteY1016" fmla="*/ 1815862 h 5873360"/>
              <a:gd name="connsiteX1017" fmla="*/ 480109 w 10706713"/>
              <a:gd name="connsiteY1017" fmla="*/ 1864727 h 5873360"/>
              <a:gd name="connsiteX1018" fmla="*/ 525311 w 10706713"/>
              <a:gd name="connsiteY1018" fmla="*/ 1963681 h 5873360"/>
              <a:gd name="connsiteX1019" fmla="*/ 411697 w 10706713"/>
              <a:gd name="connsiteY1019" fmla="*/ 2051640 h 5873360"/>
              <a:gd name="connsiteX1020" fmla="*/ 267543 w 10706713"/>
              <a:gd name="connsiteY1020" fmla="*/ 2000331 h 5873360"/>
              <a:gd name="connsiteX1021" fmla="*/ 276094 w 10706713"/>
              <a:gd name="connsiteY1021" fmla="*/ 1875722 h 5873360"/>
              <a:gd name="connsiteX1022" fmla="*/ 305413 w 10706713"/>
              <a:gd name="connsiteY1022" fmla="*/ 1830522 h 5873360"/>
              <a:gd name="connsiteX1023" fmla="*/ 243109 w 10706713"/>
              <a:gd name="connsiteY1023" fmla="*/ 1795094 h 5873360"/>
              <a:gd name="connsiteX1024" fmla="*/ 42758 w 10706713"/>
              <a:gd name="connsiteY1024" fmla="*/ 1796315 h 5873360"/>
              <a:gd name="connsiteX1025" fmla="*/ 2216 w 10706713"/>
              <a:gd name="connsiteY1025" fmla="*/ 1777933 h 5873360"/>
              <a:gd name="connsiteX1026" fmla="*/ 1572 w 10706713"/>
              <a:gd name="connsiteY1026" fmla="*/ 1771555 h 5873360"/>
              <a:gd name="connsiteX1027" fmla="*/ 0 w 10706713"/>
              <a:gd name="connsiteY1027" fmla="*/ 1771555 h 5873360"/>
              <a:gd name="connsiteX1028" fmla="*/ 0 w 10706713"/>
              <a:gd name="connsiteY1028" fmla="*/ 991903 h 5873360"/>
              <a:gd name="connsiteX1029" fmla="*/ 0 w 10706713"/>
              <a:gd name="connsiteY1029" fmla="*/ 291895 h 5873360"/>
              <a:gd name="connsiteX1030" fmla="*/ 0 w 10706713"/>
              <a:gd name="connsiteY1030" fmla="*/ 267612 h 5873360"/>
              <a:gd name="connsiteX1031" fmla="*/ 4597 w 10706713"/>
              <a:gd name="connsiteY1031" fmla="*/ 267612 h 5873360"/>
              <a:gd name="connsiteX1032" fmla="*/ 7330 w 10706713"/>
              <a:gd name="connsiteY1032" fmla="*/ 262118 h 5873360"/>
              <a:gd name="connsiteX1033" fmla="*/ 36650 w 10706713"/>
              <a:gd name="connsiteY1033" fmla="*/ 255246 h 5873360"/>
              <a:gd name="connsiteX1034" fmla="*/ 237001 w 10706713"/>
              <a:gd name="connsiteY1034" fmla="*/ 256468 h 5873360"/>
              <a:gd name="connsiteX1035" fmla="*/ 289531 w 10706713"/>
              <a:gd name="connsiteY1035" fmla="*/ 240586 h 5873360"/>
              <a:gd name="connsiteX1036" fmla="*/ 288311 w 10706713"/>
              <a:gd name="connsiteY1036" fmla="*/ 188056 h 5873360"/>
              <a:gd name="connsiteX1037" fmla="*/ 243109 w 10706713"/>
              <a:gd name="connsiteY1037" fmla="*/ 97654 h 5873360"/>
              <a:gd name="connsiteX1038" fmla="*/ 342063 w 10706713"/>
              <a:gd name="connsiteY1038" fmla="*/ 4807 h 5873360"/>
              <a:gd name="connsiteX1039" fmla="*/ 386825 w 10706713"/>
              <a:gd name="connsiteY1039" fmla="*/ 35 h 58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</a:cxnLst>
            <a:rect l="l" t="t" r="r" b="b"/>
            <a:pathLst>
              <a:path w="10706713" h="5873360">
                <a:moveTo>
                  <a:pt x="7252480" y="4589035"/>
                </a:moveTo>
                <a:cubicBezTo>
                  <a:pt x="7266949" y="4588558"/>
                  <a:pt x="7281914" y="4589398"/>
                  <a:pt x="7297185" y="4590925"/>
                </a:cubicBezTo>
                <a:cubicBezTo>
                  <a:pt x="7342387" y="4595810"/>
                  <a:pt x="7393696" y="4637347"/>
                  <a:pt x="7404691" y="4680105"/>
                </a:cubicBezTo>
                <a:cubicBezTo>
                  <a:pt x="7416907" y="4724084"/>
                  <a:pt x="7392474" y="4754626"/>
                  <a:pt x="7359489" y="4776616"/>
                </a:cubicBezTo>
                <a:cubicBezTo>
                  <a:pt x="7328947" y="4797384"/>
                  <a:pt x="7341165" y="4813266"/>
                  <a:pt x="7361932" y="4831591"/>
                </a:cubicBezTo>
                <a:cubicBezTo>
                  <a:pt x="7376592" y="4845028"/>
                  <a:pt x="7394917" y="4847471"/>
                  <a:pt x="7414464" y="4847471"/>
                </a:cubicBezTo>
                <a:cubicBezTo>
                  <a:pt x="7482876" y="4846250"/>
                  <a:pt x="7551288" y="4847471"/>
                  <a:pt x="7619700" y="4846250"/>
                </a:cubicBezTo>
                <a:cubicBezTo>
                  <a:pt x="7642912" y="4846250"/>
                  <a:pt x="7649020" y="4852358"/>
                  <a:pt x="7649020" y="4875568"/>
                </a:cubicBezTo>
                <a:cubicBezTo>
                  <a:pt x="7647799" y="4948868"/>
                  <a:pt x="7649020" y="5020947"/>
                  <a:pt x="7649020" y="5094244"/>
                </a:cubicBezTo>
                <a:cubicBezTo>
                  <a:pt x="7649020" y="5134559"/>
                  <a:pt x="7627032" y="5158993"/>
                  <a:pt x="7592825" y="5173653"/>
                </a:cubicBezTo>
                <a:cubicBezTo>
                  <a:pt x="7557397" y="5189533"/>
                  <a:pt x="7550068" y="5155328"/>
                  <a:pt x="7534185" y="5139446"/>
                </a:cubicBezTo>
                <a:cubicBezTo>
                  <a:pt x="7497536" y="5101574"/>
                  <a:pt x="7473103" y="5099131"/>
                  <a:pt x="7432789" y="5132116"/>
                </a:cubicBezTo>
                <a:cubicBezTo>
                  <a:pt x="7388809" y="5168766"/>
                  <a:pt x="7386366" y="5216410"/>
                  <a:pt x="7394917" y="5266498"/>
                </a:cubicBezTo>
                <a:cubicBezTo>
                  <a:pt x="7402247" y="5310477"/>
                  <a:pt x="7432789" y="5336132"/>
                  <a:pt x="7470661" y="5349570"/>
                </a:cubicBezTo>
                <a:cubicBezTo>
                  <a:pt x="7504866" y="5361787"/>
                  <a:pt x="7525635" y="5332467"/>
                  <a:pt x="7542738" y="5308034"/>
                </a:cubicBezTo>
                <a:cubicBezTo>
                  <a:pt x="7568392" y="5272605"/>
                  <a:pt x="7594047" y="5278715"/>
                  <a:pt x="7622145" y="5304369"/>
                </a:cubicBezTo>
                <a:cubicBezTo>
                  <a:pt x="7640469" y="5321472"/>
                  <a:pt x="7650242" y="5342240"/>
                  <a:pt x="7649020" y="5367894"/>
                </a:cubicBezTo>
                <a:cubicBezTo>
                  <a:pt x="7647799" y="5403322"/>
                  <a:pt x="7649020" y="5437529"/>
                  <a:pt x="7649020" y="5472956"/>
                </a:cubicBezTo>
                <a:cubicBezTo>
                  <a:pt x="7647799" y="5510828"/>
                  <a:pt x="7647799" y="5548700"/>
                  <a:pt x="7650242" y="5585348"/>
                </a:cubicBezTo>
                <a:cubicBezTo>
                  <a:pt x="7650242" y="5600008"/>
                  <a:pt x="7651464" y="5613447"/>
                  <a:pt x="7629475" y="5613447"/>
                </a:cubicBezTo>
                <a:cubicBezTo>
                  <a:pt x="7550068" y="5612225"/>
                  <a:pt x="7470661" y="5613447"/>
                  <a:pt x="7391254" y="5611003"/>
                </a:cubicBezTo>
                <a:cubicBezTo>
                  <a:pt x="7357047" y="5609782"/>
                  <a:pt x="7333835" y="5586570"/>
                  <a:pt x="7321619" y="5554808"/>
                </a:cubicBezTo>
                <a:cubicBezTo>
                  <a:pt x="7309402" y="5523043"/>
                  <a:pt x="7338722" y="5514493"/>
                  <a:pt x="7354604" y="5499833"/>
                </a:cubicBezTo>
                <a:cubicBezTo>
                  <a:pt x="7397361" y="5461961"/>
                  <a:pt x="7398582" y="5436306"/>
                  <a:pt x="7359489" y="5392327"/>
                </a:cubicBezTo>
                <a:cubicBezTo>
                  <a:pt x="7325284" y="5354457"/>
                  <a:pt x="7282525" y="5353234"/>
                  <a:pt x="7237325" y="5358122"/>
                </a:cubicBezTo>
                <a:cubicBezTo>
                  <a:pt x="7189680" y="5363009"/>
                  <a:pt x="7162803" y="5392327"/>
                  <a:pt x="7146923" y="5432642"/>
                </a:cubicBezTo>
                <a:cubicBezTo>
                  <a:pt x="7132263" y="5470513"/>
                  <a:pt x="7162803" y="5490059"/>
                  <a:pt x="7187238" y="5508384"/>
                </a:cubicBezTo>
                <a:cubicBezTo>
                  <a:pt x="7220222" y="5534040"/>
                  <a:pt x="7215335" y="5557250"/>
                  <a:pt x="7192123" y="5584127"/>
                </a:cubicBezTo>
                <a:cubicBezTo>
                  <a:pt x="7172578" y="5608560"/>
                  <a:pt x="7146923" y="5614668"/>
                  <a:pt x="7116381" y="5614668"/>
                </a:cubicBezTo>
                <a:cubicBezTo>
                  <a:pt x="7050412" y="5613447"/>
                  <a:pt x="6985665" y="5612225"/>
                  <a:pt x="6920917" y="5614668"/>
                </a:cubicBezTo>
                <a:cubicBezTo>
                  <a:pt x="6890376" y="5615890"/>
                  <a:pt x="6879381" y="5609782"/>
                  <a:pt x="6880603" y="5576797"/>
                </a:cubicBezTo>
                <a:cubicBezTo>
                  <a:pt x="6884268" y="5509606"/>
                  <a:pt x="6881825" y="5441194"/>
                  <a:pt x="6881825" y="5372782"/>
                </a:cubicBezTo>
                <a:cubicBezTo>
                  <a:pt x="6881825" y="5342240"/>
                  <a:pt x="6865943" y="5320250"/>
                  <a:pt x="6840288" y="5309255"/>
                </a:cubicBezTo>
                <a:cubicBezTo>
                  <a:pt x="6817076" y="5299482"/>
                  <a:pt x="6810969" y="5327580"/>
                  <a:pt x="6798753" y="5339797"/>
                </a:cubicBezTo>
                <a:cubicBezTo>
                  <a:pt x="6758437" y="5380111"/>
                  <a:pt x="6721787" y="5383776"/>
                  <a:pt x="6676587" y="5350792"/>
                </a:cubicBezTo>
                <a:cubicBezTo>
                  <a:pt x="6625278" y="5312920"/>
                  <a:pt x="6617948" y="5261612"/>
                  <a:pt x="6622835" y="5202971"/>
                </a:cubicBezTo>
                <a:cubicBezTo>
                  <a:pt x="6627722" y="5145554"/>
                  <a:pt x="6661927" y="5110126"/>
                  <a:pt x="6712014" y="5090581"/>
                </a:cubicBezTo>
                <a:cubicBezTo>
                  <a:pt x="6758437" y="5072256"/>
                  <a:pt x="6786536" y="5102796"/>
                  <a:pt x="6810969" y="5135781"/>
                </a:cubicBezTo>
                <a:cubicBezTo>
                  <a:pt x="6829293" y="5160214"/>
                  <a:pt x="6843953" y="5152884"/>
                  <a:pt x="6861056" y="5135781"/>
                </a:cubicBezTo>
                <a:cubicBezTo>
                  <a:pt x="6875716" y="5119899"/>
                  <a:pt x="6880603" y="5101574"/>
                  <a:pt x="6880603" y="5079584"/>
                </a:cubicBezTo>
                <a:cubicBezTo>
                  <a:pt x="6879381" y="5013615"/>
                  <a:pt x="6881825" y="4948868"/>
                  <a:pt x="6879381" y="4884121"/>
                </a:cubicBezTo>
                <a:cubicBezTo>
                  <a:pt x="6878160" y="4854801"/>
                  <a:pt x="6884268" y="4843806"/>
                  <a:pt x="6917253" y="4845028"/>
                </a:cubicBezTo>
                <a:cubicBezTo>
                  <a:pt x="6984442" y="4847471"/>
                  <a:pt x="7050412" y="4845028"/>
                  <a:pt x="7117603" y="4846250"/>
                </a:cubicBezTo>
                <a:cubicBezTo>
                  <a:pt x="7148144" y="4846250"/>
                  <a:pt x="7171356" y="4834033"/>
                  <a:pt x="7183573" y="4808378"/>
                </a:cubicBezTo>
                <a:cubicBezTo>
                  <a:pt x="7195788" y="4781501"/>
                  <a:pt x="7164026" y="4776616"/>
                  <a:pt x="7151809" y="4763177"/>
                </a:cubicBezTo>
                <a:cubicBezTo>
                  <a:pt x="7113938" y="4725306"/>
                  <a:pt x="7109051" y="4691100"/>
                  <a:pt x="7140814" y="4645899"/>
                </a:cubicBezTo>
                <a:cubicBezTo>
                  <a:pt x="7170133" y="4603752"/>
                  <a:pt x="7209073" y="4590467"/>
                  <a:pt x="7252480" y="4589035"/>
                </a:cubicBezTo>
                <a:close/>
                <a:moveTo>
                  <a:pt x="9532398" y="4586057"/>
                </a:moveTo>
                <a:cubicBezTo>
                  <a:pt x="9575614" y="4580407"/>
                  <a:pt x="9620815" y="4591708"/>
                  <a:pt x="9652578" y="4622249"/>
                </a:cubicBezTo>
                <a:cubicBezTo>
                  <a:pt x="9709995" y="4677223"/>
                  <a:pt x="9711218" y="4721203"/>
                  <a:pt x="9647691" y="4772511"/>
                </a:cubicBezTo>
                <a:cubicBezTo>
                  <a:pt x="9617149" y="4796945"/>
                  <a:pt x="9626923" y="4812827"/>
                  <a:pt x="9648913" y="4832372"/>
                </a:cubicBezTo>
                <a:cubicBezTo>
                  <a:pt x="9664795" y="4845810"/>
                  <a:pt x="9683118" y="4847032"/>
                  <a:pt x="9702665" y="4847032"/>
                </a:cubicBezTo>
                <a:cubicBezTo>
                  <a:pt x="9771078" y="4847032"/>
                  <a:pt x="9839490" y="4848254"/>
                  <a:pt x="9907904" y="4847032"/>
                </a:cubicBezTo>
                <a:cubicBezTo>
                  <a:pt x="9926228" y="4847032"/>
                  <a:pt x="9936001" y="4849475"/>
                  <a:pt x="9936001" y="4872687"/>
                </a:cubicBezTo>
                <a:cubicBezTo>
                  <a:pt x="9934779" y="4947207"/>
                  <a:pt x="9936001" y="5021728"/>
                  <a:pt x="9934779" y="5096248"/>
                </a:cubicBezTo>
                <a:cubicBezTo>
                  <a:pt x="9933558" y="5134120"/>
                  <a:pt x="9911568" y="5159775"/>
                  <a:pt x="9876139" y="5174434"/>
                </a:cubicBezTo>
                <a:cubicBezTo>
                  <a:pt x="9840712" y="5187872"/>
                  <a:pt x="9834604" y="5156110"/>
                  <a:pt x="9818722" y="5139007"/>
                </a:cubicBezTo>
                <a:cubicBezTo>
                  <a:pt x="9783295" y="5101135"/>
                  <a:pt x="9761305" y="5098692"/>
                  <a:pt x="9720990" y="5129233"/>
                </a:cubicBezTo>
                <a:cubicBezTo>
                  <a:pt x="9681898" y="5158554"/>
                  <a:pt x="9674568" y="5197645"/>
                  <a:pt x="9677011" y="5242846"/>
                </a:cubicBezTo>
                <a:cubicBezTo>
                  <a:pt x="9679455" y="5292935"/>
                  <a:pt x="9706330" y="5334471"/>
                  <a:pt x="9750310" y="5349130"/>
                </a:cubicBezTo>
                <a:cubicBezTo>
                  <a:pt x="9791847" y="5363790"/>
                  <a:pt x="9811392" y="5332026"/>
                  <a:pt x="9830939" y="5306373"/>
                </a:cubicBezTo>
                <a:cubicBezTo>
                  <a:pt x="9855372" y="5275831"/>
                  <a:pt x="9878584" y="5280718"/>
                  <a:pt x="9903016" y="5302708"/>
                </a:cubicBezTo>
                <a:cubicBezTo>
                  <a:pt x="9923784" y="5321033"/>
                  <a:pt x="9936001" y="5344243"/>
                  <a:pt x="9934779" y="5373563"/>
                </a:cubicBezTo>
                <a:cubicBezTo>
                  <a:pt x="9933558" y="5417543"/>
                  <a:pt x="9934779" y="5462744"/>
                  <a:pt x="9934779" y="5506724"/>
                </a:cubicBezTo>
                <a:cubicBezTo>
                  <a:pt x="9934779" y="5614228"/>
                  <a:pt x="9934779" y="5614228"/>
                  <a:pt x="9828497" y="5614228"/>
                </a:cubicBezTo>
                <a:cubicBezTo>
                  <a:pt x="9780852" y="5614228"/>
                  <a:pt x="9733207" y="5613006"/>
                  <a:pt x="9685563" y="5614228"/>
                </a:cubicBezTo>
                <a:cubicBezTo>
                  <a:pt x="9659908" y="5615451"/>
                  <a:pt x="9639141" y="5627666"/>
                  <a:pt x="9629366" y="5652100"/>
                </a:cubicBezTo>
                <a:cubicBezTo>
                  <a:pt x="9618371" y="5677755"/>
                  <a:pt x="9645248" y="5682640"/>
                  <a:pt x="9657465" y="5693635"/>
                </a:cubicBezTo>
                <a:cubicBezTo>
                  <a:pt x="9697780" y="5731507"/>
                  <a:pt x="9703888" y="5762047"/>
                  <a:pt x="9677011" y="5806027"/>
                </a:cubicBezTo>
                <a:cubicBezTo>
                  <a:pt x="9642806" y="5862224"/>
                  <a:pt x="9584166" y="5884213"/>
                  <a:pt x="9507202" y="5868331"/>
                </a:cubicBezTo>
                <a:cubicBezTo>
                  <a:pt x="9455892" y="5857336"/>
                  <a:pt x="9424130" y="5823129"/>
                  <a:pt x="9409470" y="5775487"/>
                </a:cubicBezTo>
                <a:cubicBezTo>
                  <a:pt x="9397253" y="5733950"/>
                  <a:pt x="9424130" y="5707073"/>
                  <a:pt x="9454670" y="5685085"/>
                </a:cubicBezTo>
                <a:cubicBezTo>
                  <a:pt x="9483990" y="5664316"/>
                  <a:pt x="9472995" y="5647213"/>
                  <a:pt x="9453450" y="5628888"/>
                </a:cubicBezTo>
                <a:cubicBezTo>
                  <a:pt x="9437567" y="5615451"/>
                  <a:pt x="9419243" y="5614228"/>
                  <a:pt x="9399696" y="5614228"/>
                </a:cubicBezTo>
                <a:cubicBezTo>
                  <a:pt x="9334949" y="5614228"/>
                  <a:pt x="9268979" y="5613006"/>
                  <a:pt x="9204232" y="5615451"/>
                </a:cubicBezTo>
                <a:cubicBezTo>
                  <a:pt x="9173692" y="5616673"/>
                  <a:pt x="9162697" y="5610563"/>
                  <a:pt x="9163917" y="5577579"/>
                </a:cubicBezTo>
                <a:cubicBezTo>
                  <a:pt x="9166362" y="5507944"/>
                  <a:pt x="9163917" y="5438310"/>
                  <a:pt x="9165140" y="5368676"/>
                </a:cubicBezTo>
                <a:cubicBezTo>
                  <a:pt x="9165140" y="5340578"/>
                  <a:pt x="9151702" y="5322253"/>
                  <a:pt x="9129712" y="5311260"/>
                </a:cubicBezTo>
                <a:cubicBezTo>
                  <a:pt x="9104057" y="5297821"/>
                  <a:pt x="9099170" y="5325918"/>
                  <a:pt x="9088175" y="5338136"/>
                </a:cubicBezTo>
                <a:cubicBezTo>
                  <a:pt x="9046640" y="5382115"/>
                  <a:pt x="9007546" y="5385780"/>
                  <a:pt x="8958681" y="5347908"/>
                </a:cubicBezTo>
                <a:cubicBezTo>
                  <a:pt x="8933026" y="5329585"/>
                  <a:pt x="8920809" y="5302708"/>
                  <a:pt x="8906149" y="5277053"/>
                </a:cubicBezTo>
                <a:cubicBezTo>
                  <a:pt x="8906149" y="5245291"/>
                  <a:pt x="8906149" y="5213527"/>
                  <a:pt x="8907371" y="5180542"/>
                </a:cubicBezTo>
                <a:cubicBezTo>
                  <a:pt x="8968454" y="5071815"/>
                  <a:pt x="9017321" y="5063263"/>
                  <a:pt x="9104057" y="5142672"/>
                </a:cubicBezTo>
                <a:cubicBezTo>
                  <a:pt x="9116273" y="5153667"/>
                  <a:pt x="9124825" y="5154887"/>
                  <a:pt x="9137042" y="5146337"/>
                </a:cubicBezTo>
                <a:cubicBezTo>
                  <a:pt x="9157810" y="5130455"/>
                  <a:pt x="9166362" y="5112130"/>
                  <a:pt x="9166362" y="5085255"/>
                </a:cubicBezTo>
                <a:cubicBezTo>
                  <a:pt x="9165140" y="5021728"/>
                  <a:pt x="9170027" y="4958202"/>
                  <a:pt x="9165140" y="4894677"/>
                </a:cubicBezTo>
                <a:cubicBezTo>
                  <a:pt x="9161475" y="4849475"/>
                  <a:pt x="9178577" y="4842145"/>
                  <a:pt x="9217671" y="4844589"/>
                </a:cubicBezTo>
                <a:cubicBezTo>
                  <a:pt x="9279974" y="4848254"/>
                  <a:pt x="9341058" y="4844589"/>
                  <a:pt x="9403361" y="4845810"/>
                </a:cubicBezTo>
                <a:cubicBezTo>
                  <a:pt x="9435125" y="4845810"/>
                  <a:pt x="9460780" y="4834815"/>
                  <a:pt x="9471774" y="4805495"/>
                </a:cubicBezTo>
                <a:cubicBezTo>
                  <a:pt x="9481547" y="4778620"/>
                  <a:pt x="9452227" y="4774955"/>
                  <a:pt x="9438790" y="4761518"/>
                </a:cubicBezTo>
                <a:cubicBezTo>
                  <a:pt x="9403361" y="4726088"/>
                  <a:pt x="9397253" y="4693104"/>
                  <a:pt x="9424130" y="4651569"/>
                </a:cubicBezTo>
                <a:cubicBezTo>
                  <a:pt x="9447952" y="4614308"/>
                  <a:pt x="9489183" y="4591708"/>
                  <a:pt x="9532398" y="4586057"/>
                </a:cubicBezTo>
                <a:close/>
                <a:moveTo>
                  <a:pt x="4196177" y="4584627"/>
                </a:moveTo>
                <a:cubicBezTo>
                  <a:pt x="4210644" y="4584150"/>
                  <a:pt x="4225609" y="4584990"/>
                  <a:pt x="4240880" y="4586517"/>
                </a:cubicBezTo>
                <a:cubicBezTo>
                  <a:pt x="4286082" y="4591402"/>
                  <a:pt x="4337391" y="4632939"/>
                  <a:pt x="4348386" y="4675697"/>
                </a:cubicBezTo>
                <a:cubicBezTo>
                  <a:pt x="4360602" y="4719676"/>
                  <a:pt x="4336169" y="4750218"/>
                  <a:pt x="4303184" y="4772208"/>
                </a:cubicBezTo>
                <a:cubicBezTo>
                  <a:pt x="4272642" y="4792976"/>
                  <a:pt x="4284860" y="4808858"/>
                  <a:pt x="4305627" y="4827183"/>
                </a:cubicBezTo>
                <a:cubicBezTo>
                  <a:pt x="4320287" y="4840620"/>
                  <a:pt x="4338612" y="4843063"/>
                  <a:pt x="4358159" y="4843063"/>
                </a:cubicBezTo>
                <a:cubicBezTo>
                  <a:pt x="4426571" y="4841842"/>
                  <a:pt x="4494983" y="4843063"/>
                  <a:pt x="4563395" y="4841842"/>
                </a:cubicBezTo>
                <a:cubicBezTo>
                  <a:pt x="4586607" y="4841842"/>
                  <a:pt x="4592715" y="4847950"/>
                  <a:pt x="4592715" y="4871160"/>
                </a:cubicBezTo>
                <a:cubicBezTo>
                  <a:pt x="4591494" y="4944460"/>
                  <a:pt x="4592715" y="5016539"/>
                  <a:pt x="4592715" y="5089836"/>
                </a:cubicBezTo>
                <a:cubicBezTo>
                  <a:pt x="4592715" y="5130151"/>
                  <a:pt x="4570727" y="5154585"/>
                  <a:pt x="4536520" y="5169245"/>
                </a:cubicBezTo>
                <a:cubicBezTo>
                  <a:pt x="4501092" y="5185125"/>
                  <a:pt x="4493763" y="5150920"/>
                  <a:pt x="4477880" y="5135038"/>
                </a:cubicBezTo>
                <a:cubicBezTo>
                  <a:pt x="4441231" y="5097166"/>
                  <a:pt x="4416798" y="5094723"/>
                  <a:pt x="4376484" y="5127708"/>
                </a:cubicBezTo>
                <a:cubicBezTo>
                  <a:pt x="4332504" y="5164358"/>
                  <a:pt x="4330061" y="5212002"/>
                  <a:pt x="4338612" y="5262090"/>
                </a:cubicBezTo>
                <a:cubicBezTo>
                  <a:pt x="4345942" y="5306069"/>
                  <a:pt x="4376484" y="5331724"/>
                  <a:pt x="4414356" y="5345162"/>
                </a:cubicBezTo>
                <a:cubicBezTo>
                  <a:pt x="4448561" y="5357379"/>
                  <a:pt x="4469330" y="5328059"/>
                  <a:pt x="4486433" y="5303626"/>
                </a:cubicBezTo>
                <a:cubicBezTo>
                  <a:pt x="4512087" y="5268197"/>
                  <a:pt x="4537742" y="5274307"/>
                  <a:pt x="4565840" y="5299961"/>
                </a:cubicBezTo>
                <a:cubicBezTo>
                  <a:pt x="4584164" y="5317064"/>
                  <a:pt x="4593937" y="5337832"/>
                  <a:pt x="4592715" y="5363486"/>
                </a:cubicBezTo>
                <a:cubicBezTo>
                  <a:pt x="4591494" y="5398914"/>
                  <a:pt x="4592715" y="5433121"/>
                  <a:pt x="4592715" y="5468548"/>
                </a:cubicBezTo>
                <a:cubicBezTo>
                  <a:pt x="4591494" y="5506420"/>
                  <a:pt x="4591494" y="5544292"/>
                  <a:pt x="4593937" y="5580940"/>
                </a:cubicBezTo>
                <a:cubicBezTo>
                  <a:pt x="4593937" y="5595600"/>
                  <a:pt x="4595159" y="5609039"/>
                  <a:pt x="4573170" y="5609039"/>
                </a:cubicBezTo>
                <a:cubicBezTo>
                  <a:pt x="4493763" y="5607817"/>
                  <a:pt x="4414356" y="5609039"/>
                  <a:pt x="4334949" y="5606595"/>
                </a:cubicBezTo>
                <a:cubicBezTo>
                  <a:pt x="4300742" y="5605374"/>
                  <a:pt x="4277530" y="5582162"/>
                  <a:pt x="4265314" y="5550400"/>
                </a:cubicBezTo>
                <a:cubicBezTo>
                  <a:pt x="4253097" y="5518635"/>
                  <a:pt x="4282417" y="5510085"/>
                  <a:pt x="4298299" y="5495425"/>
                </a:cubicBezTo>
                <a:cubicBezTo>
                  <a:pt x="4341056" y="5457553"/>
                  <a:pt x="4342277" y="5431898"/>
                  <a:pt x="4303184" y="5387919"/>
                </a:cubicBezTo>
                <a:cubicBezTo>
                  <a:pt x="4268979" y="5350049"/>
                  <a:pt x="4226220" y="5348826"/>
                  <a:pt x="4181022" y="5353714"/>
                </a:cubicBezTo>
                <a:cubicBezTo>
                  <a:pt x="4133379" y="5358601"/>
                  <a:pt x="4106500" y="5387919"/>
                  <a:pt x="4090621" y="5428234"/>
                </a:cubicBezTo>
                <a:cubicBezTo>
                  <a:pt x="4075960" y="5466105"/>
                  <a:pt x="4106500" y="5485651"/>
                  <a:pt x="4130935" y="5503976"/>
                </a:cubicBezTo>
                <a:cubicBezTo>
                  <a:pt x="4163920" y="5529632"/>
                  <a:pt x="4159032" y="5552842"/>
                  <a:pt x="4135821" y="5579719"/>
                </a:cubicBezTo>
                <a:cubicBezTo>
                  <a:pt x="4116274" y="5604152"/>
                  <a:pt x="4090621" y="5610260"/>
                  <a:pt x="4060079" y="5610260"/>
                </a:cubicBezTo>
                <a:cubicBezTo>
                  <a:pt x="3994109" y="5609039"/>
                  <a:pt x="3929363" y="5607817"/>
                  <a:pt x="3864615" y="5610260"/>
                </a:cubicBezTo>
                <a:cubicBezTo>
                  <a:pt x="3834073" y="5611482"/>
                  <a:pt x="3823077" y="5605374"/>
                  <a:pt x="3824299" y="5572389"/>
                </a:cubicBezTo>
                <a:cubicBezTo>
                  <a:pt x="3827965" y="5505198"/>
                  <a:pt x="3825522" y="5436786"/>
                  <a:pt x="3825522" y="5368374"/>
                </a:cubicBezTo>
                <a:cubicBezTo>
                  <a:pt x="3825522" y="5337832"/>
                  <a:pt x="3809640" y="5315842"/>
                  <a:pt x="3783986" y="5304847"/>
                </a:cubicBezTo>
                <a:cubicBezTo>
                  <a:pt x="3760774" y="5295074"/>
                  <a:pt x="3754666" y="5323172"/>
                  <a:pt x="3742450" y="5335389"/>
                </a:cubicBezTo>
                <a:cubicBezTo>
                  <a:pt x="3702134" y="5375703"/>
                  <a:pt x="3665484" y="5379368"/>
                  <a:pt x="3620284" y="5346384"/>
                </a:cubicBezTo>
                <a:cubicBezTo>
                  <a:pt x="3568975" y="5308512"/>
                  <a:pt x="3561645" y="5257204"/>
                  <a:pt x="3566532" y="5198563"/>
                </a:cubicBezTo>
                <a:cubicBezTo>
                  <a:pt x="3571420" y="5141146"/>
                  <a:pt x="3605625" y="5105718"/>
                  <a:pt x="3655711" y="5086173"/>
                </a:cubicBezTo>
                <a:cubicBezTo>
                  <a:pt x="3702134" y="5067848"/>
                  <a:pt x="3730233" y="5098388"/>
                  <a:pt x="3754666" y="5131373"/>
                </a:cubicBezTo>
                <a:cubicBezTo>
                  <a:pt x="3772990" y="5155806"/>
                  <a:pt x="3787651" y="5148476"/>
                  <a:pt x="3804753" y="5131373"/>
                </a:cubicBezTo>
                <a:cubicBezTo>
                  <a:pt x="3819414" y="5115491"/>
                  <a:pt x="3824299" y="5097166"/>
                  <a:pt x="3824299" y="5075176"/>
                </a:cubicBezTo>
                <a:cubicBezTo>
                  <a:pt x="3823077" y="5009207"/>
                  <a:pt x="3825522" y="4944460"/>
                  <a:pt x="3823077" y="4879713"/>
                </a:cubicBezTo>
                <a:cubicBezTo>
                  <a:pt x="3821858" y="4850393"/>
                  <a:pt x="3827965" y="4839398"/>
                  <a:pt x="3860950" y="4840620"/>
                </a:cubicBezTo>
                <a:cubicBezTo>
                  <a:pt x="3928139" y="4843063"/>
                  <a:pt x="3994109" y="4840620"/>
                  <a:pt x="4061301" y="4841842"/>
                </a:cubicBezTo>
                <a:cubicBezTo>
                  <a:pt x="4091840" y="4841842"/>
                  <a:pt x="4115053" y="4829625"/>
                  <a:pt x="4127270" y="4803970"/>
                </a:cubicBezTo>
                <a:cubicBezTo>
                  <a:pt x="4139486" y="4777093"/>
                  <a:pt x="4107723" y="4772208"/>
                  <a:pt x="4095505" y="4758769"/>
                </a:cubicBezTo>
                <a:cubicBezTo>
                  <a:pt x="4057636" y="4720898"/>
                  <a:pt x="4052748" y="4686692"/>
                  <a:pt x="4084511" y="4641491"/>
                </a:cubicBezTo>
                <a:cubicBezTo>
                  <a:pt x="4113831" y="4599344"/>
                  <a:pt x="4152771" y="4586059"/>
                  <a:pt x="4196177" y="4584627"/>
                </a:cubicBezTo>
                <a:close/>
                <a:moveTo>
                  <a:pt x="1278440" y="4410628"/>
                </a:moveTo>
                <a:lnTo>
                  <a:pt x="1273111" y="4425209"/>
                </a:lnTo>
                <a:lnTo>
                  <a:pt x="1273692" y="4436674"/>
                </a:lnTo>
                <a:close/>
                <a:moveTo>
                  <a:pt x="1306358" y="4357068"/>
                </a:moveTo>
                <a:lnTo>
                  <a:pt x="1295099" y="4365043"/>
                </a:lnTo>
                <a:lnTo>
                  <a:pt x="1289828" y="4379468"/>
                </a:lnTo>
                <a:lnTo>
                  <a:pt x="1297124" y="4366248"/>
                </a:lnTo>
                <a:close/>
                <a:moveTo>
                  <a:pt x="1519932" y="4349005"/>
                </a:moveTo>
                <a:lnTo>
                  <a:pt x="1495450" y="4377566"/>
                </a:lnTo>
                <a:lnTo>
                  <a:pt x="1486799" y="4382846"/>
                </a:lnTo>
                <a:lnTo>
                  <a:pt x="1490244" y="4382158"/>
                </a:lnTo>
                <a:cubicBezTo>
                  <a:pt x="1501239" y="4376661"/>
                  <a:pt x="1510402" y="4369331"/>
                  <a:pt x="1516816" y="4359863"/>
                </a:cubicBezTo>
                <a:close/>
                <a:moveTo>
                  <a:pt x="1347670" y="4328529"/>
                </a:moveTo>
                <a:lnTo>
                  <a:pt x="1346408" y="4328699"/>
                </a:lnTo>
                <a:lnTo>
                  <a:pt x="1342989" y="4331121"/>
                </a:lnTo>
                <a:close/>
                <a:moveTo>
                  <a:pt x="5093426" y="4260688"/>
                </a:moveTo>
                <a:lnTo>
                  <a:pt x="5091503" y="4265813"/>
                </a:lnTo>
                <a:lnTo>
                  <a:pt x="5092696" y="4264129"/>
                </a:lnTo>
                <a:close/>
                <a:moveTo>
                  <a:pt x="8405189" y="4078167"/>
                </a:moveTo>
                <a:lnTo>
                  <a:pt x="8405081" y="4079197"/>
                </a:lnTo>
                <a:lnTo>
                  <a:pt x="8402437" y="4082788"/>
                </a:lnTo>
                <a:lnTo>
                  <a:pt x="8406492" y="4084607"/>
                </a:lnTo>
                <a:close/>
                <a:moveTo>
                  <a:pt x="5345036" y="4069375"/>
                </a:moveTo>
                <a:lnTo>
                  <a:pt x="5344928" y="4070405"/>
                </a:lnTo>
                <a:lnTo>
                  <a:pt x="5339709" y="4075500"/>
                </a:lnTo>
                <a:lnTo>
                  <a:pt x="5346931" y="4078738"/>
                </a:lnTo>
                <a:close/>
                <a:moveTo>
                  <a:pt x="2802818" y="3705036"/>
                </a:moveTo>
                <a:lnTo>
                  <a:pt x="2804716" y="3742497"/>
                </a:lnTo>
                <a:lnTo>
                  <a:pt x="2816652" y="3761787"/>
                </a:lnTo>
                <a:lnTo>
                  <a:pt x="2821467" y="3775616"/>
                </a:lnTo>
                <a:lnTo>
                  <a:pt x="2835241" y="3791835"/>
                </a:lnTo>
                <a:lnTo>
                  <a:pt x="2838160" y="3796554"/>
                </a:lnTo>
                <a:lnTo>
                  <a:pt x="2840823" y="3798408"/>
                </a:lnTo>
                <a:lnTo>
                  <a:pt x="2835241" y="3791835"/>
                </a:lnTo>
                <a:lnTo>
                  <a:pt x="2816652" y="3761787"/>
                </a:lnTo>
                <a:lnTo>
                  <a:pt x="2804001" y="3725453"/>
                </a:lnTo>
                <a:lnTo>
                  <a:pt x="2804531" y="3705036"/>
                </a:lnTo>
                <a:close/>
                <a:moveTo>
                  <a:pt x="8149510" y="3683899"/>
                </a:moveTo>
                <a:lnTo>
                  <a:pt x="8149050" y="3685100"/>
                </a:lnTo>
                <a:lnTo>
                  <a:pt x="8149178" y="3687489"/>
                </a:lnTo>
                <a:close/>
                <a:moveTo>
                  <a:pt x="10683501" y="3309744"/>
                </a:moveTo>
                <a:cubicBezTo>
                  <a:pt x="10704270" y="3309744"/>
                  <a:pt x="10706713" y="3319517"/>
                  <a:pt x="10706713" y="3335399"/>
                </a:cubicBezTo>
                <a:cubicBezTo>
                  <a:pt x="10704270" y="3374491"/>
                  <a:pt x="10704270" y="3412363"/>
                  <a:pt x="10704270" y="3451456"/>
                </a:cubicBezTo>
                <a:cubicBezTo>
                  <a:pt x="10704270" y="3488105"/>
                  <a:pt x="10703048" y="3524755"/>
                  <a:pt x="10704270" y="3561405"/>
                </a:cubicBezTo>
                <a:cubicBezTo>
                  <a:pt x="10705491" y="3589502"/>
                  <a:pt x="10692053" y="3609049"/>
                  <a:pt x="10671286" y="3626152"/>
                </a:cubicBezTo>
                <a:cubicBezTo>
                  <a:pt x="10645631" y="3648142"/>
                  <a:pt x="10622419" y="3651807"/>
                  <a:pt x="10599209" y="3621265"/>
                </a:cubicBezTo>
                <a:cubicBezTo>
                  <a:pt x="10579661" y="3595610"/>
                  <a:pt x="10558894" y="3562625"/>
                  <a:pt x="10518579" y="3579730"/>
                </a:cubicBezTo>
                <a:cubicBezTo>
                  <a:pt x="10477042" y="3598054"/>
                  <a:pt x="10448945" y="3628595"/>
                  <a:pt x="10446502" y="3677462"/>
                </a:cubicBezTo>
                <a:cubicBezTo>
                  <a:pt x="10444058" y="3721441"/>
                  <a:pt x="10447723" y="3762976"/>
                  <a:pt x="10485595" y="3793518"/>
                </a:cubicBezTo>
                <a:cubicBezTo>
                  <a:pt x="10527130" y="3828946"/>
                  <a:pt x="10554007" y="3826503"/>
                  <a:pt x="10590656" y="3787409"/>
                </a:cubicBezTo>
                <a:cubicBezTo>
                  <a:pt x="10606537" y="3770306"/>
                  <a:pt x="10615089" y="3737322"/>
                  <a:pt x="10649296" y="3754426"/>
                </a:cubicBezTo>
                <a:cubicBezTo>
                  <a:pt x="10681058" y="3770306"/>
                  <a:pt x="10704270" y="3792296"/>
                  <a:pt x="10704270" y="3830168"/>
                </a:cubicBezTo>
                <a:cubicBezTo>
                  <a:pt x="10704270" y="3904688"/>
                  <a:pt x="10703048" y="3979210"/>
                  <a:pt x="10705491" y="4053729"/>
                </a:cubicBezTo>
                <a:cubicBezTo>
                  <a:pt x="10705491" y="4078164"/>
                  <a:pt x="10695718" y="4081827"/>
                  <a:pt x="10674951" y="4081827"/>
                </a:cubicBezTo>
                <a:cubicBezTo>
                  <a:pt x="10601651" y="4080606"/>
                  <a:pt x="10529574" y="4080606"/>
                  <a:pt x="10456275" y="4081827"/>
                </a:cubicBezTo>
                <a:cubicBezTo>
                  <a:pt x="10428177" y="4081827"/>
                  <a:pt x="10407408" y="4069612"/>
                  <a:pt x="10391528" y="4048844"/>
                </a:cubicBezTo>
                <a:cubicBezTo>
                  <a:pt x="10370758" y="4023189"/>
                  <a:pt x="10365873" y="3999977"/>
                  <a:pt x="10397635" y="3977987"/>
                </a:cubicBezTo>
                <a:cubicBezTo>
                  <a:pt x="10424512" y="3958440"/>
                  <a:pt x="10455053" y="3937673"/>
                  <a:pt x="10437950" y="3897358"/>
                </a:cubicBezTo>
                <a:cubicBezTo>
                  <a:pt x="10422068" y="3857043"/>
                  <a:pt x="10391528" y="3830168"/>
                  <a:pt x="10346326" y="3825281"/>
                </a:cubicBezTo>
                <a:cubicBezTo>
                  <a:pt x="10301126" y="3821616"/>
                  <a:pt x="10257146" y="3824059"/>
                  <a:pt x="10225382" y="3863153"/>
                </a:cubicBezTo>
                <a:cubicBezTo>
                  <a:pt x="10189954" y="3904688"/>
                  <a:pt x="10192397" y="3931565"/>
                  <a:pt x="10232712" y="3968215"/>
                </a:cubicBezTo>
                <a:cubicBezTo>
                  <a:pt x="10251036" y="3984095"/>
                  <a:pt x="10280356" y="3996312"/>
                  <a:pt x="10265696" y="4028075"/>
                </a:cubicBezTo>
                <a:cubicBezTo>
                  <a:pt x="10251036" y="4058617"/>
                  <a:pt x="10226604" y="4081827"/>
                  <a:pt x="10188734" y="4081827"/>
                </a:cubicBezTo>
                <a:cubicBezTo>
                  <a:pt x="10114212" y="4081827"/>
                  <a:pt x="10039691" y="4080606"/>
                  <a:pt x="9965171" y="4081827"/>
                </a:cubicBezTo>
                <a:cubicBezTo>
                  <a:pt x="9940738" y="4081827"/>
                  <a:pt x="9935851" y="4073277"/>
                  <a:pt x="9937073" y="4051287"/>
                </a:cubicBezTo>
                <a:cubicBezTo>
                  <a:pt x="9938294" y="3980430"/>
                  <a:pt x="9938294" y="3908353"/>
                  <a:pt x="9937073" y="3837498"/>
                </a:cubicBezTo>
                <a:cubicBezTo>
                  <a:pt x="9937073" y="3808178"/>
                  <a:pt x="9949289" y="3786188"/>
                  <a:pt x="9971278" y="3767864"/>
                </a:cubicBezTo>
                <a:cubicBezTo>
                  <a:pt x="9996933" y="3747096"/>
                  <a:pt x="10020145" y="3742209"/>
                  <a:pt x="10043357" y="3773971"/>
                </a:cubicBezTo>
                <a:cubicBezTo>
                  <a:pt x="10062903" y="3800848"/>
                  <a:pt x="10083670" y="3832611"/>
                  <a:pt x="10123985" y="3814286"/>
                </a:cubicBezTo>
                <a:cubicBezTo>
                  <a:pt x="10165522" y="3795961"/>
                  <a:pt x="10193619" y="3766641"/>
                  <a:pt x="10194841" y="3717776"/>
                </a:cubicBezTo>
                <a:cubicBezTo>
                  <a:pt x="10196064" y="3673797"/>
                  <a:pt x="10196064" y="3632260"/>
                  <a:pt x="10158192" y="3600497"/>
                </a:cubicBezTo>
                <a:cubicBezTo>
                  <a:pt x="10116655" y="3566290"/>
                  <a:pt x="10089780" y="3566290"/>
                  <a:pt x="10053130" y="3607827"/>
                </a:cubicBezTo>
                <a:cubicBezTo>
                  <a:pt x="10037248" y="3626152"/>
                  <a:pt x="10025032" y="3655472"/>
                  <a:pt x="9992048" y="3639590"/>
                </a:cubicBezTo>
                <a:cubicBezTo>
                  <a:pt x="9962728" y="3626152"/>
                  <a:pt x="9938294" y="3601719"/>
                  <a:pt x="9938294" y="3567512"/>
                </a:cubicBezTo>
                <a:cubicBezTo>
                  <a:pt x="9937073" y="3489326"/>
                  <a:pt x="9938294" y="3412363"/>
                  <a:pt x="9937073" y="3334177"/>
                </a:cubicBezTo>
                <a:cubicBezTo>
                  <a:pt x="9937073" y="3314631"/>
                  <a:pt x="9945624" y="3310965"/>
                  <a:pt x="9962728" y="3310965"/>
                </a:cubicBezTo>
                <a:cubicBezTo>
                  <a:pt x="10037248" y="3312187"/>
                  <a:pt x="10111769" y="3310965"/>
                  <a:pt x="10186289" y="3310965"/>
                </a:cubicBezTo>
                <a:cubicBezTo>
                  <a:pt x="10213166" y="3310965"/>
                  <a:pt x="10233934" y="3323182"/>
                  <a:pt x="10252259" y="3343951"/>
                </a:cubicBezTo>
                <a:cubicBezTo>
                  <a:pt x="10274249" y="3369604"/>
                  <a:pt x="10277913" y="3392816"/>
                  <a:pt x="10246151" y="3416028"/>
                </a:cubicBezTo>
                <a:cubicBezTo>
                  <a:pt x="10219274" y="3435574"/>
                  <a:pt x="10187511" y="3457563"/>
                  <a:pt x="10204614" y="3496658"/>
                </a:cubicBezTo>
                <a:cubicBezTo>
                  <a:pt x="10221717" y="3535750"/>
                  <a:pt x="10249816" y="3563847"/>
                  <a:pt x="10297461" y="3567512"/>
                </a:cubicBezTo>
                <a:cubicBezTo>
                  <a:pt x="10347548" y="3571177"/>
                  <a:pt x="10392748" y="3567512"/>
                  <a:pt x="10424512" y="3523533"/>
                </a:cubicBezTo>
                <a:cubicBezTo>
                  <a:pt x="10450167" y="3488105"/>
                  <a:pt x="10450167" y="3458786"/>
                  <a:pt x="10415960" y="3428244"/>
                </a:cubicBezTo>
                <a:cubicBezTo>
                  <a:pt x="10398857" y="3413584"/>
                  <a:pt x="10365873" y="3405033"/>
                  <a:pt x="10378088" y="3370826"/>
                </a:cubicBezTo>
                <a:cubicBezTo>
                  <a:pt x="10390305" y="3334177"/>
                  <a:pt x="10417182" y="3312187"/>
                  <a:pt x="10455053" y="3310965"/>
                </a:cubicBezTo>
                <a:cubicBezTo>
                  <a:pt x="10530795" y="3308522"/>
                  <a:pt x="10607759" y="3310965"/>
                  <a:pt x="10683501" y="3309744"/>
                </a:cubicBezTo>
                <a:close/>
                <a:moveTo>
                  <a:pt x="1528371" y="2578910"/>
                </a:moveTo>
                <a:lnTo>
                  <a:pt x="1528475" y="2579485"/>
                </a:lnTo>
                <a:lnTo>
                  <a:pt x="1529617" y="2579375"/>
                </a:lnTo>
                <a:close/>
                <a:moveTo>
                  <a:pt x="2812076" y="2564002"/>
                </a:moveTo>
                <a:cubicBezTo>
                  <a:pt x="2802303" y="2564002"/>
                  <a:pt x="2792836" y="2564308"/>
                  <a:pt x="2783825" y="2566293"/>
                </a:cubicBezTo>
                <a:lnTo>
                  <a:pt x="2783057" y="2566666"/>
                </a:lnTo>
                <a:lnTo>
                  <a:pt x="2919737" y="2564675"/>
                </a:lnTo>
                <a:close/>
                <a:moveTo>
                  <a:pt x="1515843" y="2559766"/>
                </a:moveTo>
                <a:lnTo>
                  <a:pt x="1507711" y="2561671"/>
                </a:lnTo>
                <a:lnTo>
                  <a:pt x="1516592" y="2564403"/>
                </a:lnTo>
                <a:close/>
                <a:moveTo>
                  <a:pt x="2285951" y="2543345"/>
                </a:moveTo>
                <a:lnTo>
                  <a:pt x="2285983" y="2549193"/>
                </a:lnTo>
                <a:cubicBezTo>
                  <a:pt x="2285983" y="2561411"/>
                  <a:pt x="2284762" y="2569962"/>
                  <a:pt x="2280336" y="2575307"/>
                </a:cubicBezTo>
                <a:lnTo>
                  <a:pt x="2259246" y="2581129"/>
                </a:lnTo>
                <a:lnTo>
                  <a:pt x="2276094" y="2585379"/>
                </a:lnTo>
                <a:lnTo>
                  <a:pt x="2280981" y="2597079"/>
                </a:lnTo>
                <a:lnTo>
                  <a:pt x="2280974" y="2596003"/>
                </a:lnTo>
                <a:cubicBezTo>
                  <a:pt x="2279753" y="2567904"/>
                  <a:pt x="2288304" y="2561796"/>
                  <a:pt x="2315181" y="2561796"/>
                </a:cubicBezTo>
                <a:lnTo>
                  <a:pt x="2320420" y="2561796"/>
                </a:lnTo>
                <a:lnTo>
                  <a:pt x="2290279" y="2550564"/>
                </a:lnTo>
                <a:close/>
                <a:moveTo>
                  <a:pt x="2523274" y="2122990"/>
                </a:moveTo>
                <a:lnTo>
                  <a:pt x="2528787" y="2134154"/>
                </a:lnTo>
                <a:lnTo>
                  <a:pt x="2528348" y="2129858"/>
                </a:lnTo>
                <a:close/>
                <a:moveTo>
                  <a:pt x="2297035" y="2096379"/>
                </a:moveTo>
                <a:lnTo>
                  <a:pt x="2303089" y="2105734"/>
                </a:lnTo>
                <a:cubicBezTo>
                  <a:pt x="2311639" y="2113675"/>
                  <a:pt x="2319580" y="2119784"/>
                  <a:pt x="2327521" y="2120700"/>
                </a:cubicBezTo>
                <a:lnTo>
                  <a:pt x="2329943" y="2120106"/>
                </a:lnTo>
                <a:close/>
                <a:moveTo>
                  <a:pt x="2287189" y="2075575"/>
                </a:moveTo>
                <a:lnTo>
                  <a:pt x="2287972" y="2082370"/>
                </a:lnTo>
                <a:lnTo>
                  <a:pt x="2291324" y="2087551"/>
                </a:lnTo>
                <a:close/>
                <a:moveTo>
                  <a:pt x="2454381" y="2060735"/>
                </a:moveTo>
                <a:lnTo>
                  <a:pt x="2497360" y="2087910"/>
                </a:lnTo>
                <a:lnTo>
                  <a:pt x="2490783" y="2079007"/>
                </a:lnTo>
                <a:cubicBezTo>
                  <a:pt x="2480704" y="2071372"/>
                  <a:pt x="2471771" y="2065798"/>
                  <a:pt x="2463485" y="2062324"/>
                </a:cubicBezTo>
                <a:close/>
                <a:moveTo>
                  <a:pt x="8799994" y="1529905"/>
                </a:moveTo>
                <a:cubicBezTo>
                  <a:pt x="8843209" y="1535555"/>
                  <a:pt x="8884440" y="1558155"/>
                  <a:pt x="8908262" y="1595416"/>
                </a:cubicBezTo>
                <a:cubicBezTo>
                  <a:pt x="8935139" y="1636949"/>
                  <a:pt x="8929031" y="1669934"/>
                  <a:pt x="8893602" y="1705362"/>
                </a:cubicBezTo>
                <a:cubicBezTo>
                  <a:pt x="8880165" y="1718800"/>
                  <a:pt x="8850845" y="1722465"/>
                  <a:pt x="8860618" y="1749340"/>
                </a:cubicBezTo>
                <a:cubicBezTo>
                  <a:pt x="8871612" y="1778660"/>
                  <a:pt x="8897267" y="1789655"/>
                  <a:pt x="8929031" y="1789655"/>
                </a:cubicBezTo>
                <a:cubicBezTo>
                  <a:pt x="8991334" y="1788434"/>
                  <a:pt x="9052418" y="1792099"/>
                  <a:pt x="9114721" y="1788434"/>
                </a:cubicBezTo>
                <a:cubicBezTo>
                  <a:pt x="9153815" y="1785990"/>
                  <a:pt x="9170917" y="1793320"/>
                  <a:pt x="9167252" y="1838522"/>
                </a:cubicBezTo>
                <a:cubicBezTo>
                  <a:pt x="9162365" y="1902047"/>
                  <a:pt x="9167252" y="1965573"/>
                  <a:pt x="9166030" y="2029100"/>
                </a:cubicBezTo>
                <a:cubicBezTo>
                  <a:pt x="9166030" y="2055975"/>
                  <a:pt x="9174582" y="2074300"/>
                  <a:pt x="9195350" y="2090182"/>
                </a:cubicBezTo>
                <a:cubicBezTo>
                  <a:pt x="9207567" y="2098732"/>
                  <a:pt x="9216119" y="2097512"/>
                  <a:pt x="9228335" y="2086517"/>
                </a:cubicBezTo>
                <a:cubicBezTo>
                  <a:pt x="9315071" y="2007108"/>
                  <a:pt x="9363938" y="2015661"/>
                  <a:pt x="9425021" y="2124387"/>
                </a:cubicBezTo>
                <a:cubicBezTo>
                  <a:pt x="9426243" y="2157372"/>
                  <a:pt x="9426243" y="2189136"/>
                  <a:pt x="9426243" y="2220898"/>
                </a:cubicBezTo>
                <a:cubicBezTo>
                  <a:pt x="9411583" y="2246553"/>
                  <a:pt x="9399366" y="2273430"/>
                  <a:pt x="9373711" y="2291753"/>
                </a:cubicBezTo>
                <a:cubicBezTo>
                  <a:pt x="9324846" y="2329625"/>
                  <a:pt x="9285752" y="2325960"/>
                  <a:pt x="9244217" y="2281980"/>
                </a:cubicBezTo>
                <a:cubicBezTo>
                  <a:pt x="9233222" y="2269764"/>
                  <a:pt x="9228335" y="2241666"/>
                  <a:pt x="9202680" y="2255105"/>
                </a:cubicBezTo>
                <a:cubicBezTo>
                  <a:pt x="9180690" y="2266099"/>
                  <a:pt x="9167252" y="2284423"/>
                  <a:pt x="9167252" y="2312521"/>
                </a:cubicBezTo>
                <a:cubicBezTo>
                  <a:pt x="9168475" y="2382155"/>
                  <a:pt x="9166030" y="2451789"/>
                  <a:pt x="9168475" y="2521424"/>
                </a:cubicBezTo>
                <a:cubicBezTo>
                  <a:pt x="9169695" y="2554408"/>
                  <a:pt x="9158700" y="2560518"/>
                  <a:pt x="9128160" y="2559295"/>
                </a:cubicBezTo>
                <a:cubicBezTo>
                  <a:pt x="9063413" y="2556851"/>
                  <a:pt x="8997443" y="2558073"/>
                  <a:pt x="8932696" y="2558073"/>
                </a:cubicBezTo>
                <a:cubicBezTo>
                  <a:pt x="8913149" y="2558073"/>
                  <a:pt x="8894825" y="2559295"/>
                  <a:pt x="8878942" y="2572733"/>
                </a:cubicBezTo>
                <a:cubicBezTo>
                  <a:pt x="8859397" y="2591058"/>
                  <a:pt x="8848402" y="2608161"/>
                  <a:pt x="8877722" y="2628930"/>
                </a:cubicBezTo>
                <a:cubicBezTo>
                  <a:pt x="8908262" y="2650918"/>
                  <a:pt x="8935139" y="2677795"/>
                  <a:pt x="8922922" y="2719332"/>
                </a:cubicBezTo>
                <a:cubicBezTo>
                  <a:pt x="8908262" y="2766975"/>
                  <a:pt x="8876500" y="2801181"/>
                  <a:pt x="8825190" y="2812176"/>
                </a:cubicBezTo>
                <a:cubicBezTo>
                  <a:pt x="8748226" y="2828058"/>
                  <a:pt x="8689586" y="2806069"/>
                  <a:pt x="8655381" y="2749872"/>
                </a:cubicBezTo>
                <a:cubicBezTo>
                  <a:pt x="8628504" y="2705892"/>
                  <a:pt x="8634612" y="2675352"/>
                  <a:pt x="8674927" y="2637480"/>
                </a:cubicBezTo>
                <a:cubicBezTo>
                  <a:pt x="8687144" y="2626485"/>
                  <a:pt x="8714021" y="2621600"/>
                  <a:pt x="8703026" y="2595945"/>
                </a:cubicBezTo>
                <a:cubicBezTo>
                  <a:pt x="8693251" y="2571511"/>
                  <a:pt x="8672484" y="2559295"/>
                  <a:pt x="8646829" y="2558073"/>
                </a:cubicBezTo>
                <a:cubicBezTo>
                  <a:pt x="8599185" y="2556851"/>
                  <a:pt x="8551540" y="2558073"/>
                  <a:pt x="8503895" y="2558073"/>
                </a:cubicBezTo>
                <a:cubicBezTo>
                  <a:pt x="8397613" y="2558073"/>
                  <a:pt x="8397613" y="2558073"/>
                  <a:pt x="8397613" y="2450569"/>
                </a:cubicBezTo>
                <a:cubicBezTo>
                  <a:pt x="8397613" y="2406589"/>
                  <a:pt x="8398834" y="2361387"/>
                  <a:pt x="8397613" y="2317408"/>
                </a:cubicBezTo>
                <a:cubicBezTo>
                  <a:pt x="8396391" y="2288088"/>
                  <a:pt x="8408608" y="2264878"/>
                  <a:pt x="8429376" y="2246553"/>
                </a:cubicBezTo>
                <a:cubicBezTo>
                  <a:pt x="8453808" y="2224563"/>
                  <a:pt x="8477020" y="2219676"/>
                  <a:pt x="8501453" y="2250218"/>
                </a:cubicBezTo>
                <a:cubicBezTo>
                  <a:pt x="8521000" y="2275871"/>
                  <a:pt x="8540545" y="2307635"/>
                  <a:pt x="8582082" y="2292975"/>
                </a:cubicBezTo>
                <a:cubicBezTo>
                  <a:pt x="8626062" y="2278316"/>
                  <a:pt x="8652937" y="2236780"/>
                  <a:pt x="8655381" y="2186692"/>
                </a:cubicBezTo>
                <a:cubicBezTo>
                  <a:pt x="8657824" y="2141490"/>
                  <a:pt x="8650494" y="2102399"/>
                  <a:pt x="8611402" y="2073078"/>
                </a:cubicBezTo>
                <a:cubicBezTo>
                  <a:pt x="8571087" y="2042537"/>
                  <a:pt x="8549097" y="2044980"/>
                  <a:pt x="8513670" y="2082852"/>
                </a:cubicBezTo>
                <a:cubicBezTo>
                  <a:pt x="8497788" y="2099955"/>
                  <a:pt x="8491680" y="2131717"/>
                  <a:pt x="8456253" y="2118279"/>
                </a:cubicBezTo>
                <a:cubicBezTo>
                  <a:pt x="8420824" y="2103620"/>
                  <a:pt x="8398834" y="2077965"/>
                  <a:pt x="8397613" y="2040093"/>
                </a:cubicBezTo>
                <a:cubicBezTo>
                  <a:pt x="8396391" y="1965573"/>
                  <a:pt x="8397613" y="1891052"/>
                  <a:pt x="8396391" y="1816532"/>
                </a:cubicBezTo>
                <a:cubicBezTo>
                  <a:pt x="8396391" y="1793320"/>
                  <a:pt x="8406164" y="1790877"/>
                  <a:pt x="8424488" y="1790877"/>
                </a:cubicBezTo>
                <a:cubicBezTo>
                  <a:pt x="8492902" y="1792099"/>
                  <a:pt x="8561314" y="1790877"/>
                  <a:pt x="8629727" y="1790877"/>
                </a:cubicBezTo>
                <a:cubicBezTo>
                  <a:pt x="8649274" y="1790877"/>
                  <a:pt x="8667597" y="1789655"/>
                  <a:pt x="8683479" y="1776217"/>
                </a:cubicBezTo>
                <a:cubicBezTo>
                  <a:pt x="8705469" y="1756672"/>
                  <a:pt x="8715243" y="1740790"/>
                  <a:pt x="8684701" y="1716356"/>
                </a:cubicBezTo>
                <a:cubicBezTo>
                  <a:pt x="8621174" y="1665048"/>
                  <a:pt x="8622397" y="1621069"/>
                  <a:pt x="8679814" y="1566096"/>
                </a:cubicBezTo>
                <a:cubicBezTo>
                  <a:pt x="8711577" y="1535555"/>
                  <a:pt x="8756778" y="1524255"/>
                  <a:pt x="8799994" y="1529905"/>
                </a:cubicBezTo>
                <a:close/>
                <a:moveTo>
                  <a:pt x="773838" y="1287562"/>
                </a:moveTo>
                <a:lnTo>
                  <a:pt x="774832" y="1295133"/>
                </a:lnTo>
                <a:lnTo>
                  <a:pt x="778122" y="1299978"/>
                </a:lnTo>
                <a:close/>
                <a:moveTo>
                  <a:pt x="4602588" y="1024393"/>
                </a:moveTo>
                <a:cubicBezTo>
                  <a:pt x="4673445" y="1026837"/>
                  <a:pt x="4745522" y="1025616"/>
                  <a:pt x="4816377" y="1025616"/>
                </a:cubicBezTo>
                <a:cubicBezTo>
                  <a:pt x="4857914" y="1025616"/>
                  <a:pt x="4884791" y="1047605"/>
                  <a:pt x="4899450" y="1084255"/>
                </a:cubicBezTo>
                <a:cubicBezTo>
                  <a:pt x="4912888" y="1118460"/>
                  <a:pt x="4881126" y="1127012"/>
                  <a:pt x="4864021" y="1142893"/>
                </a:cubicBezTo>
                <a:cubicBezTo>
                  <a:pt x="4826151" y="1178322"/>
                  <a:pt x="4824929" y="1202755"/>
                  <a:pt x="4857914" y="1244292"/>
                </a:cubicBezTo>
                <a:cubicBezTo>
                  <a:pt x="4888454" y="1282162"/>
                  <a:pt x="4929991" y="1284605"/>
                  <a:pt x="4973970" y="1283384"/>
                </a:cubicBezTo>
                <a:cubicBezTo>
                  <a:pt x="5025280" y="1280940"/>
                  <a:pt x="5057042" y="1252842"/>
                  <a:pt x="5074145" y="1208862"/>
                </a:cubicBezTo>
                <a:cubicBezTo>
                  <a:pt x="5090027" y="1168548"/>
                  <a:pt x="5055822" y="1149003"/>
                  <a:pt x="5030165" y="1129455"/>
                </a:cubicBezTo>
                <a:cubicBezTo>
                  <a:pt x="5002068" y="1107466"/>
                  <a:pt x="5005733" y="1085475"/>
                  <a:pt x="5025280" y="1061043"/>
                </a:cubicBezTo>
                <a:cubicBezTo>
                  <a:pt x="5043605" y="1037830"/>
                  <a:pt x="5066815" y="1025616"/>
                  <a:pt x="5098579" y="1025616"/>
                </a:cubicBezTo>
                <a:cubicBezTo>
                  <a:pt x="5168213" y="1026837"/>
                  <a:pt x="5237846" y="1028058"/>
                  <a:pt x="5307480" y="1025616"/>
                </a:cubicBezTo>
                <a:cubicBezTo>
                  <a:pt x="5336800" y="1024393"/>
                  <a:pt x="5341687" y="1036611"/>
                  <a:pt x="5340465" y="1061043"/>
                </a:cubicBezTo>
                <a:cubicBezTo>
                  <a:pt x="5339245" y="1094028"/>
                  <a:pt x="5340465" y="1128233"/>
                  <a:pt x="5340465" y="1161218"/>
                </a:cubicBezTo>
                <a:cubicBezTo>
                  <a:pt x="5341687" y="1180765"/>
                  <a:pt x="5341687" y="1199090"/>
                  <a:pt x="5340465" y="1218637"/>
                </a:cubicBezTo>
                <a:cubicBezTo>
                  <a:pt x="5340465" y="1239404"/>
                  <a:pt x="5341687" y="1260172"/>
                  <a:pt x="5340465" y="1280940"/>
                </a:cubicBezTo>
                <a:cubicBezTo>
                  <a:pt x="5338022" y="1317590"/>
                  <a:pt x="5317253" y="1343244"/>
                  <a:pt x="5284270" y="1356684"/>
                </a:cubicBezTo>
                <a:cubicBezTo>
                  <a:pt x="5251285" y="1370121"/>
                  <a:pt x="5240290" y="1339579"/>
                  <a:pt x="5224408" y="1321254"/>
                </a:cubicBezTo>
                <a:cubicBezTo>
                  <a:pt x="5190203" y="1283384"/>
                  <a:pt x="5165769" y="1280940"/>
                  <a:pt x="5126677" y="1311482"/>
                </a:cubicBezTo>
                <a:cubicBezTo>
                  <a:pt x="5079032" y="1346909"/>
                  <a:pt x="5075367" y="1395776"/>
                  <a:pt x="5085140" y="1448306"/>
                </a:cubicBezTo>
                <a:cubicBezTo>
                  <a:pt x="5092470" y="1492286"/>
                  <a:pt x="5121789" y="1517940"/>
                  <a:pt x="5160882" y="1531380"/>
                </a:cubicBezTo>
                <a:cubicBezTo>
                  <a:pt x="5197531" y="1542374"/>
                  <a:pt x="5214636" y="1513055"/>
                  <a:pt x="5234181" y="1491065"/>
                </a:cubicBezTo>
                <a:cubicBezTo>
                  <a:pt x="5264723" y="1458081"/>
                  <a:pt x="5283048" y="1458081"/>
                  <a:pt x="5316032" y="1489843"/>
                </a:cubicBezTo>
                <a:cubicBezTo>
                  <a:pt x="5335578" y="1509390"/>
                  <a:pt x="5340465" y="1532600"/>
                  <a:pt x="5340465" y="1559477"/>
                </a:cubicBezTo>
                <a:cubicBezTo>
                  <a:pt x="5339245" y="1626664"/>
                  <a:pt x="5338022" y="1693856"/>
                  <a:pt x="5340465" y="1759825"/>
                </a:cubicBezTo>
                <a:cubicBezTo>
                  <a:pt x="5341687" y="1787923"/>
                  <a:pt x="5335578" y="1797696"/>
                  <a:pt x="5305038" y="1796475"/>
                </a:cubicBezTo>
                <a:cubicBezTo>
                  <a:pt x="5235403" y="1794031"/>
                  <a:pt x="5165769" y="1795253"/>
                  <a:pt x="5096135" y="1795253"/>
                </a:cubicBezTo>
                <a:cubicBezTo>
                  <a:pt x="5066815" y="1795253"/>
                  <a:pt x="5046047" y="1809913"/>
                  <a:pt x="5035052" y="1833123"/>
                </a:cubicBezTo>
                <a:cubicBezTo>
                  <a:pt x="5022837" y="1858778"/>
                  <a:pt x="5050934" y="1863665"/>
                  <a:pt x="5063150" y="1874660"/>
                </a:cubicBezTo>
                <a:cubicBezTo>
                  <a:pt x="5107129" y="1914975"/>
                  <a:pt x="5110794" y="1951624"/>
                  <a:pt x="5075367" y="1999269"/>
                </a:cubicBezTo>
                <a:cubicBezTo>
                  <a:pt x="5038717" y="2048134"/>
                  <a:pt x="4987408" y="2055464"/>
                  <a:pt x="4931213" y="2051799"/>
                </a:cubicBezTo>
                <a:cubicBezTo>
                  <a:pt x="4873794" y="2048134"/>
                  <a:pt x="4838367" y="2013929"/>
                  <a:pt x="4817599" y="1965062"/>
                </a:cubicBezTo>
                <a:cubicBezTo>
                  <a:pt x="4798052" y="1918639"/>
                  <a:pt x="4827372" y="1889320"/>
                  <a:pt x="4860356" y="1864887"/>
                </a:cubicBezTo>
                <a:cubicBezTo>
                  <a:pt x="4890898" y="1841675"/>
                  <a:pt x="4877459" y="1825793"/>
                  <a:pt x="4857914" y="1808690"/>
                </a:cubicBezTo>
                <a:cubicBezTo>
                  <a:pt x="4842031" y="1795253"/>
                  <a:pt x="4823707" y="1794031"/>
                  <a:pt x="4804160" y="1794031"/>
                </a:cubicBezTo>
                <a:cubicBezTo>
                  <a:pt x="4749187" y="1794031"/>
                  <a:pt x="4692990" y="1794031"/>
                  <a:pt x="4638016" y="1794031"/>
                </a:cubicBezTo>
                <a:cubicBezTo>
                  <a:pt x="4572046" y="1794031"/>
                  <a:pt x="4572046" y="1794031"/>
                  <a:pt x="4572046" y="1730506"/>
                </a:cubicBezTo>
                <a:cubicBezTo>
                  <a:pt x="4572046" y="1671866"/>
                  <a:pt x="4572046" y="1613230"/>
                  <a:pt x="4572046" y="1554590"/>
                </a:cubicBezTo>
                <a:cubicBezTo>
                  <a:pt x="4572046" y="1526493"/>
                  <a:pt x="4559831" y="1504503"/>
                  <a:pt x="4536619" y="1492286"/>
                </a:cubicBezTo>
                <a:cubicBezTo>
                  <a:pt x="4508521" y="1477625"/>
                  <a:pt x="4502414" y="1508168"/>
                  <a:pt x="4490197" y="1521605"/>
                </a:cubicBezTo>
                <a:cubicBezTo>
                  <a:pt x="4449882" y="1563142"/>
                  <a:pt x="4416897" y="1566807"/>
                  <a:pt x="4369253" y="1532600"/>
                </a:cubicBezTo>
                <a:cubicBezTo>
                  <a:pt x="4305728" y="1486178"/>
                  <a:pt x="4291068" y="1377451"/>
                  <a:pt x="4342377" y="1316369"/>
                </a:cubicBezTo>
                <a:cubicBezTo>
                  <a:pt x="4393687" y="1254065"/>
                  <a:pt x="4448660" y="1252842"/>
                  <a:pt x="4498747" y="1315146"/>
                </a:cubicBezTo>
                <a:cubicBezTo>
                  <a:pt x="4523181" y="1345689"/>
                  <a:pt x="4539063" y="1335914"/>
                  <a:pt x="4557388" y="1312704"/>
                </a:cubicBezTo>
                <a:cubicBezTo>
                  <a:pt x="4570826" y="1296822"/>
                  <a:pt x="4572046" y="1278497"/>
                  <a:pt x="4572046" y="1258949"/>
                </a:cubicBezTo>
                <a:cubicBezTo>
                  <a:pt x="4572046" y="1191759"/>
                  <a:pt x="4573269" y="1125790"/>
                  <a:pt x="4572046" y="1058601"/>
                </a:cubicBezTo>
                <a:cubicBezTo>
                  <a:pt x="4572046" y="1035388"/>
                  <a:pt x="4574491" y="1023172"/>
                  <a:pt x="4602588" y="1024393"/>
                </a:cubicBezTo>
                <a:close/>
                <a:moveTo>
                  <a:pt x="262052" y="1024068"/>
                </a:moveTo>
                <a:lnTo>
                  <a:pt x="254188" y="1025209"/>
                </a:lnTo>
                <a:lnTo>
                  <a:pt x="259296" y="1025149"/>
                </a:lnTo>
                <a:close/>
                <a:moveTo>
                  <a:pt x="335149" y="775280"/>
                </a:moveTo>
                <a:lnTo>
                  <a:pt x="330859" y="776185"/>
                </a:lnTo>
                <a:lnTo>
                  <a:pt x="324687" y="780807"/>
                </a:lnTo>
                <a:close/>
                <a:moveTo>
                  <a:pt x="404310" y="768809"/>
                </a:moveTo>
                <a:lnTo>
                  <a:pt x="446019" y="781470"/>
                </a:lnTo>
                <a:lnTo>
                  <a:pt x="438249" y="775689"/>
                </a:lnTo>
                <a:close/>
                <a:moveTo>
                  <a:pt x="384668" y="764828"/>
                </a:moveTo>
                <a:lnTo>
                  <a:pt x="352381" y="771643"/>
                </a:lnTo>
                <a:lnTo>
                  <a:pt x="400638" y="768065"/>
                </a:lnTo>
                <a:close/>
                <a:moveTo>
                  <a:pt x="386825" y="35"/>
                </a:moveTo>
                <a:cubicBezTo>
                  <a:pt x="430404" y="-766"/>
                  <a:pt x="470031" y="11832"/>
                  <a:pt x="502099" y="51230"/>
                </a:cubicBezTo>
                <a:cubicBezTo>
                  <a:pt x="539971" y="98874"/>
                  <a:pt x="537527" y="137968"/>
                  <a:pt x="493547" y="179504"/>
                </a:cubicBezTo>
                <a:cubicBezTo>
                  <a:pt x="481332" y="190498"/>
                  <a:pt x="453232" y="195386"/>
                  <a:pt x="464227" y="221040"/>
                </a:cubicBezTo>
                <a:cubicBezTo>
                  <a:pt x="475222" y="245473"/>
                  <a:pt x="497212" y="257690"/>
                  <a:pt x="525311" y="257690"/>
                </a:cubicBezTo>
                <a:cubicBezTo>
                  <a:pt x="593724" y="256468"/>
                  <a:pt x="662136" y="258911"/>
                  <a:pt x="730548" y="256468"/>
                </a:cubicBezTo>
                <a:cubicBezTo>
                  <a:pt x="764755" y="255246"/>
                  <a:pt x="773305" y="265020"/>
                  <a:pt x="772085" y="298005"/>
                </a:cubicBezTo>
                <a:cubicBezTo>
                  <a:pt x="769640" y="363973"/>
                  <a:pt x="770863" y="431164"/>
                  <a:pt x="772085" y="498356"/>
                </a:cubicBezTo>
                <a:cubicBezTo>
                  <a:pt x="772085" y="530118"/>
                  <a:pt x="761090" y="553329"/>
                  <a:pt x="737878" y="572876"/>
                </a:cubicBezTo>
                <a:cubicBezTo>
                  <a:pt x="712223" y="594866"/>
                  <a:pt x="689013" y="597308"/>
                  <a:pt x="665801" y="566768"/>
                </a:cubicBezTo>
                <a:cubicBezTo>
                  <a:pt x="647476" y="541113"/>
                  <a:pt x="626708" y="510571"/>
                  <a:pt x="588836" y="524009"/>
                </a:cubicBezTo>
                <a:cubicBezTo>
                  <a:pt x="549744" y="538669"/>
                  <a:pt x="517981" y="566768"/>
                  <a:pt x="514316" y="613191"/>
                </a:cubicBezTo>
                <a:cubicBezTo>
                  <a:pt x="510651" y="658391"/>
                  <a:pt x="509429" y="702370"/>
                  <a:pt x="547301" y="735355"/>
                </a:cubicBezTo>
                <a:cubicBezTo>
                  <a:pt x="590059" y="774449"/>
                  <a:pt x="616934" y="773227"/>
                  <a:pt x="656028" y="730470"/>
                </a:cubicBezTo>
                <a:cubicBezTo>
                  <a:pt x="670688" y="714588"/>
                  <a:pt x="679238" y="685268"/>
                  <a:pt x="709780" y="696263"/>
                </a:cubicBezTo>
                <a:cubicBezTo>
                  <a:pt x="743987" y="708480"/>
                  <a:pt x="768420" y="732912"/>
                  <a:pt x="769640" y="768340"/>
                </a:cubicBezTo>
                <a:cubicBezTo>
                  <a:pt x="772085" y="846526"/>
                  <a:pt x="769640" y="923491"/>
                  <a:pt x="770863" y="1001675"/>
                </a:cubicBezTo>
                <a:cubicBezTo>
                  <a:pt x="770863" y="1027330"/>
                  <a:pt x="756203" y="1024888"/>
                  <a:pt x="739100" y="1024888"/>
                </a:cubicBezTo>
                <a:lnTo>
                  <a:pt x="526165" y="1024888"/>
                </a:lnTo>
                <a:lnTo>
                  <a:pt x="528975" y="1025454"/>
                </a:lnTo>
                <a:cubicBezTo>
                  <a:pt x="587614" y="1025454"/>
                  <a:pt x="646253" y="1025454"/>
                  <a:pt x="704893" y="1025454"/>
                </a:cubicBezTo>
                <a:cubicBezTo>
                  <a:pt x="737877" y="1025454"/>
                  <a:pt x="754370" y="1025454"/>
                  <a:pt x="762616" y="1034006"/>
                </a:cubicBezTo>
                <a:lnTo>
                  <a:pt x="767914" y="1048920"/>
                </a:lnTo>
                <a:lnTo>
                  <a:pt x="769589" y="1036172"/>
                </a:lnTo>
                <a:cubicBezTo>
                  <a:pt x="773197" y="1025692"/>
                  <a:pt x="782130" y="1024318"/>
                  <a:pt x="795874" y="1024318"/>
                </a:cubicBezTo>
                <a:cubicBezTo>
                  <a:pt x="864287" y="1025540"/>
                  <a:pt x="932700" y="1024318"/>
                  <a:pt x="1001112" y="1024318"/>
                </a:cubicBezTo>
                <a:cubicBezTo>
                  <a:pt x="1020659" y="1024318"/>
                  <a:pt x="1038982" y="1023096"/>
                  <a:pt x="1054864" y="1009658"/>
                </a:cubicBezTo>
                <a:cubicBezTo>
                  <a:pt x="1076854" y="990113"/>
                  <a:pt x="1086628" y="974231"/>
                  <a:pt x="1056086" y="949797"/>
                </a:cubicBezTo>
                <a:cubicBezTo>
                  <a:pt x="992559" y="898489"/>
                  <a:pt x="993782" y="854509"/>
                  <a:pt x="1051199" y="799535"/>
                </a:cubicBezTo>
                <a:cubicBezTo>
                  <a:pt x="1114726" y="738453"/>
                  <a:pt x="1232003" y="754333"/>
                  <a:pt x="1279647" y="828855"/>
                </a:cubicBezTo>
                <a:cubicBezTo>
                  <a:pt x="1306524" y="870390"/>
                  <a:pt x="1300417" y="903374"/>
                  <a:pt x="1264987" y="938803"/>
                </a:cubicBezTo>
                <a:cubicBezTo>
                  <a:pt x="1251550" y="952241"/>
                  <a:pt x="1222230" y="955906"/>
                  <a:pt x="1232003" y="982781"/>
                </a:cubicBezTo>
                <a:cubicBezTo>
                  <a:pt x="1242998" y="1012101"/>
                  <a:pt x="1268652" y="1023096"/>
                  <a:pt x="1300417" y="1023096"/>
                </a:cubicBezTo>
                <a:cubicBezTo>
                  <a:pt x="1362719" y="1021875"/>
                  <a:pt x="1423803" y="1025540"/>
                  <a:pt x="1486106" y="1021875"/>
                </a:cubicBezTo>
                <a:cubicBezTo>
                  <a:pt x="1495879" y="1021264"/>
                  <a:pt x="1504278" y="1021264"/>
                  <a:pt x="1511322" y="1022314"/>
                </a:cubicBezTo>
                <a:lnTo>
                  <a:pt x="1516440" y="1024332"/>
                </a:lnTo>
                <a:lnTo>
                  <a:pt x="1515586" y="1006885"/>
                </a:lnTo>
                <a:cubicBezTo>
                  <a:pt x="1520474" y="970237"/>
                  <a:pt x="1518029" y="934807"/>
                  <a:pt x="1518029" y="900602"/>
                </a:cubicBezTo>
                <a:cubicBezTo>
                  <a:pt x="1518029" y="863953"/>
                  <a:pt x="1519251" y="827303"/>
                  <a:pt x="1518029" y="790654"/>
                </a:cubicBezTo>
                <a:cubicBezTo>
                  <a:pt x="1516809" y="756447"/>
                  <a:pt x="1537576" y="734457"/>
                  <a:pt x="1563231" y="717354"/>
                </a:cubicBezTo>
                <a:cubicBezTo>
                  <a:pt x="1580334" y="706359"/>
                  <a:pt x="1596215" y="706359"/>
                  <a:pt x="1613318" y="722242"/>
                </a:cubicBezTo>
                <a:cubicBezTo>
                  <a:pt x="1679287" y="786989"/>
                  <a:pt x="1698835" y="789431"/>
                  <a:pt x="1742814" y="746674"/>
                </a:cubicBezTo>
                <a:cubicBezTo>
                  <a:pt x="1788014" y="701474"/>
                  <a:pt x="1789237" y="615958"/>
                  <a:pt x="1746479" y="568313"/>
                </a:cubicBezTo>
                <a:cubicBezTo>
                  <a:pt x="1703720" y="521890"/>
                  <a:pt x="1669515" y="521890"/>
                  <a:pt x="1627978" y="570756"/>
                </a:cubicBezTo>
                <a:cubicBezTo>
                  <a:pt x="1614540" y="586638"/>
                  <a:pt x="1603546" y="611070"/>
                  <a:pt x="1575448" y="600076"/>
                </a:cubicBezTo>
                <a:cubicBezTo>
                  <a:pt x="1546128" y="589080"/>
                  <a:pt x="1521696" y="567090"/>
                  <a:pt x="1520474" y="535327"/>
                </a:cubicBezTo>
                <a:cubicBezTo>
                  <a:pt x="1518029" y="454699"/>
                  <a:pt x="1519251" y="374069"/>
                  <a:pt x="1519251" y="292219"/>
                </a:cubicBezTo>
                <a:cubicBezTo>
                  <a:pt x="1519251" y="271452"/>
                  <a:pt x="1530246" y="270229"/>
                  <a:pt x="1546128" y="270229"/>
                </a:cubicBezTo>
                <a:cubicBezTo>
                  <a:pt x="1620648" y="270229"/>
                  <a:pt x="1695170" y="270229"/>
                  <a:pt x="1769690" y="270229"/>
                </a:cubicBezTo>
                <a:cubicBezTo>
                  <a:pt x="1799009" y="270229"/>
                  <a:pt x="1819779" y="286112"/>
                  <a:pt x="1836881" y="309322"/>
                </a:cubicBezTo>
                <a:cubicBezTo>
                  <a:pt x="1855206" y="333756"/>
                  <a:pt x="1855206" y="353302"/>
                  <a:pt x="1829551" y="374069"/>
                </a:cubicBezTo>
                <a:cubicBezTo>
                  <a:pt x="1803896" y="393616"/>
                  <a:pt x="1770912" y="413163"/>
                  <a:pt x="1785572" y="453478"/>
                </a:cubicBezTo>
                <a:cubicBezTo>
                  <a:pt x="1802674" y="498678"/>
                  <a:pt x="1834436" y="525555"/>
                  <a:pt x="1884526" y="527998"/>
                </a:cubicBezTo>
                <a:cubicBezTo>
                  <a:pt x="1930948" y="530442"/>
                  <a:pt x="1972484" y="525555"/>
                  <a:pt x="2004247" y="485240"/>
                </a:cubicBezTo>
                <a:cubicBezTo>
                  <a:pt x="2034787" y="444926"/>
                  <a:pt x="2033567" y="421715"/>
                  <a:pt x="1995696" y="387509"/>
                </a:cubicBezTo>
                <a:cubicBezTo>
                  <a:pt x="1976148" y="370406"/>
                  <a:pt x="1944385" y="358189"/>
                  <a:pt x="1961490" y="323982"/>
                </a:cubicBezTo>
                <a:cubicBezTo>
                  <a:pt x="1976148" y="292219"/>
                  <a:pt x="2001803" y="270229"/>
                  <a:pt x="2038453" y="270229"/>
                </a:cubicBezTo>
                <a:cubicBezTo>
                  <a:pt x="2112975" y="270229"/>
                  <a:pt x="2187496" y="270229"/>
                  <a:pt x="2262015" y="270229"/>
                </a:cubicBezTo>
                <a:cubicBezTo>
                  <a:pt x="2282784" y="270229"/>
                  <a:pt x="2290113" y="275117"/>
                  <a:pt x="2290113" y="297106"/>
                </a:cubicBezTo>
                <a:cubicBezTo>
                  <a:pt x="2288891" y="371626"/>
                  <a:pt x="2290113" y="446148"/>
                  <a:pt x="2288891" y="520668"/>
                </a:cubicBezTo>
                <a:cubicBezTo>
                  <a:pt x="2288891" y="547545"/>
                  <a:pt x="2275454" y="568313"/>
                  <a:pt x="2254687" y="586638"/>
                </a:cubicBezTo>
                <a:cubicBezTo>
                  <a:pt x="2227810" y="608627"/>
                  <a:pt x="2205820" y="611070"/>
                  <a:pt x="2182607" y="579308"/>
                </a:cubicBezTo>
                <a:cubicBezTo>
                  <a:pt x="2164284" y="553652"/>
                  <a:pt x="2143517" y="523112"/>
                  <a:pt x="2105645" y="537772"/>
                </a:cubicBezTo>
                <a:cubicBezTo>
                  <a:pt x="2065329" y="552430"/>
                  <a:pt x="2036010" y="580530"/>
                  <a:pt x="2031123" y="628175"/>
                </a:cubicBezTo>
                <a:cubicBezTo>
                  <a:pt x="2025016" y="677040"/>
                  <a:pt x="2028681" y="723462"/>
                  <a:pt x="2071438" y="756447"/>
                </a:cubicBezTo>
                <a:cubicBezTo>
                  <a:pt x="2111751" y="788211"/>
                  <a:pt x="2133742" y="785766"/>
                  <a:pt x="2169170" y="750339"/>
                </a:cubicBezTo>
                <a:cubicBezTo>
                  <a:pt x="2185051" y="734457"/>
                  <a:pt x="2193604" y="701474"/>
                  <a:pt x="2226589" y="712467"/>
                </a:cubicBezTo>
                <a:cubicBezTo>
                  <a:pt x="2262015" y="724685"/>
                  <a:pt x="2285229" y="751561"/>
                  <a:pt x="2286449" y="789431"/>
                </a:cubicBezTo>
                <a:cubicBezTo>
                  <a:pt x="2288891" y="865173"/>
                  <a:pt x="2286449" y="942138"/>
                  <a:pt x="2287670" y="1017880"/>
                </a:cubicBezTo>
                <a:cubicBezTo>
                  <a:pt x="2287670" y="1043535"/>
                  <a:pt x="2271789" y="1039869"/>
                  <a:pt x="2255907" y="1039869"/>
                </a:cubicBezTo>
                <a:cubicBezTo>
                  <a:pt x="2187496" y="1039869"/>
                  <a:pt x="2119083" y="1039869"/>
                  <a:pt x="2050669" y="1039869"/>
                </a:cubicBezTo>
                <a:cubicBezTo>
                  <a:pt x="2032345" y="1039869"/>
                  <a:pt x="2016465" y="1041091"/>
                  <a:pt x="2001803" y="1053309"/>
                </a:cubicBezTo>
                <a:cubicBezTo>
                  <a:pt x="1977371" y="1072854"/>
                  <a:pt x="1966376" y="1088736"/>
                  <a:pt x="1999361" y="1115613"/>
                </a:cubicBezTo>
                <a:cubicBezTo>
                  <a:pt x="2058000" y="1162036"/>
                  <a:pt x="2058000" y="1210901"/>
                  <a:pt x="2004247" y="1263433"/>
                </a:cubicBezTo>
                <a:cubicBezTo>
                  <a:pt x="1941943" y="1324515"/>
                  <a:pt x="1828329" y="1313520"/>
                  <a:pt x="1777019" y="1241443"/>
                </a:cubicBezTo>
                <a:cubicBezTo>
                  <a:pt x="1745257" y="1196241"/>
                  <a:pt x="1748922" y="1163256"/>
                  <a:pt x="1789237" y="1124164"/>
                </a:cubicBezTo>
                <a:cubicBezTo>
                  <a:pt x="1802674" y="1110726"/>
                  <a:pt x="1833216" y="1104619"/>
                  <a:pt x="1819779" y="1077741"/>
                </a:cubicBezTo>
                <a:cubicBezTo>
                  <a:pt x="1807561" y="1052086"/>
                  <a:pt x="1784349" y="1039869"/>
                  <a:pt x="1753809" y="1041091"/>
                </a:cubicBezTo>
                <a:cubicBezTo>
                  <a:pt x="1686617" y="1042315"/>
                  <a:pt x="1620648" y="1039869"/>
                  <a:pt x="1553458" y="1042315"/>
                </a:cubicBezTo>
                <a:lnTo>
                  <a:pt x="1534111" y="1038911"/>
                </a:lnTo>
                <a:lnTo>
                  <a:pt x="1537473" y="1044723"/>
                </a:lnTo>
                <a:cubicBezTo>
                  <a:pt x="1539172" y="1051729"/>
                  <a:pt x="1539554" y="1060662"/>
                  <a:pt x="1538638" y="1071963"/>
                </a:cubicBezTo>
                <a:cubicBezTo>
                  <a:pt x="1533750" y="1135487"/>
                  <a:pt x="1538638" y="1199014"/>
                  <a:pt x="1537416" y="1262541"/>
                </a:cubicBezTo>
                <a:cubicBezTo>
                  <a:pt x="1537416" y="1289416"/>
                  <a:pt x="1545968" y="1307741"/>
                  <a:pt x="1566735" y="1323623"/>
                </a:cubicBezTo>
                <a:cubicBezTo>
                  <a:pt x="1578952" y="1332173"/>
                  <a:pt x="1587504" y="1330953"/>
                  <a:pt x="1599720" y="1319958"/>
                </a:cubicBezTo>
                <a:cubicBezTo>
                  <a:pt x="1686457" y="1240549"/>
                  <a:pt x="1735323" y="1249101"/>
                  <a:pt x="1796406" y="1357828"/>
                </a:cubicBezTo>
                <a:cubicBezTo>
                  <a:pt x="1797628" y="1390813"/>
                  <a:pt x="1797628" y="1422577"/>
                  <a:pt x="1797628" y="1454339"/>
                </a:cubicBezTo>
                <a:cubicBezTo>
                  <a:pt x="1782968" y="1479994"/>
                  <a:pt x="1770751" y="1506871"/>
                  <a:pt x="1745096" y="1525194"/>
                </a:cubicBezTo>
                <a:cubicBezTo>
                  <a:pt x="1696231" y="1563066"/>
                  <a:pt x="1657137" y="1559401"/>
                  <a:pt x="1615602" y="1515421"/>
                </a:cubicBezTo>
                <a:cubicBezTo>
                  <a:pt x="1604607" y="1503204"/>
                  <a:pt x="1599720" y="1475107"/>
                  <a:pt x="1574065" y="1488546"/>
                </a:cubicBezTo>
                <a:cubicBezTo>
                  <a:pt x="1552075" y="1499539"/>
                  <a:pt x="1538638" y="1517864"/>
                  <a:pt x="1538638" y="1545962"/>
                </a:cubicBezTo>
                <a:cubicBezTo>
                  <a:pt x="1539860" y="1615596"/>
                  <a:pt x="1537416" y="1685230"/>
                  <a:pt x="1539860" y="1754865"/>
                </a:cubicBezTo>
                <a:cubicBezTo>
                  <a:pt x="1540470" y="1771357"/>
                  <a:pt x="1538026" y="1781131"/>
                  <a:pt x="1531613" y="1786628"/>
                </a:cubicBezTo>
                <a:lnTo>
                  <a:pt x="1500214" y="1792609"/>
                </a:lnTo>
                <a:lnTo>
                  <a:pt x="1500214" y="1796661"/>
                </a:lnTo>
                <a:lnTo>
                  <a:pt x="1511605" y="1796633"/>
                </a:lnTo>
                <a:cubicBezTo>
                  <a:pt x="1523821" y="1796633"/>
                  <a:pt x="1528403" y="1800908"/>
                  <a:pt x="1529930" y="1806711"/>
                </a:cubicBezTo>
                <a:lnTo>
                  <a:pt x="1529930" y="1816777"/>
                </a:lnTo>
                <a:lnTo>
                  <a:pt x="1546884" y="1812538"/>
                </a:lnTo>
                <a:cubicBezTo>
                  <a:pt x="1616519" y="1813761"/>
                  <a:pt x="1686153" y="1813761"/>
                  <a:pt x="1755787" y="1812538"/>
                </a:cubicBezTo>
                <a:cubicBezTo>
                  <a:pt x="1785107" y="1812538"/>
                  <a:pt x="1808319" y="1822311"/>
                  <a:pt x="1826644" y="1844301"/>
                </a:cubicBezTo>
                <a:cubicBezTo>
                  <a:pt x="1849854" y="1869956"/>
                  <a:pt x="1855963" y="1894388"/>
                  <a:pt x="1821757" y="1918822"/>
                </a:cubicBezTo>
                <a:cubicBezTo>
                  <a:pt x="1794881" y="1938368"/>
                  <a:pt x="1764339" y="1961580"/>
                  <a:pt x="1782664" y="2000672"/>
                </a:cubicBezTo>
                <a:cubicBezTo>
                  <a:pt x="1799767" y="2039764"/>
                  <a:pt x="1829087" y="2067864"/>
                  <a:pt x="1876731" y="2070306"/>
                </a:cubicBezTo>
                <a:cubicBezTo>
                  <a:pt x="1921931" y="2072749"/>
                  <a:pt x="1964691" y="2071529"/>
                  <a:pt x="1997675" y="2032437"/>
                </a:cubicBezTo>
                <a:cubicBezTo>
                  <a:pt x="2030660" y="1992122"/>
                  <a:pt x="2029437" y="1966467"/>
                  <a:pt x="1991566" y="1929817"/>
                </a:cubicBezTo>
                <a:cubicBezTo>
                  <a:pt x="1974463" y="1913935"/>
                  <a:pt x="1942700" y="1904162"/>
                  <a:pt x="1956138" y="1871178"/>
                </a:cubicBezTo>
                <a:cubicBezTo>
                  <a:pt x="1970799" y="1836971"/>
                  <a:pt x="1997675" y="1813761"/>
                  <a:pt x="2035545" y="1813761"/>
                </a:cubicBezTo>
                <a:cubicBezTo>
                  <a:pt x="2110067" y="1812538"/>
                  <a:pt x="2184586" y="1813761"/>
                  <a:pt x="2259110" y="1812538"/>
                </a:cubicBezTo>
                <a:lnTo>
                  <a:pt x="2276197" y="1819239"/>
                </a:lnTo>
                <a:lnTo>
                  <a:pt x="2277585" y="1808660"/>
                </a:lnTo>
                <a:cubicBezTo>
                  <a:pt x="2281194" y="1798180"/>
                  <a:pt x="2290126" y="1796806"/>
                  <a:pt x="2303869" y="1796806"/>
                </a:cubicBezTo>
                <a:cubicBezTo>
                  <a:pt x="2372284" y="1798029"/>
                  <a:pt x="2440695" y="1796806"/>
                  <a:pt x="2509106" y="1796806"/>
                </a:cubicBezTo>
                <a:cubicBezTo>
                  <a:pt x="2528654" y="1796806"/>
                  <a:pt x="2546978" y="1795584"/>
                  <a:pt x="2562860" y="1782146"/>
                </a:cubicBezTo>
                <a:cubicBezTo>
                  <a:pt x="2584848" y="1762601"/>
                  <a:pt x="2594623" y="1746719"/>
                  <a:pt x="2564080" y="1722285"/>
                </a:cubicBezTo>
                <a:cubicBezTo>
                  <a:pt x="2500555" y="1670977"/>
                  <a:pt x="2501777" y="1626997"/>
                  <a:pt x="2559195" y="1572026"/>
                </a:cubicBezTo>
                <a:cubicBezTo>
                  <a:pt x="2590957" y="1541485"/>
                  <a:pt x="2636157" y="1530185"/>
                  <a:pt x="2679374" y="1535835"/>
                </a:cubicBezTo>
                <a:cubicBezTo>
                  <a:pt x="2722590" y="1541485"/>
                  <a:pt x="2763820" y="1564086"/>
                  <a:pt x="2787642" y="1601346"/>
                </a:cubicBezTo>
                <a:cubicBezTo>
                  <a:pt x="2814519" y="1642878"/>
                  <a:pt x="2808414" y="1675862"/>
                  <a:pt x="2772983" y="1711292"/>
                </a:cubicBezTo>
                <a:cubicBezTo>
                  <a:pt x="2759546" y="1724729"/>
                  <a:pt x="2730225" y="1728394"/>
                  <a:pt x="2739998" y="1755269"/>
                </a:cubicBezTo>
                <a:cubicBezTo>
                  <a:pt x="2750992" y="1784589"/>
                  <a:pt x="2776648" y="1795584"/>
                  <a:pt x="2808414" y="1795584"/>
                </a:cubicBezTo>
                <a:cubicBezTo>
                  <a:pt x="2870714" y="1794363"/>
                  <a:pt x="2931798" y="1798029"/>
                  <a:pt x="2994102" y="1794363"/>
                </a:cubicBezTo>
                <a:cubicBezTo>
                  <a:pt x="3033195" y="1791919"/>
                  <a:pt x="3050297" y="1799249"/>
                  <a:pt x="3046633" y="1844451"/>
                </a:cubicBezTo>
                <a:cubicBezTo>
                  <a:pt x="3041746" y="1907976"/>
                  <a:pt x="3046633" y="1971502"/>
                  <a:pt x="3045411" y="2035029"/>
                </a:cubicBezTo>
                <a:cubicBezTo>
                  <a:pt x="3045411" y="2061904"/>
                  <a:pt x="3053962" y="2080229"/>
                  <a:pt x="3074730" y="2096111"/>
                </a:cubicBezTo>
                <a:cubicBezTo>
                  <a:pt x="3086947" y="2104661"/>
                  <a:pt x="3095500" y="2103441"/>
                  <a:pt x="3107716" y="2092446"/>
                </a:cubicBezTo>
                <a:cubicBezTo>
                  <a:pt x="3194453" y="2013037"/>
                  <a:pt x="3243318" y="2021590"/>
                  <a:pt x="3304400" y="2130316"/>
                </a:cubicBezTo>
                <a:cubicBezTo>
                  <a:pt x="3305623" y="2163301"/>
                  <a:pt x="3305623" y="2195065"/>
                  <a:pt x="3305623" y="2226827"/>
                </a:cubicBezTo>
                <a:cubicBezTo>
                  <a:pt x="3290963" y="2252482"/>
                  <a:pt x="3278746" y="2279359"/>
                  <a:pt x="3253093" y="2297682"/>
                </a:cubicBezTo>
                <a:cubicBezTo>
                  <a:pt x="3204225" y="2335554"/>
                  <a:pt x="3165133" y="2331889"/>
                  <a:pt x="3123597" y="2287909"/>
                </a:cubicBezTo>
                <a:cubicBezTo>
                  <a:pt x="3112602" y="2275692"/>
                  <a:pt x="3107716" y="2247595"/>
                  <a:pt x="3082061" y="2261034"/>
                </a:cubicBezTo>
                <a:cubicBezTo>
                  <a:pt x="3060070" y="2272027"/>
                  <a:pt x="3046633" y="2290352"/>
                  <a:pt x="3046633" y="2318450"/>
                </a:cubicBezTo>
                <a:cubicBezTo>
                  <a:pt x="3047855" y="2388084"/>
                  <a:pt x="3045411" y="2457718"/>
                  <a:pt x="3047855" y="2527353"/>
                </a:cubicBezTo>
                <a:cubicBezTo>
                  <a:pt x="3048464" y="2543845"/>
                  <a:pt x="3046021" y="2553618"/>
                  <a:pt x="3039609" y="2559116"/>
                </a:cubicBezTo>
                <a:lnTo>
                  <a:pt x="3017929" y="2563245"/>
                </a:lnTo>
                <a:lnTo>
                  <a:pt x="3033510" y="2563018"/>
                </a:lnTo>
                <a:cubicBezTo>
                  <a:pt x="3043895" y="2563018"/>
                  <a:pt x="3048171" y="2566378"/>
                  <a:pt x="3049849" y="2571264"/>
                </a:cubicBezTo>
                <a:lnTo>
                  <a:pt x="3050506" y="2586194"/>
                </a:lnTo>
                <a:lnTo>
                  <a:pt x="3055677" y="2562057"/>
                </a:lnTo>
                <a:cubicBezTo>
                  <a:pt x="3061173" y="2555949"/>
                  <a:pt x="3070642" y="2553505"/>
                  <a:pt x="3085913" y="2554116"/>
                </a:cubicBezTo>
                <a:cubicBezTo>
                  <a:pt x="3154324" y="2556560"/>
                  <a:pt x="3222737" y="2554116"/>
                  <a:pt x="3291150" y="2555338"/>
                </a:cubicBezTo>
                <a:cubicBezTo>
                  <a:pt x="3310695" y="2555338"/>
                  <a:pt x="3329021" y="2552895"/>
                  <a:pt x="3343680" y="2538235"/>
                </a:cubicBezTo>
                <a:cubicBezTo>
                  <a:pt x="3362006" y="2519911"/>
                  <a:pt x="3366892" y="2506471"/>
                  <a:pt x="3342458" y="2485704"/>
                </a:cubicBezTo>
                <a:cubicBezTo>
                  <a:pt x="3275269" y="2429509"/>
                  <a:pt x="3281377" y="2364760"/>
                  <a:pt x="3355898" y="2317115"/>
                </a:cubicBezTo>
                <a:cubicBezTo>
                  <a:pt x="3372696" y="2306426"/>
                  <a:pt x="3391554" y="2299783"/>
                  <a:pt x="3411044" y="2296901"/>
                </a:cubicBezTo>
                <a:cubicBezTo>
                  <a:pt x="3425660" y="2294739"/>
                  <a:pt x="3440631" y="2294693"/>
                  <a:pt x="3455352" y="2296641"/>
                </a:cubicBezTo>
                <a:cubicBezTo>
                  <a:pt x="3499517" y="2302485"/>
                  <a:pt x="3541436" y="2326278"/>
                  <a:pt x="3564800" y="2364760"/>
                </a:cubicBezTo>
                <a:cubicBezTo>
                  <a:pt x="3591677" y="2407519"/>
                  <a:pt x="3586790" y="2436839"/>
                  <a:pt x="3548917" y="2474709"/>
                </a:cubicBezTo>
                <a:cubicBezTo>
                  <a:pt x="3535479" y="2488146"/>
                  <a:pt x="3506161" y="2494256"/>
                  <a:pt x="3517156" y="2521131"/>
                </a:cubicBezTo>
                <a:cubicBezTo>
                  <a:pt x="3529371" y="2548008"/>
                  <a:pt x="3552582" y="2557781"/>
                  <a:pt x="3583123" y="2556560"/>
                </a:cubicBezTo>
                <a:cubicBezTo>
                  <a:pt x="3650314" y="2554116"/>
                  <a:pt x="3716284" y="2557781"/>
                  <a:pt x="3783476" y="2555338"/>
                </a:cubicBezTo>
                <a:cubicBezTo>
                  <a:pt x="3799968" y="2554727"/>
                  <a:pt x="3809741" y="2557170"/>
                  <a:pt x="3815237" y="2563584"/>
                </a:cubicBezTo>
                <a:lnTo>
                  <a:pt x="3820013" y="2588659"/>
                </a:lnTo>
                <a:lnTo>
                  <a:pt x="3820013" y="2574003"/>
                </a:lnTo>
                <a:cubicBezTo>
                  <a:pt x="3820013" y="2562397"/>
                  <a:pt x="3820625" y="2553539"/>
                  <a:pt x="3824747" y="2547737"/>
                </a:cubicBezTo>
                <a:lnTo>
                  <a:pt x="3828790" y="2546493"/>
                </a:lnTo>
                <a:lnTo>
                  <a:pt x="3819886" y="2544216"/>
                </a:lnTo>
                <a:cubicBezTo>
                  <a:pt x="3813931" y="2537497"/>
                  <a:pt x="3812401" y="2526502"/>
                  <a:pt x="3813013" y="2510008"/>
                </a:cubicBezTo>
                <a:cubicBezTo>
                  <a:pt x="3815457" y="2446483"/>
                  <a:pt x="3814235" y="2382957"/>
                  <a:pt x="3814235" y="2319432"/>
                </a:cubicBezTo>
                <a:cubicBezTo>
                  <a:pt x="3814235" y="2302329"/>
                  <a:pt x="3814235" y="2284004"/>
                  <a:pt x="3802019" y="2269345"/>
                </a:cubicBezTo>
                <a:cubicBezTo>
                  <a:pt x="3783695" y="2246132"/>
                  <a:pt x="3767813" y="2231472"/>
                  <a:pt x="3739716" y="2265679"/>
                </a:cubicBezTo>
                <a:cubicBezTo>
                  <a:pt x="3684741" y="2332870"/>
                  <a:pt x="3617551" y="2323097"/>
                  <a:pt x="3571129" y="2246132"/>
                </a:cubicBezTo>
                <a:cubicBezTo>
                  <a:pt x="3534478" y="2186272"/>
                  <a:pt x="3552803" y="2090983"/>
                  <a:pt x="3607777" y="2048226"/>
                </a:cubicBezTo>
                <a:cubicBezTo>
                  <a:pt x="3655423" y="2011576"/>
                  <a:pt x="3690849" y="2016462"/>
                  <a:pt x="3732385" y="2059219"/>
                </a:cubicBezTo>
                <a:cubicBezTo>
                  <a:pt x="3744601" y="2071436"/>
                  <a:pt x="3749489" y="2099534"/>
                  <a:pt x="3773921" y="2088539"/>
                </a:cubicBezTo>
                <a:cubicBezTo>
                  <a:pt x="3798353" y="2077544"/>
                  <a:pt x="3811792" y="2055554"/>
                  <a:pt x="3811792" y="2027456"/>
                </a:cubicBezTo>
                <a:cubicBezTo>
                  <a:pt x="3811792" y="1965152"/>
                  <a:pt x="3815457" y="1904070"/>
                  <a:pt x="3810572" y="1841765"/>
                </a:cubicBezTo>
                <a:cubicBezTo>
                  <a:pt x="3806906" y="1795343"/>
                  <a:pt x="3819123" y="1775796"/>
                  <a:pt x="3867989" y="1783126"/>
                </a:cubicBezTo>
                <a:cubicBezTo>
                  <a:pt x="3896085" y="1788013"/>
                  <a:pt x="3924184" y="1784348"/>
                  <a:pt x="3953504" y="1784348"/>
                </a:cubicBezTo>
                <a:cubicBezTo>
                  <a:pt x="3988932" y="1784348"/>
                  <a:pt x="4023139" y="1785570"/>
                  <a:pt x="4058567" y="1784348"/>
                </a:cubicBezTo>
                <a:cubicBezTo>
                  <a:pt x="4096438" y="1783126"/>
                  <a:pt x="4122091" y="1803895"/>
                  <a:pt x="4136750" y="1835658"/>
                </a:cubicBezTo>
                <a:cubicBezTo>
                  <a:pt x="4153853" y="1869863"/>
                  <a:pt x="4122091" y="1882080"/>
                  <a:pt x="4103765" y="1900405"/>
                </a:cubicBezTo>
                <a:cubicBezTo>
                  <a:pt x="4064674" y="1937054"/>
                  <a:pt x="4062232" y="1960267"/>
                  <a:pt x="4097658" y="2001802"/>
                </a:cubicBezTo>
                <a:cubicBezTo>
                  <a:pt x="4140415" y="2051891"/>
                  <a:pt x="4229593" y="2059219"/>
                  <a:pt x="4277238" y="2016462"/>
                </a:cubicBezTo>
                <a:cubicBezTo>
                  <a:pt x="4330990" y="1970039"/>
                  <a:pt x="4330990" y="1939497"/>
                  <a:pt x="4278458" y="1893075"/>
                </a:cubicBezTo>
                <a:cubicBezTo>
                  <a:pt x="4265021" y="1880859"/>
                  <a:pt x="4240588" y="1872308"/>
                  <a:pt x="4250361" y="1845431"/>
                </a:cubicBezTo>
                <a:cubicBezTo>
                  <a:pt x="4261356" y="1814890"/>
                  <a:pt x="4280903" y="1789235"/>
                  <a:pt x="4312665" y="1788013"/>
                </a:cubicBezTo>
                <a:cubicBezTo>
                  <a:pt x="4394515" y="1784348"/>
                  <a:pt x="4477587" y="1786791"/>
                  <a:pt x="4559438" y="1785570"/>
                </a:cubicBezTo>
                <a:cubicBezTo>
                  <a:pt x="4583871" y="1785570"/>
                  <a:pt x="4577763" y="1802673"/>
                  <a:pt x="4577763" y="1814890"/>
                </a:cubicBezTo>
                <a:cubicBezTo>
                  <a:pt x="4577763" y="1882080"/>
                  <a:pt x="4577763" y="1948049"/>
                  <a:pt x="4577763" y="2015241"/>
                </a:cubicBezTo>
                <a:cubicBezTo>
                  <a:pt x="4577763" y="2036009"/>
                  <a:pt x="4580206" y="2055554"/>
                  <a:pt x="4594865" y="2072659"/>
                </a:cubicBezTo>
                <a:cubicBezTo>
                  <a:pt x="4614412" y="2094648"/>
                  <a:pt x="4629072" y="2099534"/>
                  <a:pt x="4651062" y="2072659"/>
                </a:cubicBezTo>
                <a:cubicBezTo>
                  <a:pt x="4708479" y="2005467"/>
                  <a:pt x="4770784" y="2011576"/>
                  <a:pt x="4819648" y="2088539"/>
                </a:cubicBezTo>
                <a:cubicBezTo>
                  <a:pt x="4857520" y="2148400"/>
                  <a:pt x="4839196" y="2248575"/>
                  <a:pt x="4782999" y="2290112"/>
                </a:cubicBezTo>
                <a:cubicBezTo>
                  <a:pt x="4736577" y="2324317"/>
                  <a:pt x="4702371" y="2319432"/>
                  <a:pt x="4662057" y="2279117"/>
                </a:cubicBezTo>
                <a:cubicBezTo>
                  <a:pt x="4649840" y="2266900"/>
                  <a:pt x="4644953" y="2235137"/>
                  <a:pt x="4616855" y="2249798"/>
                </a:cubicBezTo>
                <a:cubicBezTo>
                  <a:pt x="4593643" y="2262014"/>
                  <a:pt x="4580206" y="2282782"/>
                  <a:pt x="4580206" y="2312102"/>
                </a:cubicBezTo>
                <a:cubicBezTo>
                  <a:pt x="4581428" y="2379292"/>
                  <a:pt x="4578985" y="2445261"/>
                  <a:pt x="4581428" y="2512453"/>
                </a:cubicBezTo>
                <a:cubicBezTo>
                  <a:pt x="4582039" y="2528334"/>
                  <a:pt x="4580817" y="2539329"/>
                  <a:pt x="4575014" y="2546048"/>
                </a:cubicBezTo>
                <a:lnTo>
                  <a:pt x="4573796" y="2546333"/>
                </a:lnTo>
                <a:lnTo>
                  <a:pt x="4583388" y="2549111"/>
                </a:lnTo>
                <a:lnTo>
                  <a:pt x="4586071" y="2563664"/>
                </a:lnTo>
                <a:lnTo>
                  <a:pt x="4599700" y="2558289"/>
                </a:lnTo>
                <a:cubicBezTo>
                  <a:pt x="4606744" y="2557239"/>
                  <a:pt x="4615143" y="2557240"/>
                  <a:pt x="4624917" y="2557850"/>
                </a:cubicBezTo>
                <a:cubicBezTo>
                  <a:pt x="4687219" y="2561516"/>
                  <a:pt x="4748303" y="2557850"/>
                  <a:pt x="4810606" y="2559071"/>
                </a:cubicBezTo>
                <a:cubicBezTo>
                  <a:pt x="4842370" y="2559071"/>
                  <a:pt x="4868025" y="2548076"/>
                  <a:pt x="4879020" y="2518756"/>
                </a:cubicBezTo>
                <a:cubicBezTo>
                  <a:pt x="4888792" y="2491881"/>
                  <a:pt x="4859473" y="2488216"/>
                  <a:pt x="4846035" y="2474778"/>
                </a:cubicBezTo>
                <a:cubicBezTo>
                  <a:pt x="4810606" y="2439349"/>
                  <a:pt x="4804498" y="2406365"/>
                  <a:pt x="4831375" y="2364830"/>
                </a:cubicBezTo>
                <a:cubicBezTo>
                  <a:pt x="4879020" y="2290308"/>
                  <a:pt x="4996297" y="2274428"/>
                  <a:pt x="5059823" y="2335510"/>
                </a:cubicBezTo>
                <a:cubicBezTo>
                  <a:pt x="5117241" y="2390484"/>
                  <a:pt x="5118463" y="2434464"/>
                  <a:pt x="5054936" y="2485772"/>
                </a:cubicBezTo>
                <a:cubicBezTo>
                  <a:pt x="5024394" y="2510206"/>
                  <a:pt x="5034169" y="2526088"/>
                  <a:pt x="5056158" y="2545633"/>
                </a:cubicBezTo>
                <a:cubicBezTo>
                  <a:pt x="5072041" y="2559071"/>
                  <a:pt x="5090364" y="2560293"/>
                  <a:pt x="5109911" y="2560293"/>
                </a:cubicBezTo>
                <a:cubicBezTo>
                  <a:pt x="5178323" y="2560293"/>
                  <a:pt x="5246735" y="2561516"/>
                  <a:pt x="5315149" y="2560293"/>
                </a:cubicBezTo>
                <a:cubicBezTo>
                  <a:pt x="5324311" y="2560293"/>
                  <a:pt x="5331336" y="2560904"/>
                  <a:pt x="5336070" y="2564416"/>
                </a:cubicBezTo>
                <a:lnTo>
                  <a:pt x="5337211" y="2566062"/>
                </a:lnTo>
                <a:lnTo>
                  <a:pt x="5339216" y="2562267"/>
                </a:lnTo>
                <a:cubicBezTo>
                  <a:pt x="5344560" y="2557228"/>
                  <a:pt x="5353417" y="2555701"/>
                  <a:pt x="5366856" y="2555701"/>
                </a:cubicBezTo>
                <a:lnTo>
                  <a:pt x="5371651" y="2555701"/>
                </a:lnTo>
                <a:lnTo>
                  <a:pt x="5341954" y="2544634"/>
                </a:lnTo>
                <a:cubicBezTo>
                  <a:pt x="5328668" y="2531196"/>
                  <a:pt x="5328668" y="2504320"/>
                  <a:pt x="5328668" y="2450568"/>
                </a:cubicBezTo>
                <a:cubicBezTo>
                  <a:pt x="5328668" y="2406588"/>
                  <a:pt x="5329889" y="2361386"/>
                  <a:pt x="5328668" y="2317407"/>
                </a:cubicBezTo>
                <a:cubicBezTo>
                  <a:pt x="5327446" y="2288087"/>
                  <a:pt x="5339663" y="2264877"/>
                  <a:pt x="5360431" y="2246552"/>
                </a:cubicBezTo>
                <a:cubicBezTo>
                  <a:pt x="5384863" y="2224562"/>
                  <a:pt x="5408075" y="2219675"/>
                  <a:pt x="5432508" y="2250217"/>
                </a:cubicBezTo>
                <a:cubicBezTo>
                  <a:pt x="5452055" y="2275870"/>
                  <a:pt x="5471600" y="2307634"/>
                  <a:pt x="5513137" y="2292974"/>
                </a:cubicBezTo>
                <a:cubicBezTo>
                  <a:pt x="5557117" y="2278315"/>
                  <a:pt x="5583992" y="2236779"/>
                  <a:pt x="5586437" y="2186690"/>
                </a:cubicBezTo>
                <a:cubicBezTo>
                  <a:pt x="5588879" y="2141489"/>
                  <a:pt x="5581549" y="2102398"/>
                  <a:pt x="5542457" y="2073077"/>
                </a:cubicBezTo>
                <a:cubicBezTo>
                  <a:pt x="5502142" y="2042537"/>
                  <a:pt x="5480153" y="2044979"/>
                  <a:pt x="5444725" y="2082851"/>
                </a:cubicBezTo>
                <a:cubicBezTo>
                  <a:pt x="5428843" y="2099954"/>
                  <a:pt x="5422735" y="2131716"/>
                  <a:pt x="5387308" y="2118278"/>
                </a:cubicBezTo>
                <a:cubicBezTo>
                  <a:pt x="5351879" y="2103619"/>
                  <a:pt x="5329889" y="2077964"/>
                  <a:pt x="5328668" y="2040092"/>
                </a:cubicBezTo>
                <a:cubicBezTo>
                  <a:pt x="5327446" y="1965572"/>
                  <a:pt x="5328668" y="1891051"/>
                  <a:pt x="5327446" y="1816531"/>
                </a:cubicBezTo>
                <a:cubicBezTo>
                  <a:pt x="5327446" y="1793319"/>
                  <a:pt x="5337219" y="1790876"/>
                  <a:pt x="5355544" y="1790876"/>
                </a:cubicBezTo>
                <a:cubicBezTo>
                  <a:pt x="5423958" y="1792099"/>
                  <a:pt x="5492370" y="1790876"/>
                  <a:pt x="5560782" y="1790876"/>
                </a:cubicBezTo>
                <a:cubicBezTo>
                  <a:pt x="5580329" y="1790876"/>
                  <a:pt x="5598652" y="1789654"/>
                  <a:pt x="5614534" y="1776216"/>
                </a:cubicBezTo>
                <a:cubicBezTo>
                  <a:pt x="5636524" y="1756671"/>
                  <a:pt x="5646298" y="1740789"/>
                  <a:pt x="5615756" y="1716355"/>
                </a:cubicBezTo>
                <a:cubicBezTo>
                  <a:pt x="5552230" y="1665047"/>
                  <a:pt x="5553452" y="1621068"/>
                  <a:pt x="5610869" y="1566096"/>
                </a:cubicBezTo>
                <a:cubicBezTo>
                  <a:pt x="5642633" y="1535555"/>
                  <a:pt x="5687833" y="1524255"/>
                  <a:pt x="5731049" y="1529904"/>
                </a:cubicBezTo>
                <a:cubicBezTo>
                  <a:pt x="5774265" y="1535554"/>
                  <a:pt x="5815495" y="1558155"/>
                  <a:pt x="5839317" y="1595416"/>
                </a:cubicBezTo>
                <a:cubicBezTo>
                  <a:pt x="5866194" y="1636948"/>
                  <a:pt x="5860087" y="1669932"/>
                  <a:pt x="5824658" y="1705362"/>
                </a:cubicBezTo>
                <a:cubicBezTo>
                  <a:pt x="5811220" y="1718799"/>
                  <a:pt x="5781900" y="1722464"/>
                  <a:pt x="5791673" y="1749339"/>
                </a:cubicBezTo>
                <a:cubicBezTo>
                  <a:pt x="5802668" y="1778659"/>
                  <a:pt x="5828322" y="1789654"/>
                  <a:pt x="5860087" y="1789654"/>
                </a:cubicBezTo>
                <a:cubicBezTo>
                  <a:pt x="5922389" y="1788433"/>
                  <a:pt x="5983473" y="1792099"/>
                  <a:pt x="6045776" y="1788433"/>
                </a:cubicBezTo>
                <a:cubicBezTo>
                  <a:pt x="6084870" y="1785989"/>
                  <a:pt x="6101973" y="1793319"/>
                  <a:pt x="6098308" y="1838521"/>
                </a:cubicBezTo>
                <a:cubicBezTo>
                  <a:pt x="6093420" y="1902046"/>
                  <a:pt x="6098308" y="1965572"/>
                  <a:pt x="6097085" y="2029099"/>
                </a:cubicBezTo>
                <a:cubicBezTo>
                  <a:pt x="6097085" y="2042537"/>
                  <a:pt x="6099223" y="2053836"/>
                  <a:pt x="6103957" y="2063762"/>
                </a:cubicBezTo>
                <a:lnTo>
                  <a:pt x="6115223" y="2077021"/>
                </a:lnTo>
                <a:lnTo>
                  <a:pt x="6104654" y="2047854"/>
                </a:lnTo>
                <a:cubicBezTo>
                  <a:pt x="6103433" y="1969668"/>
                  <a:pt x="6104654" y="1892705"/>
                  <a:pt x="6103433" y="1814519"/>
                </a:cubicBezTo>
                <a:cubicBezTo>
                  <a:pt x="6103433" y="1794973"/>
                  <a:pt x="6111984" y="1791307"/>
                  <a:pt x="6129088" y="1791307"/>
                </a:cubicBezTo>
                <a:cubicBezTo>
                  <a:pt x="6203608" y="1792529"/>
                  <a:pt x="6278130" y="1791307"/>
                  <a:pt x="6352650" y="1791307"/>
                </a:cubicBezTo>
                <a:cubicBezTo>
                  <a:pt x="6379527" y="1791307"/>
                  <a:pt x="6400294" y="1803524"/>
                  <a:pt x="6418619" y="1824293"/>
                </a:cubicBezTo>
                <a:cubicBezTo>
                  <a:pt x="6440609" y="1849946"/>
                  <a:pt x="6444274" y="1873158"/>
                  <a:pt x="6412511" y="1896370"/>
                </a:cubicBezTo>
                <a:cubicBezTo>
                  <a:pt x="6385634" y="1915916"/>
                  <a:pt x="6353872" y="1937905"/>
                  <a:pt x="6370974" y="1977000"/>
                </a:cubicBezTo>
                <a:cubicBezTo>
                  <a:pt x="6388077" y="2016092"/>
                  <a:pt x="6416176" y="2044190"/>
                  <a:pt x="6463821" y="2047854"/>
                </a:cubicBezTo>
                <a:cubicBezTo>
                  <a:pt x="6513908" y="2051519"/>
                  <a:pt x="6559108" y="2047854"/>
                  <a:pt x="6590872" y="2003875"/>
                </a:cubicBezTo>
                <a:cubicBezTo>
                  <a:pt x="6616527" y="1968447"/>
                  <a:pt x="6616527" y="1939128"/>
                  <a:pt x="6582320" y="1908586"/>
                </a:cubicBezTo>
                <a:cubicBezTo>
                  <a:pt x="6565218" y="1893926"/>
                  <a:pt x="6532233" y="1885375"/>
                  <a:pt x="6544448" y="1851168"/>
                </a:cubicBezTo>
                <a:cubicBezTo>
                  <a:pt x="6556666" y="1814519"/>
                  <a:pt x="6583543" y="1792529"/>
                  <a:pt x="6621413" y="1791307"/>
                </a:cubicBezTo>
                <a:cubicBezTo>
                  <a:pt x="6697155" y="1788864"/>
                  <a:pt x="6774119" y="1791307"/>
                  <a:pt x="6849861" y="1790086"/>
                </a:cubicBezTo>
                <a:lnTo>
                  <a:pt x="6869100" y="1796903"/>
                </a:lnTo>
                <a:lnTo>
                  <a:pt x="6870938" y="1792622"/>
                </a:lnTo>
                <a:cubicBezTo>
                  <a:pt x="6879643" y="1782848"/>
                  <a:pt x="6894913" y="1779794"/>
                  <a:pt x="6919345" y="1783459"/>
                </a:cubicBezTo>
                <a:cubicBezTo>
                  <a:pt x="6947443" y="1788346"/>
                  <a:pt x="6975542" y="1784681"/>
                  <a:pt x="7004862" y="1784681"/>
                </a:cubicBezTo>
                <a:cubicBezTo>
                  <a:pt x="7040289" y="1784681"/>
                  <a:pt x="7074496" y="1785903"/>
                  <a:pt x="7109923" y="1784681"/>
                </a:cubicBezTo>
                <a:cubicBezTo>
                  <a:pt x="7147795" y="1783459"/>
                  <a:pt x="7173448" y="1804228"/>
                  <a:pt x="7188108" y="1835991"/>
                </a:cubicBezTo>
                <a:cubicBezTo>
                  <a:pt x="7205211" y="1870196"/>
                  <a:pt x="7173448" y="1882413"/>
                  <a:pt x="7155123" y="1900738"/>
                </a:cubicBezTo>
                <a:cubicBezTo>
                  <a:pt x="7116031" y="1937387"/>
                  <a:pt x="7113588" y="1960600"/>
                  <a:pt x="7149016" y="2002135"/>
                </a:cubicBezTo>
                <a:cubicBezTo>
                  <a:pt x="7191773" y="2052224"/>
                  <a:pt x="7280954" y="2059552"/>
                  <a:pt x="7328599" y="2016795"/>
                </a:cubicBezTo>
                <a:cubicBezTo>
                  <a:pt x="7382351" y="1970372"/>
                  <a:pt x="7382351" y="1939830"/>
                  <a:pt x="7329819" y="1893408"/>
                </a:cubicBezTo>
                <a:cubicBezTo>
                  <a:pt x="7316382" y="1881192"/>
                  <a:pt x="7291949" y="1872640"/>
                  <a:pt x="7301722" y="1845763"/>
                </a:cubicBezTo>
                <a:cubicBezTo>
                  <a:pt x="7312717" y="1815223"/>
                  <a:pt x="7332264" y="1789568"/>
                  <a:pt x="7364026" y="1788346"/>
                </a:cubicBezTo>
                <a:cubicBezTo>
                  <a:pt x="7445876" y="1784681"/>
                  <a:pt x="7528948" y="1787124"/>
                  <a:pt x="7610799" y="1785903"/>
                </a:cubicBezTo>
                <a:cubicBezTo>
                  <a:pt x="7635232" y="1785903"/>
                  <a:pt x="7629124" y="1803006"/>
                  <a:pt x="7629124" y="1815223"/>
                </a:cubicBezTo>
                <a:cubicBezTo>
                  <a:pt x="7629124" y="1882413"/>
                  <a:pt x="7629124" y="1948382"/>
                  <a:pt x="7629124" y="2015574"/>
                </a:cubicBezTo>
                <a:cubicBezTo>
                  <a:pt x="7629124" y="2036342"/>
                  <a:pt x="7631567" y="2055887"/>
                  <a:pt x="7646226" y="2072991"/>
                </a:cubicBezTo>
                <a:cubicBezTo>
                  <a:pt x="7665773" y="2094981"/>
                  <a:pt x="7680433" y="2099867"/>
                  <a:pt x="7702423" y="2072991"/>
                </a:cubicBezTo>
                <a:cubicBezTo>
                  <a:pt x="7759840" y="2005800"/>
                  <a:pt x="7822145" y="2011909"/>
                  <a:pt x="7871009" y="2088872"/>
                </a:cubicBezTo>
                <a:cubicBezTo>
                  <a:pt x="7908881" y="2148733"/>
                  <a:pt x="7890557" y="2248908"/>
                  <a:pt x="7834360" y="2290445"/>
                </a:cubicBezTo>
                <a:cubicBezTo>
                  <a:pt x="7787938" y="2324650"/>
                  <a:pt x="7753732" y="2319765"/>
                  <a:pt x="7713418" y="2279450"/>
                </a:cubicBezTo>
                <a:cubicBezTo>
                  <a:pt x="7701201" y="2267233"/>
                  <a:pt x="7696314" y="2235470"/>
                  <a:pt x="7668216" y="2250130"/>
                </a:cubicBezTo>
                <a:cubicBezTo>
                  <a:pt x="7645004" y="2262348"/>
                  <a:pt x="7631567" y="2283115"/>
                  <a:pt x="7631567" y="2312435"/>
                </a:cubicBezTo>
                <a:cubicBezTo>
                  <a:pt x="7632789" y="2379625"/>
                  <a:pt x="7630346" y="2445594"/>
                  <a:pt x="7632789" y="2512786"/>
                </a:cubicBezTo>
                <a:cubicBezTo>
                  <a:pt x="7633400" y="2528667"/>
                  <a:pt x="7632178" y="2539662"/>
                  <a:pt x="7626375" y="2546381"/>
                </a:cubicBezTo>
                <a:lnTo>
                  <a:pt x="7607394" y="2550827"/>
                </a:lnTo>
                <a:lnTo>
                  <a:pt x="7634416" y="2558652"/>
                </a:lnTo>
                <a:lnTo>
                  <a:pt x="7637326" y="2574433"/>
                </a:lnTo>
                <a:lnTo>
                  <a:pt x="7642768" y="2565027"/>
                </a:lnTo>
                <a:cubicBezTo>
                  <a:pt x="7651472" y="2557850"/>
                  <a:pt x="7665521" y="2556628"/>
                  <a:pt x="7685069" y="2557850"/>
                </a:cubicBezTo>
                <a:cubicBezTo>
                  <a:pt x="7747371" y="2561516"/>
                  <a:pt x="7808455" y="2557850"/>
                  <a:pt x="7870758" y="2559071"/>
                </a:cubicBezTo>
                <a:cubicBezTo>
                  <a:pt x="7902522" y="2559071"/>
                  <a:pt x="7928177" y="2548076"/>
                  <a:pt x="7939172" y="2518756"/>
                </a:cubicBezTo>
                <a:cubicBezTo>
                  <a:pt x="7948944" y="2491881"/>
                  <a:pt x="7919625" y="2488216"/>
                  <a:pt x="7906187" y="2474778"/>
                </a:cubicBezTo>
                <a:cubicBezTo>
                  <a:pt x="7870758" y="2439349"/>
                  <a:pt x="7864650" y="2406365"/>
                  <a:pt x="7891527" y="2364830"/>
                </a:cubicBezTo>
                <a:cubicBezTo>
                  <a:pt x="7939172" y="2290308"/>
                  <a:pt x="8056449" y="2274428"/>
                  <a:pt x="8119975" y="2335510"/>
                </a:cubicBezTo>
                <a:cubicBezTo>
                  <a:pt x="8177393" y="2390484"/>
                  <a:pt x="8178615" y="2434464"/>
                  <a:pt x="8115088" y="2485772"/>
                </a:cubicBezTo>
                <a:cubicBezTo>
                  <a:pt x="8084546" y="2510206"/>
                  <a:pt x="8094321" y="2526088"/>
                  <a:pt x="8116310" y="2545633"/>
                </a:cubicBezTo>
                <a:cubicBezTo>
                  <a:pt x="8132193" y="2559071"/>
                  <a:pt x="8150516" y="2560293"/>
                  <a:pt x="8170063" y="2560293"/>
                </a:cubicBezTo>
                <a:cubicBezTo>
                  <a:pt x="8238475" y="2560293"/>
                  <a:pt x="8306887" y="2561516"/>
                  <a:pt x="8375301" y="2560293"/>
                </a:cubicBezTo>
                <a:cubicBezTo>
                  <a:pt x="8393626" y="2560293"/>
                  <a:pt x="8403398" y="2562736"/>
                  <a:pt x="8403398" y="2585948"/>
                </a:cubicBezTo>
                <a:cubicBezTo>
                  <a:pt x="8402176" y="2660468"/>
                  <a:pt x="8403398" y="2734989"/>
                  <a:pt x="8402176" y="2809509"/>
                </a:cubicBezTo>
                <a:cubicBezTo>
                  <a:pt x="8400955" y="2847381"/>
                  <a:pt x="8378966" y="2873036"/>
                  <a:pt x="8343537" y="2887695"/>
                </a:cubicBezTo>
                <a:cubicBezTo>
                  <a:pt x="8308109" y="2901133"/>
                  <a:pt x="8302001" y="2869371"/>
                  <a:pt x="8286119" y="2852268"/>
                </a:cubicBezTo>
                <a:cubicBezTo>
                  <a:pt x="8250692" y="2814396"/>
                  <a:pt x="8228702" y="2811953"/>
                  <a:pt x="8188388" y="2842494"/>
                </a:cubicBezTo>
                <a:cubicBezTo>
                  <a:pt x="8149295" y="2871815"/>
                  <a:pt x="8141965" y="2910906"/>
                  <a:pt x="8144408" y="2956107"/>
                </a:cubicBezTo>
                <a:cubicBezTo>
                  <a:pt x="8146852" y="3006196"/>
                  <a:pt x="8173728" y="3047732"/>
                  <a:pt x="8217707" y="3062391"/>
                </a:cubicBezTo>
                <a:cubicBezTo>
                  <a:pt x="8259244" y="3077051"/>
                  <a:pt x="8278789" y="3045287"/>
                  <a:pt x="8298336" y="3019634"/>
                </a:cubicBezTo>
                <a:cubicBezTo>
                  <a:pt x="8322769" y="2989092"/>
                  <a:pt x="8345981" y="2993979"/>
                  <a:pt x="8370414" y="3015969"/>
                </a:cubicBezTo>
                <a:cubicBezTo>
                  <a:pt x="8391181" y="3034294"/>
                  <a:pt x="8403398" y="3057504"/>
                  <a:pt x="8402176" y="3086824"/>
                </a:cubicBezTo>
                <a:cubicBezTo>
                  <a:pt x="8400955" y="3130803"/>
                  <a:pt x="8402176" y="3176005"/>
                  <a:pt x="8402176" y="3219985"/>
                </a:cubicBezTo>
                <a:cubicBezTo>
                  <a:pt x="8402176" y="3273737"/>
                  <a:pt x="8402176" y="3300613"/>
                  <a:pt x="8388891" y="3314051"/>
                </a:cubicBezTo>
                <a:lnTo>
                  <a:pt x="8366836" y="3322270"/>
                </a:lnTo>
                <a:lnTo>
                  <a:pt x="8367725" y="3322270"/>
                </a:lnTo>
                <a:cubicBezTo>
                  <a:pt x="8382385" y="3321048"/>
                  <a:pt x="8393075" y="3321964"/>
                  <a:pt x="8399793" y="3327461"/>
                </a:cubicBezTo>
                <a:lnTo>
                  <a:pt x="8405786" y="3337578"/>
                </a:lnTo>
                <a:lnTo>
                  <a:pt x="8406811" y="3331752"/>
                </a:lnTo>
                <a:cubicBezTo>
                  <a:pt x="8411850" y="3325491"/>
                  <a:pt x="8421013" y="3323047"/>
                  <a:pt x="8436895" y="3324269"/>
                </a:cubicBezTo>
                <a:cubicBezTo>
                  <a:pt x="8472322" y="3330378"/>
                  <a:pt x="8507750" y="3327934"/>
                  <a:pt x="8541957" y="3327934"/>
                </a:cubicBezTo>
                <a:cubicBezTo>
                  <a:pt x="8578605" y="3327934"/>
                  <a:pt x="8615254" y="3326713"/>
                  <a:pt x="8651904" y="3327934"/>
                </a:cubicBezTo>
                <a:cubicBezTo>
                  <a:pt x="8680003" y="3329156"/>
                  <a:pt x="8697106" y="3312054"/>
                  <a:pt x="8706878" y="3290064"/>
                </a:cubicBezTo>
                <a:cubicBezTo>
                  <a:pt x="8716653" y="3268074"/>
                  <a:pt x="8692218" y="3260744"/>
                  <a:pt x="8681223" y="3250970"/>
                </a:cubicBezTo>
                <a:cubicBezTo>
                  <a:pt x="8623806" y="3197219"/>
                  <a:pt x="8632358" y="3134913"/>
                  <a:pt x="8705658" y="3088490"/>
                </a:cubicBezTo>
                <a:cubicBezTo>
                  <a:pt x="8766740" y="3050620"/>
                  <a:pt x="8863250" y="3068945"/>
                  <a:pt x="8907229" y="3126362"/>
                </a:cubicBezTo>
                <a:cubicBezTo>
                  <a:pt x="8940214" y="3171563"/>
                  <a:pt x="8936549" y="3209434"/>
                  <a:pt x="8896234" y="3248527"/>
                </a:cubicBezTo>
                <a:cubicBezTo>
                  <a:pt x="8884017" y="3260744"/>
                  <a:pt x="8851034" y="3263187"/>
                  <a:pt x="8866915" y="3292506"/>
                </a:cubicBezTo>
                <a:cubicBezTo>
                  <a:pt x="8879132" y="3316939"/>
                  <a:pt x="8899899" y="3327934"/>
                  <a:pt x="8929219" y="3327934"/>
                </a:cubicBezTo>
                <a:cubicBezTo>
                  <a:pt x="8998853" y="3326713"/>
                  <a:pt x="9068488" y="3329156"/>
                  <a:pt x="9138122" y="3326713"/>
                </a:cubicBezTo>
                <a:cubicBezTo>
                  <a:pt x="9164997" y="3325491"/>
                  <a:pt x="9173549" y="3332821"/>
                  <a:pt x="9173549" y="3360919"/>
                </a:cubicBezTo>
                <a:cubicBezTo>
                  <a:pt x="9171107" y="3430553"/>
                  <a:pt x="9172327" y="3500187"/>
                  <a:pt x="9172327" y="3569822"/>
                </a:cubicBezTo>
                <a:cubicBezTo>
                  <a:pt x="9172327" y="3600364"/>
                  <a:pt x="9160112" y="3624796"/>
                  <a:pt x="9135677" y="3643121"/>
                </a:cubicBezTo>
                <a:cubicBezTo>
                  <a:pt x="9110023" y="3662667"/>
                  <a:pt x="9089255" y="3665111"/>
                  <a:pt x="9067265" y="3637014"/>
                </a:cubicBezTo>
                <a:cubicBezTo>
                  <a:pt x="9047720" y="3611357"/>
                  <a:pt x="9026951" y="3578372"/>
                  <a:pt x="8986636" y="3594254"/>
                </a:cubicBezTo>
                <a:cubicBezTo>
                  <a:pt x="8943879" y="3611357"/>
                  <a:pt x="8917002" y="3641899"/>
                  <a:pt x="8913339" y="3690764"/>
                </a:cubicBezTo>
                <a:cubicBezTo>
                  <a:pt x="8909672" y="3734746"/>
                  <a:pt x="8913339" y="3776281"/>
                  <a:pt x="8949988" y="3808043"/>
                </a:cubicBezTo>
                <a:cubicBezTo>
                  <a:pt x="8990301" y="3843471"/>
                  <a:pt x="9018400" y="3842250"/>
                  <a:pt x="9055048" y="3803158"/>
                </a:cubicBezTo>
                <a:cubicBezTo>
                  <a:pt x="9070930" y="3786053"/>
                  <a:pt x="9081925" y="3754291"/>
                  <a:pt x="9114910" y="3768951"/>
                </a:cubicBezTo>
                <a:cubicBezTo>
                  <a:pt x="9147895" y="3782388"/>
                  <a:pt x="9169884" y="3809265"/>
                  <a:pt x="9171107" y="3844693"/>
                </a:cubicBezTo>
                <a:cubicBezTo>
                  <a:pt x="9173549" y="3920435"/>
                  <a:pt x="9171107" y="3997399"/>
                  <a:pt x="9172327" y="4073141"/>
                </a:cubicBezTo>
                <a:cubicBezTo>
                  <a:pt x="9172327" y="4096353"/>
                  <a:pt x="9162554" y="4098796"/>
                  <a:pt x="9143007" y="4098796"/>
                </a:cubicBezTo>
                <a:cubicBezTo>
                  <a:pt x="9068488" y="4097576"/>
                  <a:pt x="8993966" y="4098796"/>
                  <a:pt x="8919446" y="4098796"/>
                </a:cubicBezTo>
                <a:cubicBezTo>
                  <a:pt x="8893791" y="4098796"/>
                  <a:pt x="8874244" y="4085359"/>
                  <a:pt x="8858364" y="4068256"/>
                </a:cubicBezTo>
                <a:cubicBezTo>
                  <a:pt x="8833930" y="4041379"/>
                  <a:pt x="8830265" y="4016946"/>
                  <a:pt x="8863250" y="3992514"/>
                </a:cubicBezTo>
                <a:cubicBezTo>
                  <a:pt x="8888904" y="3974189"/>
                  <a:pt x="8919446" y="3953420"/>
                  <a:pt x="8903564" y="3915549"/>
                </a:cubicBezTo>
                <a:cubicBezTo>
                  <a:pt x="8886462" y="3874013"/>
                  <a:pt x="8857142" y="3844693"/>
                  <a:pt x="8808275" y="3842250"/>
                </a:cubicBezTo>
                <a:cubicBezTo>
                  <a:pt x="8760632" y="3839807"/>
                  <a:pt x="8716653" y="3842250"/>
                  <a:pt x="8684889" y="3885008"/>
                </a:cubicBezTo>
                <a:cubicBezTo>
                  <a:pt x="8655569" y="3925322"/>
                  <a:pt x="8656791" y="3948534"/>
                  <a:pt x="8694663" y="3982739"/>
                </a:cubicBezTo>
                <a:cubicBezTo>
                  <a:pt x="8711765" y="3998622"/>
                  <a:pt x="8744750" y="4005951"/>
                  <a:pt x="8730090" y="4040158"/>
                </a:cubicBezTo>
                <a:cubicBezTo>
                  <a:pt x="8715430" y="4076808"/>
                  <a:pt x="8688553" y="4098796"/>
                  <a:pt x="8647018" y="4098796"/>
                </a:cubicBezTo>
                <a:cubicBezTo>
                  <a:pt x="8576162" y="4098796"/>
                  <a:pt x="8504085" y="4097576"/>
                  <a:pt x="8433230" y="4098796"/>
                </a:cubicBezTo>
                <a:lnTo>
                  <a:pt x="8416522" y="4093965"/>
                </a:lnTo>
                <a:lnTo>
                  <a:pt x="8418375" y="4110067"/>
                </a:lnTo>
                <a:cubicBezTo>
                  <a:pt x="8418375" y="4178479"/>
                  <a:pt x="8418375" y="4246891"/>
                  <a:pt x="8418375" y="4315304"/>
                </a:cubicBezTo>
                <a:cubicBezTo>
                  <a:pt x="8418375" y="4336071"/>
                  <a:pt x="8419597" y="4355618"/>
                  <a:pt x="8436699" y="4371500"/>
                </a:cubicBezTo>
                <a:cubicBezTo>
                  <a:pt x="8455024" y="4388603"/>
                  <a:pt x="8469684" y="4393490"/>
                  <a:pt x="8486787" y="4369056"/>
                </a:cubicBezTo>
                <a:cubicBezTo>
                  <a:pt x="8508777" y="4338516"/>
                  <a:pt x="8535653" y="4309196"/>
                  <a:pt x="8577190" y="4321411"/>
                </a:cubicBezTo>
                <a:cubicBezTo>
                  <a:pt x="8624833" y="4334851"/>
                  <a:pt x="8661483" y="4366613"/>
                  <a:pt x="8672477" y="4417923"/>
                </a:cubicBezTo>
                <a:cubicBezTo>
                  <a:pt x="8684695" y="4477783"/>
                  <a:pt x="8679807" y="4533979"/>
                  <a:pt x="8627277" y="4577959"/>
                </a:cubicBezTo>
                <a:cubicBezTo>
                  <a:pt x="8577190" y="4618274"/>
                  <a:pt x="8538096" y="4615831"/>
                  <a:pt x="8495339" y="4569407"/>
                </a:cubicBezTo>
                <a:cubicBezTo>
                  <a:pt x="8484344" y="4558412"/>
                  <a:pt x="8479457" y="4532757"/>
                  <a:pt x="8457467" y="4542532"/>
                </a:cubicBezTo>
                <a:cubicBezTo>
                  <a:pt x="8435477" y="4552304"/>
                  <a:pt x="8419597" y="4570629"/>
                  <a:pt x="8419597" y="4597506"/>
                </a:cubicBezTo>
                <a:cubicBezTo>
                  <a:pt x="8419597" y="4667139"/>
                  <a:pt x="8418375" y="4736773"/>
                  <a:pt x="8420817" y="4806408"/>
                </a:cubicBezTo>
                <a:cubicBezTo>
                  <a:pt x="8422040" y="4835727"/>
                  <a:pt x="8415932" y="4847945"/>
                  <a:pt x="8382948" y="4846722"/>
                </a:cubicBezTo>
                <a:cubicBezTo>
                  <a:pt x="8314536" y="4844278"/>
                  <a:pt x="8246122" y="4845500"/>
                  <a:pt x="8177710" y="4846722"/>
                </a:cubicBezTo>
                <a:cubicBezTo>
                  <a:pt x="8148390" y="4846722"/>
                  <a:pt x="8125180" y="4839392"/>
                  <a:pt x="8105633" y="4817403"/>
                </a:cubicBezTo>
                <a:cubicBezTo>
                  <a:pt x="8081200" y="4789305"/>
                  <a:pt x="8078756" y="4764871"/>
                  <a:pt x="8111740" y="4741660"/>
                </a:cubicBezTo>
                <a:cubicBezTo>
                  <a:pt x="8136175" y="4724556"/>
                  <a:pt x="8164272" y="4703789"/>
                  <a:pt x="8153277" y="4668361"/>
                </a:cubicBezTo>
                <a:cubicBezTo>
                  <a:pt x="8141060" y="4630489"/>
                  <a:pt x="8115405" y="4603614"/>
                  <a:pt x="8075091" y="4593839"/>
                </a:cubicBezTo>
                <a:cubicBezTo>
                  <a:pt x="8026226" y="4582846"/>
                  <a:pt x="7981024" y="4585289"/>
                  <a:pt x="7943154" y="4623159"/>
                </a:cubicBezTo>
                <a:cubicBezTo>
                  <a:pt x="7901617" y="4664696"/>
                  <a:pt x="7904060" y="4695238"/>
                  <a:pt x="7946819" y="4735553"/>
                </a:cubicBezTo>
                <a:cubicBezTo>
                  <a:pt x="7962699" y="4750213"/>
                  <a:pt x="7993241" y="4757543"/>
                  <a:pt x="7978581" y="4790527"/>
                </a:cubicBezTo>
                <a:cubicBezTo>
                  <a:pt x="7963922" y="4821068"/>
                  <a:pt x="7944374" y="4844278"/>
                  <a:pt x="7907725" y="4845500"/>
                </a:cubicBezTo>
                <a:cubicBezTo>
                  <a:pt x="7866190" y="4850387"/>
                  <a:pt x="7824653" y="4849165"/>
                  <a:pt x="7773344" y="4849165"/>
                </a:cubicBezTo>
                <a:cubicBezTo>
                  <a:pt x="7739138" y="4845500"/>
                  <a:pt x="7680499" y="4868712"/>
                  <a:pt x="7656067" y="4840615"/>
                </a:cubicBezTo>
                <a:cubicBezTo>
                  <a:pt x="7634077" y="4816180"/>
                  <a:pt x="7649957" y="4758763"/>
                  <a:pt x="7648737" y="4716006"/>
                </a:cubicBezTo>
                <a:cubicBezTo>
                  <a:pt x="7648737" y="4679356"/>
                  <a:pt x="7647514" y="4642706"/>
                  <a:pt x="7648737" y="4606057"/>
                </a:cubicBezTo>
                <a:cubicBezTo>
                  <a:pt x="7649957" y="4576737"/>
                  <a:pt x="7635297" y="4555969"/>
                  <a:pt x="7610865" y="4544974"/>
                </a:cubicBezTo>
                <a:cubicBezTo>
                  <a:pt x="7585210" y="4532757"/>
                  <a:pt x="7580325" y="4560856"/>
                  <a:pt x="7569330" y="4573072"/>
                </a:cubicBezTo>
                <a:cubicBezTo>
                  <a:pt x="7527793" y="4617052"/>
                  <a:pt x="7493588" y="4618274"/>
                  <a:pt x="7443499" y="4585289"/>
                </a:cubicBezTo>
                <a:cubicBezTo>
                  <a:pt x="7371422" y="4537644"/>
                  <a:pt x="7372644" y="4394711"/>
                  <a:pt x="7439834" y="4347068"/>
                </a:cubicBezTo>
                <a:cubicBezTo>
                  <a:pt x="7491143" y="4311639"/>
                  <a:pt x="7525350" y="4311639"/>
                  <a:pt x="7568108" y="4358061"/>
                </a:cubicBezTo>
                <a:cubicBezTo>
                  <a:pt x="7579102" y="4370278"/>
                  <a:pt x="7585210" y="4398376"/>
                  <a:pt x="7610865" y="4384938"/>
                </a:cubicBezTo>
                <a:cubicBezTo>
                  <a:pt x="7632855" y="4373943"/>
                  <a:pt x="7647514" y="4355618"/>
                  <a:pt x="7647514" y="4327521"/>
                </a:cubicBezTo>
                <a:cubicBezTo>
                  <a:pt x="7647514" y="4259109"/>
                  <a:pt x="7649957" y="4190695"/>
                  <a:pt x="7646294" y="4122282"/>
                </a:cubicBezTo>
                <a:cubicBezTo>
                  <a:pt x="7645683" y="4112815"/>
                  <a:pt x="7646064" y="4105332"/>
                  <a:pt x="7647515" y="4099453"/>
                </a:cubicBezTo>
                <a:lnTo>
                  <a:pt x="7652933" y="4090079"/>
                </a:lnTo>
                <a:lnTo>
                  <a:pt x="7643440" y="4088245"/>
                </a:lnTo>
                <a:lnTo>
                  <a:pt x="7637545" y="4078404"/>
                </a:lnTo>
                <a:lnTo>
                  <a:pt x="7634319" y="4083281"/>
                </a:lnTo>
                <a:cubicBezTo>
                  <a:pt x="7629280" y="4087251"/>
                  <a:pt x="7621645" y="4088167"/>
                  <a:pt x="7611261" y="4088167"/>
                </a:cubicBezTo>
                <a:cubicBezTo>
                  <a:pt x="7537961" y="4086946"/>
                  <a:pt x="7465884" y="4086946"/>
                  <a:pt x="7392585" y="4088167"/>
                </a:cubicBezTo>
                <a:cubicBezTo>
                  <a:pt x="7364487" y="4088167"/>
                  <a:pt x="7343718" y="4075952"/>
                  <a:pt x="7327838" y="4055184"/>
                </a:cubicBezTo>
                <a:cubicBezTo>
                  <a:pt x="7307068" y="4029529"/>
                  <a:pt x="7302183" y="4006317"/>
                  <a:pt x="7333945" y="3984327"/>
                </a:cubicBezTo>
                <a:cubicBezTo>
                  <a:pt x="7360822" y="3964780"/>
                  <a:pt x="7391363" y="3944013"/>
                  <a:pt x="7374260" y="3903698"/>
                </a:cubicBezTo>
                <a:cubicBezTo>
                  <a:pt x="7358378" y="3863383"/>
                  <a:pt x="7327838" y="3836508"/>
                  <a:pt x="7282636" y="3831621"/>
                </a:cubicBezTo>
                <a:cubicBezTo>
                  <a:pt x="7237436" y="3827956"/>
                  <a:pt x="7193456" y="3830399"/>
                  <a:pt x="7161692" y="3869493"/>
                </a:cubicBezTo>
                <a:cubicBezTo>
                  <a:pt x="7126264" y="3911028"/>
                  <a:pt x="7128707" y="3937905"/>
                  <a:pt x="7169022" y="3974555"/>
                </a:cubicBezTo>
                <a:cubicBezTo>
                  <a:pt x="7187347" y="3990435"/>
                  <a:pt x="7216666" y="4002652"/>
                  <a:pt x="7202007" y="4034415"/>
                </a:cubicBezTo>
                <a:cubicBezTo>
                  <a:pt x="7187347" y="4064957"/>
                  <a:pt x="7162914" y="4088167"/>
                  <a:pt x="7125044" y="4088167"/>
                </a:cubicBezTo>
                <a:cubicBezTo>
                  <a:pt x="7050522" y="4088167"/>
                  <a:pt x="6976001" y="4086946"/>
                  <a:pt x="6901481" y="4088167"/>
                </a:cubicBezTo>
                <a:cubicBezTo>
                  <a:pt x="6889264" y="4088167"/>
                  <a:pt x="6881935" y="4086030"/>
                  <a:pt x="6877812" y="4081143"/>
                </a:cubicBezTo>
                <a:lnTo>
                  <a:pt x="6873686" y="4059236"/>
                </a:lnTo>
                <a:lnTo>
                  <a:pt x="6868239" y="4087769"/>
                </a:lnTo>
                <a:cubicBezTo>
                  <a:pt x="6862436" y="4094488"/>
                  <a:pt x="6852052" y="4096932"/>
                  <a:pt x="6834338" y="4095709"/>
                </a:cubicBezTo>
                <a:cubicBezTo>
                  <a:pt x="6770812" y="4092044"/>
                  <a:pt x="6707287" y="4094489"/>
                  <a:pt x="6643762" y="4094489"/>
                </a:cubicBezTo>
                <a:cubicBezTo>
                  <a:pt x="6624215" y="4094489"/>
                  <a:pt x="6605890" y="4095709"/>
                  <a:pt x="6590008" y="4107926"/>
                </a:cubicBezTo>
                <a:cubicBezTo>
                  <a:pt x="6566798" y="4127473"/>
                  <a:pt x="6558246" y="4142131"/>
                  <a:pt x="6587565" y="4166566"/>
                </a:cubicBezTo>
                <a:cubicBezTo>
                  <a:pt x="6651090" y="4219097"/>
                  <a:pt x="6648647" y="4270405"/>
                  <a:pt x="6585123" y="4322937"/>
                </a:cubicBezTo>
                <a:cubicBezTo>
                  <a:pt x="6526483" y="4370582"/>
                  <a:pt x="6417757" y="4359587"/>
                  <a:pt x="6371334" y="4299725"/>
                </a:cubicBezTo>
                <a:cubicBezTo>
                  <a:pt x="6334685" y="4253303"/>
                  <a:pt x="6338350" y="4215431"/>
                  <a:pt x="6381107" y="4173896"/>
                </a:cubicBezTo>
                <a:cubicBezTo>
                  <a:pt x="6393322" y="4161678"/>
                  <a:pt x="6421422" y="4156791"/>
                  <a:pt x="6411647" y="4132359"/>
                </a:cubicBezTo>
                <a:cubicBezTo>
                  <a:pt x="6400652" y="4106704"/>
                  <a:pt x="6377442" y="4092044"/>
                  <a:pt x="6346900" y="4093266"/>
                </a:cubicBezTo>
                <a:cubicBezTo>
                  <a:pt x="6279710" y="4094489"/>
                  <a:pt x="6213741" y="4090824"/>
                  <a:pt x="6146550" y="4094489"/>
                </a:cubicBezTo>
                <a:cubicBezTo>
                  <a:pt x="6129447" y="4095099"/>
                  <a:pt x="6119063" y="4092656"/>
                  <a:pt x="6113107" y="4085937"/>
                </a:cubicBezTo>
                <a:lnTo>
                  <a:pt x="6109939" y="4078718"/>
                </a:lnTo>
                <a:lnTo>
                  <a:pt x="6104845" y="4085881"/>
                </a:lnTo>
                <a:lnTo>
                  <a:pt x="6104396" y="4085965"/>
                </a:lnTo>
                <a:lnTo>
                  <a:pt x="6112530" y="4100024"/>
                </a:lnTo>
                <a:cubicBezTo>
                  <a:pt x="6114228" y="4107030"/>
                  <a:pt x="6114610" y="4115963"/>
                  <a:pt x="6113694" y="4127264"/>
                </a:cubicBezTo>
                <a:cubicBezTo>
                  <a:pt x="6108806" y="4190789"/>
                  <a:pt x="6113694" y="4254315"/>
                  <a:pt x="6112471" y="4317842"/>
                </a:cubicBezTo>
                <a:cubicBezTo>
                  <a:pt x="6112471" y="4344717"/>
                  <a:pt x="6121024" y="4363042"/>
                  <a:pt x="6141791" y="4378924"/>
                </a:cubicBezTo>
                <a:cubicBezTo>
                  <a:pt x="6154008" y="4387474"/>
                  <a:pt x="6162560" y="4386254"/>
                  <a:pt x="6174776" y="4375259"/>
                </a:cubicBezTo>
                <a:cubicBezTo>
                  <a:pt x="6261513" y="4295850"/>
                  <a:pt x="6310380" y="4304402"/>
                  <a:pt x="6371462" y="4413129"/>
                </a:cubicBezTo>
                <a:cubicBezTo>
                  <a:pt x="6372684" y="4446114"/>
                  <a:pt x="6372684" y="4477878"/>
                  <a:pt x="6372684" y="4509640"/>
                </a:cubicBezTo>
                <a:cubicBezTo>
                  <a:pt x="6358024" y="4535295"/>
                  <a:pt x="6345807" y="4562172"/>
                  <a:pt x="6320152" y="4580495"/>
                </a:cubicBezTo>
                <a:cubicBezTo>
                  <a:pt x="6271287" y="4618367"/>
                  <a:pt x="6232193" y="4614702"/>
                  <a:pt x="6190658" y="4570723"/>
                </a:cubicBezTo>
                <a:cubicBezTo>
                  <a:pt x="6179663" y="4558505"/>
                  <a:pt x="6174776" y="4530408"/>
                  <a:pt x="6149121" y="4543847"/>
                </a:cubicBezTo>
                <a:cubicBezTo>
                  <a:pt x="6127131" y="4554840"/>
                  <a:pt x="6113694" y="4573165"/>
                  <a:pt x="6113694" y="4601263"/>
                </a:cubicBezTo>
                <a:cubicBezTo>
                  <a:pt x="6114916" y="4670897"/>
                  <a:pt x="6112471" y="4740531"/>
                  <a:pt x="6114916" y="4810166"/>
                </a:cubicBezTo>
                <a:cubicBezTo>
                  <a:pt x="6116136" y="4843150"/>
                  <a:pt x="6105141" y="4849260"/>
                  <a:pt x="6074601" y="4848038"/>
                </a:cubicBezTo>
                <a:cubicBezTo>
                  <a:pt x="6009854" y="4845593"/>
                  <a:pt x="5943885" y="4846815"/>
                  <a:pt x="5879138" y="4846815"/>
                </a:cubicBezTo>
                <a:cubicBezTo>
                  <a:pt x="5859591" y="4846815"/>
                  <a:pt x="5841266" y="4848038"/>
                  <a:pt x="5825384" y="4861475"/>
                </a:cubicBezTo>
                <a:cubicBezTo>
                  <a:pt x="5805838" y="4879800"/>
                  <a:pt x="5794843" y="4896903"/>
                  <a:pt x="5824163" y="4917672"/>
                </a:cubicBezTo>
                <a:cubicBezTo>
                  <a:pt x="5854703" y="4939660"/>
                  <a:pt x="5881580" y="4966537"/>
                  <a:pt x="5869363" y="5008074"/>
                </a:cubicBezTo>
                <a:cubicBezTo>
                  <a:pt x="5854703" y="5055716"/>
                  <a:pt x="5822941" y="5089923"/>
                  <a:pt x="5771631" y="5100918"/>
                </a:cubicBezTo>
                <a:cubicBezTo>
                  <a:pt x="5694667" y="5116800"/>
                  <a:pt x="5636028" y="5094811"/>
                  <a:pt x="5601823" y="5038614"/>
                </a:cubicBezTo>
                <a:cubicBezTo>
                  <a:pt x="5574946" y="4994634"/>
                  <a:pt x="5581053" y="4964094"/>
                  <a:pt x="5621368" y="4926222"/>
                </a:cubicBezTo>
                <a:cubicBezTo>
                  <a:pt x="5633585" y="4915227"/>
                  <a:pt x="5660462" y="4910342"/>
                  <a:pt x="5649467" y="4884687"/>
                </a:cubicBezTo>
                <a:cubicBezTo>
                  <a:pt x="5639693" y="4860253"/>
                  <a:pt x="5618925" y="4848038"/>
                  <a:pt x="5593270" y="4846815"/>
                </a:cubicBezTo>
                <a:cubicBezTo>
                  <a:pt x="5545626" y="4845593"/>
                  <a:pt x="5497981" y="4846815"/>
                  <a:pt x="5450337" y="4846815"/>
                </a:cubicBezTo>
                <a:cubicBezTo>
                  <a:pt x="5423766" y="4846815"/>
                  <a:pt x="5403838" y="4846815"/>
                  <a:pt x="5388892" y="4845136"/>
                </a:cubicBezTo>
                <a:lnTo>
                  <a:pt x="5358151" y="4833680"/>
                </a:lnTo>
                <a:lnTo>
                  <a:pt x="5326642" y="4842314"/>
                </a:lnTo>
                <a:cubicBezTo>
                  <a:pt x="5258230" y="4839870"/>
                  <a:pt x="5189816" y="4841092"/>
                  <a:pt x="5121404" y="4842314"/>
                </a:cubicBezTo>
                <a:cubicBezTo>
                  <a:pt x="5092084" y="4842314"/>
                  <a:pt x="5068874" y="4834984"/>
                  <a:pt x="5049327" y="4812995"/>
                </a:cubicBezTo>
                <a:cubicBezTo>
                  <a:pt x="5024894" y="4784897"/>
                  <a:pt x="5022450" y="4760463"/>
                  <a:pt x="5055434" y="4737252"/>
                </a:cubicBezTo>
                <a:cubicBezTo>
                  <a:pt x="5079869" y="4720148"/>
                  <a:pt x="5107966" y="4699381"/>
                  <a:pt x="5096971" y="4663953"/>
                </a:cubicBezTo>
                <a:cubicBezTo>
                  <a:pt x="5084754" y="4626081"/>
                  <a:pt x="5059099" y="4599206"/>
                  <a:pt x="5018785" y="4589431"/>
                </a:cubicBezTo>
                <a:cubicBezTo>
                  <a:pt x="4969920" y="4578438"/>
                  <a:pt x="4924718" y="4580881"/>
                  <a:pt x="4886848" y="4618751"/>
                </a:cubicBezTo>
                <a:cubicBezTo>
                  <a:pt x="4845311" y="4660288"/>
                  <a:pt x="4847754" y="4690830"/>
                  <a:pt x="4890513" y="4731145"/>
                </a:cubicBezTo>
                <a:cubicBezTo>
                  <a:pt x="4906393" y="4745805"/>
                  <a:pt x="4936935" y="4753135"/>
                  <a:pt x="4922275" y="4786119"/>
                </a:cubicBezTo>
                <a:cubicBezTo>
                  <a:pt x="4907616" y="4816660"/>
                  <a:pt x="4888068" y="4839870"/>
                  <a:pt x="4851419" y="4841092"/>
                </a:cubicBezTo>
                <a:cubicBezTo>
                  <a:pt x="4809884" y="4845979"/>
                  <a:pt x="4768347" y="4844757"/>
                  <a:pt x="4717038" y="4844757"/>
                </a:cubicBezTo>
                <a:cubicBezTo>
                  <a:pt x="4682832" y="4841092"/>
                  <a:pt x="4624193" y="4864304"/>
                  <a:pt x="4599761" y="4836207"/>
                </a:cubicBezTo>
                <a:cubicBezTo>
                  <a:pt x="4577771" y="4811772"/>
                  <a:pt x="4593651" y="4754355"/>
                  <a:pt x="4592431" y="4711598"/>
                </a:cubicBezTo>
                <a:cubicBezTo>
                  <a:pt x="4592431" y="4674948"/>
                  <a:pt x="4591208" y="4638298"/>
                  <a:pt x="4592431" y="4601649"/>
                </a:cubicBezTo>
                <a:cubicBezTo>
                  <a:pt x="4593651" y="4572329"/>
                  <a:pt x="4578991" y="4551561"/>
                  <a:pt x="4554559" y="4540566"/>
                </a:cubicBezTo>
                <a:cubicBezTo>
                  <a:pt x="4528904" y="4528349"/>
                  <a:pt x="4524019" y="4556448"/>
                  <a:pt x="4513024" y="4568664"/>
                </a:cubicBezTo>
                <a:cubicBezTo>
                  <a:pt x="4471487" y="4612644"/>
                  <a:pt x="4437282" y="4613866"/>
                  <a:pt x="4387193" y="4580881"/>
                </a:cubicBezTo>
                <a:cubicBezTo>
                  <a:pt x="4315116" y="4533236"/>
                  <a:pt x="4316338" y="4390303"/>
                  <a:pt x="4383528" y="4342660"/>
                </a:cubicBezTo>
                <a:cubicBezTo>
                  <a:pt x="4434837" y="4307231"/>
                  <a:pt x="4469044" y="4307231"/>
                  <a:pt x="4511802" y="4353653"/>
                </a:cubicBezTo>
                <a:cubicBezTo>
                  <a:pt x="4522796" y="4365870"/>
                  <a:pt x="4528904" y="4393968"/>
                  <a:pt x="4554559" y="4380530"/>
                </a:cubicBezTo>
                <a:cubicBezTo>
                  <a:pt x="4576549" y="4369535"/>
                  <a:pt x="4591208" y="4351210"/>
                  <a:pt x="4591208" y="4323113"/>
                </a:cubicBezTo>
                <a:cubicBezTo>
                  <a:pt x="4591208" y="4254701"/>
                  <a:pt x="4593651" y="4186287"/>
                  <a:pt x="4589988" y="4117874"/>
                </a:cubicBezTo>
                <a:cubicBezTo>
                  <a:pt x="4589377" y="4108407"/>
                  <a:pt x="4589758" y="4100924"/>
                  <a:pt x="4591209" y="4095045"/>
                </a:cubicBezTo>
                <a:lnTo>
                  <a:pt x="4598520" y="4082397"/>
                </a:lnTo>
                <a:lnTo>
                  <a:pt x="4583287" y="4079453"/>
                </a:lnTo>
                <a:lnTo>
                  <a:pt x="4578273" y="4071084"/>
                </a:lnTo>
                <a:lnTo>
                  <a:pt x="4563116" y="4075034"/>
                </a:lnTo>
                <a:cubicBezTo>
                  <a:pt x="4487374" y="4073812"/>
                  <a:pt x="4410409" y="4075034"/>
                  <a:pt x="4334667" y="4073812"/>
                </a:cubicBezTo>
                <a:cubicBezTo>
                  <a:pt x="4296795" y="4073812"/>
                  <a:pt x="4273585" y="4049379"/>
                  <a:pt x="4260146" y="4016394"/>
                </a:cubicBezTo>
                <a:cubicBezTo>
                  <a:pt x="4246708" y="3984630"/>
                  <a:pt x="4277250" y="3976080"/>
                  <a:pt x="4293131" y="3961420"/>
                </a:cubicBezTo>
                <a:cubicBezTo>
                  <a:pt x="4334667" y="3922327"/>
                  <a:pt x="4337110" y="3893008"/>
                  <a:pt x="4298018" y="3852693"/>
                </a:cubicBezTo>
                <a:cubicBezTo>
                  <a:pt x="4250373" y="3802606"/>
                  <a:pt x="4157534" y="3802606"/>
                  <a:pt x="4109888" y="3852693"/>
                </a:cubicBezTo>
                <a:cubicBezTo>
                  <a:pt x="4072017" y="3894230"/>
                  <a:pt x="4073239" y="3924770"/>
                  <a:pt x="4115998" y="3961420"/>
                </a:cubicBezTo>
                <a:cubicBezTo>
                  <a:pt x="4133098" y="3976080"/>
                  <a:pt x="4161199" y="3987075"/>
                  <a:pt x="4148981" y="4017617"/>
                </a:cubicBezTo>
                <a:cubicBezTo>
                  <a:pt x="4136765" y="4046936"/>
                  <a:pt x="4117220" y="4071369"/>
                  <a:pt x="4083011" y="4072589"/>
                </a:cubicBezTo>
                <a:cubicBezTo>
                  <a:pt x="4002381" y="4075034"/>
                  <a:pt x="3921756" y="4073812"/>
                  <a:pt x="3839905" y="4073812"/>
                </a:cubicBezTo>
                <a:lnTo>
                  <a:pt x="3826205" y="4071086"/>
                </a:lnTo>
                <a:lnTo>
                  <a:pt x="3825356" y="4075532"/>
                </a:lnTo>
                <a:lnTo>
                  <a:pt x="3819231" y="4076967"/>
                </a:lnTo>
                <a:lnTo>
                  <a:pt x="3824236" y="4078740"/>
                </a:lnTo>
                <a:cubicBezTo>
                  <a:pt x="3827444" y="4083168"/>
                  <a:pt x="3828054" y="4089582"/>
                  <a:pt x="3828054" y="4097523"/>
                </a:cubicBezTo>
                <a:cubicBezTo>
                  <a:pt x="3825611" y="4136615"/>
                  <a:pt x="3825611" y="4174487"/>
                  <a:pt x="3825611" y="4213580"/>
                </a:cubicBezTo>
                <a:cubicBezTo>
                  <a:pt x="3825611" y="4250229"/>
                  <a:pt x="3824389" y="4286879"/>
                  <a:pt x="3825611" y="4323529"/>
                </a:cubicBezTo>
                <a:cubicBezTo>
                  <a:pt x="3826832" y="4351626"/>
                  <a:pt x="3813395" y="4371173"/>
                  <a:pt x="3792626" y="4388276"/>
                </a:cubicBezTo>
                <a:cubicBezTo>
                  <a:pt x="3766973" y="4410266"/>
                  <a:pt x="3743760" y="4413931"/>
                  <a:pt x="3720550" y="4383389"/>
                </a:cubicBezTo>
                <a:cubicBezTo>
                  <a:pt x="3701003" y="4357734"/>
                  <a:pt x="3680236" y="4324749"/>
                  <a:pt x="3639920" y="4341854"/>
                </a:cubicBezTo>
                <a:cubicBezTo>
                  <a:pt x="3598383" y="4360179"/>
                  <a:pt x="3570287" y="4390719"/>
                  <a:pt x="3567844" y="4439586"/>
                </a:cubicBezTo>
                <a:cubicBezTo>
                  <a:pt x="3565398" y="4483565"/>
                  <a:pt x="3569063" y="4525100"/>
                  <a:pt x="3606936" y="4555642"/>
                </a:cubicBezTo>
                <a:cubicBezTo>
                  <a:pt x="3648470" y="4591070"/>
                  <a:pt x="3675347" y="4588627"/>
                  <a:pt x="3711997" y="4549533"/>
                </a:cubicBezTo>
                <a:cubicBezTo>
                  <a:pt x="3727877" y="4532430"/>
                  <a:pt x="3736431" y="4499446"/>
                  <a:pt x="3770637" y="4516550"/>
                </a:cubicBezTo>
                <a:cubicBezTo>
                  <a:pt x="3802398" y="4532430"/>
                  <a:pt x="3825611" y="4554420"/>
                  <a:pt x="3825611" y="4592292"/>
                </a:cubicBezTo>
                <a:cubicBezTo>
                  <a:pt x="3825611" y="4666812"/>
                  <a:pt x="3824389" y="4741334"/>
                  <a:pt x="3826832" y="4815853"/>
                </a:cubicBezTo>
                <a:cubicBezTo>
                  <a:pt x="3826832" y="4840288"/>
                  <a:pt x="3817059" y="4843951"/>
                  <a:pt x="3796291" y="4843951"/>
                </a:cubicBezTo>
                <a:cubicBezTo>
                  <a:pt x="3722992" y="4842730"/>
                  <a:pt x="3650914" y="4842730"/>
                  <a:pt x="3577616" y="4843951"/>
                </a:cubicBezTo>
                <a:cubicBezTo>
                  <a:pt x="3549518" y="4843951"/>
                  <a:pt x="3528749" y="4831736"/>
                  <a:pt x="3512868" y="4810968"/>
                </a:cubicBezTo>
                <a:cubicBezTo>
                  <a:pt x="3492099" y="4785313"/>
                  <a:pt x="3487215" y="4762101"/>
                  <a:pt x="3518976" y="4740111"/>
                </a:cubicBezTo>
                <a:cubicBezTo>
                  <a:pt x="3545853" y="4720564"/>
                  <a:pt x="3576393" y="4699797"/>
                  <a:pt x="3559291" y="4659482"/>
                </a:cubicBezTo>
                <a:cubicBezTo>
                  <a:pt x="3543410" y="4619167"/>
                  <a:pt x="3512868" y="4592292"/>
                  <a:pt x="3467666" y="4587405"/>
                </a:cubicBezTo>
                <a:cubicBezTo>
                  <a:pt x="3422467" y="4583740"/>
                  <a:pt x="3378487" y="4586183"/>
                  <a:pt x="3346722" y="4625277"/>
                </a:cubicBezTo>
                <a:cubicBezTo>
                  <a:pt x="3311296" y="4666812"/>
                  <a:pt x="3313738" y="4693689"/>
                  <a:pt x="3354052" y="4730339"/>
                </a:cubicBezTo>
                <a:cubicBezTo>
                  <a:pt x="3372377" y="4746219"/>
                  <a:pt x="3401698" y="4758436"/>
                  <a:pt x="3387037" y="4790199"/>
                </a:cubicBezTo>
                <a:cubicBezTo>
                  <a:pt x="3372377" y="4820741"/>
                  <a:pt x="3347944" y="4843951"/>
                  <a:pt x="3310075" y="4843951"/>
                </a:cubicBezTo>
                <a:cubicBezTo>
                  <a:pt x="3235552" y="4843951"/>
                  <a:pt x="3161031" y="4842730"/>
                  <a:pt x="3086512" y="4843951"/>
                </a:cubicBezTo>
                <a:cubicBezTo>
                  <a:pt x="3062078" y="4843951"/>
                  <a:pt x="3057192" y="4835401"/>
                  <a:pt x="3058414" y="4813411"/>
                </a:cubicBezTo>
                <a:cubicBezTo>
                  <a:pt x="3059635" y="4742554"/>
                  <a:pt x="3059635" y="4670477"/>
                  <a:pt x="3058414" y="4599622"/>
                </a:cubicBezTo>
                <a:cubicBezTo>
                  <a:pt x="3058414" y="4570302"/>
                  <a:pt x="3070629" y="4548312"/>
                  <a:pt x="3092620" y="4529988"/>
                </a:cubicBezTo>
                <a:cubicBezTo>
                  <a:pt x="3118275" y="4509220"/>
                  <a:pt x="3141487" y="4504333"/>
                  <a:pt x="3164698" y="4536095"/>
                </a:cubicBezTo>
                <a:cubicBezTo>
                  <a:pt x="3184243" y="4562972"/>
                  <a:pt x="3205012" y="4594735"/>
                  <a:pt x="3245326" y="4576410"/>
                </a:cubicBezTo>
                <a:cubicBezTo>
                  <a:pt x="3286863" y="4558085"/>
                  <a:pt x="3314961" y="4528765"/>
                  <a:pt x="3316182" y="4479900"/>
                </a:cubicBezTo>
                <a:cubicBezTo>
                  <a:pt x="3317404" y="4435921"/>
                  <a:pt x="3317404" y="4394384"/>
                  <a:pt x="3279533" y="4362621"/>
                </a:cubicBezTo>
                <a:cubicBezTo>
                  <a:pt x="3237995" y="4328414"/>
                  <a:pt x="3211120" y="4328414"/>
                  <a:pt x="3174471" y="4369951"/>
                </a:cubicBezTo>
                <a:cubicBezTo>
                  <a:pt x="3158588" y="4388276"/>
                  <a:pt x="3146374" y="4417596"/>
                  <a:pt x="3113389" y="4401714"/>
                </a:cubicBezTo>
                <a:cubicBezTo>
                  <a:pt x="3084069" y="4388276"/>
                  <a:pt x="3059635" y="4363844"/>
                  <a:pt x="3059635" y="4329637"/>
                </a:cubicBezTo>
                <a:cubicBezTo>
                  <a:pt x="3058414" y="4251450"/>
                  <a:pt x="3059635" y="4174487"/>
                  <a:pt x="3058414" y="4096301"/>
                </a:cubicBezTo>
                <a:cubicBezTo>
                  <a:pt x="3058414" y="4086528"/>
                  <a:pt x="3060551" y="4080725"/>
                  <a:pt x="3064827" y="4077365"/>
                </a:cubicBezTo>
                <a:lnTo>
                  <a:pt x="3075384" y="4075019"/>
                </a:lnTo>
                <a:lnTo>
                  <a:pt x="3070224" y="4073700"/>
                </a:lnTo>
                <a:cubicBezTo>
                  <a:pt x="3067247" y="4070341"/>
                  <a:pt x="3065375" y="4065912"/>
                  <a:pt x="3064325" y="4060261"/>
                </a:cubicBezTo>
                <a:lnTo>
                  <a:pt x="3064171" y="4056974"/>
                </a:lnTo>
                <a:lnTo>
                  <a:pt x="3060475" y="4056974"/>
                </a:lnTo>
                <a:lnTo>
                  <a:pt x="3060499" y="4061652"/>
                </a:lnTo>
                <a:cubicBezTo>
                  <a:pt x="3060499" y="4084864"/>
                  <a:pt x="3050726" y="4087307"/>
                  <a:pt x="3031179" y="4087307"/>
                </a:cubicBezTo>
                <a:cubicBezTo>
                  <a:pt x="2956660" y="4086087"/>
                  <a:pt x="2882137" y="4087307"/>
                  <a:pt x="2807619" y="4087307"/>
                </a:cubicBezTo>
                <a:cubicBezTo>
                  <a:pt x="2781965" y="4087307"/>
                  <a:pt x="2762416" y="4073870"/>
                  <a:pt x="2746537" y="4056767"/>
                </a:cubicBezTo>
                <a:cubicBezTo>
                  <a:pt x="2722103" y="4029890"/>
                  <a:pt x="2718438" y="4005457"/>
                  <a:pt x="2751421" y="3981025"/>
                </a:cubicBezTo>
                <a:cubicBezTo>
                  <a:pt x="2777077" y="3962700"/>
                  <a:pt x="2807619" y="3941931"/>
                  <a:pt x="2791735" y="3904060"/>
                </a:cubicBezTo>
                <a:cubicBezTo>
                  <a:pt x="2774633" y="3862524"/>
                  <a:pt x="2745315" y="3833204"/>
                  <a:pt x="2696446" y="3830761"/>
                </a:cubicBezTo>
                <a:cubicBezTo>
                  <a:pt x="2648804" y="3828318"/>
                  <a:pt x="2604825" y="3830761"/>
                  <a:pt x="2573061" y="3873519"/>
                </a:cubicBezTo>
                <a:cubicBezTo>
                  <a:pt x="2543742" y="3913833"/>
                  <a:pt x="2544963" y="3937045"/>
                  <a:pt x="2582836" y="3971250"/>
                </a:cubicBezTo>
                <a:cubicBezTo>
                  <a:pt x="2599938" y="3987133"/>
                  <a:pt x="2632921" y="3994462"/>
                  <a:pt x="2618262" y="4028669"/>
                </a:cubicBezTo>
                <a:cubicBezTo>
                  <a:pt x="2603603" y="4065319"/>
                  <a:pt x="2576726" y="4087307"/>
                  <a:pt x="2535188" y="4087307"/>
                </a:cubicBezTo>
                <a:cubicBezTo>
                  <a:pt x="2464334" y="4087307"/>
                  <a:pt x="2392256" y="4086087"/>
                  <a:pt x="2321403" y="4087307"/>
                </a:cubicBezTo>
                <a:cubicBezTo>
                  <a:pt x="2307965" y="4087918"/>
                  <a:pt x="2300330" y="4085475"/>
                  <a:pt x="2296053" y="4079978"/>
                </a:cubicBezTo>
                <a:lnTo>
                  <a:pt x="2294568" y="4072641"/>
                </a:lnTo>
                <a:lnTo>
                  <a:pt x="2293261" y="4085140"/>
                </a:lnTo>
                <a:lnTo>
                  <a:pt x="2295314" y="4086060"/>
                </a:lnTo>
                <a:cubicBezTo>
                  <a:pt x="2298061" y="4091710"/>
                  <a:pt x="2297755" y="4099346"/>
                  <a:pt x="2297755" y="4107287"/>
                </a:cubicBezTo>
                <a:cubicBezTo>
                  <a:pt x="2297755" y="4175699"/>
                  <a:pt x="2297755" y="4244111"/>
                  <a:pt x="2297755" y="4312524"/>
                </a:cubicBezTo>
                <a:cubicBezTo>
                  <a:pt x="2297755" y="4333291"/>
                  <a:pt x="2298979" y="4352838"/>
                  <a:pt x="2316081" y="4368720"/>
                </a:cubicBezTo>
                <a:cubicBezTo>
                  <a:pt x="2334405" y="4385823"/>
                  <a:pt x="2349066" y="4390710"/>
                  <a:pt x="2366168" y="4366276"/>
                </a:cubicBezTo>
                <a:cubicBezTo>
                  <a:pt x="2388157" y="4335736"/>
                  <a:pt x="2415034" y="4306416"/>
                  <a:pt x="2456572" y="4318631"/>
                </a:cubicBezTo>
                <a:cubicBezTo>
                  <a:pt x="2504213" y="4332071"/>
                  <a:pt x="2540863" y="4363833"/>
                  <a:pt x="2551857" y="4415143"/>
                </a:cubicBezTo>
                <a:cubicBezTo>
                  <a:pt x="2564075" y="4475003"/>
                  <a:pt x="2559187" y="4531199"/>
                  <a:pt x="2506657" y="4575179"/>
                </a:cubicBezTo>
                <a:cubicBezTo>
                  <a:pt x="2456572" y="4615494"/>
                  <a:pt x="2417477" y="4613051"/>
                  <a:pt x="2374721" y="4566627"/>
                </a:cubicBezTo>
                <a:cubicBezTo>
                  <a:pt x="2363725" y="4555632"/>
                  <a:pt x="2358836" y="4529977"/>
                  <a:pt x="2336848" y="4539752"/>
                </a:cubicBezTo>
                <a:cubicBezTo>
                  <a:pt x="2314857" y="4549524"/>
                  <a:pt x="2298979" y="4567849"/>
                  <a:pt x="2298979" y="4594726"/>
                </a:cubicBezTo>
                <a:cubicBezTo>
                  <a:pt x="2298979" y="4664359"/>
                  <a:pt x="2297755" y="4733993"/>
                  <a:pt x="2300196" y="4803628"/>
                </a:cubicBezTo>
                <a:cubicBezTo>
                  <a:pt x="2300808" y="4818287"/>
                  <a:pt x="2299587" y="4828672"/>
                  <a:pt x="2294090" y="4835238"/>
                </a:cubicBezTo>
                <a:lnTo>
                  <a:pt x="2280623" y="4838929"/>
                </a:lnTo>
                <a:lnTo>
                  <a:pt x="2285326" y="4841576"/>
                </a:lnTo>
                <a:cubicBezTo>
                  <a:pt x="2291128" y="4848295"/>
                  <a:pt x="2292350" y="4859290"/>
                  <a:pt x="2291740" y="4875782"/>
                </a:cubicBezTo>
                <a:cubicBezTo>
                  <a:pt x="2289294" y="4944194"/>
                  <a:pt x="2290518" y="5012606"/>
                  <a:pt x="2291740" y="5081020"/>
                </a:cubicBezTo>
                <a:cubicBezTo>
                  <a:pt x="2291740" y="5111560"/>
                  <a:pt x="2279522" y="5132328"/>
                  <a:pt x="2257531" y="5150652"/>
                </a:cubicBezTo>
                <a:cubicBezTo>
                  <a:pt x="2233098" y="5170200"/>
                  <a:pt x="2211109" y="5173864"/>
                  <a:pt x="2190340" y="5144545"/>
                </a:cubicBezTo>
                <a:cubicBezTo>
                  <a:pt x="2170794" y="5118890"/>
                  <a:pt x="2151249" y="5084685"/>
                  <a:pt x="2110933" y="5100565"/>
                </a:cubicBezTo>
                <a:cubicBezTo>
                  <a:pt x="2066954" y="5117670"/>
                  <a:pt x="2038855" y="5150652"/>
                  <a:pt x="2035191" y="5200741"/>
                </a:cubicBezTo>
                <a:cubicBezTo>
                  <a:pt x="2031526" y="5247164"/>
                  <a:pt x="2038855" y="5288701"/>
                  <a:pt x="2079170" y="5319241"/>
                </a:cubicBezTo>
                <a:cubicBezTo>
                  <a:pt x="2119486" y="5349783"/>
                  <a:pt x="2141476" y="5348560"/>
                  <a:pt x="2176904" y="5310690"/>
                </a:cubicBezTo>
                <a:cubicBezTo>
                  <a:pt x="2194007" y="5292366"/>
                  <a:pt x="2206222" y="5259381"/>
                  <a:pt x="2240431" y="5276483"/>
                </a:cubicBezTo>
                <a:cubicBezTo>
                  <a:pt x="2273416" y="5292366"/>
                  <a:pt x="2294181" y="5319241"/>
                  <a:pt x="2292959" y="5359555"/>
                </a:cubicBezTo>
                <a:cubicBezTo>
                  <a:pt x="2289294" y="5396205"/>
                  <a:pt x="2290518" y="5430412"/>
                  <a:pt x="2290518" y="5473169"/>
                </a:cubicBezTo>
                <a:cubicBezTo>
                  <a:pt x="2286853" y="5511039"/>
                  <a:pt x="2310064" y="5572122"/>
                  <a:pt x="2281965" y="5597778"/>
                </a:cubicBezTo>
                <a:cubicBezTo>
                  <a:pt x="2257531" y="5619768"/>
                  <a:pt x="2197671" y="5603886"/>
                  <a:pt x="2153692" y="5603886"/>
                </a:cubicBezTo>
                <a:cubicBezTo>
                  <a:pt x="2117043" y="5603886"/>
                  <a:pt x="2080391" y="5603886"/>
                  <a:pt x="2043741" y="5603886"/>
                </a:cubicBezTo>
                <a:cubicBezTo>
                  <a:pt x="2018088" y="5603886"/>
                  <a:pt x="1997319" y="5617323"/>
                  <a:pt x="1987546" y="5640535"/>
                </a:cubicBezTo>
                <a:cubicBezTo>
                  <a:pt x="1976551" y="5666190"/>
                  <a:pt x="2003428" y="5671076"/>
                  <a:pt x="2015644" y="5683293"/>
                </a:cubicBezTo>
                <a:cubicBezTo>
                  <a:pt x="2071840" y="5735824"/>
                  <a:pt x="2057180" y="5806679"/>
                  <a:pt x="1980216" y="5848216"/>
                </a:cubicBezTo>
                <a:cubicBezTo>
                  <a:pt x="1919134" y="5881201"/>
                  <a:pt x="1828732" y="5861654"/>
                  <a:pt x="1787195" y="5806679"/>
                </a:cubicBezTo>
                <a:cubicBezTo>
                  <a:pt x="1752988" y="5762700"/>
                  <a:pt x="1757875" y="5724828"/>
                  <a:pt x="1796970" y="5684515"/>
                </a:cubicBezTo>
                <a:cubicBezTo>
                  <a:pt x="1809185" y="5672298"/>
                  <a:pt x="1840947" y="5668633"/>
                  <a:pt x="1827510" y="5639313"/>
                </a:cubicBezTo>
                <a:cubicBezTo>
                  <a:pt x="1815294" y="5612438"/>
                  <a:pt x="1790860" y="5601443"/>
                  <a:pt x="1761540" y="5602663"/>
                </a:cubicBezTo>
                <a:cubicBezTo>
                  <a:pt x="1694350" y="5603886"/>
                  <a:pt x="1628381" y="5600221"/>
                  <a:pt x="1561189" y="5603886"/>
                </a:cubicBezTo>
                <a:cubicBezTo>
                  <a:pt x="1526984" y="5605106"/>
                  <a:pt x="1518432" y="5594113"/>
                  <a:pt x="1519654" y="5561128"/>
                </a:cubicBezTo>
                <a:cubicBezTo>
                  <a:pt x="1522097" y="5496381"/>
                  <a:pt x="1520875" y="5431632"/>
                  <a:pt x="1519654" y="5365663"/>
                </a:cubicBezTo>
                <a:cubicBezTo>
                  <a:pt x="1519654" y="5332678"/>
                  <a:pt x="1530649" y="5307025"/>
                  <a:pt x="1555081" y="5286256"/>
                </a:cubicBezTo>
                <a:cubicBezTo>
                  <a:pt x="1579514" y="5266709"/>
                  <a:pt x="1601504" y="5264266"/>
                  <a:pt x="1623494" y="5292366"/>
                </a:cubicBezTo>
                <a:cubicBezTo>
                  <a:pt x="1643041" y="5318019"/>
                  <a:pt x="1663808" y="5352225"/>
                  <a:pt x="1704123" y="5335123"/>
                </a:cubicBezTo>
                <a:cubicBezTo>
                  <a:pt x="1745660" y="5318019"/>
                  <a:pt x="1774978" y="5288701"/>
                  <a:pt x="1778645" y="5239834"/>
                </a:cubicBezTo>
                <a:cubicBezTo>
                  <a:pt x="1782310" y="5193412"/>
                  <a:pt x="1777423" y="5151875"/>
                  <a:pt x="1738328" y="5120112"/>
                </a:cubicBezTo>
                <a:cubicBezTo>
                  <a:pt x="1696793" y="5085905"/>
                  <a:pt x="1673581" y="5088350"/>
                  <a:pt x="1636932" y="5126220"/>
                </a:cubicBezTo>
                <a:cubicBezTo>
                  <a:pt x="1621051" y="5142102"/>
                  <a:pt x="1613721" y="5175087"/>
                  <a:pt x="1579514" y="5161649"/>
                </a:cubicBezTo>
                <a:cubicBezTo>
                  <a:pt x="1544087" y="5148210"/>
                  <a:pt x="1522097" y="5121334"/>
                  <a:pt x="1520875" y="5083463"/>
                </a:cubicBezTo>
                <a:cubicBezTo>
                  <a:pt x="1518432" y="5008943"/>
                  <a:pt x="1520875" y="4934421"/>
                  <a:pt x="1519654" y="4859900"/>
                </a:cubicBezTo>
                <a:cubicBezTo>
                  <a:pt x="1519043" y="4845851"/>
                  <a:pt x="1522708" y="4839438"/>
                  <a:pt x="1528816" y="4836537"/>
                </a:cubicBezTo>
                <a:lnTo>
                  <a:pt x="1534645" y="4835976"/>
                </a:lnTo>
                <a:lnTo>
                  <a:pt x="1529075" y="4823064"/>
                </a:lnTo>
                <a:lnTo>
                  <a:pt x="1524770" y="4829118"/>
                </a:lnTo>
                <a:cubicBezTo>
                  <a:pt x="1519884" y="4832631"/>
                  <a:pt x="1512553" y="4833241"/>
                  <a:pt x="1502780" y="4833241"/>
                </a:cubicBezTo>
                <a:cubicBezTo>
                  <a:pt x="1428260" y="4832021"/>
                  <a:pt x="1353738" y="4833241"/>
                  <a:pt x="1279219" y="4833241"/>
                </a:cubicBezTo>
                <a:cubicBezTo>
                  <a:pt x="1253564" y="4833241"/>
                  <a:pt x="1234017" y="4819804"/>
                  <a:pt x="1218136" y="4802701"/>
                </a:cubicBezTo>
                <a:cubicBezTo>
                  <a:pt x="1193702" y="4775824"/>
                  <a:pt x="1190037" y="4751391"/>
                  <a:pt x="1223022" y="4726959"/>
                </a:cubicBezTo>
                <a:cubicBezTo>
                  <a:pt x="1248677" y="4708634"/>
                  <a:pt x="1279219" y="4687865"/>
                  <a:pt x="1263336" y="4649994"/>
                </a:cubicBezTo>
                <a:cubicBezTo>
                  <a:pt x="1246234" y="4608458"/>
                  <a:pt x="1216914" y="4579138"/>
                  <a:pt x="1168047" y="4576695"/>
                </a:cubicBezTo>
                <a:cubicBezTo>
                  <a:pt x="1120405" y="4574252"/>
                  <a:pt x="1076425" y="4576695"/>
                  <a:pt x="1044661" y="4619453"/>
                </a:cubicBezTo>
                <a:cubicBezTo>
                  <a:pt x="1015341" y="4659767"/>
                  <a:pt x="1016563" y="4682979"/>
                  <a:pt x="1054435" y="4717184"/>
                </a:cubicBezTo>
                <a:cubicBezTo>
                  <a:pt x="1071538" y="4733067"/>
                  <a:pt x="1104522" y="4740396"/>
                  <a:pt x="1089863" y="4774603"/>
                </a:cubicBezTo>
                <a:cubicBezTo>
                  <a:pt x="1075203" y="4811253"/>
                  <a:pt x="1048326" y="4833241"/>
                  <a:pt x="1006791" y="4833241"/>
                </a:cubicBezTo>
                <a:cubicBezTo>
                  <a:pt x="935934" y="4833241"/>
                  <a:pt x="863857" y="4832021"/>
                  <a:pt x="793002" y="4833241"/>
                </a:cubicBezTo>
                <a:cubicBezTo>
                  <a:pt x="766125" y="4834463"/>
                  <a:pt x="762460" y="4823469"/>
                  <a:pt x="762460" y="4800256"/>
                </a:cubicBezTo>
                <a:cubicBezTo>
                  <a:pt x="763683" y="4733067"/>
                  <a:pt x="762460" y="4667097"/>
                  <a:pt x="763683" y="4599905"/>
                </a:cubicBezTo>
                <a:cubicBezTo>
                  <a:pt x="763683" y="4576695"/>
                  <a:pt x="760018" y="4555928"/>
                  <a:pt x="742913" y="4538823"/>
                </a:cubicBezTo>
                <a:cubicBezTo>
                  <a:pt x="725811" y="4521721"/>
                  <a:pt x="711151" y="4514391"/>
                  <a:pt x="694048" y="4540045"/>
                </a:cubicBezTo>
                <a:cubicBezTo>
                  <a:pt x="669614" y="4575473"/>
                  <a:pt x="637852" y="4604793"/>
                  <a:pt x="590207" y="4584025"/>
                </a:cubicBezTo>
                <a:cubicBezTo>
                  <a:pt x="541342" y="4562035"/>
                  <a:pt x="508357" y="4526608"/>
                  <a:pt x="504692" y="4467968"/>
                </a:cubicBezTo>
                <a:cubicBezTo>
                  <a:pt x="501027" y="4411772"/>
                  <a:pt x="509579" y="4360462"/>
                  <a:pt x="559667" y="4325035"/>
                </a:cubicBezTo>
                <a:cubicBezTo>
                  <a:pt x="607311" y="4290828"/>
                  <a:pt x="640296" y="4293272"/>
                  <a:pt x="680611" y="4334809"/>
                </a:cubicBezTo>
                <a:cubicBezTo>
                  <a:pt x="692826" y="4348247"/>
                  <a:pt x="698935" y="4377566"/>
                  <a:pt x="727033" y="4364127"/>
                </a:cubicBezTo>
                <a:cubicBezTo>
                  <a:pt x="751465" y="4351912"/>
                  <a:pt x="762460" y="4329922"/>
                  <a:pt x="762460" y="4301824"/>
                </a:cubicBezTo>
                <a:lnTo>
                  <a:pt x="761244" y="4097535"/>
                </a:lnTo>
                <a:lnTo>
                  <a:pt x="757501" y="4099373"/>
                </a:lnTo>
                <a:cubicBezTo>
                  <a:pt x="752705" y="4099588"/>
                  <a:pt x="747436" y="4098729"/>
                  <a:pt x="742856" y="4098729"/>
                </a:cubicBezTo>
                <a:cubicBezTo>
                  <a:pt x="675664" y="4098729"/>
                  <a:pt x="609695" y="4098729"/>
                  <a:pt x="542505" y="4098729"/>
                </a:cubicBezTo>
                <a:cubicBezTo>
                  <a:pt x="522958" y="4098729"/>
                  <a:pt x="504633" y="4098729"/>
                  <a:pt x="488752" y="4112166"/>
                </a:cubicBezTo>
                <a:cubicBezTo>
                  <a:pt x="466763" y="4130491"/>
                  <a:pt x="453323" y="4148816"/>
                  <a:pt x="486308" y="4172028"/>
                </a:cubicBezTo>
                <a:cubicBezTo>
                  <a:pt x="516850" y="4194018"/>
                  <a:pt x="544947" y="4222115"/>
                  <a:pt x="530288" y="4263652"/>
                </a:cubicBezTo>
                <a:cubicBezTo>
                  <a:pt x="513185" y="4312517"/>
                  <a:pt x="480200" y="4349167"/>
                  <a:pt x="425226" y="4355274"/>
                </a:cubicBezTo>
                <a:cubicBezTo>
                  <a:pt x="365364" y="4362604"/>
                  <a:pt x="307947" y="4358939"/>
                  <a:pt x="267632" y="4302744"/>
                </a:cubicBezTo>
                <a:cubicBezTo>
                  <a:pt x="235870" y="4257542"/>
                  <a:pt x="238314" y="4219672"/>
                  <a:pt x="279849" y="4180578"/>
                </a:cubicBezTo>
                <a:cubicBezTo>
                  <a:pt x="292065" y="4168363"/>
                  <a:pt x="320164" y="4163476"/>
                  <a:pt x="310389" y="4140265"/>
                </a:cubicBezTo>
                <a:cubicBezTo>
                  <a:pt x="299396" y="4114611"/>
                  <a:pt x="277406" y="4098729"/>
                  <a:pt x="246864" y="4099951"/>
                </a:cubicBezTo>
                <a:cubicBezTo>
                  <a:pt x="178452" y="4101171"/>
                  <a:pt x="110040" y="4098729"/>
                  <a:pt x="42848" y="4101171"/>
                </a:cubicBezTo>
                <a:cubicBezTo>
                  <a:pt x="11086" y="4102394"/>
                  <a:pt x="2534" y="4093841"/>
                  <a:pt x="3756" y="4062079"/>
                </a:cubicBezTo>
                <a:lnTo>
                  <a:pt x="3746" y="4060664"/>
                </a:lnTo>
                <a:lnTo>
                  <a:pt x="0" y="4060664"/>
                </a:lnTo>
                <a:lnTo>
                  <a:pt x="0" y="2600525"/>
                </a:lnTo>
                <a:lnTo>
                  <a:pt x="1" y="2600525"/>
                </a:lnTo>
                <a:lnTo>
                  <a:pt x="1" y="2600330"/>
                </a:lnTo>
                <a:cubicBezTo>
                  <a:pt x="1" y="2572233"/>
                  <a:pt x="6109" y="2561238"/>
                  <a:pt x="36651" y="2562458"/>
                </a:cubicBezTo>
                <a:cubicBezTo>
                  <a:pt x="102620" y="2564903"/>
                  <a:pt x="169810" y="2563681"/>
                  <a:pt x="237002" y="2563681"/>
                </a:cubicBezTo>
                <a:cubicBezTo>
                  <a:pt x="256547" y="2563681"/>
                  <a:pt x="274872" y="2563681"/>
                  <a:pt x="290754" y="2549021"/>
                </a:cubicBezTo>
                <a:cubicBezTo>
                  <a:pt x="307857" y="2531918"/>
                  <a:pt x="320074" y="2516036"/>
                  <a:pt x="291974" y="2496491"/>
                </a:cubicBezTo>
                <a:cubicBezTo>
                  <a:pt x="257769" y="2473279"/>
                  <a:pt x="229672" y="2441516"/>
                  <a:pt x="247997" y="2396314"/>
                </a:cubicBezTo>
                <a:cubicBezTo>
                  <a:pt x="266321" y="2349892"/>
                  <a:pt x="298084" y="2316907"/>
                  <a:pt x="351836" y="2309577"/>
                </a:cubicBezTo>
                <a:cubicBezTo>
                  <a:pt x="367412" y="2307439"/>
                  <a:pt x="382530" y="2306370"/>
                  <a:pt x="397056" y="2306809"/>
                </a:cubicBezTo>
                <a:cubicBezTo>
                  <a:pt x="440635" y="2308126"/>
                  <a:pt x="478888" y="2323016"/>
                  <a:pt x="508207" y="2363330"/>
                </a:cubicBezTo>
                <a:cubicBezTo>
                  <a:pt x="542414" y="2409752"/>
                  <a:pt x="538749" y="2445181"/>
                  <a:pt x="495990" y="2484274"/>
                </a:cubicBezTo>
                <a:cubicBezTo>
                  <a:pt x="483775" y="2496491"/>
                  <a:pt x="455677" y="2501376"/>
                  <a:pt x="465450" y="2525809"/>
                </a:cubicBezTo>
                <a:cubicBezTo>
                  <a:pt x="475223" y="2550243"/>
                  <a:pt x="497213" y="2563681"/>
                  <a:pt x="526532" y="2563681"/>
                </a:cubicBezTo>
                <a:cubicBezTo>
                  <a:pt x="593724" y="2562458"/>
                  <a:pt x="659693" y="2566123"/>
                  <a:pt x="726883" y="2562458"/>
                </a:cubicBezTo>
                <a:cubicBezTo>
                  <a:pt x="743987" y="2561848"/>
                  <a:pt x="755592" y="2563376"/>
                  <a:pt x="762769" y="2569790"/>
                </a:cubicBezTo>
                <a:lnTo>
                  <a:pt x="766292" y="2576126"/>
                </a:lnTo>
                <a:lnTo>
                  <a:pt x="767649" y="2568763"/>
                </a:lnTo>
                <a:lnTo>
                  <a:pt x="794442" y="2561004"/>
                </a:lnTo>
                <a:lnTo>
                  <a:pt x="772049" y="2555278"/>
                </a:lnTo>
                <a:cubicBezTo>
                  <a:pt x="766094" y="2548559"/>
                  <a:pt x="764566" y="2537564"/>
                  <a:pt x="765177" y="2521071"/>
                </a:cubicBezTo>
                <a:cubicBezTo>
                  <a:pt x="767622" y="2457545"/>
                  <a:pt x="766400" y="2394019"/>
                  <a:pt x="766400" y="2330494"/>
                </a:cubicBezTo>
                <a:cubicBezTo>
                  <a:pt x="766400" y="2313391"/>
                  <a:pt x="766400" y="2295066"/>
                  <a:pt x="754182" y="2280406"/>
                </a:cubicBezTo>
                <a:cubicBezTo>
                  <a:pt x="735858" y="2257194"/>
                  <a:pt x="719977" y="2242534"/>
                  <a:pt x="691880" y="2276741"/>
                </a:cubicBezTo>
                <a:cubicBezTo>
                  <a:pt x="636905" y="2343931"/>
                  <a:pt x="569714" y="2334159"/>
                  <a:pt x="523291" y="2257194"/>
                </a:cubicBezTo>
                <a:cubicBezTo>
                  <a:pt x="486642" y="2197334"/>
                  <a:pt x="504967" y="2102045"/>
                  <a:pt x="559941" y="2059288"/>
                </a:cubicBezTo>
                <a:cubicBezTo>
                  <a:pt x="607586" y="2022638"/>
                  <a:pt x="643013" y="2027524"/>
                  <a:pt x="684548" y="2070281"/>
                </a:cubicBezTo>
                <a:cubicBezTo>
                  <a:pt x="696765" y="2082498"/>
                  <a:pt x="701652" y="2110596"/>
                  <a:pt x="726085" y="2099601"/>
                </a:cubicBezTo>
                <a:cubicBezTo>
                  <a:pt x="750517" y="2088606"/>
                  <a:pt x="763955" y="2066616"/>
                  <a:pt x="763955" y="2038518"/>
                </a:cubicBezTo>
                <a:cubicBezTo>
                  <a:pt x="763955" y="1976214"/>
                  <a:pt x="767622" y="1915132"/>
                  <a:pt x="762735" y="1852827"/>
                </a:cubicBezTo>
                <a:cubicBezTo>
                  <a:pt x="759986" y="1818011"/>
                  <a:pt x="766171" y="1798311"/>
                  <a:pt x="790051" y="1793730"/>
                </a:cubicBezTo>
                <a:lnTo>
                  <a:pt x="808480" y="1794011"/>
                </a:lnTo>
                <a:lnTo>
                  <a:pt x="808480" y="1788718"/>
                </a:lnTo>
                <a:lnTo>
                  <a:pt x="803535" y="1788233"/>
                </a:lnTo>
                <a:cubicBezTo>
                  <a:pt x="787836" y="1784953"/>
                  <a:pt x="779274" y="1778391"/>
                  <a:pt x="774603" y="1765268"/>
                </a:cubicBezTo>
                <a:lnTo>
                  <a:pt x="772067" y="1752980"/>
                </a:lnTo>
                <a:lnTo>
                  <a:pt x="772084" y="1756000"/>
                </a:lnTo>
                <a:cubicBezTo>
                  <a:pt x="773305" y="1785320"/>
                  <a:pt x="767197" y="1797537"/>
                  <a:pt x="734212" y="1796315"/>
                </a:cubicBezTo>
                <a:cubicBezTo>
                  <a:pt x="668243" y="1793872"/>
                  <a:pt x="601053" y="1796315"/>
                  <a:pt x="533862" y="1795094"/>
                </a:cubicBezTo>
                <a:cubicBezTo>
                  <a:pt x="511872" y="1795094"/>
                  <a:pt x="493547" y="1799980"/>
                  <a:pt x="477665" y="1815862"/>
                </a:cubicBezTo>
                <a:cubicBezTo>
                  <a:pt x="460562" y="1832964"/>
                  <a:pt x="454455" y="1847624"/>
                  <a:pt x="480109" y="1864727"/>
                </a:cubicBezTo>
                <a:cubicBezTo>
                  <a:pt x="513094" y="1887939"/>
                  <a:pt x="541192" y="1917259"/>
                  <a:pt x="525311" y="1963681"/>
                </a:cubicBezTo>
                <a:cubicBezTo>
                  <a:pt x="509429" y="2010103"/>
                  <a:pt x="461785" y="2047975"/>
                  <a:pt x="411697" y="2051640"/>
                </a:cubicBezTo>
                <a:cubicBezTo>
                  <a:pt x="355501" y="2056527"/>
                  <a:pt x="304191" y="2050418"/>
                  <a:pt x="267543" y="2000331"/>
                </a:cubicBezTo>
                <a:cubicBezTo>
                  <a:pt x="230894" y="1951466"/>
                  <a:pt x="233336" y="1918481"/>
                  <a:pt x="276094" y="1875722"/>
                </a:cubicBezTo>
                <a:cubicBezTo>
                  <a:pt x="288311" y="1863506"/>
                  <a:pt x="320073" y="1858619"/>
                  <a:pt x="305413" y="1830522"/>
                </a:cubicBezTo>
                <a:cubicBezTo>
                  <a:pt x="293196" y="1807310"/>
                  <a:pt x="271206" y="1795094"/>
                  <a:pt x="243109" y="1795094"/>
                </a:cubicBezTo>
                <a:cubicBezTo>
                  <a:pt x="175919" y="1796315"/>
                  <a:pt x="109950" y="1793872"/>
                  <a:pt x="42758" y="1796315"/>
                </a:cubicBezTo>
                <a:cubicBezTo>
                  <a:pt x="18937" y="1797232"/>
                  <a:pt x="6797" y="1794712"/>
                  <a:pt x="2216" y="1777933"/>
                </a:cubicBezTo>
                <a:lnTo>
                  <a:pt x="1572" y="1771555"/>
                </a:lnTo>
                <a:lnTo>
                  <a:pt x="0" y="1771555"/>
                </a:lnTo>
                <a:lnTo>
                  <a:pt x="0" y="991903"/>
                </a:lnTo>
                <a:lnTo>
                  <a:pt x="0" y="291895"/>
                </a:lnTo>
                <a:lnTo>
                  <a:pt x="0" y="267612"/>
                </a:lnTo>
                <a:lnTo>
                  <a:pt x="4597" y="267612"/>
                </a:lnTo>
                <a:lnTo>
                  <a:pt x="7330" y="262118"/>
                </a:lnTo>
                <a:cubicBezTo>
                  <a:pt x="12828" y="256468"/>
                  <a:pt x="21990" y="254636"/>
                  <a:pt x="36650" y="255246"/>
                </a:cubicBezTo>
                <a:cubicBezTo>
                  <a:pt x="102619" y="257690"/>
                  <a:pt x="169809" y="256468"/>
                  <a:pt x="237001" y="256468"/>
                </a:cubicBezTo>
                <a:cubicBezTo>
                  <a:pt x="256546" y="256468"/>
                  <a:pt x="274871" y="255246"/>
                  <a:pt x="289531" y="240586"/>
                </a:cubicBezTo>
                <a:cubicBezTo>
                  <a:pt x="309078" y="222261"/>
                  <a:pt x="315186" y="206381"/>
                  <a:pt x="288311" y="188056"/>
                </a:cubicBezTo>
                <a:cubicBezTo>
                  <a:pt x="257769" y="166066"/>
                  <a:pt x="229671" y="137968"/>
                  <a:pt x="243109" y="97654"/>
                </a:cubicBezTo>
                <a:cubicBezTo>
                  <a:pt x="258991" y="51230"/>
                  <a:pt x="289531" y="14582"/>
                  <a:pt x="342063" y="4807"/>
                </a:cubicBezTo>
                <a:cubicBezTo>
                  <a:pt x="357334" y="2059"/>
                  <a:pt x="372299" y="303"/>
                  <a:pt x="386825" y="35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  <a:effectLst>
            <a:innerShdw blurRad="114300">
              <a:schemeClr val="accent1">
                <a:lumMod val="50000"/>
              </a:schemeClr>
            </a:inn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A3362674-9E10-427A-9EBC-299AB481EE96}"/>
              </a:ext>
            </a:extLst>
          </p:cNvPr>
          <p:cNvSpPr txBox="1"/>
          <p:nvPr/>
        </p:nvSpPr>
        <p:spPr>
          <a:xfrm>
            <a:off x="652828" y="2583441"/>
            <a:ext cx="546256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 err="1" smtClean="0"/>
              <a:t>Keamanan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Sistem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Operasi</a:t>
            </a:r>
            <a:endParaRPr lang="ko-KR" altLang="en-US" sz="54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FFE817A3-DDE4-4198-B8D1-728AC6456565}"/>
              </a:ext>
            </a:extLst>
          </p:cNvPr>
          <p:cNvSpPr txBox="1"/>
          <p:nvPr/>
        </p:nvSpPr>
        <p:spPr>
          <a:xfrm>
            <a:off x="3830588" y="5797956"/>
            <a:ext cx="54625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 smtClean="0">
                <a:cs typeface="Arial" pitchFamily="34" charset="0"/>
              </a:rPr>
              <a:t>Mona </a:t>
            </a:r>
            <a:r>
              <a:rPr lang="en-US" altLang="ko-KR" sz="1867" dirty="0" err="1" smtClean="0">
                <a:cs typeface="Arial" pitchFamily="34" charset="0"/>
              </a:rPr>
              <a:t>Fronita</a:t>
            </a:r>
            <a:r>
              <a:rPr lang="en-US" altLang="ko-KR" sz="1867" dirty="0" smtClean="0">
                <a:cs typeface="Arial" pitchFamily="34" charset="0"/>
              </a:rPr>
              <a:t>, </a:t>
            </a:r>
            <a:r>
              <a:rPr lang="en-US" altLang="ko-KR" sz="1867" dirty="0" err="1" smtClean="0">
                <a:cs typeface="Arial" pitchFamily="34" charset="0"/>
              </a:rPr>
              <a:t>S.Kom</a:t>
            </a:r>
            <a:r>
              <a:rPr lang="en-US" altLang="ko-KR" sz="1867" dirty="0" smtClean="0">
                <a:cs typeface="Arial" pitchFamily="34" charset="0"/>
              </a:rPr>
              <a:t>., </a:t>
            </a:r>
            <a:r>
              <a:rPr lang="en-US" altLang="ko-KR" sz="1867" dirty="0" err="1" smtClean="0">
                <a:cs typeface="Arial" pitchFamily="34" charset="0"/>
              </a:rPr>
              <a:t>M.Kom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25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Aspek-aspek</a:t>
            </a:r>
            <a:r>
              <a:rPr lang="en-US" b="1" dirty="0" smtClean="0"/>
              <a:t> </a:t>
            </a:r>
            <a:r>
              <a:rPr lang="en-US" b="1" dirty="0" err="1" smtClean="0"/>
              <a:t>ketidakamanan</a:t>
            </a:r>
            <a:r>
              <a:rPr lang="en-US" b="1" dirty="0" smtClean="0"/>
              <a:t> (</a:t>
            </a:r>
            <a:r>
              <a:rPr lang="en-US" b="1" dirty="0" err="1" smtClean="0"/>
              <a:t>serangan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604867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Interruption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diserang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yang </a:t>
            </a:r>
            <a:r>
              <a:rPr lang="en-US" dirty="0" err="1"/>
              <a:t>berwenang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perusakan</a:t>
            </a:r>
            <a:r>
              <a:rPr lang="en-US" dirty="0"/>
              <a:t>/</a:t>
            </a:r>
            <a:r>
              <a:rPr lang="en-US" dirty="0" err="1"/>
              <a:t>modifikasi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piranti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Interception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berwenang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.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, program,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lain.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penyadapan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Modification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berwenang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file data, </a:t>
            </a:r>
            <a:r>
              <a:rPr lang="en-US" dirty="0" err="1"/>
              <a:t>modifikasi</a:t>
            </a:r>
            <a:r>
              <a:rPr lang="en-US" dirty="0"/>
              <a:t> program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semestinya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modifikasi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ditransmisikan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jaringan.Fabrication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berwenang</a:t>
            </a:r>
            <a:r>
              <a:rPr lang="en-US" dirty="0"/>
              <a:t> </a:t>
            </a:r>
            <a:r>
              <a:rPr lang="en-US" dirty="0" err="1"/>
              <a:t>menyisipkan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palsu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palsu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lain.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Keamanan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208912" cy="5168701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Font typeface="Calibri" pitchFamily="34" charset="0"/>
              <a:buNone/>
              <a:defRPr/>
            </a:pP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b="1" dirty="0" err="1"/>
              <a:t>tiga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 marL="287338" indent="-287338" eaLnBrk="1" hangingPunct="1">
              <a:buFont typeface="+mj-lt"/>
              <a:buAutoNum type="arabicPeriod"/>
              <a:defRPr/>
            </a:pPr>
            <a:r>
              <a:rPr lang="en-US" b="1" dirty="0" err="1" smtClean="0"/>
              <a:t>Keamanan</a:t>
            </a:r>
            <a:r>
              <a:rPr lang="en-US" b="1" dirty="0" smtClean="0"/>
              <a:t> </a:t>
            </a:r>
            <a:r>
              <a:rPr lang="en-US" b="1" dirty="0" err="1" smtClean="0"/>
              <a:t>Eksternal</a:t>
            </a:r>
            <a:r>
              <a:rPr lang="en-US" b="1" dirty="0" smtClean="0"/>
              <a:t> (External Security)</a:t>
            </a:r>
            <a:endParaRPr lang="en-US" b="1" dirty="0"/>
          </a:p>
          <a:p>
            <a:pPr marL="292100" lvl="1" indent="0" eaLnBrk="1" hangingPunct="1">
              <a:buFont typeface="Calibri" pitchFamily="34" charset="0"/>
              <a:buNone/>
              <a:defRPr/>
            </a:pPr>
            <a:r>
              <a:rPr lang="sv-SE" dirty="0"/>
              <a:t>Berkaitan dengan pengamanan fasilitas komputer dari penyusup (hacker</a:t>
            </a:r>
            <a:r>
              <a:rPr lang="sv-SE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r>
              <a:rPr lang="en-US" dirty="0" smtClean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kebakaran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kebanjiran</a:t>
            </a:r>
            <a:r>
              <a:rPr lang="en-US" dirty="0"/>
              <a:t>.</a:t>
            </a:r>
          </a:p>
          <a:p>
            <a:pPr marL="287338" indent="-287338" eaLnBrk="1" hangingPunct="1">
              <a:buFont typeface="+mj-lt"/>
              <a:buAutoNum type="arabicPeriod"/>
              <a:defRPr/>
            </a:pPr>
            <a:r>
              <a:rPr lang="en-US" b="1" dirty="0" err="1" smtClean="0"/>
              <a:t>Keamanan</a:t>
            </a:r>
            <a:r>
              <a:rPr lang="en-US" b="1" dirty="0" smtClean="0"/>
              <a:t> Interface </a:t>
            </a:r>
            <a:r>
              <a:rPr lang="en-US" b="1" dirty="0" err="1" smtClean="0"/>
              <a:t>Pemakai</a:t>
            </a:r>
            <a:r>
              <a:rPr lang="en-US" b="1" dirty="0" smtClean="0"/>
              <a:t> (User Interface Security) </a:t>
            </a:r>
            <a:endParaRPr lang="en-US" b="1" dirty="0"/>
          </a:p>
          <a:p>
            <a:pPr marL="292100" lvl="1" indent="0" eaLnBrk="1" hangingPunct="1">
              <a:buFont typeface="Calibri" pitchFamily="34" charset="0"/>
              <a:buNone/>
              <a:defRPr/>
            </a:pP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 smtClean="0"/>
              <a:t>diijinkan</a:t>
            </a:r>
            <a:r>
              <a:rPr lang="en-US" dirty="0" smtClean="0"/>
              <a:t> </a:t>
            </a:r>
            <a:r>
              <a:rPr lang="nb-NO" dirty="0" smtClean="0"/>
              <a:t>mengakses </a:t>
            </a:r>
            <a:r>
              <a:rPr lang="nb-NO" dirty="0"/>
              <a:t>program dan data yang disimpan.</a:t>
            </a:r>
          </a:p>
          <a:p>
            <a:pPr marL="287338" indent="-287338" eaLnBrk="1" hangingPunct="1">
              <a:buFont typeface="+mj-lt"/>
              <a:buAutoNum type="arabicPeriod"/>
              <a:defRPr/>
            </a:pPr>
            <a:r>
              <a:rPr lang="en-US" b="1" dirty="0" err="1" smtClean="0"/>
              <a:t>Keamanan</a:t>
            </a:r>
            <a:r>
              <a:rPr lang="en-US" b="1" dirty="0" smtClean="0"/>
              <a:t> Internal (Internal Security)</a:t>
            </a:r>
            <a:endParaRPr lang="en-US" b="1" dirty="0"/>
          </a:p>
          <a:p>
            <a:pPr marL="292100" lvl="1" indent="0" eaLnBrk="1" hangingPunct="1">
              <a:buFont typeface="Calibri" pitchFamily="34" charset="0"/>
              <a:buNone/>
              <a:defRPr/>
            </a:pP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pengamanan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 </a:t>
            </a:r>
            <a:r>
              <a:rPr lang="en-US" dirty="0" err="1"/>
              <a:t>kendali</a:t>
            </a:r>
            <a:r>
              <a:rPr lang="en-US" dirty="0"/>
              <a:t> yang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 smtClean="0"/>
              <a:t>handal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terkorupsi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integritas</a:t>
            </a:r>
            <a:r>
              <a:rPr lang="en-US" dirty="0"/>
              <a:t> program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data.</a:t>
            </a:r>
          </a:p>
          <a:p>
            <a:pPr marL="0" lvl="1" indent="0" eaLnBrk="1" hangingPunct="1">
              <a:buFont typeface="Calibri" pitchFamily="34" charset="0"/>
              <a:buNone/>
              <a:defRPr/>
            </a:pP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/>
              <a:t>(security)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proteksi</a:t>
            </a:r>
            <a:r>
              <a:rPr lang="en-US" dirty="0"/>
              <a:t> (protection)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fi-FI" dirty="0" smtClean="0"/>
              <a:t>bergantian</a:t>
            </a:r>
            <a:r>
              <a:rPr lang="fi-FI" dirty="0"/>
              <a:t>. Untuk </a:t>
            </a:r>
            <a:r>
              <a:rPr lang="fi-FI" dirty="0" smtClean="0"/>
              <a:t>menghindari </a:t>
            </a:r>
            <a:r>
              <a:rPr lang="fi-FI" dirty="0"/>
              <a:t>kesalahpahaman, istilah </a:t>
            </a:r>
            <a:r>
              <a:rPr lang="fi-FI" dirty="0" smtClean="0"/>
              <a:t>keamanan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 smtClean="0"/>
              <a:t>proteksi</a:t>
            </a:r>
            <a:r>
              <a:rPr lang="en-US" dirty="0" smtClean="0"/>
              <a:t>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memproteksi</a:t>
            </a:r>
            <a:r>
              <a:rPr lang="en-US" dirty="0" smtClean="0"/>
              <a:t>/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Perancangan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10829" y="1846264"/>
            <a:ext cx="7455694" cy="4022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/>
              <a:t>hilangnya</a:t>
            </a:r>
            <a:r>
              <a:rPr lang="en-US" dirty="0"/>
              <a:t> data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/>
              <a:t>masuknya</a:t>
            </a:r>
            <a:r>
              <a:rPr lang="en-US" dirty="0"/>
              <a:t> </a:t>
            </a:r>
            <a:r>
              <a:rPr lang="en-US" dirty="0" err="1"/>
              <a:t>penyusup</a:t>
            </a:r>
            <a:r>
              <a:rPr lang="en-US" dirty="0"/>
              <a:t>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en-US" dirty="0"/>
          </a:p>
          <a:p>
            <a:pPr marL="0" indent="0" eaLnBrk="1" hangingPunct="1">
              <a:buFont typeface="Calibri" pitchFamily="34" charset="0"/>
              <a:buNone/>
              <a:defRPr/>
            </a:pPr>
            <a:endParaRPr lang="en-US" dirty="0" smtClean="0"/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3244" y="4508501"/>
            <a:ext cx="2240756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872" y="4037014"/>
            <a:ext cx="202882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Aman</a:t>
            </a:r>
            <a:r>
              <a:rPr lang="en-US" dirty="0" smtClean="0"/>
              <a:t> [</a:t>
            </a:r>
            <a:r>
              <a:rPr lang="en-US" dirty="0" err="1" smtClean="0"/>
              <a:t>Lanj</a:t>
            </a:r>
            <a:r>
              <a:rPr lang="en-US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04" y="1846264"/>
            <a:ext cx="7465219" cy="4022725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Calibri" pitchFamily="34" charset="0"/>
              <a:buNone/>
              <a:defRPr/>
            </a:pPr>
            <a:r>
              <a:rPr lang="en-US" b="1" dirty="0" smtClean="0"/>
              <a:t>LAPISAN KEAMANAN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b="1" dirty="0" err="1" smtClean="0"/>
              <a:t>Lapisan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Fisik</a:t>
            </a:r>
            <a:r>
              <a:rPr lang="en-US" sz="1800" b="1" dirty="0" smtClean="0"/>
              <a:t>: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 </a:t>
            </a:r>
            <a:r>
              <a:rPr lang="en-US" sz="1600" dirty="0" err="1" smtClean="0"/>
              <a:t>Membatasi</a:t>
            </a:r>
            <a:r>
              <a:rPr lang="en-US" sz="1600" dirty="0" smtClean="0"/>
              <a:t> </a:t>
            </a:r>
            <a:r>
              <a:rPr lang="en-US" sz="1600" dirty="0" err="1" smtClean="0"/>
              <a:t>akses</a:t>
            </a:r>
            <a:r>
              <a:rPr lang="en-US" sz="1600" dirty="0" smtClean="0"/>
              <a:t> </a:t>
            </a:r>
            <a:r>
              <a:rPr lang="en-US" sz="1600" dirty="0" err="1" smtClean="0"/>
              <a:t>fisik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mesin</a:t>
            </a:r>
            <a:r>
              <a:rPr lang="en-US" sz="1600" dirty="0" smtClean="0"/>
              <a:t>: </a:t>
            </a:r>
          </a:p>
          <a:p>
            <a:pPr lvl="4">
              <a:buFont typeface="Wingdings" panose="05000000000000000000" pitchFamily="2" charset="2"/>
              <a:buChar char="ü"/>
              <a:defRPr/>
            </a:pPr>
            <a:r>
              <a:rPr lang="en-US" sz="1600" dirty="0" smtClean="0"/>
              <a:t>o </a:t>
            </a:r>
            <a:r>
              <a:rPr lang="en-US" sz="1600" dirty="0" err="1" smtClean="0"/>
              <a:t>Akses</a:t>
            </a:r>
            <a:r>
              <a:rPr lang="en-US" sz="1600" dirty="0" smtClean="0"/>
              <a:t> </a:t>
            </a:r>
            <a:r>
              <a:rPr lang="en-US" sz="1600" dirty="0" err="1" smtClean="0"/>
              <a:t>masuk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ruangan</a:t>
            </a:r>
            <a:r>
              <a:rPr lang="en-US" sz="1600" dirty="0" smtClean="0"/>
              <a:t> </a:t>
            </a:r>
            <a:r>
              <a:rPr lang="en-US" sz="1600" dirty="0" err="1" smtClean="0"/>
              <a:t>komputer</a:t>
            </a:r>
            <a:r>
              <a:rPr lang="en-US" sz="1600" dirty="0" smtClean="0"/>
              <a:t> </a:t>
            </a:r>
          </a:p>
          <a:p>
            <a:pPr lvl="4">
              <a:buFont typeface="Wingdings" panose="05000000000000000000" pitchFamily="2" charset="2"/>
              <a:buChar char="ü"/>
              <a:defRPr/>
            </a:pPr>
            <a:r>
              <a:rPr lang="en-US" sz="1600" dirty="0" smtClean="0"/>
              <a:t>o </a:t>
            </a:r>
            <a:r>
              <a:rPr lang="en-US" sz="1600" dirty="0" err="1" smtClean="0"/>
              <a:t>penguncian</a:t>
            </a:r>
            <a:r>
              <a:rPr lang="en-US" sz="1600" dirty="0" smtClean="0"/>
              <a:t> </a:t>
            </a:r>
            <a:r>
              <a:rPr lang="en-US" sz="1600" dirty="0" err="1" smtClean="0"/>
              <a:t>komputer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hardware </a:t>
            </a:r>
          </a:p>
          <a:p>
            <a:pPr lvl="4">
              <a:buFont typeface="Wingdings" panose="05000000000000000000" pitchFamily="2" charset="2"/>
              <a:buChar char="ü"/>
              <a:defRPr/>
            </a:pPr>
            <a:r>
              <a:rPr lang="en-US" sz="1600" dirty="0" smtClean="0"/>
              <a:t>o </a:t>
            </a:r>
            <a:r>
              <a:rPr lang="en-US" sz="1600" dirty="0" err="1" smtClean="0"/>
              <a:t>keamanan</a:t>
            </a:r>
            <a:r>
              <a:rPr lang="en-US" sz="1600" dirty="0" smtClean="0"/>
              <a:t> BIOS </a:t>
            </a:r>
          </a:p>
          <a:p>
            <a:pPr lvl="4">
              <a:buFont typeface="Wingdings" panose="05000000000000000000" pitchFamily="2" charset="2"/>
              <a:buChar char="ü"/>
              <a:defRPr/>
            </a:pPr>
            <a:r>
              <a:rPr lang="en-US" sz="1600" dirty="0" smtClean="0"/>
              <a:t>o </a:t>
            </a:r>
            <a:r>
              <a:rPr lang="en-US" sz="1600" dirty="0" err="1" smtClean="0"/>
              <a:t>keamanan</a:t>
            </a:r>
            <a:r>
              <a:rPr lang="en-US" sz="1600" dirty="0" smtClean="0"/>
              <a:t> </a:t>
            </a:r>
            <a:r>
              <a:rPr lang="en-US" sz="1600" dirty="0" err="1" smtClean="0"/>
              <a:t>Bootloader</a:t>
            </a:r>
            <a:r>
              <a:rPr lang="en-US" sz="1600" dirty="0" smtClean="0"/>
              <a:t>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Back-up data: </a:t>
            </a:r>
          </a:p>
          <a:p>
            <a:pPr lvl="4">
              <a:buFont typeface="Wingdings" panose="05000000000000000000" pitchFamily="2" charset="2"/>
              <a:buChar char="ü"/>
              <a:defRPr/>
            </a:pPr>
            <a:r>
              <a:rPr lang="en-US" sz="1600" dirty="0" smtClean="0"/>
              <a:t>o </a:t>
            </a:r>
            <a:r>
              <a:rPr lang="en-US" sz="1600" dirty="0" err="1" smtClean="0"/>
              <a:t>pemilihan</a:t>
            </a:r>
            <a:r>
              <a:rPr lang="en-US" sz="1600" dirty="0" smtClean="0"/>
              <a:t> </a:t>
            </a:r>
            <a:r>
              <a:rPr lang="en-US" sz="1600" dirty="0" err="1" smtClean="0"/>
              <a:t>piranti</a:t>
            </a:r>
            <a:r>
              <a:rPr lang="en-US" sz="1600" dirty="0" smtClean="0"/>
              <a:t> back-up </a:t>
            </a:r>
          </a:p>
          <a:p>
            <a:pPr lvl="4">
              <a:buFont typeface="Wingdings" panose="05000000000000000000" pitchFamily="2" charset="2"/>
              <a:buChar char="ü"/>
              <a:defRPr/>
            </a:pPr>
            <a:r>
              <a:rPr lang="en-US" sz="1600" dirty="0" smtClean="0"/>
              <a:t>o </a:t>
            </a:r>
            <a:r>
              <a:rPr lang="en-US" sz="1600" dirty="0" err="1" smtClean="0"/>
              <a:t>penjadwalan</a:t>
            </a:r>
            <a:r>
              <a:rPr lang="en-US" sz="1600" dirty="0" smtClean="0"/>
              <a:t> back-up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/>
              <a:t>Mendeteksi</a:t>
            </a:r>
            <a:r>
              <a:rPr lang="en-US" sz="1600" dirty="0" smtClean="0"/>
              <a:t> </a:t>
            </a:r>
            <a:r>
              <a:rPr lang="en-US" sz="1600" dirty="0" err="1" smtClean="0"/>
              <a:t>gangguan</a:t>
            </a:r>
            <a:r>
              <a:rPr lang="en-US" sz="1600" dirty="0" smtClean="0"/>
              <a:t> </a:t>
            </a:r>
            <a:r>
              <a:rPr lang="en-US" sz="1600" dirty="0" err="1" smtClean="0"/>
              <a:t>fisik</a:t>
            </a:r>
            <a:r>
              <a:rPr lang="en-US" sz="1600" dirty="0" smtClean="0"/>
              <a:t>: </a:t>
            </a:r>
          </a:p>
          <a:p>
            <a:pPr lvl="4">
              <a:buFont typeface="Wingdings" panose="05000000000000000000" pitchFamily="2" charset="2"/>
              <a:buChar char="ü"/>
              <a:defRPr/>
            </a:pPr>
            <a:r>
              <a:rPr lang="en-US" sz="1600" dirty="0" smtClean="0"/>
              <a:t>Log file: Log </a:t>
            </a:r>
            <a:r>
              <a:rPr lang="en-US" sz="1600" dirty="0" err="1" smtClean="0"/>
              <a:t>pendek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lengkap</a:t>
            </a:r>
            <a:r>
              <a:rPr lang="en-US" sz="1600" dirty="0" smtClean="0"/>
              <a:t>, Log yang </a:t>
            </a:r>
            <a:r>
              <a:rPr lang="en-US" sz="1600" dirty="0" err="1" smtClean="0"/>
              <a:t>berisikan</a:t>
            </a:r>
            <a:r>
              <a:rPr lang="en-US" sz="1600" dirty="0" smtClean="0"/>
              <a:t> </a:t>
            </a:r>
            <a:r>
              <a:rPr lang="en-US" sz="1600" dirty="0" err="1" smtClean="0"/>
              <a:t>waktu</a:t>
            </a:r>
            <a:r>
              <a:rPr lang="en-US" sz="1600" dirty="0" smtClean="0"/>
              <a:t> yang </a:t>
            </a:r>
            <a:r>
              <a:rPr lang="en-US" sz="1600" dirty="0" err="1" smtClean="0"/>
              <a:t>aneh</a:t>
            </a:r>
            <a:r>
              <a:rPr lang="en-US" sz="1600" dirty="0" smtClean="0"/>
              <a:t>, Log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permisi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kepemilikan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tepat</a:t>
            </a:r>
            <a:r>
              <a:rPr lang="en-US" sz="1600" dirty="0" smtClean="0"/>
              <a:t>, </a:t>
            </a:r>
            <a:r>
              <a:rPr lang="en-US" sz="1600" dirty="0" err="1" smtClean="0"/>
              <a:t>Catatan</a:t>
            </a:r>
            <a:r>
              <a:rPr lang="en-US" sz="1600" dirty="0" smtClean="0"/>
              <a:t> </a:t>
            </a:r>
            <a:r>
              <a:rPr lang="en-US" sz="1600" dirty="0" err="1" smtClean="0"/>
              <a:t>pelayanan</a:t>
            </a:r>
            <a:r>
              <a:rPr lang="en-US" sz="1600" dirty="0" smtClean="0"/>
              <a:t> reboot </a:t>
            </a:r>
            <a:r>
              <a:rPr lang="en-US" sz="1600" dirty="0" err="1" smtClean="0"/>
              <a:t>atau</a:t>
            </a:r>
            <a:r>
              <a:rPr lang="en-US" sz="1600" dirty="0" smtClean="0"/>
              <a:t> restart, Log yang </a:t>
            </a:r>
            <a:r>
              <a:rPr lang="en-US" sz="1600" dirty="0" err="1" smtClean="0"/>
              <a:t>hilang</a:t>
            </a:r>
            <a:r>
              <a:rPr lang="en-US" sz="1600" dirty="0" smtClean="0"/>
              <a:t>, </a:t>
            </a:r>
            <a:r>
              <a:rPr lang="en-US" sz="1600" dirty="0" err="1" smtClean="0"/>
              <a:t>masukan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login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tempat</a:t>
            </a:r>
            <a:r>
              <a:rPr lang="en-US" sz="1600" dirty="0" smtClean="0"/>
              <a:t> yang </a:t>
            </a:r>
            <a:r>
              <a:rPr lang="en-US" sz="1600" dirty="0" err="1" smtClean="0"/>
              <a:t>janggal</a:t>
            </a:r>
            <a:r>
              <a:rPr lang="en-US" sz="1600" dirty="0" smtClean="0"/>
              <a:t>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/>
              <a:t>Mengontrol</a:t>
            </a:r>
            <a:r>
              <a:rPr lang="en-US" sz="1600" dirty="0" smtClean="0"/>
              <a:t> </a:t>
            </a:r>
            <a:r>
              <a:rPr lang="en-US" sz="1600" dirty="0" err="1" smtClean="0"/>
              <a:t>akses</a:t>
            </a:r>
            <a:r>
              <a:rPr lang="en-US" sz="1600" dirty="0" smtClean="0"/>
              <a:t> </a:t>
            </a:r>
            <a:r>
              <a:rPr lang="en-US" sz="1600" dirty="0" err="1" smtClean="0"/>
              <a:t>sumber</a:t>
            </a:r>
            <a:r>
              <a:rPr lang="en-US" sz="1600" dirty="0" smtClean="0"/>
              <a:t> </a:t>
            </a:r>
            <a:r>
              <a:rPr lang="en-US" sz="1600" dirty="0" err="1" smtClean="0"/>
              <a:t>daya</a:t>
            </a:r>
            <a:r>
              <a:rPr lang="en-US" sz="1600" dirty="0" smtClean="0"/>
              <a:t>.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Aman</a:t>
            </a:r>
            <a:r>
              <a:rPr lang="en-US" dirty="0" smtClean="0"/>
              <a:t> [</a:t>
            </a:r>
            <a:r>
              <a:rPr lang="en-US" dirty="0" err="1" smtClean="0"/>
              <a:t>Lanj</a:t>
            </a:r>
            <a:r>
              <a:rPr lang="en-US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04" y="1846264"/>
            <a:ext cx="7465219" cy="4022725"/>
          </a:xfrm>
        </p:spPr>
        <p:txBody>
          <a:bodyPr/>
          <a:lstStyle/>
          <a:p>
            <a:pPr marL="0" indent="0">
              <a:buFont typeface="Calibri" pitchFamily="34" charset="0"/>
              <a:buNone/>
              <a:defRPr/>
            </a:pPr>
            <a:r>
              <a:rPr lang="en-US" b="1" dirty="0" smtClean="0"/>
              <a:t>LAPISAN KEAMANAN</a:t>
            </a:r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en-US" b="1" dirty="0" err="1" smtClean="0"/>
              <a:t>Keamanan</a:t>
            </a:r>
            <a:r>
              <a:rPr lang="en-US" b="1" dirty="0" smtClean="0"/>
              <a:t> </a:t>
            </a:r>
            <a:r>
              <a:rPr lang="en-US" b="1" dirty="0" err="1" smtClean="0"/>
              <a:t>Lokal</a:t>
            </a:r>
            <a:r>
              <a:rPr lang="en-US" b="1" dirty="0" smtClean="0"/>
              <a:t>: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 </a:t>
            </a:r>
            <a:r>
              <a:rPr lang="sv-SE" sz="2000" dirty="0"/>
              <a:t>Berkaitan dengan user dan </a:t>
            </a:r>
            <a:r>
              <a:rPr lang="sv-SE" sz="2000" dirty="0" smtClean="0"/>
              <a:t>hak-haknya: </a:t>
            </a:r>
            <a:endParaRPr lang="sv-SE" sz="2000" dirty="0"/>
          </a:p>
          <a:p>
            <a:pPr lvl="4">
              <a:buFont typeface="Wingdings" panose="05000000000000000000" pitchFamily="2" charset="2"/>
              <a:buChar char="ü"/>
              <a:defRPr/>
            </a:pPr>
            <a:r>
              <a:rPr lang="sv-SE" sz="2000" dirty="0" smtClean="0"/>
              <a:t> Beri </a:t>
            </a:r>
            <a:r>
              <a:rPr lang="sv-SE" sz="2000" dirty="0"/>
              <a:t>mereka fasilitas minimal yang diperlukan. </a:t>
            </a:r>
          </a:p>
          <a:p>
            <a:pPr lvl="4"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 </a:t>
            </a:r>
            <a:r>
              <a:rPr lang="en-US" sz="2000" dirty="0" err="1" smtClean="0"/>
              <a:t>Hati-hati</a:t>
            </a:r>
            <a:r>
              <a:rPr lang="en-US" sz="2000" dirty="0" smtClean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/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mana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login,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seharusnya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login. </a:t>
            </a:r>
          </a:p>
          <a:p>
            <a:pPr lvl="4">
              <a:buFont typeface="Wingdings" panose="05000000000000000000" pitchFamily="2" charset="2"/>
              <a:buChar char="ü"/>
              <a:defRPr/>
            </a:pPr>
            <a:r>
              <a:rPr lang="nn-NO" sz="2000" dirty="0" smtClean="0"/>
              <a:t> Pastikan </a:t>
            </a:r>
            <a:r>
              <a:rPr lang="nn-NO" sz="2000" dirty="0"/>
              <a:t>dan hapus rekening mereka ketika mereka tidak lagi membutuhkan akses.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Aman</a:t>
            </a:r>
            <a:r>
              <a:rPr lang="en-US" dirty="0" smtClean="0"/>
              <a:t> [</a:t>
            </a:r>
            <a:r>
              <a:rPr lang="en-US" dirty="0" err="1" smtClean="0"/>
              <a:t>Lanj</a:t>
            </a:r>
            <a:r>
              <a:rPr lang="en-US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400600"/>
          </a:xfrm>
        </p:spPr>
        <p:txBody>
          <a:bodyPr>
            <a:normAutofit lnSpcReduction="10000"/>
          </a:bodyPr>
          <a:lstStyle/>
          <a:p>
            <a:pPr marL="0" indent="0">
              <a:buFont typeface="Calibri" pitchFamily="34" charset="0"/>
              <a:buNone/>
              <a:defRPr/>
            </a:pPr>
            <a:r>
              <a:rPr lang="en-US" b="1" dirty="0" smtClean="0"/>
              <a:t>LAPISAN KEAMANAN</a:t>
            </a: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n-US" b="1" dirty="0" err="1" smtClean="0"/>
              <a:t>Keamanan</a:t>
            </a:r>
            <a:r>
              <a:rPr lang="en-US" b="1" dirty="0" smtClean="0"/>
              <a:t> Root: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/>
              <a:t>Ketika</a:t>
            </a:r>
            <a:r>
              <a:rPr lang="en-US" sz="1600" dirty="0" smtClean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perintah</a:t>
            </a:r>
            <a:r>
              <a:rPr lang="en-US" sz="1600" dirty="0"/>
              <a:t> yang </a:t>
            </a:r>
            <a:r>
              <a:rPr lang="en-US" sz="1600" dirty="0" err="1"/>
              <a:t>kompleks</a:t>
            </a:r>
            <a:r>
              <a:rPr lang="en-US" sz="1600" dirty="0"/>
              <a:t>, </a:t>
            </a:r>
            <a:r>
              <a:rPr lang="en-US" sz="1600" dirty="0" err="1"/>
              <a:t>cobalah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yang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merusak</a:t>
            </a:r>
            <a:r>
              <a:rPr lang="en-US" sz="1600" dirty="0"/>
              <a:t> </a:t>
            </a:r>
            <a:r>
              <a:rPr lang="en-US" sz="1600" dirty="0" err="1"/>
              <a:t>dulu</a:t>
            </a:r>
            <a:r>
              <a:rPr lang="en-US" sz="1600" dirty="0"/>
              <a:t>, </a:t>
            </a:r>
            <a:r>
              <a:rPr lang="en-US" sz="1600" dirty="0" err="1"/>
              <a:t>terutama</a:t>
            </a:r>
            <a:r>
              <a:rPr lang="en-US" sz="1600" dirty="0"/>
              <a:t> </a:t>
            </a:r>
            <a:r>
              <a:rPr lang="en-US" sz="1600" dirty="0" err="1"/>
              <a:t>perintah</a:t>
            </a:r>
            <a:r>
              <a:rPr lang="en-US" sz="1600" dirty="0"/>
              <a:t> yang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 smtClean="0"/>
              <a:t>globbing</a:t>
            </a:r>
            <a:r>
              <a:rPr lang="en-US" sz="1600" dirty="0"/>
              <a:t>.</a:t>
            </a:r>
            <a:r>
              <a:rPr lang="en-US" sz="1600" dirty="0" smtClean="0"/>
              <a:t> </a:t>
            </a:r>
          </a:p>
          <a:p>
            <a:pPr marL="749300" lvl="4" indent="0">
              <a:buFont typeface="Calibri" pitchFamily="34" charset="0"/>
              <a:buNone/>
              <a:defRPr/>
            </a:pPr>
            <a:r>
              <a:rPr lang="en-US" sz="1600" dirty="0" err="1" smtClean="0"/>
              <a:t>Contoh</a:t>
            </a:r>
            <a:r>
              <a:rPr lang="en-US" sz="1600" dirty="0"/>
              <a:t>, </a:t>
            </a:r>
            <a:r>
              <a:rPr lang="en-US" sz="1600" dirty="0" err="1" smtClean="0"/>
              <a:t>Anda</a:t>
            </a:r>
            <a:r>
              <a:rPr lang="en-US" sz="1600" dirty="0" smtClean="0"/>
              <a:t>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"</a:t>
            </a:r>
            <a:r>
              <a:rPr lang="en-US" sz="1600" dirty="0" err="1"/>
              <a:t>rm</a:t>
            </a:r>
            <a:r>
              <a:rPr lang="en-US" sz="1600" dirty="0"/>
              <a:t> </a:t>
            </a:r>
            <a:r>
              <a:rPr lang="en-US" sz="1600" dirty="0" smtClean="0"/>
              <a:t>foo</a:t>
            </a:r>
            <a:r>
              <a:rPr lang="en-US" sz="1600" dirty="0"/>
              <a:t>*.</a:t>
            </a:r>
            <a:r>
              <a:rPr lang="en-US" sz="1600" dirty="0" err="1"/>
              <a:t>bak</a:t>
            </a:r>
            <a:r>
              <a:rPr lang="en-US" sz="1600" dirty="0"/>
              <a:t>", </a:t>
            </a:r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err="1"/>
              <a:t>coba</a:t>
            </a:r>
            <a:r>
              <a:rPr lang="en-US" sz="1600" dirty="0"/>
              <a:t> </a:t>
            </a:r>
            <a:r>
              <a:rPr lang="en-US" sz="1600" dirty="0" err="1"/>
              <a:t>dulu</a:t>
            </a:r>
            <a:r>
              <a:rPr lang="en-US" sz="1600" dirty="0"/>
              <a:t>: "</a:t>
            </a:r>
            <a:r>
              <a:rPr lang="en-US" sz="1600" dirty="0" err="1"/>
              <a:t>ls</a:t>
            </a:r>
            <a:r>
              <a:rPr lang="en-US" sz="1600" dirty="0"/>
              <a:t> foo*.</a:t>
            </a:r>
            <a:r>
              <a:rPr lang="en-US" sz="1600" dirty="0" err="1"/>
              <a:t>bak</a:t>
            </a:r>
            <a:r>
              <a:rPr lang="en-US" sz="1600" dirty="0"/>
              <a:t>"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pastikan</a:t>
            </a:r>
            <a:r>
              <a:rPr lang="en-US" sz="1600" dirty="0"/>
              <a:t> </a:t>
            </a:r>
            <a:r>
              <a:rPr lang="en-US" sz="1600" dirty="0" err="1" smtClean="0"/>
              <a:t>Anda</a:t>
            </a:r>
            <a:r>
              <a:rPr lang="en-US" sz="1600" dirty="0" smtClean="0"/>
              <a:t>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menghapus</a:t>
            </a:r>
            <a:r>
              <a:rPr lang="en-US" sz="1600" dirty="0"/>
              <a:t> file-file yang </a:t>
            </a:r>
            <a:r>
              <a:rPr lang="en-US" sz="1600" dirty="0" err="1" smtClean="0"/>
              <a:t>Anda</a:t>
            </a:r>
            <a:r>
              <a:rPr lang="en-US" sz="1600" dirty="0" smtClean="0"/>
              <a:t> </a:t>
            </a:r>
            <a:r>
              <a:rPr lang="en-US" sz="1600" dirty="0" err="1"/>
              <a:t>pikirkan</a:t>
            </a:r>
            <a:r>
              <a:rPr lang="en-US" sz="1600" dirty="0"/>
              <a:t>. </a:t>
            </a:r>
            <a:endParaRPr lang="en-US" sz="1600" dirty="0" smtClean="0"/>
          </a:p>
          <a:p>
            <a:pPr marL="749300" lvl="4" indent="0">
              <a:buFont typeface="Calibri" pitchFamily="34" charset="0"/>
              <a:buNone/>
              <a:defRPr/>
            </a:pPr>
            <a:endParaRPr lang="en-US" sz="1000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/>
              <a:t>Beberapa</a:t>
            </a:r>
            <a:r>
              <a:rPr lang="en-US" sz="1600" dirty="0" smtClean="0"/>
              <a:t> </a:t>
            </a:r>
            <a:r>
              <a:rPr lang="en-US" sz="1600" dirty="0"/>
              <a:t>orang </a:t>
            </a:r>
            <a:r>
              <a:rPr lang="en-US" sz="1600" dirty="0" err="1"/>
              <a:t>merasa</a:t>
            </a:r>
            <a:r>
              <a:rPr lang="en-US" sz="1600" dirty="0"/>
              <a:t> </a:t>
            </a:r>
            <a:r>
              <a:rPr lang="en-US" sz="1600" dirty="0" err="1"/>
              <a:t>terbantu</a:t>
            </a:r>
            <a:r>
              <a:rPr lang="en-US" sz="1600" dirty="0"/>
              <a:t> </a:t>
            </a:r>
            <a:r>
              <a:rPr lang="en-US" sz="1600" dirty="0" err="1"/>
              <a:t>ketika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"touch /-</a:t>
            </a:r>
            <a:r>
              <a:rPr lang="en-US" sz="1600" dirty="0" err="1"/>
              <a:t>i</a:t>
            </a:r>
            <a:r>
              <a:rPr lang="en-US" sz="1600" dirty="0"/>
              <a:t>"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. 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perintah-perintah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: "</a:t>
            </a:r>
            <a:r>
              <a:rPr lang="en-US" sz="1600" dirty="0" err="1"/>
              <a:t>rm</a:t>
            </a:r>
            <a:r>
              <a:rPr lang="en-US" sz="1600" dirty="0"/>
              <a:t> -</a:t>
            </a:r>
            <a:r>
              <a:rPr lang="en-US" sz="1600" dirty="0" err="1"/>
              <a:t>fr</a:t>
            </a:r>
            <a:r>
              <a:rPr lang="en-US" sz="1600" dirty="0"/>
              <a:t> *" </a:t>
            </a:r>
            <a:r>
              <a:rPr lang="en-US" sz="1600" dirty="0" err="1"/>
              <a:t>menanyakan</a:t>
            </a:r>
            <a:r>
              <a:rPr lang="en-US" sz="1600" dirty="0"/>
              <a:t>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benar-benar</a:t>
            </a:r>
            <a:r>
              <a:rPr lang="en-US" sz="1600" dirty="0"/>
              <a:t>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menghapus</a:t>
            </a:r>
            <a:r>
              <a:rPr lang="en-US" sz="1600" dirty="0"/>
              <a:t> </a:t>
            </a:r>
            <a:r>
              <a:rPr lang="en-US" sz="1600" dirty="0" err="1"/>
              <a:t>seluruh</a:t>
            </a:r>
            <a:r>
              <a:rPr lang="en-US" sz="1600" dirty="0"/>
              <a:t> file. (Shell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menguraikan</a:t>
            </a:r>
            <a:r>
              <a:rPr lang="en-US" sz="1600" dirty="0"/>
              <a:t> "-</a:t>
            </a:r>
            <a:r>
              <a:rPr lang="en-US" sz="1600" dirty="0" err="1"/>
              <a:t>i</a:t>
            </a:r>
            <a:r>
              <a:rPr lang="en-US" sz="1600" dirty="0"/>
              <a:t>" </a:t>
            </a:r>
            <a:r>
              <a:rPr lang="en-US" sz="1600" dirty="0" err="1"/>
              <a:t>dulu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memberlakukannya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option -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rm</a:t>
            </a:r>
            <a:r>
              <a:rPr lang="en-US" sz="1600" dirty="0"/>
              <a:t>). </a:t>
            </a:r>
            <a:endParaRPr lang="en-US" sz="1600" dirty="0" smtClean="0"/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en-US" sz="1000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Jalur</a:t>
            </a:r>
            <a:r>
              <a:rPr lang="en-US" sz="1600" dirty="0"/>
              <a:t> </a:t>
            </a:r>
            <a:r>
              <a:rPr lang="en-US" sz="1600" dirty="0" err="1"/>
              <a:t>perintah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pemakai</a:t>
            </a:r>
            <a:r>
              <a:rPr lang="en-US" sz="1600" dirty="0"/>
              <a:t> root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penting</a:t>
            </a:r>
            <a:r>
              <a:rPr lang="en-US" sz="1600" dirty="0"/>
              <a:t>. </a:t>
            </a:r>
            <a:endParaRPr lang="en-US" sz="1600" dirty="0" smtClean="0"/>
          </a:p>
          <a:p>
            <a:pPr marL="749300" lvl="4" indent="0">
              <a:buFont typeface="Calibri" pitchFamily="34" charset="0"/>
              <a:buNone/>
              <a:defRPr/>
            </a:pPr>
            <a:r>
              <a:rPr lang="en-US" sz="1600" dirty="0" err="1" smtClean="0"/>
              <a:t>Jalur</a:t>
            </a:r>
            <a:r>
              <a:rPr lang="en-US" sz="1600" dirty="0" smtClean="0"/>
              <a:t> </a:t>
            </a:r>
            <a:r>
              <a:rPr lang="en-US" sz="1600" dirty="0" err="1"/>
              <a:t>perintah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PATH </a:t>
            </a:r>
            <a:r>
              <a:rPr lang="en-US" sz="1600" dirty="0" err="1"/>
              <a:t>mendefinisikan</a:t>
            </a:r>
            <a:r>
              <a:rPr lang="en-US" sz="1600" dirty="0"/>
              <a:t> </a:t>
            </a:r>
            <a:r>
              <a:rPr lang="en-US" sz="1600" dirty="0" err="1"/>
              <a:t>lokal</a:t>
            </a:r>
            <a:r>
              <a:rPr lang="en-US" sz="1600" dirty="0"/>
              <a:t> yang </a:t>
            </a:r>
            <a:r>
              <a:rPr lang="en-US" sz="1600" dirty="0" err="1"/>
              <a:t>dicari</a:t>
            </a:r>
            <a:r>
              <a:rPr lang="en-US" sz="1600" dirty="0"/>
              <a:t> shell </a:t>
            </a:r>
            <a:r>
              <a:rPr lang="en-US" sz="1600" dirty="0" err="1"/>
              <a:t>untuk</a:t>
            </a:r>
            <a:r>
              <a:rPr lang="en-US" sz="1600" dirty="0"/>
              <a:t> program. </a:t>
            </a:r>
            <a:r>
              <a:rPr lang="en-US" sz="1600" dirty="0" err="1"/>
              <a:t>Cobalah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batasi</a:t>
            </a:r>
            <a:r>
              <a:rPr lang="en-US" sz="1600" dirty="0"/>
              <a:t> </a:t>
            </a:r>
            <a:r>
              <a:rPr lang="en-US" sz="1600" dirty="0" err="1"/>
              <a:t>jalur</a:t>
            </a:r>
            <a:r>
              <a:rPr lang="en-US" sz="1600" dirty="0"/>
              <a:t> </a:t>
            </a:r>
            <a:r>
              <a:rPr lang="en-US" sz="1600" dirty="0" err="1"/>
              <a:t>perintah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pemakai</a:t>
            </a:r>
            <a:r>
              <a:rPr lang="en-US" sz="1600" dirty="0"/>
              <a:t> root </a:t>
            </a:r>
            <a:r>
              <a:rPr lang="en-US" sz="1600" dirty="0" err="1"/>
              <a:t>sedapat</a:t>
            </a:r>
            <a:r>
              <a:rPr lang="en-US" sz="1600" dirty="0"/>
              <a:t> </a:t>
            </a:r>
            <a:r>
              <a:rPr lang="en-US" sz="1600" dirty="0" err="1"/>
              <a:t>mungkin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jangan</a:t>
            </a:r>
            <a:r>
              <a:rPr lang="en-US" sz="1600" dirty="0"/>
              <a:t> </a:t>
            </a:r>
            <a:r>
              <a:rPr lang="en-US" sz="1600" dirty="0" err="1"/>
              <a:t>pernah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'.', yang </a:t>
            </a:r>
            <a:r>
              <a:rPr lang="en-US" sz="1600" dirty="0" err="1"/>
              <a:t>berarti</a:t>
            </a:r>
            <a:r>
              <a:rPr lang="en-US" sz="1600" dirty="0"/>
              <a:t> '</a:t>
            </a:r>
            <a:r>
              <a:rPr lang="en-US" sz="1600" dirty="0" err="1"/>
              <a:t>direktori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',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pernyataan</a:t>
            </a:r>
            <a:r>
              <a:rPr lang="en-US" sz="1600" dirty="0"/>
              <a:t> PATH </a:t>
            </a:r>
            <a:r>
              <a:rPr lang="en-US" sz="1600" dirty="0" err="1" smtClean="0"/>
              <a:t>Anda</a:t>
            </a:r>
            <a:r>
              <a:rPr lang="en-US" sz="1600" dirty="0"/>
              <a:t>.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tambahan</a:t>
            </a:r>
            <a:r>
              <a:rPr lang="en-US" sz="1600" dirty="0"/>
              <a:t>, </a:t>
            </a:r>
            <a:r>
              <a:rPr lang="en-US" sz="1600" dirty="0" err="1"/>
              <a:t>jangan</a:t>
            </a:r>
            <a:r>
              <a:rPr lang="en-US" sz="1600" dirty="0"/>
              <a:t> </a:t>
            </a:r>
            <a:r>
              <a:rPr lang="en-US" sz="1600" dirty="0" err="1"/>
              <a:t>pernah</a:t>
            </a:r>
            <a:r>
              <a:rPr lang="en-US" sz="1600" dirty="0"/>
              <a:t> </a:t>
            </a:r>
            <a:r>
              <a:rPr lang="en-US" sz="1600" dirty="0" err="1"/>
              <a:t>menaruh</a:t>
            </a:r>
            <a:r>
              <a:rPr lang="en-US" sz="1600" dirty="0"/>
              <a:t> </a:t>
            </a:r>
            <a:r>
              <a:rPr lang="en-US" sz="1600" dirty="0" err="1"/>
              <a:t>direktori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ditulis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jalur</a:t>
            </a:r>
            <a:r>
              <a:rPr lang="en-US" sz="1600" dirty="0"/>
              <a:t> </a:t>
            </a:r>
            <a:r>
              <a:rPr lang="en-US" sz="1600" dirty="0" err="1"/>
              <a:t>pencarian</a:t>
            </a:r>
            <a:r>
              <a:rPr lang="en-US" sz="1600" dirty="0"/>
              <a:t> </a:t>
            </a:r>
            <a:r>
              <a:rPr lang="en-US" sz="1600" dirty="0" err="1" smtClean="0"/>
              <a:t>Anda</a:t>
            </a:r>
            <a:r>
              <a:rPr lang="en-US" sz="1600" dirty="0"/>
              <a:t>,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memungkinkan</a:t>
            </a:r>
            <a:r>
              <a:rPr lang="en-US" sz="1600" dirty="0"/>
              <a:t> </a:t>
            </a:r>
            <a:r>
              <a:rPr lang="en-US" sz="1600" dirty="0" err="1"/>
              <a:t>penyerang</a:t>
            </a:r>
            <a:r>
              <a:rPr lang="en-US" sz="1600" dirty="0"/>
              <a:t> </a:t>
            </a:r>
            <a:r>
              <a:rPr lang="en-US" sz="1600" dirty="0" err="1"/>
              <a:t>memodifikasi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menaruh</a:t>
            </a:r>
            <a:r>
              <a:rPr lang="en-US" sz="1600" dirty="0"/>
              <a:t> file </a:t>
            </a:r>
            <a:r>
              <a:rPr lang="en-US" sz="1600" dirty="0" err="1"/>
              <a:t>biner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jalur</a:t>
            </a:r>
            <a:r>
              <a:rPr lang="en-US" sz="1600" dirty="0"/>
              <a:t> </a:t>
            </a:r>
            <a:r>
              <a:rPr lang="en-US" sz="1600" dirty="0" err="1"/>
              <a:t>pencarian</a:t>
            </a:r>
            <a:r>
              <a:rPr lang="en-US" sz="1600" dirty="0"/>
              <a:t> </a:t>
            </a:r>
            <a:r>
              <a:rPr lang="en-US" sz="1600" dirty="0" err="1" smtClean="0"/>
              <a:t>Anda</a:t>
            </a:r>
            <a:r>
              <a:rPr lang="en-US" sz="1600" dirty="0"/>
              <a:t>, yang </a:t>
            </a:r>
            <a:r>
              <a:rPr lang="en-US" sz="1600" dirty="0" err="1"/>
              <a:t>memungkinkan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root </a:t>
            </a:r>
            <a:r>
              <a:rPr lang="en-US" sz="1600" dirty="0" err="1"/>
              <a:t>ketika</a:t>
            </a:r>
            <a:r>
              <a:rPr lang="en-US" sz="1600" dirty="0"/>
              <a:t> </a:t>
            </a:r>
            <a:r>
              <a:rPr lang="en-US" sz="1600" dirty="0" err="1" smtClean="0"/>
              <a:t>Anda</a:t>
            </a:r>
            <a:r>
              <a:rPr lang="en-US" sz="1600" dirty="0" smtClean="0"/>
              <a:t> </a:t>
            </a:r>
            <a:r>
              <a:rPr lang="en-US" sz="1600" dirty="0" err="1"/>
              <a:t>menjalankan</a:t>
            </a:r>
            <a:r>
              <a:rPr lang="en-US" sz="1600" dirty="0"/>
              <a:t> </a:t>
            </a:r>
            <a:r>
              <a:rPr lang="en-US" sz="1600" dirty="0" err="1"/>
              <a:t>perintah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. </a:t>
            </a:r>
          </a:p>
          <a:p>
            <a:pPr>
              <a:defRPr/>
            </a:pPr>
            <a:endParaRPr lang="en-US" dirty="0"/>
          </a:p>
          <a:p>
            <a:pPr marL="384175" lvl="2" indent="0">
              <a:buFont typeface="Calibri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Aman</a:t>
            </a:r>
            <a:r>
              <a:rPr lang="en-US" dirty="0" smtClean="0"/>
              <a:t> [</a:t>
            </a:r>
            <a:r>
              <a:rPr lang="en-US" dirty="0" err="1" smtClean="0"/>
              <a:t>Lanj</a:t>
            </a:r>
            <a:r>
              <a:rPr lang="en-US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1"/>
            <a:ext cx="8640366" cy="5120928"/>
          </a:xfrm>
        </p:spPr>
        <p:txBody>
          <a:bodyPr>
            <a:normAutofit/>
          </a:bodyPr>
          <a:lstStyle/>
          <a:p>
            <a:pPr marL="0" indent="0">
              <a:buFont typeface="Calibri" pitchFamily="34" charset="0"/>
              <a:buNone/>
              <a:defRPr/>
            </a:pPr>
            <a:r>
              <a:rPr lang="en-US" b="1" dirty="0" smtClean="0"/>
              <a:t>LAPISAN KEAMANAN</a:t>
            </a: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n-US" b="1" dirty="0" err="1" smtClean="0"/>
              <a:t>Keamanan</a:t>
            </a:r>
            <a:r>
              <a:rPr lang="en-US" b="1" dirty="0" smtClean="0"/>
              <a:t> Root: 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1800" dirty="0" err="1"/>
              <a:t>Jangan</a:t>
            </a:r>
            <a:r>
              <a:rPr lang="en-US" sz="1800" dirty="0"/>
              <a:t> </a:t>
            </a:r>
            <a:r>
              <a:rPr lang="en-US" sz="1800" dirty="0" err="1"/>
              <a:t>pernah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seperangkat</a:t>
            </a:r>
            <a:r>
              <a:rPr lang="en-US" sz="1800" dirty="0"/>
              <a:t> </a:t>
            </a:r>
            <a:r>
              <a:rPr lang="en-US" sz="1800" dirty="0" err="1"/>
              <a:t>utilitas</a:t>
            </a:r>
            <a:r>
              <a:rPr lang="en-US" sz="1800" dirty="0"/>
              <a:t> </a:t>
            </a:r>
            <a:r>
              <a:rPr lang="en-US" sz="1800" b="1" dirty="0"/>
              <a:t>rlogin/</a:t>
            </a:r>
            <a:r>
              <a:rPr lang="en-US" sz="1800" b="1" dirty="0" err="1"/>
              <a:t>rsh</a:t>
            </a:r>
            <a:r>
              <a:rPr lang="en-US" sz="1800" b="1" dirty="0"/>
              <a:t>/</a:t>
            </a:r>
            <a:r>
              <a:rPr lang="en-US" sz="1800" b="1" dirty="0" err="1"/>
              <a:t>rexec</a:t>
            </a:r>
            <a:r>
              <a:rPr lang="en-US" sz="1800" dirty="0"/>
              <a:t> (</a:t>
            </a:r>
            <a:r>
              <a:rPr lang="en-US" sz="1800" dirty="0" err="1"/>
              <a:t>disebut</a:t>
            </a:r>
            <a:r>
              <a:rPr lang="en-US" sz="1800" dirty="0"/>
              <a:t> </a:t>
            </a:r>
            <a:r>
              <a:rPr lang="en-US" sz="1800" dirty="0" err="1"/>
              <a:t>utilitas</a:t>
            </a:r>
            <a:r>
              <a:rPr lang="en-US" sz="1800" dirty="0"/>
              <a:t> r) </a:t>
            </a:r>
            <a:r>
              <a:rPr lang="en-US" sz="1800" dirty="0" err="1"/>
              <a:t>sebagai</a:t>
            </a:r>
            <a:r>
              <a:rPr lang="en-US" sz="1800" dirty="0"/>
              <a:t> root.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sasaran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serangan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sangat</a:t>
            </a:r>
            <a:r>
              <a:rPr lang="en-US" sz="1800" dirty="0"/>
              <a:t> </a:t>
            </a:r>
            <a:r>
              <a:rPr lang="en-US" sz="1800" dirty="0" err="1"/>
              <a:t>berbahaya</a:t>
            </a:r>
            <a:r>
              <a:rPr lang="en-US" sz="1800" dirty="0"/>
              <a:t>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dijalankan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root. </a:t>
            </a:r>
            <a:r>
              <a:rPr lang="en-US" sz="1800" dirty="0" err="1"/>
              <a:t>Jangan</a:t>
            </a:r>
            <a:r>
              <a:rPr lang="en-US" sz="1800" dirty="0"/>
              <a:t> </a:t>
            </a:r>
            <a:r>
              <a:rPr lang="en-US" sz="1800" dirty="0" err="1"/>
              <a:t>membuat</a:t>
            </a:r>
            <a:r>
              <a:rPr lang="en-US" sz="1800" dirty="0"/>
              <a:t> file .</a:t>
            </a:r>
            <a:r>
              <a:rPr lang="en-US" sz="1800" dirty="0" err="1"/>
              <a:t>rhosts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root. </a:t>
            </a:r>
            <a:endParaRPr lang="en-US" sz="1800" dirty="0" smtClean="0"/>
          </a:p>
          <a:p>
            <a:pPr marL="384175" lvl="2" indent="0">
              <a:buFont typeface="Calibri" pitchFamily="34" charset="0"/>
              <a:buNone/>
              <a:defRPr/>
            </a:pPr>
            <a:endParaRPr lang="en-US" sz="1000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File </a:t>
            </a:r>
            <a:r>
              <a:rPr lang="en-US" sz="1800" b="1" dirty="0"/>
              <a:t>/</a:t>
            </a:r>
            <a:r>
              <a:rPr lang="en-US" sz="1800" b="1" dirty="0" err="1"/>
              <a:t>etc</a:t>
            </a:r>
            <a:r>
              <a:rPr lang="en-US" sz="1800" b="1" dirty="0"/>
              <a:t>/</a:t>
            </a:r>
            <a:r>
              <a:rPr lang="en-US" sz="1800" b="1" dirty="0" err="1"/>
              <a:t>securetty</a:t>
            </a:r>
            <a:r>
              <a:rPr lang="en-US" sz="1800" b="1" dirty="0"/>
              <a:t> </a:t>
            </a:r>
            <a:r>
              <a:rPr lang="en-US" sz="1800" dirty="0" err="1"/>
              <a:t>berisikan</a:t>
            </a:r>
            <a:r>
              <a:rPr lang="en-US" sz="1800" dirty="0"/>
              <a:t> </a:t>
            </a:r>
            <a:r>
              <a:rPr lang="en-US" sz="1800" dirty="0" err="1"/>
              <a:t>daftar</a:t>
            </a:r>
            <a:r>
              <a:rPr lang="en-US" sz="1800" dirty="0"/>
              <a:t> terminal-terminal </a:t>
            </a:r>
            <a:r>
              <a:rPr lang="en-US" sz="1800" dirty="0" err="1"/>
              <a:t>tempat</a:t>
            </a:r>
            <a:r>
              <a:rPr lang="en-US" sz="1800" dirty="0"/>
              <a:t> root </a:t>
            </a:r>
            <a:r>
              <a:rPr lang="en-US" sz="1800" dirty="0" err="1"/>
              <a:t>dapat</a:t>
            </a:r>
            <a:r>
              <a:rPr lang="en-US" sz="1800" dirty="0"/>
              <a:t> login.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baku</a:t>
            </a:r>
            <a:r>
              <a:rPr lang="en-US" sz="1800" dirty="0"/>
              <a:t> (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RedHat</a:t>
            </a:r>
            <a:r>
              <a:rPr lang="en-US" sz="1800" dirty="0"/>
              <a:t> Linux) </a:t>
            </a:r>
            <a:r>
              <a:rPr lang="en-US" sz="1800" dirty="0" err="1"/>
              <a:t>diset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konsol</a:t>
            </a:r>
            <a:r>
              <a:rPr lang="en-US" sz="1800" dirty="0"/>
              <a:t> virtual </a:t>
            </a:r>
            <a:r>
              <a:rPr lang="en-US" sz="1800" dirty="0" err="1"/>
              <a:t>lokal</a:t>
            </a:r>
            <a:r>
              <a:rPr lang="en-US" sz="1800" dirty="0"/>
              <a:t> (</a:t>
            </a:r>
            <a:r>
              <a:rPr lang="en-US" sz="1800" dirty="0" err="1"/>
              <a:t>vty</a:t>
            </a:r>
            <a:r>
              <a:rPr lang="en-US" sz="1800" dirty="0"/>
              <a:t>). </a:t>
            </a:r>
            <a:r>
              <a:rPr lang="en-US" sz="1800" dirty="0" err="1"/>
              <a:t>Berhati-hatilah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menambahkan</a:t>
            </a:r>
            <a:r>
              <a:rPr lang="en-US" sz="1800" dirty="0"/>
              <a:t> yang lain </a:t>
            </a:r>
            <a:r>
              <a:rPr lang="en-US" sz="1800" dirty="0" err="1"/>
              <a:t>ke</a:t>
            </a:r>
            <a:r>
              <a:rPr lang="en-US" sz="1800" dirty="0"/>
              <a:t> file </a:t>
            </a:r>
            <a:r>
              <a:rPr lang="en-US" sz="1800" dirty="0" err="1"/>
              <a:t>ini</a:t>
            </a:r>
            <a:r>
              <a:rPr lang="en-US" sz="1800" dirty="0"/>
              <a:t>.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en-US" sz="1800" dirty="0" err="1"/>
              <a:t>seharusnya</a:t>
            </a:r>
            <a:r>
              <a:rPr lang="en-US" sz="1800" dirty="0"/>
              <a:t> login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jarak</a:t>
            </a:r>
            <a:r>
              <a:rPr lang="en-US" sz="1800" dirty="0"/>
              <a:t> </a:t>
            </a:r>
            <a:r>
              <a:rPr lang="en-US" sz="1800" dirty="0" err="1"/>
              <a:t>jauh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pemakai</a:t>
            </a:r>
            <a:r>
              <a:rPr lang="en-US" sz="1800" dirty="0"/>
              <a:t> </a:t>
            </a:r>
            <a:r>
              <a:rPr lang="en-US" sz="1800" dirty="0" err="1"/>
              <a:t>biasa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kemudian</a:t>
            </a:r>
            <a:r>
              <a:rPr lang="en-US" sz="1800" dirty="0"/>
              <a:t> '</a:t>
            </a:r>
            <a:r>
              <a:rPr lang="en-US" sz="1800" dirty="0" err="1"/>
              <a:t>su</a:t>
            </a:r>
            <a:r>
              <a:rPr lang="en-US" sz="1800" dirty="0"/>
              <a:t>'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 smtClean="0"/>
              <a:t>Anda</a:t>
            </a:r>
            <a:r>
              <a:rPr lang="en-US" sz="1800" dirty="0" smtClean="0"/>
              <a:t> </a:t>
            </a:r>
            <a:r>
              <a:rPr lang="en-US" sz="1800" dirty="0" err="1"/>
              <a:t>butuh</a:t>
            </a:r>
            <a:r>
              <a:rPr lang="en-US" sz="1800" dirty="0"/>
              <a:t> (</a:t>
            </a:r>
            <a:r>
              <a:rPr lang="en-US" sz="1800" dirty="0" err="1"/>
              <a:t>mudah-mudahan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ssh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saluran</a:t>
            </a:r>
            <a:r>
              <a:rPr lang="en-US" sz="1800" dirty="0"/>
              <a:t> </a:t>
            </a:r>
            <a:r>
              <a:rPr lang="en-US" sz="1800" dirty="0" err="1"/>
              <a:t>terenkripsi</a:t>
            </a:r>
            <a:r>
              <a:rPr lang="en-US" sz="1800" dirty="0"/>
              <a:t> lain),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login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root. </a:t>
            </a:r>
            <a:endParaRPr lang="en-US" sz="1800" dirty="0" smtClean="0"/>
          </a:p>
          <a:p>
            <a:pPr marL="384175" lvl="2" indent="0">
              <a:buFont typeface="Calibri" pitchFamily="34" charset="0"/>
              <a:buNone/>
              <a:defRPr/>
            </a:pPr>
            <a:endParaRPr lang="en-US" sz="1000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/>
              <a:t>Selalu</a:t>
            </a:r>
            <a:r>
              <a:rPr lang="en-US" sz="1800" dirty="0" smtClean="0"/>
              <a:t> </a:t>
            </a:r>
            <a:r>
              <a:rPr lang="en-US" sz="1800" dirty="0" err="1"/>
              <a:t>perlahan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berhati-hati</a:t>
            </a:r>
            <a:r>
              <a:rPr lang="en-US" sz="1800" dirty="0"/>
              <a:t> </a:t>
            </a:r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root. </a:t>
            </a:r>
            <a:r>
              <a:rPr lang="en-US" sz="1800" dirty="0" err="1"/>
              <a:t>Tindakan</a:t>
            </a:r>
            <a:r>
              <a:rPr lang="en-US" sz="1800" dirty="0"/>
              <a:t> </a:t>
            </a:r>
            <a:r>
              <a:rPr lang="en-US" sz="1800" dirty="0" err="1" smtClean="0"/>
              <a:t>Anda</a:t>
            </a:r>
            <a:r>
              <a:rPr lang="en-US" sz="1800" dirty="0" smtClean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mempengaruhi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hal</a:t>
            </a:r>
            <a:r>
              <a:rPr lang="en-US" sz="1800" dirty="0"/>
              <a:t>. </a:t>
            </a:r>
            <a:r>
              <a:rPr lang="en-US" sz="1800" dirty="0" err="1"/>
              <a:t>Pikir</a:t>
            </a:r>
            <a:r>
              <a:rPr lang="en-US" sz="1800" dirty="0"/>
              <a:t> </a:t>
            </a: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 smtClean="0"/>
              <a:t>Anda</a:t>
            </a:r>
            <a:r>
              <a:rPr lang="en-US" sz="1800" dirty="0" smtClean="0"/>
              <a:t> </a:t>
            </a:r>
            <a:r>
              <a:rPr lang="en-US" sz="1800" dirty="0" err="1"/>
              <a:t>mengetik</a:t>
            </a:r>
            <a:r>
              <a:rPr lang="en-US" sz="1800" dirty="0"/>
              <a:t>! </a:t>
            </a:r>
          </a:p>
          <a:p>
            <a:pPr marL="384175" lvl="2" indent="0">
              <a:buFont typeface="Calibri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Aman</a:t>
            </a:r>
            <a:r>
              <a:rPr lang="en-US" dirty="0" smtClean="0"/>
              <a:t> [</a:t>
            </a:r>
            <a:r>
              <a:rPr lang="en-US" dirty="0" err="1" smtClean="0"/>
              <a:t>Lanj</a:t>
            </a:r>
            <a:r>
              <a:rPr lang="en-US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16863" cy="5188745"/>
          </a:xfrm>
        </p:spPr>
        <p:txBody>
          <a:bodyPr>
            <a:normAutofit lnSpcReduction="10000"/>
          </a:bodyPr>
          <a:lstStyle/>
          <a:p>
            <a:pPr marL="0" indent="0">
              <a:buFont typeface="Calibri" pitchFamily="34" charset="0"/>
              <a:buNone/>
              <a:defRPr/>
            </a:pPr>
            <a:r>
              <a:rPr lang="en-US" b="1" dirty="0" smtClean="0"/>
              <a:t>LAPISAN KEAMANAN</a:t>
            </a:r>
          </a:p>
          <a:p>
            <a:pPr marL="457200" indent="-457200">
              <a:buFont typeface="+mj-lt"/>
              <a:buAutoNum type="arabicPeriod" startAt="4"/>
              <a:defRPr/>
            </a:pPr>
            <a:r>
              <a:rPr lang="en-US" b="1" dirty="0" err="1" smtClean="0"/>
              <a:t>Keamanan</a:t>
            </a:r>
            <a:r>
              <a:rPr lang="en-US" b="1" dirty="0" smtClean="0"/>
              <a:t> File </a:t>
            </a:r>
            <a:r>
              <a:rPr lang="en-US" b="1" dirty="0" err="1" smtClean="0"/>
              <a:t>dan</a:t>
            </a:r>
            <a:r>
              <a:rPr lang="en-US" b="1" dirty="0" smtClean="0"/>
              <a:t> System File: </a:t>
            </a:r>
            <a:endParaRPr lang="en-US" dirty="0"/>
          </a:p>
          <a:p>
            <a:pPr marL="688975" lvl="2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Directory </a:t>
            </a:r>
            <a:r>
              <a:rPr lang="en-US" sz="2000" dirty="0"/>
              <a:t>home user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mengakses</a:t>
            </a:r>
            <a:r>
              <a:rPr lang="en-US" sz="2000" dirty="0"/>
              <a:t> </a:t>
            </a:r>
            <a:r>
              <a:rPr lang="en-US" sz="2000" dirty="0" err="1"/>
              <a:t>perintah</a:t>
            </a:r>
            <a:r>
              <a:rPr lang="en-US" sz="2000" dirty="0"/>
              <a:t> </a:t>
            </a:r>
            <a:r>
              <a:rPr lang="en-US" sz="2000" dirty="0" err="1"/>
              <a:t>mengubah</a:t>
            </a:r>
            <a:r>
              <a:rPr lang="en-US" sz="2000" dirty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partisi</a:t>
            </a:r>
            <a:r>
              <a:rPr lang="en-US" sz="2000" dirty="0"/>
              <a:t>, </a:t>
            </a:r>
            <a:r>
              <a:rPr lang="en-US" sz="2000" dirty="0" err="1"/>
              <a:t>perubahan</a:t>
            </a:r>
            <a:r>
              <a:rPr lang="en-US" sz="2000" dirty="0"/>
              <a:t> device </a:t>
            </a:r>
            <a:r>
              <a:rPr lang="en-US" sz="2000" dirty="0" err="1"/>
              <a:t>dan</a:t>
            </a:r>
            <a:r>
              <a:rPr lang="en-US" sz="2000" dirty="0"/>
              <a:t> lain-lain. </a:t>
            </a:r>
            <a:endParaRPr lang="en-US" sz="2000" dirty="0" smtClean="0"/>
          </a:p>
          <a:p>
            <a:pPr marL="688975" lvl="2">
              <a:buFont typeface="Arial" panose="020B0604020202020204" pitchFamily="34" charset="0"/>
              <a:buChar char="•"/>
              <a:defRPr/>
            </a:pPr>
            <a:r>
              <a:rPr lang="nn-NO" sz="2000" dirty="0" smtClean="0"/>
              <a:t>Lakukan </a:t>
            </a:r>
            <a:r>
              <a:rPr lang="nn-NO" sz="2000" dirty="0"/>
              <a:t>setting limit system file. </a:t>
            </a:r>
          </a:p>
          <a:p>
            <a:pPr marL="688975" lvl="2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/>
              <a:t>Atur</a:t>
            </a:r>
            <a:r>
              <a:rPr lang="en-US" sz="2000" dirty="0" smtClean="0"/>
              <a:t> </a:t>
            </a:r>
            <a:r>
              <a:rPr lang="en-US" sz="2000" dirty="0" err="1"/>
              <a:t>akses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permission </a:t>
            </a:r>
            <a:r>
              <a:rPr lang="en-US" sz="2000" dirty="0" smtClean="0"/>
              <a:t>file: </a:t>
            </a:r>
            <a:r>
              <a:rPr lang="en-US" sz="2000" dirty="0"/>
              <a:t>read, </a:t>
            </a:r>
            <a:r>
              <a:rPr lang="en-US" sz="2000" dirty="0" smtClean="0"/>
              <a:t>write, </a:t>
            </a:r>
            <a:r>
              <a:rPr lang="en-US" sz="2000" dirty="0"/>
              <a:t>execute </a:t>
            </a:r>
            <a:r>
              <a:rPr lang="en-US" sz="2000" dirty="0" err="1"/>
              <a:t>bagi</a:t>
            </a:r>
            <a:r>
              <a:rPr lang="en-US" sz="2000" dirty="0"/>
              <a:t> user </a:t>
            </a:r>
            <a:r>
              <a:rPr lang="en-US" sz="2000" dirty="0" err="1"/>
              <a:t>maupun</a:t>
            </a:r>
            <a:r>
              <a:rPr lang="en-US" sz="2000" dirty="0"/>
              <a:t> group. </a:t>
            </a:r>
          </a:p>
          <a:p>
            <a:pPr marL="688975" lvl="2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/>
              <a:t>Selalu</a:t>
            </a:r>
            <a:r>
              <a:rPr lang="en-US" sz="2000" dirty="0" smtClean="0"/>
              <a:t> </a:t>
            </a:r>
            <a:r>
              <a:rPr lang="en-US" sz="2000" dirty="0" err="1"/>
              <a:t>cek</a:t>
            </a:r>
            <a:r>
              <a:rPr lang="en-US" sz="2000" dirty="0"/>
              <a:t> program-program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 smtClean="0"/>
              <a:t>dikenal</a:t>
            </a:r>
            <a:r>
              <a:rPr lang="en-US" sz="2000" dirty="0" smtClean="0"/>
              <a:t>.</a:t>
            </a:r>
          </a:p>
          <a:p>
            <a:pPr marL="688975" lvl="2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457200" indent="-457200">
              <a:buFont typeface="+mj-lt"/>
              <a:buAutoNum type="arabicPeriod" startAt="5"/>
              <a:defRPr/>
            </a:pPr>
            <a:r>
              <a:rPr lang="en-US" b="1" dirty="0" err="1"/>
              <a:t>Keamanan</a:t>
            </a:r>
            <a:r>
              <a:rPr lang="en-US" b="1" dirty="0"/>
              <a:t> Password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Enkripsi</a:t>
            </a:r>
            <a:r>
              <a:rPr lang="en-US" b="1" dirty="0" smtClean="0"/>
              <a:t>: </a:t>
            </a:r>
            <a:endParaRPr lang="en-US" b="1" dirty="0"/>
          </a:p>
          <a:p>
            <a:pPr marL="792162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/>
              <a:t>Hati-hati</a:t>
            </a:r>
            <a:r>
              <a:rPr lang="en-US" sz="2000" dirty="0" smtClean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bruto</a:t>
            </a:r>
            <a:r>
              <a:rPr lang="en-US" sz="2000" dirty="0"/>
              <a:t> force attack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password yang </a:t>
            </a:r>
            <a:r>
              <a:rPr lang="en-US" sz="2000" dirty="0" err="1"/>
              <a:t>baik</a:t>
            </a:r>
            <a:r>
              <a:rPr lang="en-US" sz="2000" dirty="0"/>
              <a:t>. </a:t>
            </a:r>
          </a:p>
          <a:p>
            <a:pPr marL="792162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/>
              <a:t>Selalu</a:t>
            </a:r>
            <a:r>
              <a:rPr lang="en-US" sz="2000" dirty="0" smtClean="0"/>
              <a:t> </a:t>
            </a:r>
            <a:r>
              <a:rPr lang="en-US" sz="2000" dirty="0" err="1"/>
              <a:t>mengenkripsi</a:t>
            </a:r>
            <a:r>
              <a:rPr lang="en-US" sz="2000" dirty="0"/>
              <a:t> file yang </a:t>
            </a:r>
            <a:r>
              <a:rPr lang="en-US" sz="2000" dirty="0" err="1"/>
              <a:t>dipertukarkan</a:t>
            </a:r>
            <a:r>
              <a:rPr lang="en-US" sz="2000" dirty="0"/>
              <a:t>. </a:t>
            </a:r>
          </a:p>
          <a:p>
            <a:pPr marL="792162" lvl="2" indent="-285750">
              <a:buFont typeface="Arial" panose="020B0604020202020204" pitchFamily="34" charset="0"/>
              <a:buChar char="•"/>
              <a:defRPr/>
            </a:pPr>
            <a:r>
              <a:rPr lang="fi-FI" sz="2000" dirty="0" smtClean="0"/>
              <a:t>Lakukan </a:t>
            </a:r>
            <a:r>
              <a:rPr lang="fi-FI" sz="2000" dirty="0"/>
              <a:t>pengamanan pada level tampilan, seperti screen saver. </a:t>
            </a:r>
          </a:p>
          <a:p>
            <a:pPr marL="688975" lvl="2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84175" lvl="2" indent="0">
              <a:buFont typeface="Calibri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Aman</a:t>
            </a:r>
            <a:r>
              <a:rPr lang="en-US" dirty="0" smtClean="0"/>
              <a:t> [</a:t>
            </a:r>
            <a:r>
              <a:rPr lang="en-US" dirty="0" err="1" smtClean="0"/>
              <a:t>Lanj</a:t>
            </a:r>
            <a:r>
              <a:rPr lang="en-US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660879" cy="5188745"/>
          </a:xfrm>
        </p:spPr>
        <p:txBody>
          <a:bodyPr>
            <a:normAutofit/>
          </a:bodyPr>
          <a:lstStyle/>
          <a:p>
            <a:pPr marL="0" indent="0">
              <a:buFont typeface="Calibri" pitchFamily="34" charset="0"/>
              <a:buNone/>
              <a:defRPr/>
            </a:pPr>
            <a:r>
              <a:rPr lang="en-US" b="1" dirty="0" smtClean="0"/>
              <a:t>LAPISAN KEAMANAN</a:t>
            </a:r>
          </a:p>
          <a:p>
            <a:pPr marL="457200" indent="-457200">
              <a:buFont typeface="+mj-lt"/>
              <a:buAutoNum type="arabicPeriod" startAt="6"/>
              <a:defRPr/>
            </a:pPr>
            <a:r>
              <a:rPr lang="en-US" b="1" dirty="0" err="1" smtClean="0"/>
              <a:t>Keamanan</a:t>
            </a:r>
            <a:r>
              <a:rPr lang="en-US" b="1" dirty="0" smtClean="0"/>
              <a:t> Kernel: </a:t>
            </a:r>
            <a:endParaRPr lang="en-US" dirty="0"/>
          </a:p>
          <a:p>
            <a:pPr marL="688975" lvl="2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/>
              <a:t>Selalu</a:t>
            </a:r>
            <a:r>
              <a:rPr lang="en-US" sz="2000" dirty="0" smtClean="0"/>
              <a:t> update kernel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.</a:t>
            </a:r>
          </a:p>
          <a:p>
            <a:pPr marL="688975" lvl="2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/>
              <a:t>Ikuti</a:t>
            </a:r>
            <a:r>
              <a:rPr lang="en-US" sz="2000" dirty="0" smtClean="0"/>
              <a:t> review bugs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kekurangan-kekurangan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.</a:t>
            </a:r>
          </a:p>
          <a:p>
            <a:pPr marL="688975" lvl="2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457200" indent="-457200">
              <a:buFont typeface="+mj-lt"/>
              <a:buAutoNum type="arabicPeriod" startAt="7"/>
              <a:defRPr/>
            </a:pPr>
            <a:r>
              <a:rPr lang="en-US" b="1" dirty="0" err="1"/>
              <a:t>Keamanan</a:t>
            </a:r>
            <a:r>
              <a:rPr lang="en-US" b="1" dirty="0"/>
              <a:t> </a:t>
            </a:r>
            <a:r>
              <a:rPr lang="en-US" b="1" dirty="0" err="1" smtClean="0"/>
              <a:t>Jaringan</a:t>
            </a:r>
            <a:r>
              <a:rPr lang="en-US" b="1" dirty="0"/>
              <a:t>:</a:t>
            </a:r>
          </a:p>
          <a:p>
            <a:pPr marL="792162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/>
              <a:t>Waspadai</a:t>
            </a:r>
            <a:r>
              <a:rPr lang="en-US" sz="2000" dirty="0" smtClean="0"/>
              <a:t> </a:t>
            </a:r>
            <a:r>
              <a:rPr lang="en-US" sz="2000" dirty="0" err="1" smtClean="0"/>
              <a:t>paket</a:t>
            </a:r>
            <a:r>
              <a:rPr lang="en-US" sz="2000" dirty="0" smtClean="0"/>
              <a:t> sniffer yang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menyadap</a:t>
            </a:r>
            <a:r>
              <a:rPr lang="en-US" sz="2000" dirty="0" smtClean="0"/>
              <a:t> port Ethernet.</a:t>
            </a:r>
          </a:p>
          <a:p>
            <a:pPr marL="792162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/>
              <a:t>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mengecek</a:t>
            </a:r>
            <a:r>
              <a:rPr lang="en-US" sz="2000" dirty="0" smtClean="0"/>
              <a:t> </a:t>
            </a:r>
            <a:r>
              <a:rPr lang="en-US" sz="2000" dirty="0" err="1" smtClean="0"/>
              <a:t>integritas</a:t>
            </a:r>
            <a:r>
              <a:rPr lang="en-US" sz="2000" dirty="0" smtClean="0"/>
              <a:t> data.</a:t>
            </a:r>
          </a:p>
          <a:p>
            <a:pPr marL="792162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/>
              <a:t>Verifikasi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DNS.</a:t>
            </a:r>
          </a:p>
          <a:p>
            <a:pPr marL="792162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/>
              <a:t>Lindungi</a:t>
            </a:r>
            <a:r>
              <a:rPr lang="en-US" sz="2000" dirty="0" smtClean="0"/>
              <a:t> network file system.</a:t>
            </a:r>
          </a:p>
          <a:p>
            <a:pPr marL="792162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/>
              <a:t>Gunakan</a:t>
            </a:r>
            <a:r>
              <a:rPr lang="en-US" sz="2000" dirty="0" smtClean="0"/>
              <a:t> firewall </a:t>
            </a:r>
            <a:r>
              <a:rPr lang="en-US" sz="2000" dirty="0" err="1" smtClean="0"/>
              <a:t>untuk</a:t>
            </a:r>
            <a:r>
              <a:rPr lang="en-US" sz="2000" dirty="0" smtClean="0"/>
              <a:t> barrier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privat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eksternal</a:t>
            </a:r>
            <a:r>
              <a:rPr lang="en-US" sz="2000" dirty="0" smtClean="0"/>
              <a:t>.</a:t>
            </a:r>
            <a:endParaRPr lang="fi-FI" sz="2000" dirty="0"/>
          </a:p>
          <a:p>
            <a:pPr marL="688975" lvl="2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84175" lvl="2" indent="0">
              <a:buFont typeface="Calibri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Bentuk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Serangan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terhadap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10829" y="1846263"/>
            <a:ext cx="7455694" cy="4489450"/>
          </a:xfrm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  <a:defRPr/>
            </a:pPr>
            <a:r>
              <a:rPr lang="en-US" sz="1600" dirty="0" err="1"/>
              <a:t>Ancaman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Operasi</a:t>
            </a:r>
            <a:r>
              <a:rPr lang="en-US" sz="1600" dirty="0"/>
              <a:t> </a:t>
            </a:r>
            <a:r>
              <a:rPr lang="en-US" sz="1600" b="1" dirty="0"/>
              <a:t>Windows</a:t>
            </a:r>
            <a:r>
              <a:rPr lang="en-US" sz="1600" dirty="0"/>
              <a:t> </a:t>
            </a:r>
            <a:r>
              <a:rPr lang="en-US" sz="1600" dirty="0" err="1" smtClean="0"/>
              <a:t>berdasarkan</a:t>
            </a:r>
            <a:r>
              <a:rPr lang="en-US" sz="1600" dirty="0" smtClean="0"/>
              <a:t> </a:t>
            </a:r>
            <a:r>
              <a:rPr lang="en-US" sz="1600" dirty="0" err="1" smtClean="0"/>
              <a:t>daftar</a:t>
            </a:r>
            <a:r>
              <a:rPr lang="en-US" sz="1600" dirty="0" smtClean="0"/>
              <a:t> </a:t>
            </a:r>
            <a:r>
              <a:rPr lang="en-US" sz="1600" dirty="0" err="1" smtClean="0"/>
              <a:t>ancaman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dikeluarkan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SANS Institute :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fr-FR" sz="1600" dirty="0" smtClean="0"/>
              <a:t>Internet </a:t>
            </a:r>
            <a:r>
              <a:rPr lang="fr-FR" sz="1600" dirty="0"/>
              <a:t>Information Services (IIS)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nn-NO" sz="1600" dirty="0" smtClean="0"/>
              <a:t>Microsoft </a:t>
            </a:r>
            <a:r>
              <a:rPr lang="nn-NO" sz="1600" dirty="0"/>
              <a:t>SQL Server (MSSQL)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Windows </a:t>
            </a:r>
            <a:r>
              <a:rPr lang="en-US" sz="1600" dirty="0"/>
              <a:t>Authentication (</a:t>
            </a:r>
            <a:r>
              <a:rPr lang="en-US" sz="1600" dirty="0" err="1"/>
              <a:t>termasuk</a:t>
            </a:r>
            <a:r>
              <a:rPr lang="en-US" sz="1600" dirty="0"/>
              <a:t> LM Hashing)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Internet </a:t>
            </a:r>
            <a:r>
              <a:rPr lang="en-US" sz="1600" dirty="0"/>
              <a:t>Explorer (IE)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Windows </a:t>
            </a:r>
            <a:r>
              <a:rPr lang="en-US" sz="1600" dirty="0"/>
              <a:t>Remote Access Services (</a:t>
            </a:r>
            <a:r>
              <a:rPr lang="en-US" sz="1600" dirty="0" err="1"/>
              <a:t>termasuk</a:t>
            </a:r>
            <a:r>
              <a:rPr lang="en-US" sz="1600" dirty="0"/>
              <a:t> NetBIOS, </a:t>
            </a:r>
            <a:r>
              <a:rPr lang="en-US" sz="1600" dirty="0" smtClean="0"/>
              <a:t>Anonymous logon</a:t>
            </a:r>
            <a:r>
              <a:rPr lang="en-US" sz="1600" dirty="0"/>
              <a:t>, remote registry, RPC DOM)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Microsoft </a:t>
            </a:r>
            <a:r>
              <a:rPr lang="en-US" sz="1600" dirty="0"/>
              <a:t>Data Access Components (MDAC)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Windows </a:t>
            </a:r>
            <a:r>
              <a:rPr lang="en-US" sz="1600" dirty="0"/>
              <a:t>Scripting Host (WSH)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Microsoft </a:t>
            </a:r>
            <a:r>
              <a:rPr lang="en-US" sz="1600" dirty="0"/>
              <a:t>Outlook &amp; Outlook Express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Windows </a:t>
            </a:r>
            <a:r>
              <a:rPr lang="en-US" sz="1600" dirty="0"/>
              <a:t>Peer to Peer File Sharing (P2P)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Simple </a:t>
            </a:r>
            <a:r>
              <a:rPr lang="en-US" sz="1600" dirty="0"/>
              <a:t>Network Management Protocol</a:t>
            </a:r>
            <a:endParaRPr lang="en-US" sz="1600" dirty="0" smtClean="0"/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278" y="4430713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811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terpasang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timesharing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komuniksai</a:t>
            </a:r>
            <a:r>
              <a:rPr lang="en-US" dirty="0" smtClean="0"/>
              <a:t> data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keamanan.Meningkatnya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komputer.Kecenderungan</a:t>
            </a:r>
            <a:r>
              <a:rPr lang="en-US" dirty="0" smtClean="0"/>
              <a:t> lain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tanggungjawab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omputer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:</a:t>
            </a:r>
            <a:r>
              <a:rPr lang="en-US" dirty="0" err="1" smtClean="0"/>
              <a:t>Sistem</a:t>
            </a:r>
            <a:r>
              <a:rPr lang="en-US" dirty="0" smtClean="0"/>
              <a:t> transfer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elektronis</a:t>
            </a:r>
            <a:r>
              <a:rPr lang="en-US" dirty="0" smtClean="0"/>
              <a:t> (electronic fund transfer system) </a:t>
            </a:r>
            <a:r>
              <a:rPr lang="en-US" dirty="0" err="1" smtClean="0"/>
              <a:t>melewatkan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bit.Sistem</a:t>
            </a:r>
            <a:r>
              <a:rPr lang="en-US" dirty="0" smtClean="0"/>
              <a:t> </a:t>
            </a:r>
            <a:r>
              <a:rPr lang="en-US" dirty="0" err="1" smtClean="0"/>
              <a:t>kendali</a:t>
            </a:r>
            <a:r>
              <a:rPr lang="en-US" dirty="0" smtClean="0"/>
              <a:t> </a:t>
            </a:r>
            <a:r>
              <a:rPr lang="en-US" dirty="0" err="1" smtClean="0"/>
              <a:t>lalu-lintas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(air </a:t>
            </a:r>
            <a:r>
              <a:rPr lang="en-US" dirty="0" err="1" smtClean="0"/>
              <a:t>trafic</a:t>
            </a:r>
            <a:r>
              <a:rPr lang="en-US" dirty="0" smtClean="0"/>
              <a:t> control system)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ditangani</a:t>
            </a:r>
            <a:r>
              <a:rPr lang="en-US" dirty="0" smtClean="0"/>
              <a:t> </a:t>
            </a:r>
            <a:r>
              <a:rPr lang="en-US" dirty="0" err="1" smtClean="0"/>
              <a:t>pengendali</a:t>
            </a:r>
            <a:r>
              <a:rPr lang="en-US" dirty="0" smtClean="0"/>
              <a:t> </a:t>
            </a:r>
            <a:r>
              <a:rPr lang="en-US" dirty="0" err="1" smtClean="0"/>
              <a:t>manusia.Unit</a:t>
            </a:r>
            <a:r>
              <a:rPr lang="en-US" dirty="0" smtClean="0"/>
              <a:t>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intensif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terkomputerisasi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Bentuk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Serangan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terhadap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 [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Lanj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10829" y="1846263"/>
            <a:ext cx="7455694" cy="4489450"/>
          </a:xfrm>
        </p:spPr>
        <p:txBody>
          <a:bodyPr/>
          <a:lstStyle/>
          <a:p>
            <a:pPr eaLnBrk="1" hangingPunct="1"/>
            <a:r>
              <a:rPr lang="en-US" sz="1600" smtClean="0"/>
              <a:t>Ancaman yang terjadi pada </a:t>
            </a:r>
            <a:r>
              <a:rPr lang="en-US" sz="1600" b="1" smtClean="0"/>
              <a:t>Unix</a:t>
            </a:r>
            <a:r>
              <a:rPr lang="en-US" sz="1600" smtClean="0"/>
              <a:t> berdasarkan daftar ancaman </a:t>
            </a:r>
            <a:r>
              <a:rPr lang="sv-SE" sz="1600" smtClean="0"/>
              <a:t>yang dikeluarkan oleh SANS Institute :</a:t>
            </a:r>
          </a:p>
          <a:p>
            <a:pPr eaLnBrk="1" hangingPunct="1"/>
            <a:r>
              <a:rPr lang="en-US" sz="1600" smtClean="0"/>
              <a:t>1. BIND Domain Name System</a:t>
            </a:r>
          </a:p>
          <a:p>
            <a:pPr eaLnBrk="1" hangingPunct="1"/>
            <a:r>
              <a:rPr lang="en-US" sz="1600" smtClean="0"/>
              <a:t>2. Remote Procedure Calls (RPC)</a:t>
            </a:r>
          </a:p>
          <a:p>
            <a:pPr eaLnBrk="1" hangingPunct="1"/>
            <a:r>
              <a:rPr lang="en-US" sz="1600" smtClean="0"/>
              <a:t>3. Apache Web Server</a:t>
            </a:r>
          </a:p>
          <a:p>
            <a:pPr eaLnBrk="1" hangingPunct="1"/>
            <a:r>
              <a:rPr lang="en-US" sz="1600" smtClean="0"/>
              <a:t>4. General UNIX Authentication Acounts with No Passwords or Weak Passwords</a:t>
            </a:r>
          </a:p>
          <a:p>
            <a:pPr eaLnBrk="1" hangingPunct="1"/>
            <a:r>
              <a:rPr lang="en-US" sz="1600" smtClean="0"/>
              <a:t>5. Clear Text Services (termasuk FTP, r-service/trust relationship, Line Printer Daemon)</a:t>
            </a:r>
          </a:p>
          <a:p>
            <a:pPr eaLnBrk="1" hangingPunct="1"/>
            <a:r>
              <a:rPr lang="en-US" sz="1600" smtClean="0"/>
              <a:t>6. Sendmail</a:t>
            </a:r>
          </a:p>
          <a:p>
            <a:pPr eaLnBrk="1" hangingPunct="1"/>
            <a:r>
              <a:rPr lang="en-US" sz="1600" smtClean="0"/>
              <a:t>7. Simple Network Management Protocol (SNMP)</a:t>
            </a:r>
          </a:p>
          <a:p>
            <a:pPr eaLnBrk="1" hangingPunct="1"/>
            <a:r>
              <a:rPr lang="en-US" sz="1600" smtClean="0"/>
              <a:t>8. Secure Shell (SSH)</a:t>
            </a:r>
          </a:p>
          <a:p>
            <a:pPr eaLnBrk="1" hangingPunct="1"/>
            <a:r>
              <a:rPr lang="en-US" sz="1600" smtClean="0"/>
              <a:t>9. Misconfiguration of Enterprise Services NIS/NFS</a:t>
            </a:r>
          </a:p>
          <a:p>
            <a:pPr eaLnBrk="1" hangingPunct="1"/>
            <a:r>
              <a:rPr lang="en-US" sz="1600" smtClean="0"/>
              <a:t>10. Open Secure Sockets Layer (SSL)</a:t>
            </a:r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8810" y="4962526"/>
            <a:ext cx="1331119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Bentuk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Serangan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terhadap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 [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Lanj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042995" cy="4994945"/>
          </a:xfrm>
        </p:spPr>
        <p:txBody>
          <a:bodyPr>
            <a:normAutofit/>
          </a:bodyPr>
          <a:lstStyle/>
          <a:p>
            <a:pPr marL="0" indent="0" eaLnBrk="1" hangingPunct="1">
              <a:buFont typeface="Calibri" pitchFamily="34" charset="0"/>
              <a:buNone/>
              <a:defRPr/>
            </a:pP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ancaman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system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dikenal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“</a:t>
            </a:r>
            <a:r>
              <a:rPr lang="en-US" sz="2400" b="1" dirty="0" err="1"/>
              <a:t>vulnerabilitas</a:t>
            </a:r>
            <a:r>
              <a:rPr lang="en-US" sz="2400" dirty="0"/>
              <a:t>”. </a:t>
            </a:r>
            <a:endParaRPr lang="en-US" sz="2400" dirty="0" smtClean="0"/>
          </a:p>
          <a:p>
            <a:pPr marL="0" indent="0" eaLnBrk="1" hangingPunct="1">
              <a:buFont typeface="Calibri" pitchFamily="34" charset="0"/>
              <a:buNone/>
              <a:defRPr/>
            </a:pPr>
            <a:endParaRPr lang="en-US" sz="1000" dirty="0" smtClean="0"/>
          </a:p>
          <a:p>
            <a:pPr marL="0" indent="0" eaLnBrk="1" hangingPunct="1">
              <a:buFont typeface="Calibri" pitchFamily="34" charset="0"/>
              <a:buNone/>
              <a:defRPr/>
            </a:pPr>
            <a:r>
              <a:rPr lang="en-US" sz="2400" dirty="0" err="1" smtClean="0"/>
              <a:t>Vulnerabilitas</a:t>
            </a:r>
            <a:r>
              <a:rPr lang="en-US" sz="2400" dirty="0" smtClean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universal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/>
              <a:t>penyerang</a:t>
            </a:r>
            <a:r>
              <a:rPr lang="en-US" sz="2400" dirty="0"/>
              <a:t> </a:t>
            </a:r>
            <a:r>
              <a:rPr lang="en-US" sz="2400" dirty="0" err="1"/>
              <a:t>mengeksekusi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smtClean="0"/>
              <a:t>user </a:t>
            </a:r>
            <a:r>
              <a:rPr lang="en-US" sz="2400" dirty="0" err="1" smtClean="0"/>
              <a:t>lainnya</a:t>
            </a:r>
            <a:r>
              <a:rPr lang="en-US" sz="2400" dirty="0"/>
              <a:t>.</a:t>
            </a:r>
          </a:p>
          <a:p>
            <a:pPr marL="174625" indent="-174625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/>
              <a:t>penyerang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mengakses</a:t>
            </a:r>
            <a:r>
              <a:rPr lang="en-US" sz="2400" dirty="0"/>
              <a:t> data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/>
              <a:t>batasan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data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/>
              <a:t>penyerang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memalsukan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smtClean="0"/>
              <a:t>lain.</a:t>
            </a:r>
            <a:endParaRPr lang="en-US" sz="24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/>
              <a:t>penyerang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denial of service.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Bentuk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Serangan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terhadap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 [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Lanj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970987" cy="5066953"/>
          </a:xfrm>
        </p:spPr>
        <p:txBody>
          <a:bodyPr>
            <a:normAutofit/>
          </a:bodyPr>
          <a:lstStyle/>
          <a:p>
            <a:pPr marL="0" indent="0" eaLnBrk="1" hangingPunct="1">
              <a:buFont typeface="Calibri" pitchFamily="34" charset="0"/>
              <a:buNone/>
              <a:defRPr/>
            </a:pP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b="1" dirty="0" err="1" smtClean="0"/>
              <a:t>Vulnerabilitas</a:t>
            </a:r>
            <a:r>
              <a:rPr lang="en-US" sz="2400" b="1" dirty="0" smtClean="0"/>
              <a:t> Universal</a:t>
            </a:r>
            <a:r>
              <a:rPr lang="en-US" sz="2400" dirty="0" smtClean="0"/>
              <a:t>:</a:t>
            </a:r>
            <a:endParaRPr lang="en-US" sz="2400" dirty="0"/>
          </a:p>
          <a:p>
            <a:pPr marL="225425" indent="-225425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phf</a:t>
            </a:r>
            <a:r>
              <a:rPr lang="en-US" sz="2400" dirty="0" smtClean="0"/>
              <a:t> </a:t>
            </a:r>
            <a:r>
              <a:rPr lang="en-US" sz="2400" dirty="0"/>
              <a:t>(remote command </a:t>
            </a:r>
            <a:r>
              <a:rPr lang="en-US" sz="2400" dirty="0" err="1"/>
              <a:t>axecution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user “nobody”)</a:t>
            </a:r>
          </a:p>
          <a:p>
            <a:pPr marL="225425" indent="-225425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rpc.ttdbserved</a:t>
            </a:r>
            <a:r>
              <a:rPr lang="en-US" sz="2400" dirty="0" smtClean="0"/>
              <a:t> </a:t>
            </a:r>
            <a:r>
              <a:rPr lang="en-US" sz="2400" dirty="0"/>
              <a:t>(remote command execution </a:t>
            </a:r>
            <a:r>
              <a:rPr lang="en-US" sz="2400" dirty="0" err="1"/>
              <a:t>sebagai</a:t>
            </a:r>
            <a:r>
              <a:rPr lang="en-US" sz="2400" dirty="0"/>
              <a:t> root)</a:t>
            </a:r>
          </a:p>
          <a:p>
            <a:pPr marL="225425" indent="-225425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File </a:t>
            </a:r>
            <a:r>
              <a:rPr lang="en-US" sz="2400" dirty="0"/>
              <a:t>password yang writeable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 (</a:t>
            </a:r>
            <a:r>
              <a:rPr lang="en-US" sz="2400" dirty="0" err="1"/>
              <a:t>modifikasi</a:t>
            </a:r>
            <a:r>
              <a:rPr lang="en-US" sz="2400" dirty="0"/>
              <a:t> </a:t>
            </a:r>
            <a:r>
              <a:rPr lang="en-US" sz="2400" dirty="0" smtClean="0"/>
              <a:t>data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/>
              <a:t>system.</a:t>
            </a:r>
          </a:p>
          <a:p>
            <a:pPr marL="225425" indent="-225425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Password </a:t>
            </a:r>
            <a:r>
              <a:rPr lang="en-US" sz="2400" dirty="0"/>
              <a:t>default (remote command execution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)</a:t>
            </a:r>
          </a:p>
          <a:p>
            <a:pPr marL="225425" indent="-225425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Permasalahan</a:t>
            </a:r>
            <a:r>
              <a:rPr lang="en-US" sz="2400" dirty="0" smtClean="0"/>
              <a:t> </a:t>
            </a:r>
            <a:r>
              <a:rPr lang="en-US" sz="2400" dirty="0"/>
              <a:t>denial of service yang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penyerang</a:t>
            </a:r>
            <a:r>
              <a:rPr lang="en-US" sz="2400" dirty="0" smtClean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blue death screen</a:t>
            </a:r>
          </a:p>
          <a:p>
            <a:pPr marL="225425" indent="-225425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Smurf </a:t>
            </a:r>
            <a:r>
              <a:rPr lang="en-US" sz="2400" dirty="0"/>
              <a:t>(denial of service </a:t>
            </a:r>
            <a:r>
              <a:rPr lang="en-US" sz="2400" dirty="0" err="1"/>
              <a:t>dengan</a:t>
            </a:r>
            <a:r>
              <a:rPr lang="en-US" sz="2400" dirty="0"/>
              <a:t> flooding </a:t>
            </a:r>
            <a:r>
              <a:rPr lang="en-US" sz="2400" dirty="0" err="1"/>
              <a:t>jaringan</a:t>
            </a:r>
            <a:r>
              <a:rPr lang="en-US" sz="2400" dirty="0"/>
              <a:t>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Bentuk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Serangan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terhadap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 [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Lanj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7970987" cy="4994945"/>
          </a:xfrm>
        </p:spPr>
        <p:txBody>
          <a:bodyPr>
            <a:normAutofit/>
          </a:bodyPr>
          <a:lstStyle/>
          <a:p>
            <a:pPr marL="0" indent="0" eaLnBrk="1" hangingPunct="1">
              <a:buFont typeface="Calibri" pitchFamily="34" charset="0"/>
              <a:buNone/>
              <a:defRPr/>
            </a:pPr>
            <a:r>
              <a:rPr lang="en-US" sz="2400" dirty="0" err="1" smtClean="0"/>
              <a:t>Dikenal</a:t>
            </a:r>
            <a:r>
              <a:rPr lang="en-US" sz="2400" dirty="0" smtClean="0"/>
              <a:t> </a:t>
            </a:r>
            <a:r>
              <a:rPr lang="en-US" sz="2400" dirty="0"/>
              <a:t>pula </a:t>
            </a:r>
            <a:r>
              <a:rPr lang="en-US" sz="2400" dirty="0" err="1"/>
              <a:t>istilah</a:t>
            </a:r>
            <a:r>
              <a:rPr lang="en-US" sz="2400" dirty="0"/>
              <a:t> “</a:t>
            </a:r>
            <a:r>
              <a:rPr lang="en-US" sz="2400" b="1" dirty="0" smtClean="0"/>
              <a:t>exposure</a:t>
            </a:r>
            <a:r>
              <a:rPr lang="en-US" sz="2400" dirty="0" smtClean="0"/>
              <a:t>“,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:</a:t>
            </a:r>
          </a:p>
          <a:p>
            <a:pPr marL="225425" indent="-225425" eaLnBrk="1" hangingPunct="1">
              <a:buFont typeface="Arial" panose="020B0604020202020204" pitchFamily="34" charset="0"/>
              <a:buChar char="•"/>
              <a:defRPr/>
            </a:pPr>
            <a:r>
              <a:rPr lang="sv-SE" sz="2400" dirty="0" smtClean="0"/>
              <a:t>Memungkinkan </a:t>
            </a:r>
            <a:r>
              <a:rPr lang="sv-SE" sz="2400" dirty="0"/>
              <a:t>penyerang melakukan aktivitas </a:t>
            </a:r>
            <a:r>
              <a:rPr lang="sv-SE" sz="2400" dirty="0" smtClean="0"/>
              <a:t>pengambilan </a:t>
            </a:r>
            <a:r>
              <a:rPr lang="en-US" sz="2400" dirty="0" err="1" smtClean="0"/>
              <a:t>informasi</a:t>
            </a:r>
            <a:endParaRPr lang="en-US" sz="2400" dirty="0"/>
          </a:p>
          <a:p>
            <a:pPr marL="225425" indent="-225425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/>
              <a:t>penyerang</a:t>
            </a:r>
            <a:r>
              <a:rPr lang="en-US" sz="2400" dirty="0"/>
              <a:t> </a:t>
            </a:r>
            <a:r>
              <a:rPr lang="en-US" sz="2400" dirty="0" err="1"/>
              <a:t>menyembunyikan</a:t>
            </a:r>
            <a:r>
              <a:rPr lang="en-US" sz="2400" dirty="0"/>
              <a:t> </a:t>
            </a:r>
            <a:r>
              <a:rPr lang="en-US" sz="2400" dirty="0" err="1" smtClean="0"/>
              <a:t>aktifitas</a:t>
            </a:r>
            <a:endParaRPr lang="en-US" sz="2400" dirty="0"/>
          </a:p>
          <a:p>
            <a:pPr marL="225425" indent="-225425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Menyertakan</a:t>
            </a:r>
            <a:r>
              <a:rPr lang="en-US" sz="2400" dirty="0" smtClean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yang </a:t>
            </a:r>
            <a:r>
              <a:rPr lang="en-US" sz="2400" dirty="0" err="1"/>
              <a:t>berperilaku</a:t>
            </a:r>
            <a:r>
              <a:rPr lang="en-US" sz="2400" dirty="0"/>
              <a:t> </a:t>
            </a:r>
            <a:r>
              <a:rPr lang="en-US" sz="2400" dirty="0" err="1"/>
              <a:t>seolah-olah</a:t>
            </a:r>
            <a:r>
              <a:rPr lang="en-US" sz="2400" dirty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yang </a:t>
            </a:r>
            <a:r>
              <a:rPr lang="en-US" sz="2400" dirty="0" err="1"/>
              <a:t>diinginkan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compromise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endParaRPr lang="en-US" sz="2400" dirty="0"/>
          </a:p>
          <a:p>
            <a:pPr marL="225425" indent="-225425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penyerang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nb-NO" sz="2400" dirty="0" smtClean="0"/>
              <a:t>memperoleh </a:t>
            </a:r>
            <a:r>
              <a:rPr lang="nb-NO" sz="2400" dirty="0"/>
              <a:t>akses ke system atau data</a:t>
            </a:r>
          </a:p>
          <a:p>
            <a:pPr marL="225425" indent="-225425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Dianggap</a:t>
            </a:r>
            <a:r>
              <a:rPr lang="en-US" sz="2400" dirty="0" smtClean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kebijakan</a:t>
            </a:r>
            <a:r>
              <a:rPr lang="en-US" sz="2400" dirty="0" smtClean="0"/>
              <a:t> </a:t>
            </a:r>
            <a:r>
              <a:rPr lang="en-US" sz="2400" dirty="0" err="1" smtClean="0"/>
              <a:t>keamanan</a:t>
            </a:r>
            <a:r>
              <a:rPr lang="en-US" sz="2400" dirty="0" smtClean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Bentuk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Serangan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terhadap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 [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Lanj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7970987" cy="4994945"/>
          </a:xfrm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  <a:defRPr/>
            </a:pP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b="1" dirty="0" smtClean="0"/>
              <a:t>Exposure</a:t>
            </a:r>
            <a:r>
              <a:rPr lang="en-US" sz="2400" dirty="0" smtClean="0"/>
              <a:t>:</a:t>
            </a:r>
            <a:endParaRPr lang="en-US" sz="2400" dirty="0"/>
          </a:p>
          <a:p>
            <a:pPr marL="225425" indent="-225425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Menjalankan</a:t>
            </a:r>
            <a:r>
              <a:rPr lang="en-US" sz="2400" dirty="0" smtClean="0"/>
              <a:t> </a:t>
            </a:r>
            <a:r>
              <a:rPr lang="en-US" sz="2400" dirty="0"/>
              <a:t>service </a:t>
            </a:r>
            <a:r>
              <a:rPr lang="en-US" sz="2400" dirty="0" err="1"/>
              <a:t>semacam</a:t>
            </a:r>
            <a:r>
              <a:rPr lang="en-US" sz="2400" dirty="0"/>
              <a:t> finger (</a:t>
            </a:r>
            <a:r>
              <a:rPr lang="en-US" sz="2400" dirty="0" err="1"/>
              <a:t>berguna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mengambil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/>
              <a:t>, </a:t>
            </a:r>
            <a:r>
              <a:rPr lang="en-US" sz="2400" dirty="0" err="1"/>
              <a:t>tapi</a:t>
            </a:r>
            <a:r>
              <a:rPr lang="en-US" sz="2400" dirty="0"/>
              <a:t> </a:t>
            </a:r>
            <a:r>
              <a:rPr lang="en-US" sz="2400" dirty="0" err="1"/>
              <a:t>membuatnya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“</a:t>
            </a:r>
            <a:r>
              <a:rPr lang="en-US" sz="2400" dirty="0" err="1"/>
              <a:t>mengiklankan</a:t>
            </a:r>
            <a:r>
              <a:rPr lang="en-US" sz="2400" dirty="0"/>
              <a:t>” system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penyerang</a:t>
            </a:r>
            <a:r>
              <a:rPr lang="en-US" sz="2400" dirty="0"/>
              <a:t>)</a:t>
            </a:r>
          </a:p>
          <a:p>
            <a:pPr marL="225425" indent="-225425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Setting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konfigurasi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smtClean="0"/>
              <a:t>audit Windows </a:t>
            </a:r>
            <a:r>
              <a:rPr lang="en-US" sz="2400" dirty="0"/>
              <a:t>NT</a:t>
            </a:r>
          </a:p>
          <a:p>
            <a:pPr marL="225425" indent="-225425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Menjalankan</a:t>
            </a:r>
            <a:r>
              <a:rPr lang="en-US" sz="2400" dirty="0" smtClean="0"/>
              <a:t> </a:t>
            </a:r>
            <a:r>
              <a:rPr lang="en-US" sz="2400" dirty="0"/>
              <a:t>service yang </a:t>
            </a:r>
            <a:r>
              <a:rPr lang="en-US" sz="2400" dirty="0" err="1"/>
              <a:t>biasa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(</a:t>
            </a:r>
            <a:r>
              <a:rPr lang="en-US" sz="2400" dirty="0" err="1"/>
              <a:t>misal</a:t>
            </a:r>
            <a:r>
              <a:rPr lang="en-US" sz="2400" dirty="0"/>
              <a:t> HTTP</a:t>
            </a:r>
            <a:r>
              <a:rPr lang="en-US" sz="2400" dirty="0" smtClean="0"/>
              <a:t>, FTP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smtClean="0"/>
              <a:t>SMTP)</a:t>
            </a:r>
          </a:p>
          <a:p>
            <a:pPr marL="225425" indent="-225425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Pemakaian</a:t>
            </a:r>
            <a:r>
              <a:rPr lang="en-US" sz="2400" dirty="0" smtClean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service yang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diserang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sukses</a:t>
            </a:r>
            <a:r>
              <a:rPr lang="en-US" sz="2400" dirty="0" smtClean="0"/>
              <a:t> </a:t>
            </a:r>
            <a:r>
              <a:rPr lang="en-US" sz="2400" dirty="0" err="1" smtClean="0"/>
              <a:t>memakai</a:t>
            </a:r>
            <a:r>
              <a:rPr lang="en-US" sz="2400" dirty="0" smtClean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brute force.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Tinjauan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terhadap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 yang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19839" cy="5184576"/>
          </a:xfrm>
        </p:spPr>
        <p:txBody>
          <a:bodyPr>
            <a:normAutofit fontScale="92500" lnSpcReduction="20000"/>
          </a:bodyPr>
          <a:lstStyle/>
          <a:p>
            <a:pPr marL="228600" indent="-2286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pastinya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pengamanan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dimonitor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ditinjau</a:t>
            </a:r>
            <a:r>
              <a:rPr lang="en-US" dirty="0" smtClean="0"/>
              <a:t>.</a:t>
            </a:r>
          </a:p>
          <a:p>
            <a:pPr marL="228600" indent="-2286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Peninjauan</a:t>
            </a:r>
            <a:r>
              <a:rPr lang="en-US" dirty="0" smtClean="0"/>
              <a:t> SO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:</a:t>
            </a:r>
          </a:p>
          <a:p>
            <a:pPr marL="635000" lvl="1" indent="-342900" eaLnBrk="1" hangingPunct="1">
              <a:buFont typeface="+mj-lt"/>
              <a:buAutoNum type="arabicPeriod"/>
              <a:defRPr/>
            </a:pPr>
            <a:r>
              <a:rPr lang="en-US" sz="2000" dirty="0" err="1" smtClean="0"/>
              <a:t>Ditemukannya</a:t>
            </a:r>
            <a:r>
              <a:rPr lang="en-US" sz="2000" dirty="0" smtClean="0"/>
              <a:t> </a:t>
            </a:r>
            <a:r>
              <a:rPr lang="en-US" sz="2000" dirty="0" err="1" smtClean="0"/>
              <a:t>lubang</a:t>
            </a:r>
            <a:r>
              <a:rPr lang="en-US" sz="2000" dirty="0" smtClean="0"/>
              <a:t> </a:t>
            </a:r>
            <a:r>
              <a:rPr lang="en-US" sz="2000" dirty="0" err="1" smtClean="0"/>
              <a:t>keamanan</a:t>
            </a:r>
            <a:r>
              <a:rPr lang="en-US" sz="2000" dirty="0" smtClean="0"/>
              <a:t> (security hole) yang </a:t>
            </a:r>
            <a:r>
              <a:rPr lang="en-US" sz="2000" dirty="0" err="1" smtClean="0"/>
              <a:t>baru</a:t>
            </a:r>
            <a:endParaRPr lang="en-US" sz="2000" dirty="0"/>
          </a:p>
          <a:p>
            <a:pPr marL="944562" lvl="3" indent="-285750" eaLnBrk="1" hangingPunct="1">
              <a:defRPr/>
            </a:pPr>
            <a:r>
              <a:rPr lang="en-US" sz="1600" dirty="0" err="1" smtClean="0"/>
              <a:t>Perangkat</a:t>
            </a:r>
            <a:r>
              <a:rPr lang="en-US" sz="1600" dirty="0" smtClean="0"/>
              <a:t> </a:t>
            </a:r>
            <a:r>
              <a:rPr lang="en-US" sz="1600" dirty="0" err="1" smtClean="0"/>
              <a:t>lunak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perangkat</a:t>
            </a:r>
            <a:r>
              <a:rPr lang="en-US" sz="1600" dirty="0" smtClean="0"/>
              <a:t> </a:t>
            </a:r>
            <a:r>
              <a:rPr lang="en-US" sz="1600" dirty="0" err="1" smtClean="0"/>
              <a:t>keras</a:t>
            </a:r>
            <a:r>
              <a:rPr lang="en-US" sz="1600" dirty="0" smtClean="0"/>
              <a:t> </a:t>
            </a:r>
            <a:r>
              <a:rPr lang="en-US" sz="1600" dirty="0" err="1" smtClean="0"/>
              <a:t>biasanya</a:t>
            </a:r>
            <a:r>
              <a:rPr lang="en-US" sz="1600" dirty="0" smtClean="0"/>
              <a:t> </a:t>
            </a:r>
            <a:r>
              <a:rPr lang="en-US" sz="1600" dirty="0" err="1" smtClean="0"/>
              <a:t>sangat</a:t>
            </a:r>
            <a:r>
              <a:rPr lang="en-US" sz="1600" dirty="0" smtClean="0"/>
              <a:t> </a:t>
            </a:r>
            <a:r>
              <a:rPr lang="en-US" sz="1600" dirty="0" err="1" smtClean="0"/>
              <a:t>kompleks</a:t>
            </a:r>
            <a:r>
              <a:rPr lang="en-US" sz="1600" dirty="0" smtClean="0"/>
              <a:t>,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mungkin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diuji</a:t>
            </a:r>
            <a:r>
              <a:rPr lang="en-US" sz="1600" dirty="0" smtClean="0"/>
              <a:t> </a:t>
            </a:r>
            <a:r>
              <a:rPr lang="en-US" sz="1600" dirty="0" err="1" smtClean="0"/>
              <a:t>seratus</a:t>
            </a:r>
            <a:r>
              <a:rPr lang="en-US" sz="1600" dirty="0" smtClean="0"/>
              <a:t> </a:t>
            </a:r>
            <a:r>
              <a:rPr lang="en-US" sz="1600" dirty="0" err="1" smtClean="0"/>
              <a:t>persen</a:t>
            </a:r>
            <a:r>
              <a:rPr lang="en-US" sz="1600" dirty="0" smtClean="0"/>
              <a:t>.</a:t>
            </a:r>
          </a:p>
          <a:p>
            <a:pPr marL="944562" lvl="3" indent="-285750" eaLnBrk="1" hangingPunct="1">
              <a:defRPr/>
            </a:pPr>
            <a:r>
              <a:rPr lang="en-US" sz="1600" dirty="0" err="1" smtClean="0"/>
              <a:t>Mengapa</a:t>
            </a:r>
            <a:r>
              <a:rPr lang="en-US" sz="1600" dirty="0" smtClean="0"/>
              <a:t>?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terkadang</a:t>
            </a:r>
            <a:r>
              <a:rPr lang="en-US" sz="1600" dirty="0" smtClean="0"/>
              <a:t> </a:t>
            </a:r>
            <a:r>
              <a:rPr lang="en-US" sz="1600" dirty="0" err="1" smtClean="0"/>
              <a:t>terdapat</a:t>
            </a:r>
            <a:r>
              <a:rPr lang="en-US" sz="1600" dirty="0" smtClean="0"/>
              <a:t> </a:t>
            </a:r>
            <a:r>
              <a:rPr lang="en-US" sz="1600" dirty="0" err="1" smtClean="0"/>
              <a:t>lubang</a:t>
            </a:r>
            <a:r>
              <a:rPr lang="en-US" sz="1600" dirty="0" smtClean="0"/>
              <a:t> </a:t>
            </a:r>
            <a:r>
              <a:rPr lang="en-US" sz="1600" dirty="0" err="1" smtClean="0"/>
              <a:t>keamanan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ditimbulkan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kecerobohan</a:t>
            </a:r>
            <a:r>
              <a:rPr lang="en-US" sz="1600" dirty="0" smtClean="0"/>
              <a:t> </a:t>
            </a:r>
            <a:r>
              <a:rPr lang="en-US" sz="1600" dirty="0" err="1" smtClean="0"/>
              <a:t>implementasi</a:t>
            </a:r>
            <a:r>
              <a:rPr lang="en-US" sz="1600" dirty="0" smtClean="0"/>
              <a:t>.</a:t>
            </a:r>
          </a:p>
          <a:p>
            <a:pPr marL="635000" lvl="1" indent="-342900" eaLnBrk="1" hangingPunct="1">
              <a:buFont typeface="+mj-lt"/>
              <a:buAutoNum type="arabicPeriod"/>
              <a:defRPr/>
            </a:pPr>
            <a:r>
              <a:rPr lang="en-US" sz="2000" dirty="0" err="1" smtClean="0"/>
              <a:t>Kesalahan</a:t>
            </a:r>
            <a:r>
              <a:rPr lang="en-US" sz="2000" dirty="0" smtClean="0"/>
              <a:t> </a:t>
            </a:r>
            <a:r>
              <a:rPr lang="en-US" sz="2000" dirty="0" err="1" smtClean="0"/>
              <a:t>konfigurasi</a:t>
            </a:r>
            <a:endParaRPr lang="en-US" sz="2000" dirty="0" smtClean="0"/>
          </a:p>
          <a:p>
            <a:pPr marL="944562" lvl="3" indent="-285750" eaLnBrk="1" hangingPunct="1">
              <a:defRPr/>
            </a:pP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kelalaian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alpa</a:t>
            </a:r>
            <a:r>
              <a:rPr lang="en-US" sz="1600" dirty="0" smtClean="0"/>
              <a:t>, </a:t>
            </a:r>
            <a:r>
              <a:rPr lang="en-US" sz="1600" dirty="0" err="1" smtClean="0"/>
              <a:t>konfigurasi</a:t>
            </a:r>
            <a:r>
              <a:rPr lang="en-US" sz="1600" dirty="0" smtClean="0"/>
              <a:t>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</a:t>
            </a:r>
            <a:r>
              <a:rPr lang="en-US" sz="1600" dirty="0" err="1" smtClean="0"/>
              <a:t>sistem</a:t>
            </a:r>
            <a:r>
              <a:rPr lang="en-US" sz="1600" dirty="0" smtClean="0"/>
              <a:t> </a:t>
            </a:r>
            <a:r>
              <a:rPr lang="en-US" sz="1600" dirty="0" err="1" smtClean="0"/>
              <a:t>kurang</a:t>
            </a:r>
            <a:r>
              <a:rPr lang="en-US" sz="1600" dirty="0" smtClean="0"/>
              <a:t> </a:t>
            </a:r>
            <a:r>
              <a:rPr lang="en-US" sz="1600" dirty="0" err="1" smtClean="0"/>
              <a:t>benar</a:t>
            </a:r>
            <a:r>
              <a:rPr lang="en-US" sz="1600" dirty="0" smtClean="0"/>
              <a:t>,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menimbulkan</a:t>
            </a:r>
            <a:r>
              <a:rPr lang="en-US" sz="1600" dirty="0" smtClean="0"/>
              <a:t> </a:t>
            </a:r>
            <a:r>
              <a:rPr lang="en-US" sz="1600" dirty="0" err="1" smtClean="0"/>
              <a:t>lubang</a:t>
            </a:r>
            <a:r>
              <a:rPr lang="en-US" sz="1600" dirty="0" smtClean="0"/>
              <a:t> </a:t>
            </a:r>
            <a:r>
              <a:rPr lang="en-US" sz="1600" dirty="0" err="1" smtClean="0"/>
              <a:t>keamanan</a:t>
            </a:r>
            <a:r>
              <a:rPr lang="en-US" sz="1600" dirty="0" smtClean="0"/>
              <a:t>.</a:t>
            </a:r>
          </a:p>
          <a:p>
            <a:pPr marL="944562" lvl="3" indent="-285750" eaLnBrk="1" hangingPunct="1">
              <a:defRPr/>
            </a:pPr>
            <a:r>
              <a:rPr lang="en-US" sz="1600" dirty="0" err="1" smtClean="0"/>
              <a:t>Misalnya</a:t>
            </a:r>
            <a:r>
              <a:rPr lang="en-US" sz="1600" dirty="0" smtClean="0"/>
              <a:t>, mode (permission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kepemilikan</a:t>
            </a:r>
            <a:r>
              <a:rPr lang="en-US" sz="1600" dirty="0" smtClean="0"/>
              <a:t>)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berkas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menyimpan</a:t>
            </a:r>
            <a:r>
              <a:rPr lang="en-US" sz="1600" dirty="0" smtClean="0"/>
              <a:t> password (/</a:t>
            </a:r>
            <a:r>
              <a:rPr lang="en-US" sz="1600" dirty="0" err="1" smtClean="0"/>
              <a:t>etc</a:t>
            </a:r>
            <a:r>
              <a:rPr lang="en-US" sz="1600" dirty="0" smtClean="0"/>
              <a:t>/</a:t>
            </a:r>
            <a:r>
              <a:rPr lang="en-US" sz="1600" dirty="0" err="1" smtClean="0"/>
              <a:t>passwd</a:t>
            </a:r>
            <a:r>
              <a:rPr lang="en-US" sz="1600" dirty="0" smtClean="0"/>
              <a:t> di </a:t>
            </a:r>
            <a:r>
              <a:rPr lang="en-US" sz="1600" dirty="0" err="1" smtClean="0"/>
              <a:t>sistem</a:t>
            </a:r>
            <a:r>
              <a:rPr lang="en-US" sz="1600" dirty="0" smtClean="0"/>
              <a:t> UNIX)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sengaja</a:t>
            </a:r>
            <a:r>
              <a:rPr lang="en-US" sz="1600" dirty="0" smtClean="0"/>
              <a:t> </a:t>
            </a:r>
            <a:r>
              <a:rPr lang="en-US" sz="1600" dirty="0" err="1" smtClean="0"/>
              <a:t>diubah</a:t>
            </a:r>
            <a:r>
              <a:rPr lang="en-US" sz="1600" dirty="0" smtClean="0"/>
              <a:t>,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diubah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ditulis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orang-</a:t>
            </a:r>
            <a:r>
              <a:rPr lang="en-US" sz="1600" dirty="0" err="1" smtClean="0"/>
              <a:t>oang</a:t>
            </a:r>
            <a:r>
              <a:rPr lang="en-US" sz="1600" dirty="0" smtClean="0"/>
              <a:t> yang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berhak</a:t>
            </a:r>
            <a:r>
              <a:rPr lang="en-US" sz="1600" dirty="0" smtClean="0"/>
              <a:t>.</a:t>
            </a:r>
          </a:p>
          <a:p>
            <a:pPr marL="635000" lvl="1" indent="-342900" eaLnBrk="1" hangingPunct="1">
              <a:buFont typeface="+mj-lt"/>
              <a:buAutoNum type="arabicPeriod"/>
              <a:defRPr/>
            </a:pPr>
            <a:r>
              <a:rPr lang="en-US" sz="2000" dirty="0" err="1" smtClean="0"/>
              <a:t>Penambahan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(hardware / software) </a:t>
            </a:r>
          </a:p>
          <a:p>
            <a:pPr marL="944562" lvl="3" indent="-285750" eaLnBrk="1" hangingPunct="1">
              <a:defRPr/>
            </a:pPr>
            <a:r>
              <a:rPr lang="en-US" sz="1600" dirty="0" err="1" smtClean="0"/>
              <a:t>Penambahan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menyebabkan</a:t>
            </a:r>
            <a:r>
              <a:rPr lang="en-US" sz="1600" dirty="0" smtClean="0"/>
              <a:t> </a:t>
            </a:r>
            <a:r>
              <a:rPr lang="en-US" sz="1600" dirty="0" err="1" smtClean="0"/>
              <a:t>menurunnya</a:t>
            </a:r>
            <a:r>
              <a:rPr lang="en-US" sz="1600" dirty="0" smtClean="0"/>
              <a:t> </a:t>
            </a:r>
            <a:r>
              <a:rPr lang="en-US" sz="1600" dirty="0" err="1" smtClean="0"/>
              <a:t>tingkat</a:t>
            </a:r>
            <a:r>
              <a:rPr lang="en-US" sz="1600" dirty="0" smtClean="0"/>
              <a:t> security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berubahnya</a:t>
            </a:r>
            <a:r>
              <a:rPr lang="en-US" sz="1600" dirty="0" smtClean="0"/>
              <a:t> </a:t>
            </a:r>
            <a:r>
              <a:rPr lang="en-US" sz="1600" dirty="0" err="1" smtClean="0"/>
              <a:t>metode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mengoperasikan</a:t>
            </a:r>
            <a:r>
              <a:rPr lang="en-US" sz="1600" dirty="0" smtClean="0"/>
              <a:t> </a:t>
            </a:r>
            <a:r>
              <a:rPr lang="en-US" sz="1600" dirty="0" err="1" smtClean="0"/>
              <a:t>sistem</a:t>
            </a:r>
            <a:r>
              <a:rPr lang="en-US" sz="1600" dirty="0" smtClean="0"/>
              <a:t>.</a:t>
            </a:r>
          </a:p>
          <a:p>
            <a:pPr marL="944562" lvl="3" indent="-285750" eaLnBrk="1" hangingPunct="1">
              <a:defRPr/>
            </a:pPr>
            <a:r>
              <a:rPr lang="en-US" sz="1600" dirty="0" smtClean="0"/>
              <a:t>Operator </a:t>
            </a:r>
            <a:r>
              <a:rPr lang="en-US" sz="1600" dirty="0" err="1" smtClean="0"/>
              <a:t>dan</a:t>
            </a:r>
            <a:r>
              <a:rPr lang="en-US" sz="1600" dirty="0" smtClean="0"/>
              <a:t> administrator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belajar</a:t>
            </a:r>
            <a:r>
              <a:rPr lang="en-US" sz="1600" dirty="0" smtClean="0"/>
              <a:t> </a:t>
            </a:r>
            <a:r>
              <a:rPr lang="en-US" sz="1600" dirty="0" err="1" smtClean="0"/>
              <a:t>lagi</a:t>
            </a:r>
            <a:r>
              <a:rPr lang="en-US" sz="1600" dirty="0" smtClean="0"/>
              <a:t>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Contoh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 yang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992888" cy="5040560"/>
          </a:xfrm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  <a:defRPr/>
            </a:pPr>
            <a:r>
              <a:rPr lang="en-US" dirty="0" smtClean="0"/>
              <a:t>SO yang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 smtClean="0"/>
              <a:t>Secpoint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dilansir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situsnya</a:t>
            </a:r>
            <a:r>
              <a:rPr lang="en-US" dirty="0" smtClean="0"/>
              <a:t> (</a:t>
            </a:r>
            <a:r>
              <a:rPr lang="en-US" dirty="0" err="1" smtClean="0"/>
              <a:t>tahun</a:t>
            </a:r>
            <a:r>
              <a:rPr lang="en-US" dirty="0" smtClean="0"/>
              <a:t> 2013):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1600" dirty="0" err="1" smtClean="0"/>
              <a:t>OpenBSD</a:t>
            </a:r>
            <a:endParaRPr lang="en-US" sz="16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Linux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Mac OS X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Windows Server 2008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Windows Server 2000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Windows Vista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Windows Server 2003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Windows XP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HP-UX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Solaris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Biometrik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 smtClean="0"/>
              <a:t>identifikasi</a:t>
            </a:r>
            <a:r>
              <a:rPr lang="en-US" dirty="0"/>
              <a:t> </a:t>
            </a:r>
            <a:r>
              <a:rPr lang="en-US" dirty="0" smtClean="0"/>
              <a:t>Biometric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Biometrik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</a:t>
            </a:r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yang </a:t>
            </a:r>
            <a:r>
              <a:rPr lang="en-US" dirty="0" err="1"/>
              <a:t>lainya</a:t>
            </a:r>
            <a:r>
              <a:rPr lang="en-US" dirty="0"/>
              <a:t>. </a:t>
            </a:r>
            <a:r>
              <a:rPr lang="en-US" dirty="0" err="1"/>
              <a:t>Ciriyang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pembeda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pengelompokan</a:t>
            </a:r>
            <a:r>
              <a:rPr lang="en-US" dirty="0" smtClean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denganakurat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Fingerprint (</a:t>
            </a:r>
            <a:r>
              <a:rPr lang="en-US" b="1" dirty="0" err="1"/>
              <a:t>sidik</a:t>
            </a:r>
            <a:r>
              <a:rPr lang="en-US" b="1" dirty="0"/>
              <a:t> </a:t>
            </a:r>
            <a:r>
              <a:rPr lang="en-US" b="1" dirty="0" err="1"/>
              <a:t>jari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Sidik</a:t>
            </a:r>
            <a:r>
              <a:rPr lang="en-US" dirty="0"/>
              <a:t> </a:t>
            </a:r>
            <a:r>
              <a:rPr lang="en-US" dirty="0" err="1"/>
              <a:t>jari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yangunik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memilikinya,dan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lainnya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indentitas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wajah</a:t>
            </a:r>
            <a:r>
              <a:rPr lang="en-US" dirty="0"/>
              <a:t>, </a:t>
            </a:r>
            <a:r>
              <a:rPr lang="en-US" dirty="0" err="1"/>
              <a:t>tangan</a:t>
            </a:r>
            <a:r>
              <a:rPr lang="en-US" dirty="0"/>
              <a:t>, </a:t>
            </a:r>
            <a:r>
              <a:rPr lang="en-US" dirty="0" err="1"/>
              <a:t>suara,mata</a:t>
            </a:r>
            <a:r>
              <a:rPr lang="en-US" dirty="0"/>
              <a:t>,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, </a:t>
            </a:r>
            <a:r>
              <a:rPr lang="en-US" dirty="0" err="1"/>
              <a:t>telinga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 </a:t>
            </a:r>
            <a:r>
              <a:rPr lang="en-US" dirty="0" err="1"/>
              <a:t>sebagainya</a:t>
            </a:r>
            <a:r>
              <a:rPr lang="en-US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Keuntungan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kerugian</a:t>
            </a:r>
            <a:r>
              <a:rPr lang="en-US" b="1" dirty="0"/>
              <a:t> fingerprint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Keuntungan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canggih</a:t>
            </a:r>
            <a:r>
              <a:rPr lang="en-US" dirty="0" smtClean="0"/>
              <a:t>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Ketelitian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Stabilitas</a:t>
            </a:r>
            <a:r>
              <a:rPr lang="en-US" dirty="0" smtClean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menampung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fiture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komparatif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err="1" smtClean="0"/>
              <a:t>Kerugian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KerugianKemampuan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(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cacat</a:t>
            </a:r>
            <a:r>
              <a:rPr lang="en-US" dirty="0"/>
              <a:t> </a:t>
            </a:r>
            <a:r>
              <a:rPr lang="en-US" dirty="0" err="1"/>
              <a:t>jari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 smtClean="0"/>
              <a:t>kulit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Sensor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kotor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menjamin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diinterupsi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diganggu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Selain</a:t>
            </a:r>
            <a:r>
              <a:rPr lang="en-US" dirty="0" smtClean="0"/>
              <a:t> OS, </a:t>
            </a:r>
            <a:r>
              <a:rPr lang="en-US" dirty="0" err="1" smtClean="0"/>
              <a:t>Proteksi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pengamanan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pentingnya.Sistem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pengaksesan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lain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pengaksesan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menempati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pengamanan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Hand geometry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/>
              <a:t>Sistem</a:t>
            </a:r>
            <a:r>
              <a:rPr lang="en-US" dirty="0"/>
              <a:t> biometric hand geometry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autentikasi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(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cacat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Keuntungan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canggih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/>
              <a:t>pemakai</a:t>
            </a:r>
            <a:r>
              <a:rPr lang="en-US" dirty="0"/>
              <a:t> yang </a:t>
            </a:r>
            <a:r>
              <a:rPr lang="en-US" dirty="0" err="1" smtClean="0"/>
              <a:t>tinggi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Kerugian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Ketelitian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rendah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Mahal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Sukar</a:t>
            </a:r>
            <a:r>
              <a:rPr lang="en-US" dirty="0" smtClean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pamakai</a:t>
            </a:r>
            <a:r>
              <a:rPr lang="en-US" dirty="0"/>
              <a:t> (anak2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sedi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Hilang</a:t>
            </a:r>
            <a:r>
              <a:rPr lang="en-US" dirty="0" smtClean="0"/>
              <a:t> </a:t>
            </a:r>
            <a:r>
              <a:rPr lang="en-US" dirty="0" err="1"/>
              <a:t>jari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Eye </a:t>
            </a:r>
            <a:r>
              <a:rPr lang="pt-BR" b="1" dirty="0" smtClean="0"/>
              <a:t>Biometric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54461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lphaUcPeriod"/>
            </a:pPr>
            <a:r>
              <a:rPr lang="pt-BR" b="1" dirty="0" smtClean="0"/>
              <a:t>SISTEM RETINA BIOMETRIC</a:t>
            </a:r>
          </a:p>
          <a:p>
            <a:pPr marL="514350" indent="-514350">
              <a:buNone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biometric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yangcanggih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keakuratan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sertaproteksi</a:t>
            </a:r>
            <a:r>
              <a:rPr lang="en-US" dirty="0"/>
              <a:t> </a:t>
            </a:r>
            <a:r>
              <a:rPr lang="en-US" dirty="0" err="1"/>
              <a:t>yangkuat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bola </a:t>
            </a:r>
            <a:r>
              <a:rPr lang="en-US" dirty="0" err="1"/>
              <a:t>mata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err="1" smtClean="0"/>
              <a:t>Keuntungan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canggih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/>
              <a:t>ketelitian</a:t>
            </a:r>
            <a:r>
              <a:rPr lang="en-US" dirty="0"/>
              <a:t> yang </a:t>
            </a:r>
            <a:r>
              <a:rPr lang="en-US" dirty="0" err="1" smtClean="0"/>
              <a:t>tinggi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Stabilitas</a:t>
            </a:r>
            <a:r>
              <a:rPr lang="en-US" dirty="0" smtClean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 smtClean="0"/>
              <a:t>panjang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terlindung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tinggi</a:t>
            </a:r>
            <a:r>
              <a:rPr lang="en-US" dirty="0"/>
              <a:t> (</a:t>
            </a:r>
            <a:r>
              <a:rPr lang="en-US" dirty="0" err="1"/>
              <a:t>ras</a:t>
            </a:r>
            <a:r>
              <a:rPr lang="en-US" dirty="0"/>
              <a:t>, </a:t>
            </a:r>
            <a:r>
              <a:rPr lang="en-US" dirty="0" err="1"/>
              <a:t>suku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r>
              <a:rPr lang="en-US" dirty="0" err="1" smtClean="0"/>
              <a:t>Kerugian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Susah </a:t>
            </a:r>
            <a:r>
              <a:rPr lang="en-US" dirty="0" err="1" smtClean="0"/>
              <a:t>digunakan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mahal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5253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B. SISTEM IRIS BIOMETRIC </a:t>
            </a:r>
            <a:endParaRPr lang="en-US" b="1" dirty="0" smtClean="0"/>
          </a:p>
          <a:p>
            <a:pPr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biometric yang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canggih</a:t>
            </a:r>
            <a:r>
              <a:rPr lang="en-US" dirty="0"/>
              <a:t>, </a:t>
            </a:r>
            <a:r>
              <a:rPr lang="en-US" dirty="0" err="1"/>
              <a:t>keakuratanyang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proteksi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Keuntungan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canggih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/>
              <a:t>ketelitian</a:t>
            </a:r>
            <a:r>
              <a:rPr lang="en-US" dirty="0"/>
              <a:t> yang </a:t>
            </a:r>
            <a:r>
              <a:rPr lang="en-US" dirty="0" err="1" smtClean="0"/>
              <a:t>tinggi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/>
              <a:t>scannng</a:t>
            </a:r>
            <a:r>
              <a:rPr lang="en-US" dirty="0"/>
              <a:t> yang </a:t>
            </a:r>
            <a:r>
              <a:rPr lang="en-US" dirty="0" err="1" smtClean="0"/>
              <a:t>cepat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Kerugian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mahal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kesahatan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terganggu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Ancaman keamanan pada sistem 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Social engineering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Security </a:t>
            </a:r>
            <a:r>
              <a:rPr lang="en-US" dirty="0"/>
              <a:t>hole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servis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DOS attack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/>
              <a:t>via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smtClean="0"/>
              <a:t>web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Trojan</a:t>
            </a:r>
            <a:r>
              <a:rPr lang="en-US" dirty="0"/>
              <a:t>, backdoor, </a:t>
            </a:r>
            <a:r>
              <a:rPr lang="en-US" dirty="0" err="1"/>
              <a:t>rootkit</a:t>
            </a:r>
            <a:r>
              <a:rPr lang="en-US" dirty="0"/>
              <a:t>, </a:t>
            </a:r>
            <a:r>
              <a:rPr lang="en-US" dirty="0" err="1" smtClean="0"/>
              <a:t>keylogger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Virus</a:t>
            </a:r>
            <a:r>
              <a:rPr lang="en-US" dirty="0"/>
              <a:t>, </a:t>
            </a:r>
            <a:r>
              <a:rPr lang="en-US" dirty="0" smtClean="0"/>
              <a:t>worm</a:t>
            </a:r>
          </a:p>
          <a:p>
            <a:pPr>
              <a:buNone/>
            </a:pPr>
            <a:r>
              <a:rPr lang="en-US" dirty="0" smtClean="0"/>
              <a:t>Anatomy </a:t>
            </a:r>
            <a:r>
              <a:rPr lang="en-US" dirty="0"/>
              <a:t>of a </a:t>
            </a:r>
            <a:r>
              <a:rPr lang="en-US" dirty="0" smtClean="0"/>
              <a:t>hack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hacker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b="1" dirty="0"/>
              <a:t>Social </a:t>
            </a:r>
            <a:r>
              <a:rPr lang="en-US" b="1" dirty="0" smtClean="0"/>
              <a:t>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err="1" smtClean="0"/>
              <a:t>Ancaman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dirty="0" err="1" smtClean="0"/>
              <a:t>Mengaku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account </a:t>
            </a:r>
            <a:r>
              <a:rPr lang="en-US" dirty="0" smtClean="0"/>
              <a:t>user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Mengaku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user yang </a:t>
            </a:r>
            <a:r>
              <a:rPr lang="en-US" dirty="0" err="1"/>
              <a:t>sah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pengelola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smtClean="0"/>
              <a:t>account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/>
              <a:t>user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dirty="0" smtClean="0"/>
              <a:t>password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/>
              <a:t>password yang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 smtClean="0"/>
              <a:t>ditebak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Dan lain-lain</a:t>
            </a:r>
          </a:p>
          <a:p>
            <a:pPr>
              <a:buNone/>
            </a:pPr>
            <a:r>
              <a:rPr lang="en-US" b="1" dirty="0" err="1" smtClean="0"/>
              <a:t>Solusi</a:t>
            </a:r>
            <a:endParaRPr lang="en-US" b="1" dirty="0" smtClean="0"/>
          </a:p>
          <a:p>
            <a:pPr>
              <a:buNone/>
            </a:pPr>
            <a:r>
              <a:rPr lang="en-US" b="1" dirty="0"/>
              <a:t>	</a:t>
            </a:r>
            <a:r>
              <a:rPr lang="en-US" dirty="0" err="1" smtClean="0"/>
              <a:t>Mendidik</a:t>
            </a:r>
            <a:r>
              <a:rPr lang="en-US" dirty="0" smtClean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level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operator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/>
              <a:t>Keamanan</a:t>
            </a:r>
            <a:r>
              <a:rPr lang="en-US" b="1" dirty="0"/>
              <a:t> </a:t>
            </a:r>
            <a:r>
              <a:rPr lang="en-US" b="1" dirty="0" err="1" smtClean="0"/>
              <a:t>fisik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8052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err="1" smtClean="0"/>
              <a:t>Ancaman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Pembobolan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Penyalahgunaan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account </a:t>
            </a:r>
            <a:r>
              <a:rPr lang="en-US" dirty="0"/>
              <a:t>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yang </a:t>
            </a:r>
            <a:r>
              <a:rPr lang="en-US" dirty="0" err="1"/>
              <a:t>ditinggal</a:t>
            </a:r>
            <a:r>
              <a:rPr lang="en-US" dirty="0"/>
              <a:t> </a:t>
            </a:r>
            <a:r>
              <a:rPr lang="en-US" dirty="0" err="1"/>
              <a:t>pergi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smtClean="0"/>
              <a:t>user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Sabotase</a:t>
            </a:r>
            <a:r>
              <a:rPr lang="en-US" dirty="0" smtClean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(</a:t>
            </a:r>
            <a:r>
              <a:rPr lang="en-US" dirty="0" err="1"/>
              <a:t>kabel</a:t>
            </a:r>
            <a:r>
              <a:rPr lang="en-US" dirty="0"/>
              <a:t>, router, hub </a:t>
            </a:r>
            <a:r>
              <a:rPr lang="en-US" dirty="0" err="1"/>
              <a:t>dan</a:t>
            </a:r>
            <a:r>
              <a:rPr lang="en-US" dirty="0"/>
              <a:t> lain-lain)Dan </a:t>
            </a:r>
            <a:r>
              <a:rPr lang="en-US" dirty="0" smtClean="0"/>
              <a:t>lain-lain</a:t>
            </a:r>
          </a:p>
          <a:p>
            <a:pPr>
              <a:buNone/>
            </a:pPr>
            <a:r>
              <a:rPr lang="en-US" b="1" dirty="0" err="1" smtClean="0"/>
              <a:t>Solusi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/>
              <a:t>bangunan</a:t>
            </a:r>
            <a:r>
              <a:rPr lang="en-US" dirty="0"/>
              <a:t> yang </a:t>
            </a:r>
            <a:r>
              <a:rPr lang="en-US" dirty="0" err="1"/>
              <a:t>kokoh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pintu-pintu</a:t>
            </a:r>
            <a:r>
              <a:rPr lang="en-US" dirty="0"/>
              <a:t> yang </a:t>
            </a:r>
            <a:r>
              <a:rPr lang="en-US" dirty="0" err="1" smtClean="0"/>
              <a:t>terkunci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Pemasangan</a:t>
            </a:r>
            <a:r>
              <a:rPr lang="en-US" dirty="0" smtClean="0"/>
              <a:t> </a:t>
            </a:r>
            <a:r>
              <a:rPr lang="en-US" dirty="0"/>
              <a:t>screen </a:t>
            </a:r>
            <a:r>
              <a:rPr lang="en-US" dirty="0" smtClean="0"/>
              <a:t>saver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Pengamanan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CPU </a:t>
            </a:r>
            <a:r>
              <a:rPr lang="en-US" dirty="0" err="1"/>
              <a:t>ditempatkan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 smtClean="0"/>
              <a:t>aman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Kabel</a:t>
            </a:r>
            <a:r>
              <a:rPr lang="en-US" dirty="0" smtClean="0"/>
              <a:t> → </a:t>
            </a:r>
            <a:r>
              <a:rPr lang="en-US" dirty="0" err="1" smtClean="0"/>
              <a:t>direl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Router</a:t>
            </a:r>
            <a:r>
              <a:rPr lang="en-US" dirty="0"/>
              <a:t>, hub </a:t>
            </a:r>
            <a:r>
              <a:rPr lang="en-US" dirty="0" smtClean="0"/>
              <a:t>→ </a:t>
            </a:r>
            <a:r>
              <a:rPr lang="en-US" dirty="0" err="1"/>
              <a:t>ditempatkan</a:t>
            </a:r>
            <a:r>
              <a:rPr lang="en-US" dirty="0"/>
              <a:t> yang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jangkauan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b="1" dirty="0"/>
              <a:t>Security hole </a:t>
            </a:r>
            <a:r>
              <a:rPr lang="en-US" b="1" dirty="0" err="1"/>
              <a:t>pada</a:t>
            </a:r>
            <a:r>
              <a:rPr lang="en-US" b="1" dirty="0"/>
              <a:t> OS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servis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7332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err="1" smtClean="0"/>
              <a:t>Ancaman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Buffer </a:t>
            </a:r>
            <a:r>
              <a:rPr lang="en-US" dirty="0"/>
              <a:t>over </a:t>
            </a:r>
            <a:r>
              <a:rPr lang="en-US" dirty="0" smtClean="0"/>
              <a:t>flow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/>
              <a:t>Buffer overflow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Attacker </a:t>
            </a:r>
            <a:r>
              <a:rPr lang="en-US" dirty="0" err="1"/>
              <a:t>memberikan</a:t>
            </a:r>
            <a:r>
              <a:rPr lang="en-US" dirty="0"/>
              <a:t> input yang </a:t>
            </a:r>
            <a:r>
              <a:rPr lang="en-US" dirty="0" err="1"/>
              <a:t>berlebihan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program yang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jalankan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program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muatan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memory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mengalokasikannya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Attacker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menindih</a:t>
            </a:r>
            <a:r>
              <a:rPr lang="en-US" dirty="0"/>
              <a:t> data </a:t>
            </a:r>
            <a:r>
              <a:rPr lang="en-US" dirty="0" err="1"/>
              <a:t>pada</a:t>
            </a:r>
            <a:r>
              <a:rPr lang="en-US" dirty="0"/>
              <a:t> program </a:t>
            </a:r>
            <a:r>
              <a:rPr lang="en-US" dirty="0" err="1"/>
              <a:t>dan</a:t>
            </a:r>
            <a:r>
              <a:rPr lang="en-US" dirty="0"/>
              <a:t> men-takeover </a:t>
            </a:r>
            <a:r>
              <a:rPr lang="en-US" dirty="0" err="1"/>
              <a:t>kontroll</a:t>
            </a:r>
            <a:r>
              <a:rPr lang="en-US" dirty="0"/>
              <a:t> program yang </a:t>
            </a:r>
            <a:r>
              <a:rPr lang="en-US" dirty="0" err="1"/>
              <a:t>dieksekusi</a:t>
            </a:r>
            <a:r>
              <a:rPr lang="en-US" dirty="0"/>
              <a:t> attacker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Buffer </a:t>
            </a:r>
            <a:r>
              <a:rPr lang="en-US" dirty="0"/>
              <a:t>overflow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c, </a:t>
            </a:r>
            <a:r>
              <a:rPr lang="en-US" dirty="0" err="1"/>
              <a:t>c++</a:t>
            </a:r>
            <a:r>
              <a:rPr lang="en-US" dirty="0"/>
              <a:t>, </a:t>
            </a:r>
            <a:r>
              <a:rPr lang="en-US" dirty="0" err="1"/>
              <a:t>fortran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assembly,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pengecekan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input </a:t>
            </a:r>
            <a:r>
              <a:rPr lang="en-US" dirty="0" err="1"/>
              <a:t>ketika</a:t>
            </a:r>
            <a:r>
              <a:rPr lang="en-US" dirty="0"/>
              <a:t> program </a:t>
            </a:r>
            <a:r>
              <a:rPr lang="en-US" dirty="0" err="1"/>
              <a:t>dieksekusi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Buffer overflow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menyebatkan</a:t>
            </a:r>
            <a:r>
              <a:rPr lang="en-US" dirty="0"/>
              <a:t> crash </a:t>
            </a:r>
            <a:r>
              <a:rPr lang="en-US" dirty="0" err="1"/>
              <a:t>pada</a:t>
            </a:r>
            <a:r>
              <a:rPr lang="en-US" dirty="0"/>
              <a:t> program,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mempersilahkan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Attacker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mengeksekusi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koding</a:t>
            </a:r>
            <a:r>
              <a:rPr lang="en-US" dirty="0"/>
              <a:t> </a:t>
            </a:r>
            <a:r>
              <a:rPr lang="en-US" dirty="0" err="1"/>
              <a:t>jahatnya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target,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alih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root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Buffer overflow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Installasi</a:t>
            </a:r>
            <a:r>
              <a:rPr lang="en-US" dirty="0" smtClean="0"/>
              <a:t> </a:t>
            </a:r>
            <a:r>
              <a:rPr lang="en-US" dirty="0"/>
              <a:t>default yang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 smtClean="0"/>
              <a:t>diexploit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Dan </a:t>
            </a:r>
            <a:r>
              <a:rPr lang="en-US" dirty="0"/>
              <a:t>lain-lain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Buffer overflow (3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err="1" smtClean="0"/>
              <a:t>Pencegahan</a:t>
            </a:r>
            <a:r>
              <a:rPr lang="en-US" b="1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Sisi</a:t>
            </a:r>
            <a:r>
              <a:rPr lang="en-US" dirty="0" smtClean="0"/>
              <a:t> Programmer: </a:t>
            </a:r>
            <a:r>
              <a:rPr lang="en-US" dirty="0" smtClean="0"/>
              <a:t>Coding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teliti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sabar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kekeliruan</a:t>
            </a:r>
            <a:r>
              <a:rPr lang="en-US" dirty="0"/>
              <a:t> coding yang </a:t>
            </a:r>
            <a:r>
              <a:rPr lang="en-US" dirty="0" err="1"/>
              <a:t>menyebabkan</a:t>
            </a:r>
            <a:r>
              <a:rPr lang="en-US" dirty="0"/>
              <a:t> buffer over flow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dihindari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Sisi</a:t>
            </a:r>
            <a:r>
              <a:rPr lang="en-US" dirty="0" smtClean="0"/>
              <a:t> User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bug-bug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milis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situs-situs</a:t>
            </a:r>
            <a:r>
              <a:rPr lang="en-US" dirty="0" smtClean="0"/>
              <a:t> </a:t>
            </a:r>
            <a:r>
              <a:rPr lang="en-US" dirty="0" err="1"/>
              <a:t>keamanan</a:t>
            </a:r>
            <a:r>
              <a:rPr lang="en-US" dirty="0"/>
              <a:t> (Securityfocus.com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lain</a:t>
            </a:r>
          </a:p>
          <a:p>
            <a:pPr lvl="1">
              <a:buNone/>
            </a:pPr>
            <a:r>
              <a:rPr lang="en-US" dirty="0" smtClean="0"/>
              <a:t>lain)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Update</a:t>
            </a:r>
            <a:r>
              <a:rPr lang="en-US" dirty="0"/>
              <a:t>..update…</a:t>
            </a:r>
            <a:r>
              <a:rPr lang="en-US" dirty="0" err="1"/>
              <a:t>dan</a:t>
            </a:r>
            <a:r>
              <a:rPr lang="en-US" dirty="0"/>
              <a:t> update!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Kesalahan</a:t>
            </a:r>
            <a:r>
              <a:rPr lang="en-US" b="1" dirty="0"/>
              <a:t> </a:t>
            </a:r>
            <a:r>
              <a:rPr lang="en-US" b="1" dirty="0" err="1"/>
              <a:t>konfigurasi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Ancaman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host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berhak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Privilege </a:t>
            </a:r>
            <a:r>
              <a:rPr lang="en-US" dirty="0"/>
              <a:t>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diexploitasi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Dan lain-lain</a:t>
            </a:r>
          </a:p>
          <a:p>
            <a:pPr>
              <a:buNone/>
            </a:pPr>
            <a:r>
              <a:rPr lang="en-US" dirty="0" err="1" smtClean="0"/>
              <a:t>Pencegahan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host yang </a:t>
            </a:r>
            <a:r>
              <a:rPr lang="en-US" dirty="0" err="1" smtClean="0"/>
              <a:t>ketat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/>
              <a:t>privilege yang </a:t>
            </a:r>
            <a:r>
              <a:rPr lang="en-US" dirty="0" err="1"/>
              <a:t>ketat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/>
              <a:t>Installasi</a:t>
            </a:r>
            <a:r>
              <a:rPr lang="en-US" b="1" dirty="0"/>
              <a:t> default </a:t>
            </a:r>
            <a:r>
              <a:rPr lang="en-US" b="1" dirty="0" err="1" smtClean="0"/>
              <a:t>Pencegahan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/>
              <a:t>Ancaman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Servis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smtClean="0"/>
              <a:t>resource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servis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bug-bug yang </a:t>
            </a:r>
            <a:r>
              <a:rPr lang="en-US" dirty="0" err="1" smtClean="0"/>
              <a:t>ditemukan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Servis-servis</a:t>
            </a:r>
            <a:r>
              <a:rPr lang="en-US" dirty="0" smtClean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port </a:t>
            </a:r>
            <a:r>
              <a:rPr lang="en-US" dirty="0" err="1" smtClean="0"/>
              <a:t>komunikasi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Password </a:t>
            </a:r>
            <a:r>
              <a:rPr lang="en-US" dirty="0"/>
              <a:t>default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khalayak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Sample </a:t>
            </a:r>
            <a:r>
              <a:rPr lang="en-US" dirty="0"/>
              <a:t>program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diexploitasi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Dan lain-lain</a:t>
            </a:r>
          </a:p>
          <a:p>
            <a:pPr>
              <a:buNone/>
            </a:pPr>
            <a:r>
              <a:rPr lang="en-US" b="1" dirty="0" err="1" smtClean="0"/>
              <a:t>Pencegahan</a:t>
            </a:r>
            <a:endParaRPr lang="en-US" b="1" dirty="0" smtClean="0"/>
          </a:p>
          <a:p>
            <a:pPr>
              <a:buNone/>
            </a:pPr>
            <a:r>
              <a:rPr lang="en-US" b="1" dirty="0"/>
              <a:t>	</a:t>
            </a:r>
            <a:r>
              <a:rPr lang="en-US" dirty="0" err="1" smtClean="0"/>
              <a:t>Nyalakan</a:t>
            </a:r>
            <a:r>
              <a:rPr lang="en-US" dirty="0" smtClean="0"/>
              <a:t> </a:t>
            </a:r>
            <a:r>
              <a:rPr lang="en-US" dirty="0" err="1"/>
              <a:t>servis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 smtClean="0"/>
              <a:t>saja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Konfigurasikan</a:t>
            </a:r>
            <a:r>
              <a:rPr lang="en-US" dirty="0" smtClean="0"/>
              <a:t> </a:t>
            </a:r>
            <a:r>
              <a:rPr lang="en-US" dirty="0"/>
              <a:t>seaman </a:t>
            </a:r>
            <a:r>
              <a:rPr lang="en-US" dirty="0" err="1" smtClean="0"/>
              <a:t>mungkin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Buang</a:t>
            </a:r>
            <a:r>
              <a:rPr lang="en-US" dirty="0" smtClean="0"/>
              <a:t> </a:t>
            </a:r>
            <a:r>
              <a:rPr lang="en-US" dirty="0" err="1"/>
              <a:t>semua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installasi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Kemanan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dimodifikasi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terotorisasi</a:t>
            </a:r>
            <a:r>
              <a:rPr lang="en-US" dirty="0"/>
              <a:t>. </a:t>
            </a:r>
            <a:r>
              <a:rPr lang="en-US" dirty="0" err="1"/>
              <a:t>Pengamanan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, </a:t>
            </a:r>
            <a:r>
              <a:rPr lang="en-US" dirty="0" err="1"/>
              <a:t>manajerial</a:t>
            </a:r>
            <a:r>
              <a:rPr lang="en-US" dirty="0"/>
              <a:t>, </a:t>
            </a:r>
            <a:r>
              <a:rPr lang="en-US" dirty="0" err="1"/>
              <a:t>legalitas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politis</a:t>
            </a:r>
            <a:r>
              <a:rPr lang="en-US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669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sv-SE" dirty="0" smtClean="0"/>
              <a:t>Keamanan system operasi dapat kita dapatkan dengan menggunakan</a:t>
            </a:r>
          </a:p>
          <a:p>
            <a:pPr>
              <a:buNone/>
            </a:pPr>
            <a:r>
              <a:rPr lang="sv-SE" dirty="0"/>
              <a:t>	</a:t>
            </a:r>
            <a:r>
              <a:rPr lang="en-US" dirty="0" smtClean="0"/>
              <a:t>protocol </a:t>
            </a:r>
            <a:r>
              <a:rPr lang="en-US" dirty="0"/>
              <a:t>user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proaktif</a:t>
            </a:r>
            <a:r>
              <a:rPr lang="en-US" dirty="0" smtClean="0"/>
              <a:t> password,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firewall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enkripsi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mendukung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logging</a:t>
            </a:r>
            <a:r>
              <a:rPr lang="en-US" dirty="0"/>
              <a:t>,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 smtClean="0"/>
              <a:t>penyusup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/>
              <a:t>system file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User </a:t>
            </a:r>
            <a:r>
              <a:rPr lang="en-US" dirty="0"/>
              <a:t>Datagram Protocol  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transpor</a:t>
            </a:r>
            <a:r>
              <a:rPr lang="en-US" dirty="0"/>
              <a:t> TCP/IP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andal</a:t>
            </a:r>
            <a:r>
              <a:rPr lang="en-US" dirty="0"/>
              <a:t> (unreliable),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(connectionless) </a:t>
            </a:r>
            <a:r>
              <a:rPr lang="en-US" dirty="0" err="1"/>
              <a:t>antara</a:t>
            </a:r>
            <a:r>
              <a:rPr lang="en-US" dirty="0"/>
              <a:t> host-host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TCP/IP.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RFC 768.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094E421-727A-4BDE-90B4-13BE7F5C0F74}"/>
              </a:ext>
            </a:extLst>
          </p:cNvPr>
          <p:cNvSpPr/>
          <p:nvPr/>
        </p:nvSpPr>
        <p:spPr>
          <a:xfrm>
            <a:off x="0" y="548680"/>
            <a:ext cx="9144000" cy="6309320"/>
          </a:xfrm>
          <a:custGeom>
            <a:avLst/>
            <a:gdLst>
              <a:gd name="connsiteX0" fmla="*/ 8347038 w 8940213"/>
              <a:gd name="connsiteY0" fmla="*/ 1282953 h 5891632"/>
              <a:gd name="connsiteX1" fmla="*/ 8330527 w 8940213"/>
              <a:gd name="connsiteY1" fmla="*/ 1292777 h 5891632"/>
              <a:gd name="connsiteX2" fmla="*/ 8331181 w 8940213"/>
              <a:gd name="connsiteY2" fmla="*/ 1292655 h 5891632"/>
              <a:gd name="connsiteX3" fmla="*/ 8349072 w 8940213"/>
              <a:gd name="connsiteY3" fmla="*/ 1282953 h 5891632"/>
              <a:gd name="connsiteX4" fmla="*/ 4480436 w 8940213"/>
              <a:gd name="connsiteY4" fmla="*/ 479 h 5891632"/>
              <a:gd name="connsiteX5" fmla="*/ 4589011 w 8940213"/>
              <a:gd name="connsiteY5" fmla="*/ 57133 h 5891632"/>
              <a:gd name="connsiteX6" fmla="*/ 4578016 w 8940213"/>
              <a:gd name="connsiteY6" fmla="*/ 181742 h 5891632"/>
              <a:gd name="connsiteX7" fmla="*/ 4548695 w 8940213"/>
              <a:gd name="connsiteY7" fmla="*/ 223277 h 5891632"/>
              <a:gd name="connsiteX8" fmla="*/ 4609779 w 8940213"/>
              <a:gd name="connsiteY8" fmla="*/ 259927 h 5891632"/>
              <a:gd name="connsiteX9" fmla="*/ 4818680 w 8940213"/>
              <a:gd name="connsiteY9" fmla="*/ 258706 h 5891632"/>
              <a:gd name="connsiteX10" fmla="*/ 4846168 w 8940213"/>
              <a:gd name="connsiteY10" fmla="*/ 265730 h 5891632"/>
              <a:gd name="connsiteX11" fmla="*/ 4847158 w 8940213"/>
              <a:gd name="connsiteY11" fmla="*/ 270624 h 5891632"/>
              <a:gd name="connsiteX12" fmla="*/ 4864916 w 8940213"/>
              <a:gd name="connsiteY12" fmla="*/ 267688 h 5891632"/>
              <a:gd name="connsiteX13" fmla="*/ 5088478 w 8940213"/>
              <a:gd name="connsiteY13" fmla="*/ 267688 h 5891632"/>
              <a:gd name="connsiteX14" fmla="*/ 5155670 w 8940213"/>
              <a:gd name="connsiteY14" fmla="*/ 306780 h 5891632"/>
              <a:gd name="connsiteX15" fmla="*/ 5148340 w 8940213"/>
              <a:gd name="connsiteY15" fmla="*/ 371527 h 5891632"/>
              <a:gd name="connsiteX16" fmla="*/ 5104360 w 8940213"/>
              <a:gd name="connsiteY16" fmla="*/ 450936 h 5891632"/>
              <a:gd name="connsiteX17" fmla="*/ 5203314 w 8940213"/>
              <a:gd name="connsiteY17" fmla="*/ 525456 h 5891632"/>
              <a:gd name="connsiteX18" fmla="*/ 5323036 w 8940213"/>
              <a:gd name="connsiteY18" fmla="*/ 482698 h 5891632"/>
              <a:gd name="connsiteX19" fmla="*/ 5314484 w 8940213"/>
              <a:gd name="connsiteY19" fmla="*/ 384967 h 5891632"/>
              <a:gd name="connsiteX20" fmla="*/ 5280278 w 8940213"/>
              <a:gd name="connsiteY20" fmla="*/ 321440 h 5891632"/>
              <a:gd name="connsiteX21" fmla="*/ 5357241 w 8940213"/>
              <a:gd name="connsiteY21" fmla="*/ 267688 h 5891632"/>
              <a:gd name="connsiteX22" fmla="*/ 5580804 w 8940213"/>
              <a:gd name="connsiteY22" fmla="*/ 267688 h 5891632"/>
              <a:gd name="connsiteX23" fmla="*/ 5602640 w 8940213"/>
              <a:gd name="connsiteY23" fmla="*/ 272880 h 5891632"/>
              <a:gd name="connsiteX24" fmla="*/ 5604414 w 8940213"/>
              <a:gd name="connsiteY24" fmla="*/ 279024 h 5891632"/>
              <a:gd name="connsiteX25" fmla="*/ 5608263 w 8940213"/>
              <a:gd name="connsiteY25" fmla="*/ 272364 h 5891632"/>
              <a:gd name="connsiteX26" fmla="*/ 5644608 w 8940213"/>
              <a:gd name="connsiteY26" fmla="*/ 265645 h 5891632"/>
              <a:gd name="connsiteX27" fmla="*/ 5844958 w 8940213"/>
              <a:gd name="connsiteY27" fmla="*/ 265645 h 5891632"/>
              <a:gd name="connsiteX28" fmla="*/ 5908483 w 8940213"/>
              <a:gd name="connsiteY28" fmla="*/ 290077 h 5891632"/>
              <a:gd name="connsiteX29" fmla="*/ 5904820 w 8940213"/>
              <a:gd name="connsiteY29" fmla="*/ 370706 h 5891632"/>
              <a:gd name="connsiteX30" fmla="*/ 5865726 w 8940213"/>
              <a:gd name="connsiteY30" fmla="*/ 440341 h 5891632"/>
              <a:gd name="connsiteX31" fmla="*/ 5937805 w 8940213"/>
              <a:gd name="connsiteY31" fmla="*/ 516083 h 5891632"/>
              <a:gd name="connsiteX32" fmla="*/ 6081959 w 8940213"/>
              <a:gd name="connsiteY32" fmla="*/ 483098 h 5891632"/>
              <a:gd name="connsiteX33" fmla="*/ 6074629 w 8940213"/>
              <a:gd name="connsiteY33" fmla="*/ 378036 h 5891632"/>
              <a:gd name="connsiteX34" fmla="*/ 6040422 w 8940213"/>
              <a:gd name="connsiteY34" fmla="*/ 323062 h 5891632"/>
              <a:gd name="connsiteX35" fmla="*/ 6110056 w 8940213"/>
              <a:gd name="connsiteY35" fmla="*/ 266865 h 5891632"/>
              <a:gd name="connsiteX36" fmla="*/ 6348277 w 8940213"/>
              <a:gd name="connsiteY36" fmla="*/ 265645 h 5891632"/>
              <a:gd name="connsiteX37" fmla="*/ 6369046 w 8940213"/>
              <a:gd name="connsiteY37" fmla="*/ 274960 h 5891632"/>
              <a:gd name="connsiteX38" fmla="*/ 6370190 w 8940213"/>
              <a:gd name="connsiteY38" fmla="*/ 284901 h 5891632"/>
              <a:gd name="connsiteX39" fmla="*/ 6372195 w 8940213"/>
              <a:gd name="connsiteY39" fmla="*/ 274604 h 5891632"/>
              <a:gd name="connsiteX40" fmla="*/ 6397792 w 8940213"/>
              <a:gd name="connsiteY40" fmla="*/ 267904 h 5891632"/>
              <a:gd name="connsiteX41" fmla="*/ 6598143 w 8940213"/>
              <a:gd name="connsiteY41" fmla="*/ 267904 h 5891632"/>
              <a:gd name="connsiteX42" fmla="*/ 6644565 w 8940213"/>
              <a:gd name="connsiteY42" fmla="*/ 260574 h 5891632"/>
              <a:gd name="connsiteX43" fmla="*/ 6653117 w 8940213"/>
              <a:gd name="connsiteY43" fmla="*/ 193383 h 5891632"/>
              <a:gd name="connsiteX44" fmla="*/ 6649452 w 8940213"/>
              <a:gd name="connsiteY44" fmla="*/ 45563 h 5891632"/>
              <a:gd name="connsiteX45" fmla="*/ 6873013 w 8940213"/>
              <a:gd name="connsiteY45" fmla="*/ 63888 h 5891632"/>
              <a:gd name="connsiteX46" fmla="*/ 6863241 w 8940213"/>
              <a:gd name="connsiteY46" fmla="*/ 186053 h 5891632"/>
              <a:gd name="connsiteX47" fmla="*/ 6833921 w 8940213"/>
              <a:gd name="connsiteY47" fmla="*/ 231254 h 5891632"/>
              <a:gd name="connsiteX48" fmla="*/ 6899891 w 8940213"/>
              <a:gd name="connsiteY48" fmla="*/ 269125 h 5891632"/>
              <a:gd name="connsiteX49" fmla="*/ 7100242 w 8940213"/>
              <a:gd name="connsiteY49" fmla="*/ 267904 h 5891632"/>
              <a:gd name="connsiteX50" fmla="*/ 7139067 w 8940213"/>
              <a:gd name="connsiteY50" fmla="*/ 286801 h 5891632"/>
              <a:gd name="connsiteX51" fmla="*/ 7139318 w 8940213"/>
              <a:gd name="connsiteY51" fmla="*/ 290211 h 5891632"/>
              <a:gd name="connsiteX52" fmla="*/ 7139654 w 8940213"/>
              <a:gd name="connsiteY52" fmla="*/ 284020 h 5891632"/>
              <a:gd name="connsiteX53" fmla="*/ 7182430 w 8940213"/>
              <a:gd name="connsiteY53" fmla="*/ 262204 h 5891632"/>
              <a:gd name="connsiteX54" fmla="*/ 7377895 w 8940213"/>
              <a:gd name="connsiteY54" fmla="*/ 263424 h 5891632"/>
              <a:gd name="connsiteX55" fmla="*/ 7419430 w 8940213"/>
              <a:gd name="connsiteY55" fmla="*/ 254874 h 5891632"/>
              <a:gd name="connsiteX56" fmla="*/ 7425540 w 8940213"/>
              <a:gd name="connsiteY56" fmla="*/ 191347 h 5891632"/>
              <a:gd name="connsiteX57" fmla="*/ 7420652 w 8940213"/>
              <a:gd name="connsiteY57" fmla="*/ 43528 h 5891632"/>
              <a:gd name="connsiteX58" fmla="*/ 7644215 w 8940213"/>
              <a:gd name="connsiteY58" fmla="*/ 60631 h 5891632"/>
              <a:gd name="connsiteX59" fmla="*/ 7633220 w 8940213"/>
              <a:gd name="connsiteY59" fmla="*/ 185239 h 5891632"/>
              <a:gd name="connsiteX60" fmla="*/ 7603899 w 8940213"/>
              <a:gd name="connsiteY60" fmla="*/ 226775 h 5891632"/>
              <a:gd name="connsiteX61" fmla="*/ 7664983 w 8940213"/>
              <a:gd name="connsiteY61" fmla="*/ 263424 h 5891632"/>
              <a:gd name="connsiteX62" fmla="*/ 7873884 w 8940213"/>
              <a:gd name="connsiteY62" fmla="*/ 262204 h 5891632"/>
              <a:gd name="connsiteX63" fmla="*/ 7901371 w 8940213"/>
              <a:gd name="connsiteY63" fmla="*/ 269228 h 5891632"/>
              <a:gd name="connsiteX64" fmla="*/ 7902361 w 8940213"/>
              <a:gd name="connsiteY64" fmla="*/ 274123 h 5891632"/>
              <a:gd name="connsiteX65" fmla="*/ 7920120 w 8940213"/>
              <a:gd name="connsiteY65" fmla="*/ 271186 h 5891632"/>
              <a:gd name="connsiteX66" fmla="*/ 8143682 w 8940213"/>
              <a:gd name="connsiteY66" fmla="*/ 271186 h 5891632"/>
              <a:gd name="connsiteX67" fmla="*/ 8210873 w 8940213"/>
              <a:gd name="connsiteY67" fmla="*/ 310279 h 5891632"/>
              <a:gd name="connsiteX68" fmla="*/ 8203543 w 8940213"/>
              <a:gd name="connsiteY68" fmla="*/ 375026 h 5891632"/>
              <a:gd name="connsiteX69" fmla="*/ 8159564 w 8940213"/>
              <a:gd name="connsiteY69" fmla="*/ 454435 h 5891632"/>
              <a:gd name="connsiteX70" fmla="*/ 8258518 w 8940213"/>
              <a:gd name="connsiteY70" fmla="*/ 528955 h 5891632"/>
              <a:gd name="connsiteX71" fmla="*/ 8378240 w 8940213"/>
              <a:gd name="connsiteY71" fmla="*/ 486197 h 5891632"/>
              <a:gd name="connsiteX72" fmla="*/ 8369687 w 8940213"/>
              <a:gd name="connsiteY72" fmla="*/ 388465 h 5891632"/>
              <a:gd name="connsiteX73" fmla="*/ 8335482 w 8940213"/>
              <a:gd name="connsiteY73" fmla="*/ 324939 h 5891632"/>
              <a:gd name="connsiteX74" fmla="*/ 8412445 w 8940213"/>
              <a:gd name="connsiteY74" fmla="*/ 271186 h 5891632"/>
              <a:gd name="connsiteX75" fmla="*/ 8636008 w 8940213"/>
              <a:gd name="connsiteY75" fmla="*/ 271186 h 5891632"/>
              <a:gd name="connsiteX76" fmla="*/ 8664105 w 8940213"/>
              <a:gd name="connsiteY76" fmla="*/ 298063 h 5891632"/>
              <a:gd name="connsiteX77" fmla="*/ 8662883 w 8940213"/>
              <a:gd name="connsiteY77" fmla="*/ 521625 h 5891632"/>
              <a:gd name="connsiteX78" fmla="*/ 8628678 w 8940213"/>
              <a:gd name="connsiteY78" fmla="*/ 587595 h 5891632"/>
              <a:gd name="connsiteX79" fmla="*/ 8556601 w 8940213"/>
              <a:gd name="connsiteY79" fmla="*/ 580265 h 5891632"/>
              <a:gd name="connsiteX80" fmla="*/ 8479637 w 8940213"/>
              <a:gd name="connsiteY80" fmla="*/ 538729 h 5891632"/>
              <a:gd name="connsiteX81" fmla="*/ 8405115 w 8940213"/>
              <a:gd name="connsiteY81" fmla="*/ 629132 h 5891632"/>
              <a:gd name="connsiteX82" fmla="*/ 8445430 w 8940213"/>
              <a:gd name="connsiteY82" fmla="*/ 757404 h 5891632"/>
              <a:gd name="connsiteX83" fmla="*/ 8543161 w 8940213"/>
              <a:gd name="connsiteY83" fmla="*/ 751296 h 5891632"/>
              <a:gd name="connsiteX84" fmla="*/ 8600581 w 8940213"/>
              <a:gd name="connsiteY84" fmla="*/ 713424 h 5891632"/>
              <a:gd name="connsiteX85" fmla="*/ 8660441 w 8940213"/>
              <a:gd name="connsiteY85" fmla="*/ 790388 h 5891632"/>
              <a:gd name="connsiteX86" fmla="*/ 8661663 w 8940213"/>
              <a:gd name="connsiteY86" fmla="*/ 1018838 h 5891632"/>
              <a:gd name="connsiteX87" fmla="*/ 8629899 w 8940213"/>
              <a:gd name="connsiteY87" fmla="*/ 1040828 h 5891632"/>
              <a:gd name="connsiteX88" fmla="*/ 8628152 w 8940213"/>
              <a:gd name="connsiteY88" fmla="*/ 1040828 h 5891632"/>
              <a:gd name="connsiteX89" fmla="*/ 8628152 w 8940213"/>
              <a:gd name="connsiteY89" fmla="*/ 1041378 h 5891632"/>
              <a:gd name="connsiteX90" fmla="*/ 8629797 w 8940213"/>
              <a:gd name="connsiteY90" fmla="*/ 1041378 h 5891632"/>
              <a:gd name="connsiteX91" fmla="*/ 8662782 w 8940213"/>
              <a:gd name="connsiteY91" fmla="*/ 1076806 h 5891632"/>
              <a:gd name="connsiteX92" fmla="*/ 8662782 w 8940213"/>
              <a:gd name="connsiteY92" fmla="*/ 1176980 h 5891632"/>
              <a:gd name="connsiteX93" fmla="*/ 8662782 w 8940213"/>
              <a:gd name="connsiteY93" fmla="*/ 1234399 h 5891632"/>
              <a:gd name="connsiteX94" fmla="*/ 8662782 w 8940213"/>
              <a:gd name="connsiteY94" fmla="*/ 1296701 h 5891632"/>
              <a:gd name="connsiteX95" fmla="*/ 8606587 w 8940213"/>
              <a:gd name="connsiteY95" fmla="*/ 1372445 h 5891632"/>
              <a:gd name="connsiteX96" fmla="*/ 8546725 w 8940213"/>
              <a:gd name="connsiteY96" fmla="*/ 1337016 h 5891632"/>
              <a:gd name="connsiteX97" fmla="*/ 8448993 w 8940213"/>
              <a:gd name="connsiteY97" fmla="*/ 1327243 h 5891632"/>
              <a:gd name="connsiteX98" fmla="*/ 8407456 w 8940213"/>
              <a:gd name="connsiteY98" fmla="*/ 1464068 h 5891632"/>
              <a:gd name="connsiteX99" fmla="*/ 8483198 w 8940213"/>
              <a:gd name="connsiteY99" fmla="*/ 1547142 h 5891632"/>
              <a:gd name="connsiteX100" fmla="*/ 8556498 w 8940213"/>
              <a:gd name="connsiteY100" fmla="*/ 1506827 h 5891632"/>
              <a:gd name="connsiteX101" fmla="*/ 8638349 w 8940213"/>
              <a:gd name="connsiteY101" fmla="*/ 1505605 h 5891632"/>
              <a:gd name="connsiteX102" fmla="*/ 8662782 w 8940213"/>
              <a:gd name="connsiteY102" fmla="*/ 1575239 h 5891632"/>
              <a:gd name="connsiteX103" fmla="*/ 8662782 w 8940213"/>
              <a:gd name="connsiteY103" fmla="*/ 1775586 h 5891632"/>
              <a:gd name="connsiteX104" fmla="*/ 8657137 w 8940213"/>
              <a:gd name="connsiteY104" fmla="*/ 1804105 h 5891632"/>
              <a:gd name="connsiteX105" fmla="*/ 8661844 w 8940213"/>
              <a:gd name="connsiteY105" fmla="*/ 1805773 h 5891632"/>
              <a:gd name="connsiteX106" fmla="*/ 8665662 w 8940213"/>
              <a:gd name="connsiteY106" fmla="*/ 1824556 h 5891632"/>
              <a:gd name="connsiteX107" fmla="*/ 8663219 w 8940213"/>
              <a:gd name="connsiteY107" fmla="*/ 1940614 h 5891632"/>
              <a:gd name="connsiteX108" fmla="*/ 8663219 w 8940213"/>
              <a:gd name="connsiteY108" fmla="*/ 2050561 h 5891632"/>
              <a:gd name="connsiteX109" fmla="*/ 8630235 w 8940213"/>
              <a:gd name="connsiteY109" fmla="*/ 2115309 h 5891632"/>
              <a:gd name="connsiteX110" fmla="*/ 8558157 w 8940213"/>
              <a:gd name="connsiteY110" fmla="*/ 2110422 h 5891632"/>
              <a:gd name="connsiteX111" fmla="*/ 8477528 w 8940213"/>
              <a:gd name="connsiteY111" fmla="*/ 2068886 h 5891632"/>
              <a:gd name="connsiteX112" fmla="*/ 8405451 w 8940213"/>
              <a:gd name="connsiteY112" fmla="*/ 2166619 h 5891632"/>
              <a:gd name="connsiteX113" fmla="*/ 8444543 w 8940213"/>
              <a:gd name="connsiteY113" fmla="*/ 2282676 h 5891632"/>
              <a:gd name="connsiteX114" fmla="*/ 8549605 w 8940213"/>
              <a:gd name="connsiteY114" fmla="*/ 2276566 h 5891632"/>
              <a:gd name="connsiteX115" fmla="*/ 8608245 w 8940213"/>
              <a:gd name="connsiteY115" fmla="*/ 2243583 h 5891632"/>
              <a:gd name="connsiteX116" fmla="*/ 8663219 w 8940213"/>
              <a:gd name="connsiteY116" fmla="*/ 2319325 h 5891632"/>
              <a:gd name="connsiteX117" fmla="*/ 8664440 w 8940213"/>
              <a:gd name="connsiteY117" fmla="*/ 2542887 h 5891632"/>
              <a:gd name="connsiteX118" fmla="*/ 8633900 w 8940213"/>
              <a:gd name="connsiteY118" fmla="*/ 2570984 h 5891632"/>
              <a:gd name="connsiteX119" fmla="*/ 8628152 w 8940213"/>
              <a:gd name="connsiteY119" fmla="*/ 2570984 h 5891632"/>
              <a:gd name="connsiteX120" fmla="*/ 8628152 w 8940213"/>
              <a:gd name="connsiteY120" fmla="*/ 2576053 h 5891632"/>
              <a:gd name="connsiteX121" fmla="*/ 8637466 w 8940213"/>
              <a:gd name="connsiteY121" fmla="*/ 2576053 h 5891632"/>
              <a:gd name="connsiteX122" fmla="*/ 8665563 w 8940213"/>
              <a:gd name="connsiteY122" fmla="*/ 2601708 h 5891632"/>
              <a:gd name="connsiteX123" fmla="*/ 8664341 w 8940213"/>
              <a:gd name="connsiteY123" fmla="*/ 2825270 h 5891632"/>
              <a:gd name="connsiteX124" fmla="*/ 8605701 w 8940213"/>
              <a:gd name="connsiteY124" fmla="*/ 2903457 h 5891632"/>
              <a:gd name="connsiteX125" fmla="*/ 8548284 w 8940213"/>
              <a:gd name="connsiteY125" fmla="*/ 2868029 h 5891632"/>
              <a:gd name="connsiteX126" fmla="*/ 8450552 w 8940213"/>
              <a:gd name="connsiteY126" fmla="*/ 2858254 h 5891632"/>
              <a:gd name="connsiteX127" fmla="*/ 8406573 w 8940213"/>
              <a:gd name="connsiteY127" fmla="*/ 2971867 h 5891632"/>
              <a:gd name="connsiteX128" fmla="*/ 8479872 w 8940213"/>
              <a:gd name="connsiteY128" fmla="*/ 3078151 h 5891632"/>
              <a:gd name="connsiteX129" fmla="*/ 8560501 w 8940213"/>
              <a:gd name="connsiteY129" fmla="*/ 3035394 h 5891632"/>
              <a:gd name="connsiteX130" fmla="*/ 8632578 w 8940213"/>
              <a:gd name="connsiteY130" fmla="*/ 3031729 h 5891632"/>
              <a:gd name="connsiteX131" fmla="*/ 8664341 w 8940213"/>
              <a:gd name="connsiteY131" fmla="*/ 3102584 h 5891632"/>
              <a:gd name="connsiteX132" fmla="*/ 8664341 w 8940213"/>
              <a:gd name="connsiteY132" fmla="*/ 3235744 h 5891632"/>
              <a:gd name="connsiteX133" fmla="*/ 8651056 w 8940213"/>
              <a:gd name="connsiteY133" fmla="*/ 3329811 h 5891632"/>
              <a:gd name="connsiteX134" fmla="*/ 8641856 w 8940213"/>
              <a:gd name="connsiteY134" fmla="*/ 3333240 h 5891632"/>
              <a:gd name="connsiteX135" fmla="*/ 8654497 w 8940213"/>
              <a:gd name="connsiteY135" fmla="*/ 3333208 h 5891632"/>
              <a:gd name="connsiteX136" fmla="*/ 8672822 w 8940213"/>
              <a:gd name="connsiteY136" fmla="*/ 3362528 h 5891632"/>
              <a:gd name="connsiteX137" fmla="*/ 8672822 w 8940213"/>
              <a:gd name="connsiteY137" fmla="*/ 3562879 h 5891632"/>
              <a:gd name="connsiteX138" fmla="*/ 8689924 w 8940213"/>
              <a:gd name="connsiteY138" fmla="*/ 3620296 h 5891632"/>
              <a:gd name="connsiteX139" fmla="*/ 8746121 w 8940213"/>
              <a:gd name="connsiteY139" fmla="*/ 3620296 h 5891632"/>
              <a:gd name="connsiteX140" fmla="*/ 8914707 w 8940213"/>
              <a:gd name="connsiteY140" fmla="*/ 3636177 h 5891632"/>
              <a:gd name="connsiteX141" fmla="*/ 8878058 w 8940213"/>
              <a:gd name="connsiteY141" fmla="*/ 3837750 h 5891632"/>
              <a:gd name="connsiteX142" fmla="*/ 8757116 w 8940213"/>
              <a:gd name="connsiteY142" fmla="*/ 3826755 h 5891632"/>
              <a:gd name="connsiteX143" fmla="*/ 8711914 w 8940213"/>
              <a:gd name="connsiteY143" fmla="*/ 3797435 h 5891632"/>
              <a:gd name="connsiteX144" fmla="*/ 8675264 w 8940213"/>
              <a:gd name="connsiteY144" fmla="*/ 3859740 h 5891632"/>
              <a:gd name="connsiteX145" fmla="*/ 8676487 w 8940213"/>
              <a:gd name="connsiteY145" fmla="*/ 4060091 h 5891632"/>
              <a:gd name="connsiteX146" fmla="*/ 8670073 w 8940213"/>
              <a:gd name="connsiteY146" fmla="*/ 4093686 h 5891632"/>
              <a:gd name="connsiteX147" fmla="*/ 8659358 w 8940213"/>
              <a:gd name="connsiteY147" fmla="*/ 4096196 h 5891632"/>
              <a:gd name="connsiteX148" fmla="*/ 8678097 w 8940213"/>
              <a:gd name="connsiteY148" fmla="*/ 4104600 h 5891632"/>
              <a:gd name="connsiteX149" fmla="*/ 8680540 w 8940213"/>
              <a:gd name="connsiteY149" fmla="*/ 4125827 h 5891632"/>
              <a:gd name="connsiteX150" fmla="*/ 8680540 w 8940213"/>
              <a:gd name="connsiteY150" fmla="*/ 4331064 h 5891632"/>
              <a:gd name="connsiteX151" fmla="*/ 8698865 w 8940213"/>
              <a:gd name="connsiteY151" fmla="*/ 4387260 h 5891632"/>
              <a:gd name="connsiteX152" fmla="*/ 8748952 w 8940213"/>
              <a:gd name="connsiteY152" fmla="*/ 4384816 h 5891632"/>
              <a:gd name="connsiteX153" fmla="*/ 8839355 w 8940213"/>
              <a:gd name="connsiteY153" fmla="*/ 4337171 h 5891632"/>
              <a:gd name="connsiteX154" fmla="*/ 8934643 w 8940213"/>
              <a:gd name="connsiteY154" fmla="*/ 4433683 h 5891632"/>
              <a:gd name="connsiteX155" fmla="*/ 8889443 w 8940213"/>
              <a:gd name="connsiteY155" fmla="*/ 4593719 h 5891632"/>
              <a:gd name="connsiteX156" fmla="*/ 8757504 w 8940213"/>
              <a:gd name="connsiteY156" fmla="*/ 4585167 h 5891632"/>
              <a:gd name="connsiteX157" fmla="*/ 8719632 w 8940213"/>
              <a:gd name="connsiteY157" fmla="*/ 4558292 h 5891632"/>
              <a:gd name="connsiteX158" fmla="*/ 8681762 w 8940213"/>
              <a:gd name="connsiteY158" fmla="*/ 4613266 h 5891632"/>
              <a:gd name="connsiteX159" fmla="*/ 8682982 w 8940213"/>
              <a:gd name="connsiteY159" fmla="*/ 4822168 h 5891632"/>
              <a:gd name="connsiteX160" fmla="*/ 8676875 w 8940213"/>
              <a:gd name="connsiteY160" fmla="*/ 4853778 h 5891632"/>
              <a:gd name="connsiteX161" fmla="*/ 8647371 w 8940213"/>
              <a:gd name="connsiteY161" fmla="*/ 4861863 h 5891632"/>
              <a:gd name="connsiteX162" fmla="*/ 8661953 w 8940213"/>
              <a:gd name="connsiteY162" fmla="*/ 4864737 h 5891632"/>
              <a:gd name="connsiteX163" fmla="*/ 8669130 w 8940213"/>
              <a:gd name="connsiteY163" fmla="*/ 4886269 h 5891632"/>
              <a:gd name="connsiteX164" fmla="*/ 8667908 w 8940213"/>
              <a:gd name="connsiteY164" fmla="*/ 5109830 h 5891632"/>
              <a:gd name="connsiteX165" fmla="*/ 8609268 w 8940213"/>
              <a:gd name="connsiteY165" fmla="*/ 5188016 h 5891632"/>
              <a:gd name="connsiteX166" fmla="*/ 8551851 w 8940213"/>
              <a:gd name="connsiteY166" fmla="*/ 5152589 h 5891632"/>
              <a:gd name="connsiteX167" fmla="*/ 8454119 w 8940213"/>
              <a:gd name="connsiteY167" fmla="*/ 5142815 h 5891632"/>
              <a:gd name="connsiteX168" fmla="*/ 8410140 w 8940213"/>
              <a:gd name="connsiteY168" fmla="*/ 5256428 h 5891632"/>
              <a:gd name="connsiteX169" fmla="*/ 8483439 w 8940213"/>
              <a:gd name="connsiteY169" fmla="*/ 5362712 h 5891632"/>
              <a:gd name="connsiteX170" fmla="*/ 8564068 w 8940213"/>
              <a:gd name="connsiteY170" fmla="*/ 5319955 h 5891632"/>
              <a:gd name="connsiteX171" fmla="*/ 8636145 w 8940213"/>
              <a:gd name="connsiteY171" fmla="*/ 5316290 h 5891632"/>
              <a:gd name="connsiteX172" fmla="*/ 8667908 w 8940213"/>
              <a:gd name="connsiteY172" fmla="*/ 5387145 h 5891632"/>
              <a:gd name="connsiteX173" fmla="*/ 8667908 w 8940213"/>
              <a:gd name="connsiteY173" fmla="*/ 5520306 h 5891632"/>
              <a:gd name="connsiteX174" fmla="*/ 8561626 w 8940213"/>
              <a:gd name="connsiteY174" fmla="*/ 5627810 h 5891632"/>
              <a:gd name="connsiteX175" fmla="*/ 8418692 w 8940213"/>
              <a:gd name="connsiteY175" fmla="*/ 5627810 h 5891632"/>
              <a:gd name="connsiteX176" fmla="*/ 8362495 w 8940213"/>
              <a:gd name="connsiteY176" fmla="*/ 5665682 h 5891632"/>
              <a:gd name="connsiteX177" fmla="*/ 8390594 w 8940213"/>
              <a:gd name="connsiteY177" fmla="*/ 5707217 h 5891632"/>
              <a:gd name="connsiteX178" fmla="*/ 8410140 w 8940213"/>
              <a:gd name="connsiteY178" fmla="*/ 5819609 h 5891632"/>
              <a:gd name="connsiteX179" fmla="*/ 8240331 w 8940213"/>
              <a:gd name="connsiteY179" fmla="*/ 5881913 h 5891632"/>
              <a:gd name="connsiteX180" fmla="*/ 8142599 w 8940213"/>
              <a:gd name="connsiteY180" fmla="*/ 5789069 h 5891632"/>
              <a:gd name="connsiteX181" fmla="*/ 8187799 w 8940213"/>
              <a:gd name="connsiteY181" fmla="*/ 5698667 h 5891632"/>
              <a:gd name="connsiteX182" fmla="*/ 8186579 w 8940213"/>
              <a:gd name="connsiteY182" fmla="*/ 5642470 h 5891632"/>
              <a:gd name="connsiteX183" fmla="*/ 8132825 w 8940213"/>
              <a:gd name="connsiteY183" fmla="*/ 5627810 h 5891632"/>
              <a:gd name="connsiteX184" fmla="*/ 7937361 w 8940213"/>
              <a:gd name="connsiteY184" fmla="*/ 5629033 h 5891632"/>
              <a:gd name="connsiteX185" fmla="*/ 7905317 w 8940213"/>
              <a:gd name="connsiteY185" fmla="*/ 5622929 h 5891632"/>
              <a:gd name="connsiteX186" fmla="*/ 7891639 w 8940213"/>
              <a:gd name="connsiteY186" fmla="*/ 5629207 h 5891632"/>
              <a:gd name="connsiteX187" fmla="*/ 7653418 w 8940213"/>
              <a:gd name="connsiteY187" fmla="*/ 5626763 h 5891632"/>
              <a:gd name="connsiteX188" fmla="*/ 7583784 w 8940213"/>
              <a:gd name="connsiteY188" fmla="*/ 5570568 h 5891632"/>
              <a:gd name="connsiteX189" fmla="*/ 7616769 w 8940213"/>
              <a:gd name="connsiteY189" fmla="*/ 5515593 h 5891632"/>
              <a:gd name="connsiteX190" fmla="*/ 7621654 w 8940213"/>
              <a:gd name="connsiteY190" fmla="*/ 5408087 h 5891632"/>
              <a:gd name="connsiteX191" fmla="*/ 7499490 w 8940213"/>
              <a:gd name="connsiteY191" fmla="*/ 5373882 h 5891632"/>
              <a:gd name="connsiteX192" fmla="*/ 7409088 w 8940213"/>
              <a:gd name="connsiteY192" fmla="*/ 5448402 h 5891632"/>
              <a:gd name="connsiteX193" fmla="*/ 7449402 w 8940213"/>
              <a:gd name="connsiteY193" fmla="*/ 5524144 h 5891632"/>
              <a:gd name="connsiteX194" fmla="*/ 7454288 w 8940213"/>
              <a:gd name="connsiteY194" fmla="*/ 5599887 h 5891632"/>
              <a:gd name="connsiteX195" fmla="*/ 7378546 w 8940213"/>
              <a:gd name="connsiteY195" fmla="*/ 5630428 h 5891632"/>
              <a:gd name="connsiteX196" fmla="*/ 7183082 w 8940213"/>
              <a:gd name="connsiteY196" fmla="*/ 5630428 h 5891632"/>
              <a:gd name="connsiteX197" fmla="*/ 7144256 w 8940213"/>
              <a:gd name="connsiteY197" fmla="*/ 5612562 h 5891632"/>
              <a:gd name="connsiteX198" fmla="*/ 7143986 w 8940213"/>
              <a:gd name="connsiteY198" fmla="*/ 5608936 h 5891632"/>
              <a:gd name="connsiteX199" fmla="*/ 7130922 w 8940213"/>
              <a:gd name="connsiteY199" fmla="*/ 5608936 h 5891632"/>
              <a:gd name="connsiteX200" fmla="*/ 7128455 w 8940213"/>
              <a:gd name="connsiteY200" fmla="*/ 5613050 h 5891632"/>
              <a:gd name="connsiteX201" fmla="*/ 7035458 w 8940213"/>
              <a:gd name="connsiteY201" fmla="*/ 5626488 h 5891632"/>
              <a:gd name="connsiteX202" fmla="*/ 6892524 w 8940213"/>
              <a:gd name="connsiteY202" fmla="*/ 5626488 h 5891632"/>
              <a:gd name="connsiteX203" fmla="*/ 6836327 w 8940213"/>
              <a:gd name="connsiteY203" fmla="*/ 5664360 h 5891632"/>
              <a:gd name="connsiteX204" fmla="*/ 6864426 w 8940213"/>
              <a:gd name="connsiteY204" fmla="*/ 5705895 h 5891632"/>
              <a:gd name="connsiteX205" fmla="*/ 6883972 w 8940213"/>
              <a:gd name="connsiteY205" fmla="*/ 5818287 h 5891632"/>
              <a:gd name="connsiteX206" fmla="*/ 6714163 w 8940213"/>
              <a:gd name="connsiteY206" fmla="*/ 5880591 h 5891632"/>
              <a:gd name="connsiteX207" fmla="*/ 6616431 w 8940213"/>
              <a:gd name="connsiteY207" fmla="*/ 5787747 h 5891632"/>
              <a:gd name="connsiteX208" fmla="*/ 6661631 w 8940213"/>
              <a:gd name="connsiteY208" fmla="*/ 5697345 h 5891632"/>
              <a:gd name="connsiteX209" fmla="*/ 6660411 w 8940213"/>
              <a:gd name="connsiteY209" fmla="*/ 5641148 h 5891632"/>
              <a:gd name="connsiteX210" fmla="*/ 6606657 w 8940213"/>
              <a:gd name="connsiteY210" fmla="*/ 5626488 h 5891632"/>
              <a:gd name="connsiteX211" fmla="*/ 6411193 w 8940213"/>
              <a:gd name="connsiteY211" fmla="*/ 5627711 h 5891632"/>
              <a:gd name="connsiteX212" fmla="*/ 6372368 w 8940213"/>
              <a:gd name="connsiteY212" fmla="*/ 5609843 h 5891632"/>
              <a:gd name="connsiteX213" fmla="*/ 6372194 w 8940213"/>
              <a:gd name="connsiteY213" fmla="*/ 5607513 h 5891632"/>
              <a:gd name="connsiteX214" fmla="*/ 6355148 w 8940213"/>
              <a:gd name="connsiteY214" fmla="*/ 5611955 h 5891632"/>
              <a:gd name="connsiteX215" fmla="*/ 6126700 w 8940213"/>
              <a:gd name="connsiteY215" fmla="*/ 5610733 h 5891632"/>
              <a:gd name="connsiteX216" fmla="*/ 6052179 w 8940213"/>
              <a:gd name="connsiteY216" fmla="*/ 5553315 h 5891632"/>
              <a:gd name="connsiteX217" fmla="*/ 6085163 w 8940213"/>
              <a:gd name="connsiteY217" fmla="*/ 5498341 h 5891632"/>
              <a:gd name="connsiteX218" fmla="*/ 6090051 w 8940213"/>
              <a:gd name="connsiteY218" fmla="*/ 5389614 h 5891632"/>
              <a:gd name="connsiteX219" fmla="*/ 5901917 w 8940213"/>
              <a:gd name="connsiteY219" fmla="*/ 5389614 h 5891632"/>
              <a:gd name="connsiteX220" fmla="*/ 5908025 w 8940213"/>
              <a:gd name="connsiteY220" fmla="*/ 5498341 h 5891632"/>
              <a:gd name="connsiteX221" fmla="*/ 5941009 w 8940213"/>
              <a:gd name="connsiteY221" fmla="*/ 5554538 h 5891632"/>
              <a:gd name="connsiteX222" fmla="*/ 5875040 w 8940213"/>
              <a:gd name="connsiteY222" fmla="*/ 5609510 h 5891632"/>
              <a:gd name="connsiteX223" fmla="*/ 5631932 w 8940213"/>
              <a:gd name="connsiteY223" fmla="*/ 5610733 h 5891632"/>
              <a:gd name="connsiteX224" fmla="*/ 5611469 w 8940213"/>
              <a:gd name="connsiteY224" fmla="*/ 5600349 h 5891632"/>
              <a:gd name="connsiteX225" fmla="*/ 5611215 w 8940213"/>
              <a:gd name="connsiteY225" fmla="*/ 5582560 h 5891632"/>
              <a:gd name="connsiteX226" fmla="*/ 5610049 w 8940213"/>
              <a:gd name="connsiteY226" fmla="*/ 5582560 h 5891632"/>
              <a:gd name="connsiteX227" fmla="*/ 5603804 w 8940213"/>
              <a:gd name="connsiteY227" fmla="*/ 5605178 h 5891632"/>
              <a:gd name="connsiteX228" fmla="*/ 5506422 w 8940213"/>
              <a:gd name="connsiteY228" fmla="*/ 5624311 h 5891632"/>
              <a:gd name="connsiteX229" fmla="*/ 5363488 w 8940213"/>
              <a:gd name="connsiteY229" fmla="*/ 5624311 h 5891632"/>
              <a:gd name="connsiteX230" fmla="*/ 5307291 w 8940213"/>
              <a:gd name="connsiteY230" fmla="*/ 5662183 h 5891632"/>
              <a:gd name="connsiteX231" fmla="*/ 5335391 w 8940213"/>
              <a:gd name="connsiteY231" fmla="*/ 5703718 h 5891632"/>
              <a:gd name="connsiteX232" fmla="*/ 5354936 w 8940213"/>
              <a:gd name="connsiteY232" fmla="*/ 5816110 h 5891632"/>
              <a:gd name="connsiteX233" fmla="*/ 5185127 w 8940213"/>
              <a:gd name="connsiteY233" fmla="*/ 5878414 h 5891632"/>
              <a:gd name="connsiteX234" fmla="*/ 5087395 w 8940213"/>
              <a:gd name="connsiteY234" fmla="*/ 5785570 h 5891632"/>
              <a:gd name="connsiteX235" fmla="*/ 5132595 w 8940213"/>
              <a:gd name="connsiteY235" fmla="*/ 5695168 h 5891632"/>
              <a:gd name="connsiteX236" fmla="*/ 5131375 w 8940213"/>
              <a:gd name="connsiteY236" fmla="*/ 5638971 h 5891632"/>
              <a:gd name="connsiteX237" fmla="*/ 5077621 w 8940213"/>
              <a:gd name="connsiteY237" fmla="*/ 5624311 h 5891632"/>
              <a:gd name="connsiteX238" fmla="*/ 4882157 w 8940213"/>
              <a:gd name="connsiteY238" fmla="*/ 5625534 h 5891632"/>
              <a:gd name="connsiteX239" fmla="*/ 4850111 w 8940213"/>
              <a:gd name="connsiteY239" fmla="*/ 5619429 h 5891632"/>
              <a:gd name="connsiteX240" fmla="*/ 4836436 w 8940213"/>
              <a:gd name="connsiteY240" fmla="*/ 5625707 h 5891632"/>
              <a:gd name="connsiteX241" fmla="*/ 4598215 w 8940213"/>
              <a:gd name="connsiteY241" fmla="*/ 5623263 h 5891632"/>
              <a:gd name="connsiteX242" fmla="*/ 4528580 w 8940213"/>
              <a:gd name="connsiteY242" fmla="*/ 5567068 h 5891632"/>
              <a:gd name="connsiteX243" fmla="*/ 4561565 w 8940213"/>
              <a:gd name="connsiteY243" fmla="*/ 5512093 h 5891632"/>
              <a:gd name="connsiteX244" fmla="*/ 4566450 w 8940213"/>
              <a:gd name="connsiteY244" fmla="*/ 5404587 h 5891632"/>
              <a:gd name="connsiteX245" fmla="*/ 4444286 w 8940213"/>
              <a:gd name="connsiteY245" fmla="*/ 5370382 h 5891632"/>
              <a:gd name="connsiteX246" fmla="*/ 4353884 w 8940213"/>
              <a:gd name="connsiteY246" fmla="*/ 5444902 h 5891632"/>
              <a:gd name="connsiteX247" fmla="*/ 4394199 w 8940213"/>
              <a:gd name="connsiteY247" fmla="*/ 5520644 h 5891632"/>
              <a:gd name="connsiteX248" fmla="*/ 4399084 w 8940213"/>
              <a:gd name="connsiteY248" fmla="*/ 5596387 h 5891632"/>
              <a:gd name="connsiteX249" fmla="*/ 4323342 w 8940213"/>
              <a:gd name="connsiteY249" fmla="*/ 5626928 h 5891632"/>
              <a:gd name="connsiteX250" fmla="*/ 4127878 w 8940213"/>
              <a:gd name="connsiteY250" fmla="*/ 5626928 h 5891632"/>
              <a:gd name="connsiteX251" fmla="*/ 4089053 w 8940213"/>
              <a:gd name="connsiteY251" fmla="*/ 5609062 h 5891632"/>
              <a:gd name="connsiteX252" fmla="*/ 4089043 w 8940213"/>
              <a:gd name="connsiteY252" fmla="*/ 5608936 h 5891632"/>
              <a:gd name="connsiteX253" fmla="*/ 4070770 w 8940213"/>
              <a:gd name="connsiteY253" fmla="*/ 5608936 h 5891632"/>
              <a:gd name="connsiteX254" fmla="*/ 4068303 w 8940213"/>
              <a:gd name="connsiteY254" fmla="*/ 5613050 h 5891632"/>
              <a:gd name="connsiteX255" fmla="*/ 3975306 w 8940213"/>
              <a:gd name="connsiteY255" fmla="*/ 5626488 h 5891632"/>
              <a:gd name="connsiteX256" fmla="*/ 3832372 w 8940213"/>
              <a:gd name="connsiteY256" fmla="*/ 5626488 h 5891632"/>
              <a:gd name="connsiteX257" fmla="*/ 3776175 w 8940213"/>
              <a:gd name="connsiteY257" fmla="*/ 5664360 h 5891632"/>
              <a:gd name="connsiteX258" fmla="*/ 3804275 w 8940213"/>
              <a:gd name="connsiteY258" fmla="*/ 5705895 h 5891632"/>
              <a:gd name="connsiteX259" fmla="*/ 3823820 w 8940213"/>
              <a:gd name="connsiteY259" fmla="*/ 5818287 h 5891632"/>
              <a:gd name="connsiteX260" fmla="*/ 3654011 w 8940213"/>
              <a:gd name="connsiteY260" fmla="*/ 5880591 h 5891632"/>
              <a:gd name="connsiteX261" fmla="*/ 3556279 w 8940213"/>
              <a:gd name="connsiteY261" fmla="*/ 5787747 h 5891632"/>
              <a:gd name="connsiteX262" fmla="*/ 3601479 w 8940213"/>
              <a:gd name="connsiteY262" fmla="*/ 5697345 h 5891632"/>
              <a:gd name="connsiteX263" fmla="*/ 3600259 w 8940213"/>
              <a:gd name="connsiteY263" fmla="*/ 5641148 h 5891632"/>
              <a:gd name="connsiteX264" fmla="*/ 3546505 w 8940213"/>
              <a:gd name="connsiteY264" fmla="*/ 5626488 h 5891632"/>
              <a:gd name="connsiteX265" fmla="*/ 3351041 w 8940213"/>
              <a:gd name="connsiteY265" fmla="*/ 5627711 h 5891632"/>
              <a:gd name="connsiteX266" fmla="*/ 3318974 w 8940213"/>
              <a:gd name="connsiteY266" fmla="*/ 5621602 h 5891632"/>
              <a:gd name="connsiteX267" fmla="*/ 3315108 w 8940213"/>
              <a:gd name="connsiteY267" fmla="*/ 5606714 h 5891632"/>
              <a:gd name="connsiteX268" fmla="*/ 3294997 w 8940213"/>
              <a:gd name="connsiteY268" fmla="*/ 5611955 h 5891632"/>
              <a:gd name="connsiteX269" fmla="*/ 3066548 w 8940213"/>
              <a:gd name="connsiteY269" fmla="*/ 5610733 h 5891632"/>
              <a:gd name="connsiteX270" fmla="*/ 2992027 w 8940213"/>
              <a:gd name="connsiteY270" fmla="*/ 5553315 h 5891632"/>
              <a:gd name="connsiteX271" fmla="*/ 3025012 w 8940213"/>
              <a:gd name="connsiteY271" fmla="*/ 5498341 h 5891632"/>
              <a:gd name="connsiteX272" fmla="*/ 3029899 w 8940213"/>
              <a:gd name="connsiteY272" fmla="*/ 5389614 h 5891632"/>
              <a:gd name="connsiteX273" fmla="*/ 2841765 w 8940213"/>
              <a:gd name="connsiteY273" fmla="*/ 5389614 h 5891632"/>
              <a:gd name="connsiteX274" fmla="*/ 2847873 w 8940213"/>
              <a:gd name="connsiteY274" fmla="*/ 5498341 h 5891632"/>
              <a:gd name="connsiteX275" fmla="*/ 2880857 w 8940213"/>
              <a:gd name="connsiteY275" fmla="*/ 5554538 h 5891632"/>
              <a:gd name="connsiteX276" fmla="*/ 2814888 w 8940213"/>
              <a:gd name="connsiteY276" fmla="*/ 5609510 h 5891632"/>
              <a:gd name="connsiteX277" fmla="*/ 2571780 w 8940213"/>
              <a:gd name="connsiteY277" fmla="*/ 5610733 h 5891632"/>
              <a:gd name="connsiteX278" fmla="*/ 2551318 w 8940213"/>
              <a:gd name="connsiteY278" fmla="*/ 5600349 h 5891632"/>
              <a:gd name="connsiteX279" fmla="*/ 2551063 w 8940213"/>
              <a:gd name="connsiteY279" fmla="*/ 5582560 h 5891632"/>
              <a:gd name="connsiteX280" fmla="*/ 2549897 w 8940213"/>
              <a:gd name="connsiteY280" fmla="*/ 5582560 h 5891632"/>
              <a:gd name="connsiteX281" fmla="*/ 2543653 w 8940213"/>
              <a:gd name="connsiteY281" fmla="*/ 5605178 h 5891632"/>
              <a:gd name="connsiteX282" fmla="*/ 2446270 w 8940213"/>
              <a:gd name="connsiteY282" fmla="*/ 5624311 h 5891632"/>
              <a:gd name="connsiteX283" fmla="*/ 2303336 w 8940213"/>
              <a:gd name="connsiteY283" fmla="*/ 5624311 h 5891632"/>
              <a:gd name="connsiteX284" fmla="*/ 2247139 w 8940213"/>
              <a:gd name="connsiteY284" fmla="*/ 5662183 h 5891632"/>
              <a:gd name="connsiteX285" fmla="*/ 2275239 w 8940213"/>
              <a:gd name="connsiteY285" fmla="*/ 5703718 h 5891632"/>
              <a:gd name="connsiteX286" fmla="*/ 2294784 w 8940213"/>
              <a:gd name="connsiteY286" fmla="*/ 5816110 h 5891632"/>
              <a:gd name="connsiteX287" fmla="*/ 2124975 w 8940213"/>
              <a:gd name="connsiteY287" fmla="*/ 5878414 h 5891632"/>
              <a:gd name="connsiteX288" fmla="*/ 2027243 w 8940213"/>
              <a:gd name="connsiteY288" fmla="*/ 5785570 h 5891632"/>
              <a:gd name="connsiteX289" fmla="*/ 2072443 w 8940213"/>
              <a:gd name="connsiteY289" fmla="*/ 5695168 h 5891632"/>
              <a:gd name="connsiteX290" fmla="*/ 2071223 w 8940213"/>
              <a:gd name="connsiteY290" fmla="*/ 5638971 h 5891632"/>
              <a:gd name="connsiteX291" fmla="*/ 2017469 w 8940213"/>
              <a:gd name="connsiteY291" fmla="*/ 5624311 h 5891632"/>
              <a:gd name="connsiteX292" fmla="*/ 1822005 w 8940213"/>
              <a:gd name="connsiteY292" fmla="*/ 5625534 h 5891632"/>
              <a:gd name="connsiteX293" fmla="*/ 1789960 w 8940213"/>
              <a:gd name="connsiteY293" fmla="*/ 5619429 h 5891632"/>
              <a:gd name="connsiteX294" fmla="*/ 1776284 w 8940213"/>
              <a:gd name="connsiteY294" fmla="*/ 5625707 h 5891632"/>
              <a:gd name="connsiteX295" fmla="*/ 1538063 w 8940213"/>
              <a:gd name="connsiteY295" fmla="*/ 5623263 h 5891632"/>
              <a:gd name="connsiteX296" fmla="*/ 1468428 w 8940213"/>
              <a:gd name="connsiteY296" fmla="*/ 5567068 h 5891632"/>
              <a:gd name="connsiteX297" fmla="*/ 1501413 w 8940213"/>
              <a:gd name="connsiteY297" fmla="*/ 5512093 h 5891632"/>
              <a:gd name="connsiteX298" fmla="*/ 1506298 w 8940213"/>
              <a:gd name="connsiteY298" fmla="*/ 5404587 h 5891632"/>
              <a:gd name="connsiteX299" fmla="*/ 1384136 w 8940213"/>
              <a:gd name="connsiteY299" fmla="*/ 5370382 h 5891632"/>
              <a:gd name="connsiteX300" fmla="*/ 1293736 w 8940213"/>
              <a:gd name="connsiteY300" fmla="*/ 5444902 h 5891632"/>
              <a:gd name="connsiteX301" fmla="*/ 1334050 w 8940213"/>
              <a:gd name="connsiteY301" fmla="*/ 5520644 h 5891632"/>
              <a:gd name="connsiteX302" fmla="*/ 1338934 w 8940213"/>
              <a:gd name="connsiteY302" fmla="*/ 5596387 h 5891632"/>
              <a:gd name="connsiteX303" fmla="*/ 1263192 w 8940213"/>
              <a:gd name="connsiteY303" fmla="*/ 5626928 h 5891632"/>
              <a:gd name="connsiteX304" fmla="*/ 1067729 w 8940213"/>
              <a:gd name="connsiteY304" fmla="*/ 5626928 h 5891632"/>
              <a:gd name="connsiteX305" fmla="*/ 1028903 w 8940213"/>
              <a:gd name="connsiteY305" fmla="*/ 5609062 h 5891632"/>
              <a:gd name="connsiteX306" fmla="*/ 1027530 w 8940213"/>
              <a:gd name="connsiteY306" fmla="*/ 5590625 h 5891632"/>
              <a:gd name="connsiteX307" fmla="*/ 1024304 w 8940213"/>
              <a:gd name="connsiteY307" fmla="*/ 5606254 h 5891632"/>
              <a:gd name="connsiteX308" fmla="*/ 923627 w 8940213"/>
              <a:gd name="connsiteY308" fmla="*/ 5632500 h 5891632"/>
              <a:gd name="connsiteX309" fmla="*/ 780694 w 8940213"/>
              <a:gd name="connsiteY309" fmla="*/ 5632500 h 5891632"/>
              <a:gd name="connsiteX310" fmla="*/ 724496 w 8940213"/>
              <a:gd name="connsiteY310" fmla="*/ 5670372 h 5891632"/>
              <a:gd name="connsiteX311" fmla="*/ 752596 w 8940213"/>
              <a:gd name="connsiteY311" fmla="*/ 5711907 h 5891632"/>
              <a:gd name="connsiteX312" fmla="*/ 772141 w 8940213"/>
              <a:gd name="connsiteY312" fmla="*/ 5824299 h 5891632"/>
              <a:gd name="connsiteX313" fmla="*/ 602332 w 8940213"/>
              <a:gd name="connsiteY313" fmla="*/ 5886603 h 5891632"/>
              <a:gd name="connsiteX314" fmla="*/ 504600 w 8940213"/>
              <a:gd name="connsiteY314" fmla="*/ 5793759 h 5891632"/>
              <a:gd name="connsiteX315" fmla="*/ 549801 w 8940213"/>
              <a:gd name="connsiteY315" fmla="*/ 5703357 h 5891632"/>
              <a:gd name="connsiteX316" fmla="*/ 548579 w 8940213"/>
              <a:gd name="connsiteY316" fmla="*/ 5647160 h 5891632"/>
              <a:gd name="connsiteX317" fmla="*/ 494825 w 8940213"/>
              <a:gd name="connsiteY317" fmla="*/ 5632500 h 5891632"/>
              <a:gd name="connsiteX318" fmla="*/ 299361 w 8940213"/>
              <a:gd name="connsiteY318" fmla="*/ 5633723 h 5891632"/>
              <a:gd name="connsiteX319" fmla="*/ 259047 w 8940213"/>
              <a:gd name="connsiteY319" fmla="*/ 5595851 h 5891632"/>
              <a:gd name="connsiteX320" fmla="*/ 260270 w 8940213"/>
              <a:gd name="connsiteY320" fmla="*/ 5386948 h 5891632"/>
              <a:gd name="connsiteX321" fmla="*/ 224843 w 8940213"/>
              <a:gd name="connsiteY321" fmla="*/ 5329532 h 5891632"/>
              <a:gd name="connsiteX322" fmla="*/ 183305 w 8940213"/>
              <a:gd name="connsiteY322" fmla="*/ 5356408 h 5891632"/>
              <a:gd name="connsiteX323" fmla="*/ 53811 w 8940213"/>
              <a:gd name="connsiteY323" fmla="*/ 5366180 h 5891632"/>
              <a:gd name="connsiteX324" fmla="*/ 1280 w 8940213"/>
              <a:gd name="connsiteY324" fmla="*/ 5295325 h 5891632"/>
              <a:gd name="connsiteX325" fmla="*/ 2501 w 8940213"/>
              <a:gd name="connsiteY325" fmla="*/ 5198814 h 5891632"/>
              <a:gd name="connsiteX326" fmla="*/ 199188 w 8940213"/>
              <a:gd name="connsiteY326" fmla="*/ 5160944 h 5891632"/>
              <a:gd name="connsiteX327" fmla="*/ 232171 w 8940213"/>
              <a:gd name="connsiteY327" fmla="*/ 5164609 h 5891632"/>
              <a:gd name="connsiteX328" fmla="*/ 261492 w 8940213"/>
              <a:gd name="connsiteY328" fmla="*/ 5103527 h 5891632"/>
              <a:gd name="connsiteX329" fmla="*/ 260270 w 8940213"/>
              <a:gd name="connsiteY329" fmla="*/ 4912949 h 5891632"/>
              <a:gd name="connsiteX330" fmla="*/ 312801 w 8940213"/>
              <a:gd name="connsiteY330" fmla="*/ 4862861 h 5891632"/>
              <a:gd name="connsiteX331" fmla="*/ 316547 w 8940213"/>
              <a:gd name="connsiteY331" fmla="*/ 4862923 h 5891632"/>
              <a:gd name="connsiteX332" fmla="*/ 316547 w 8940213"/>
              <a:gd name="connsiteY332" fmla="*/ 4860619 h 5891632"/>
              <a:gd name="connsiteX333" fmla="*/ 298417 w 8940213"/>
              <a:gd name="connsiteY333" fmla="*/ 4860619 h 5891632"/>
              <a:gd name="connsiteX334" fmla="*/ 270319 w 8940213"/>
              <a:gd name="connsiteY334" fmla="*/ 4830079 h 5891632"/>
              <a:gd name="connsiteX335" fmla="*/ 270319 w 8940213"/>
              <a:gd name="connsiteY335" fmla="*/ 4616290 h 5891632"/>
              <a:gd name="connsiteX336" fmla="*/ 304524 w 8940213"/>
              <a:gd name="connsiteY336" fmla="*/ 4546656 h 5891632"/>
              <a:gd name="connsiteX337" fmla="*/ 376603 w 8940213"/>
              <a:gd name="connsiteY337" fmla="*/ 4552763 h 5891632"/>
              <a:gd name="connsiteX338" fmla="*/ 457231 w 8940213"/>
              <a:gd name="connsiteY338" fmla="*/ 4593078 h 5891632"/>
              <a:gd name="connsiteX339" fmla="*/ 528087 w 8940213"/>
              <a:gd name="connsiteY339" fmla="*/ 4496568 h 5891632"/>
              <a:gd name="connsiteX340" fmla="*/ 491437 w 8940213"/>
              <a:gd name="connsiteY340" fmla="*/ 4379289 h 5891632"/>
              <a:gd name="connsiteX341" fmla="*/ 386376 w 8940213"/>
              <a:gd name="connsiteY341" fmla="*/ 4386619 h 5891632"/>
              <a:gd name="connsiteX342" fmla="*/ 325293 w 8940213"/>
              <a:gd name="connsiteY342" fmla="*/ 4418382 h 5891632"/>
              <a:gd name="connsiteX343" fmla="*/ 271539 w 8940213"/>
              <a:gd name="connsiteY343" fmla="*/ 4346305 h 5891632"/>
              <a:gd name="connsiteX344" fmla="*/ 270319 w 8940213"/>
              <a:gd name="connsiteY344" fmla="*/ 4112969 h 5891632"/>
              <a:gd name="connsiteX345" fmla="*/ 276732 w 8940213"/>
              <a:gd name="connsiteY345" fmla="*/ 4094033 h 5891632"/>
              <a:gd name="connsiteX346" fmla="*/ 276855 w 8940213"/>
              <a:gd name="connsiteY346" fmla="*/ 4094006 h 5891632"/>
              <a:gd name="connsiteX347" fmla="*/ 271284 w 8940213"/>
              <a:gd name="connsiteY347" fmla="*/ 4081313 h 5891632"/>
              <a:gd name="connsiteX348" fmla="*/ 270311 w 8940213"/>
              <a:gd name="connsiteY348" fmla="*/ 4060544 h 5891632"/>
              <a:gd name="connsiteX349" fmla="*/ 271533 w 8940213"/>
              <a:gd name="connsiteY349" fmla="*/ 3869968 h 5891632"/>
              <a:gd name="connsiteX350" fmla="*/ 259316 w 8940213"/>
              <a:gd name="connsiteY350" fmla="*/ 3819880 h 5891632"/>
              <a:gd name="connsiteX351" fmla="*/ 197012 w 8940213"/>
              <a:gd name="connsiteY351" fmla="*/ 3816216 h 5891632"/>
              <a:gd name="connsiteX352" fmla="*/ 28425 w 8940213"/>
              <a:gd name="connsiteY352" fmla="*/ 3796668 h 5891632"/>
              <a:gd name="connsiteX353" fmla="*/ 65074 w 8940213"/>
              <a:gd name="connsiteY353" fmla="*/ 3598762 h 5891632"/>
              <a:gd name="connsiteX354" fmla="*/ 189684 w 8940213"/>
              <a:gd name="connsiteY354" fmla="*/ 3609755 h 5891632"/>
              <a:gd name="connsiteX355" fmla="*/ 231219 w 8940213"/>
              <a:gd name="connsiteY355" fmla="*/ 3639075 h 5891632"/>
              <a:gd name="connsiteX356" fmla="*/ 269088 w 8940213"/>
              <a:gd name="connsiteY356" fmla="*/ 3577992 h 5891632"/>
              <a:gd name="connsiteX357" fmla="*/ 267868 w 8940213"/>
              <a:gd name="connsiteY357" fmla="*/ 3392301 h 5891632"/>
              <a:gd name="connsiteX358" fmla="*/ 271541 w 8940213"/>
              <a:gd name="connsiteY358" fmla="*/ 3351414 h 5891632"/>
              <a:gd name="connsiteX359" fmla="*/ 289199 w 8940213"/>
              <a:gd name="connsiteY359" fmla="*/ 3337814 h 5891632"/>
              <a:gd name="connsiteX360" fmla="*/ 275787 w 8940213"/>
              <a:gd name="connsiteY360" fmla="*/ 3337027 h 5891632"/>
              <a:gd name="connsiteX361" fmla="*/ 254999 w 8940213"/>
              <a:gd name="connsiteY361" fmla="*/ 3290814 h 5891632"/>
              <a:gd name="connsiteX362" fmla="*/ 256221 w 8940213"/>
              <a:gd name="connsiteY362" fmla="*/ 3095351 h 5891632"/>
              <a:gd name="connsiteX363" fmla="*/ 241561 w 8940213"/>
              <a:gd name="connsiteY363" fmla="*/ 3046484 h 5891632"/>
              <a:gd name="connsiteX364" fmla="*/ 189028 w 8940213"/>
              <a:gd name="connsiteY364" fmla="*/ 3046484 h 5891632"/>
              <a:gd name="connsiteX365" fmla="*/ 94962 w 8940213"/>
              <a:gd name="connsiteY365" fmla="*/ 3091686 h 5891632"/>
              <a:gd name="connsiteX366" fmla="*/ 4560 w 8940213"/>
              <a:gd name="connsiteY366" fmla="*/ 2991509 h 5891632"/>
              <a:gd name="connsiteX367" fmla="*/ 65643 w 8940213"/>
              <a:gd name="connsiteY367" fmla="*/ 2825366 h 5891632"/>
              <a:gd name="connsiteX368" fmla="*/ 181699 w 8940213"/>
              <a:gd name="connsiteY368" fmla="*/ 2846135 h 5891632"/>
              <a:gd name="connsiteX369" fmla="*/ 219571 w 8940213"/>
              <a:gd name="connsiteY369" fmla="*/ 2873010 h 5891632"/>
              <a:gd name="connsiteX370" fmla="*/ 257442 w 8940213"/>
              <a:gd name="connsiteY370" fmla="*/ 2818036 h 5891632"/>
              <a:gd name="connsiteX371" fmla="*/ 256221 w 8940213"/>
              <a:gd name="connsiteY371" fmla="*/ 2604247 h 5891632"/>
              <a:gd name="connsiteX372" fmla="*/ 262633 w 8940213"/>
              <a:gd name="connsiteY372" fmla="*/ 2574317 h 5891632"/>
              <a:gd name="connsiteX373" fmla="*/ 276576 w 8940213"/>
              <a:gd name="connsiteY373" fmla="*/ 2570655 h 5891632"/>
              <a:gd name="connsiteX374" fmla="*/ 254019 w 8940213"/>
              <a:gd name="connsiteY374" fmla="*/ 2563961 h 5891632"/>
              <a:gd name="connsiteX375" fmla="*/ 249592 w 8940213"/>
              <a:gd name="connsiteY375" fmla="*/ 2540445 h 5891632"/>
              <a:gd name="connsiteX376" fmla="*/ 249592 w 8940213"/>
              <a:gd name="connsiteY376" fmla="*/ 2326656 h 5891632"/>
              <a:gd name="connsiteX377" fmla="*/ 283796 w 8940213"/>
              <a:gd name="connsiteY377" fmla="*/ 2257023 h 5891632"/>
              <a:gd name="connsiteX378" fmla="*/ 355877 w 8940213"/>
              <a:gd name="connsiteY378" fmla="*/ 2263129 h 5891632"/>
              <a:gd name="connsiteX379" fmla="*/ 436504 w 8940213"/>
              <a:gd name="connsiteY379" fmla="*/ 2303444 h 5891632"/>
              <a:gd name="connsiteX380" fmla="*/ 507359 w 8940213"/>
              <a:gd name="connsiteY380" fmla="*/ 2206935 h 5891632"/>
              <a:gd name="connsiteX381" fmla="*/ 470710 w 8940213"/>
              <a:gd name="connsiteY381" fmla="*/ 2089655 h 5891632"/>
              <a:gd name="connsiteX382" fmla="*/ 365648 w 8940213"/>
              <a:gd name="connsiteY382" fmla="*/ 2096985 h 5891632"/>
              <a:gd name="connsiteX383" fmla="*/ 304566 w 8940213"/>
              <a:gd name="connsiteY383" fmla="*/ 2128748 h 5891632"/>
              <a:gd name="connsiteX384" fmla="*/ 250812 w 8940213"/>
              <a:gd name="connsiteY384" fmla="*/ 2056670 h 5891632"/>
              <a:gd name="connsiteX385" fmla="*/ 249592 w 8940213"/>
              <a:gd name="connsiteY385" fmla="*/ 1823336 h 5891632"/>
              <a:gd name="connsiteX386" fmla="*/ 275246 w 8940213"/>
              <a:gd name="connsiteY386" fmla="*/ 1800123 h 5891632"/>
              <a:gd name="connsiteX387" fmla="*/ 278875 w 8940213"/>
              <a:gd name="connsiteY387" fmla="*/ 1800123 h 5891632"/>
              <a:gd name="connsiteX388" fmla="*/ 259790 w 8940213"/>
              <a:gd name="connsiteY388" fmla="*/ 1795330 h 5891632"/>
              <a:gd name="connsiteX389" fmla="*/ 252308 w 8940213"/>
              <a:gd name="connsiteY389" fmla="*/ 1761124 h 5891632"/>
              <a:gd name="connsiteX390" fmla="*/ 252308 w 8940213"/>
              <a:gd name="connsiteY390" fmla="*/ 1565663 h 5891632"/>
              <a:gd name="connsiteX391" fmla="*/ 287736 w 8940213"/>
              <a:gd name="connsiteY391" fmla="*/ 1486256 h 5891632"/>
              <a:gd name="connsiteX392" fmla="*/ 356148 w 8940213"/>
              <a:gd name="connsiteY392" fmla="*/ 1492365 h 5891632"/>
              <a:gd name="connsiteX393" fmla="*/ 436777 w 8940213"/>
              <a:gd name="connsiteY393" fmla="*/ 1535123 h 5891632"/>
              <a:gd name="connsiteX394" fmla="*/ 511298 w 8940213"/>
              <a:gd name="connsiteY394" fmla="*/ 1439833 h 5891632"/>
              <a:gd name="connsiteX395" fmla="*/ 470981 w 8940213"/>
              <a:gd name="connsiteY395" fmla="*/ 1320111 h 5891632"/>
              <a:gd name="connsiteX396" fmla="*/ 369585 w 8940213"/>
              <a:gd name="connsiteY396" fmla="*/ 1326219 h 5891632"/>
              <a:gd name="connsiteX397" fmla="*/ 312167 w 8940213"/>
              <a:gd name="connsiteY397" fmla="*/ 1361649 h 5891632"/>
              <a:gd name="connsiteX398" fmla="*/ 253528 w 8940213"/>
              <a:gd name="connsiteY398" fmla="*/ 1283462 h 5891632"/>
              <a:gd name="connsiteX399" fmla="*/ 252308 w 8940213"/>
              <a:gd name="connsiteY399" fmla="*/ 1059900 h 5891632"/>
              <a:gd name="connsiteX400" fmla="*/ 261470 w 8940213"/>
              <a:gd name="connsiteY400" fmla="*/ 1036537 h 5891632"/>
              <a:gd name="connsiteX401" fmla="*/ 263581 w 8940213"/>
              <a:gd name="connsiteY401" fmla="*/ 1036334 h 5891632"/>
              <a:gd name="connsiteX402" fmla="*/ 263208 w 8940213"/>
              <a:gd name="connsiteY402" fmla="*/ 1036229 h 5891632"/>
              <a:gd name="connsiteX403" fmla="*/ 259084 w 8940213"/>
              <a:gd name="connsiteY403" fmla="*/ 1015462 h 5891632"/>
              <a:gd name="connsiteX404" fmla="*/ 259084 w 8940213"/>
              <a:gd name="connsiteY404" fmla="*/ 791898 h 5891632"/>
              <a:gd name="connsiteX405" fmla="*/ 304286 w 8940213"/>
              <a:gd name="connsiteY405" fmla="*/ 718599 h 5891632"/>
              <a:gd name="connsiteX406" fmla="*/ 354374 w 8940213"/>
              <a:gd name="connsiteY406" fmla="*/ 725928 h 5891632"/>
              <a:gd name="connsiteX407" fmla="*/ 480205 w 8940213"/>
              <a:gd name="connsiteY407" fmla="*/ 751584 h 5891632"/>
              <a:gd name="connsiteX408" fmla="*/ 488757 w 8940213"/>
              <a:gd name="connsiteY408" fmla="*/ 574443 h 5891632"/>
              <a:gd name="connsiteX409" fmla="*/ 367812 w 8940213"/>
              <a:gd name="connsiteY409" fmla="*/ 573221 h 5891632"/>
              <a:gd name="connsiteX410" fmla="*/ 315281 w 8940213"/>
              <a:gd name="connsiteY410" fmla="*/ 601319 h 5891632"/>
              <a:gd name="connsiteX411" fmla="*/ 260307 w 8940213"/>
              <a:gd name="connsiteY411" fmla="*/ 536571 h 5891632"/>
              <a:gd name="connsiteX412" fmla="*/ 257864 w 8940213"/>
              <a:gd name="connsiteY412" fmla="*/ 293463 h 5891632"/>
              <a:gd name="connsiteX413" fmla="*/ 285961 w 8940213"/>
              <a:gd name="connsiteY413" fmla="*/ 273918 h 5891632"/>
              <a:gd name="connsiteX414" fmla="*/ 486312 w 8940213"/>
              <a:gd name="connsiteY414" fmla="*/ 273918 h 5891632"/>
              <a:gd name="connsiteX415" fmla="*/ 532736 w 8940213"/>
              <a:gd name="connsiteY415" fmla="*/ 266588 h 5891632"/>
              <a:gd name="connsiteX416" fmla="*/ 541288 w 8940213"/>
              <a:gd name="connsiteY416" fmla="*/ 199396 h 5891632"/>
              <a:gd name="connsiteX417" fmla="*/ 537623 w 8940213"/>
              <a:gd name="connsiteY417" fmla="*/ 51577 h 5891632"/>
              <a:gd name="connsiteX418" fmla="*/ 653527 w 8940213"/>
              <a:gd name="connsiteY418" fmla="*/ 13553 h 5891632"/>
              <a:gd name="connsiteX419" fmla="*/ 761184 w 8940213"/>
              <a:gd name="connsiteY419" fmla="*/ 69902 h 5891632"/>
              <a:gd name="connsiteX420" fmla="*/ 751411 w 8940213"/>
              <a:gd name="connsiteY420" fmla="*/ 192066 h 5891632"/>
              <a:gd name="connsiteX421" fmla="*/ 722091 w 8940213"/>
              <a:gd name="connsiteY421" fmla="*/ 237268 h 5891632"/>
              <a:gd name="connsiteX422" fmla="*/ 788062 w 8940213"/>
              <a:gd name="connsiteY422" fmla="*/ 275138 h 5891632"/>
              <a:gd name="connsiteX423" fmla="*/ 988413 w 8940213"/>
              <a:gd name="connsiteY423" fmla="*/ 273918 h 5891632"/>
              <a:gd name="connsiteX424" fmla="*/ 1020480 w 8940213"/>
              <a:gd name="connsiteY424" fmla="*/ 280636 h 5891632"/>
              <a:gd name="connsiteX425" fmla="*/ 1024472 w 8940213"/>
              <a:gd name="connsiteY425" fmla="*/ 296307 h 5891632"/>
              <a:gd name="connsiteX426" fmla="*/ 1030887 w 8940213"/>
              <a:gd name="connsiteY426" fmla="*/ 266494 h 5891632"/>
              <a:gd name="connsiteX427" fmla="*/ 1067078 w 8940213"/>
              <a:gd name="connsiteY427" fmla="*/ 258707 h 5891632"/>
              <a:gd name="connsiteX428" fmla="*/ 1262542 w 8940213"/>
              <a:gd name="connsiteY428" fmla="*/ 259927 h 5891632"/>
              <a:gd name="connsiteX429" fmla="*/ 1304078 w 8940213"/>
              <a:gd name="connsiteY429" fmla="*/ 251377 h 5891632"/>
              <a:gd name="connsiteX430" fmla="*/ 1310186 w 8940213"/>
              <a:gd name="connsiteY430" fmla="*/ 187850 h 5891632"/>
              <a:gd name="connsiteX431" fmla="*/ 1305300 w 8940213"/>
              <a:gd name="connsiteY431" fmla="*/ 40031 h 5891632"/>
              <a:gd name="connsiteX432" fmla="*/ 1420284 w 8940213"/>
              <a:gd name="connsiteY432" fmla="*/ 480 h 5891632"/>
              <a:gd name="connsiteX433" fmla="*/ 1528859 w 8940213"/>
              <a:gd name="connsiteY433" fmla="*/ 57134 h 5891632"/>
              <a:gd name="connsiteX434" fmla="*/ 1517864 w 8940213"/>
              <a:gd name="connsiteY434" fmla="*/ 181743 h 5891632"/>
              <a:gd name="connsiteX435" fmla="*/ 1488543 w 8940213"/>
              <a:gd name="connsiteY435" fmla="*/ 223278 h 5891632"/>
              <a:gd name="connsiteX436" fmla="*/ 1549627 w 8940213"/>
              <a:gd name="connsiteY436" fmla="*/ 259927 h 5891632"/>
              <a:gd name="connsiteX437" fmla="*/ 1758528 w 8940213"/>
              <a:gd name="connsiteY437" fmla="*/ 258707 h 5891632"/>
              <a:gd name="connsiteX438" fmla="*/ 1786016 w 8940213"/>
              <a:gd name="connsiteY438" fmla="*/ 265731 h 5891632"/>
              <a:gd name="connsiteX439" fmla="*/ 1787006 w 8940213"/>
              <a:gd name="connsiteY439" fmla="*/ 270625 h 5891632"/>
              <a:gd name="connsiteX440" fmla="*/ 1804763 w 8940213"/>
              <a:gd name="connsiteY440" fmla="*/ 267689 h 5891632"/>
              <a:gd name="connsiteX441" fmla="*/ 2028325 w 8940213"/>
              <a:gd name="connsiteY441" fmla="*/ 267689 h 5891632"/>
              <a:gd name="connsiteX442" fmla="*/ 2095517 w 8940213"/>
              <a:gd name="connsiteY442" fmla="*/ 306781 h 5891632"/>
              <a:gd name="connsiteX443" fmla="*/ 2088187 w 8940213"/>
              <a:gd name="connsiteY443" fmla="*/ 371528 h 5891632"/>
              <a:gd name="connsiteX444" fmla="*/ 2044207 w 8940213"/>
              <a:gd name="connsiteY444" fmla="*/ 450937 h 5891632"/>
              <a:gd name="connsiteX445" fmla="*/ 2143161 w 8940213"/>
              <a:gd name="connsiteY445" fmla="*/ 525457 h 5891632"/>
              <a:gd name="connsiteX446" fmla="*/ 2262883 w 8940213"/>
              <a:gd name="connsiteY446" fmla="*/ 482699 h 5891632"/>
              <a:gd name="connsiteX447" fmla="*/ 2254331 w 8940213"/>
              <a:gd name="connsiteY447" fmla="*/ 384968 h 5891632"/>
              <a:gd name="connsiteX448" fmla="*/ 2220125 w 8940213"/>
              <a:gd name="connsiteY448" fmla="*/ 321441 h 5891632"/>
              <a:gd name="connsiteX449" fmla="*/ 2297088 w 8940213"/>
              <a:gd name="connsiteY449" fmla="*/ 267689 h 5891632"/>
              <a:gd name="connsiteX450" fmla="*/ 2520651 w 8940213"/>
              <a:gd name="connsiteY450" fmla="*/ 267689 h 5891632"/>
              <a:gd name="connsiteX451" fmla="*/ 2542488 w 8940213"/>
              <a:gd name="connsiteY451" fmla="*/ 272881 h 5891632"/>
              <a:gd name="connsiteX452" fmla="*/ 2544262 w 8940213"/>
              <a:gd name="connsiteY452" fmla="*/ 279025 h 5891632"/>
              <a:gd name="connsiteX453" fmla="*/ 2548112 w 8940213"/>
              <a:gd name="connsiteY453" fmla="*/ 272365 h 5891632"/>
              <a:gd name="connsiteX454" fmla="*/ 2584456 w 8940213"/>
              <a:gd name="connsiteY454" fmla="*/ 265645 h 5891632"/>
              <a:gd name="connsiteX455" fmla="*/ 2784807 w 8940213"/>
              <a:gd name="connsiteY455" fmla="*/ 265645 h 5891632"/>
              <a:gd name="connsiteX456" fmla="*/ 2848331 w 8940213"/>
              <a:gd name="connsiteY456" fmla="*/ 290078 h 5891632"/>
              <a:gd name="connsiteX457" fmla="*/ 2844668 w 8940213"/>
              <a:gd name="connsiteY457" fmla="*/ 370707 h 5891632"/>
              <a:gd name="connsiteX458" fmla="*/ 2805574 w 8940213"/>
              <a:gd name="connsiteY458" fmla="*/ 440342 h 5891632"/>
              <a:gd name="connsiteX459" fmla="*/ 2877653 w 8940213"/>
              <a:gd name="connsiteY459" fmla="*/ 516084 h 5891632"/>
              <a:gd name="connsiteX460" fmla="*/ 3021807 w 8940213"/>
              <a:gd name="connsiteY460" fmla="*/ 483099 h 5891632"/>
              <a:gd name="connsiteX461" fmla="*/ 3014477 w 8940213"/>
              <a:gd name="connsiteY461" fmla="*/ 378037 h 5891632"/>
              <a:gd name="connsiteX462" fmla="*/ 2980270 w 8940213"/>
              <a:gd name="connsiteY462" fmla="*/ 323063 h 5891632"/>
              <a:gd name="connsiteX463" fmla="*/ 3049904 w 8940213"/>
              <a:gd name="connsiteY463" fmla="*/ 266866 h 5891632"/>
              <a:gd name="connsiteX464" fmla="*/ 3288125 w 8940213"/>
              <a:gd name="connsiteY464" fmla="*/ 265645 h 5891632"/>
              <a:gd name="connsiteX465" fmla="*/ 3308894 w 8940213"/>
              <a:gd name="connsiteY465" fmla="*/ 274961 h 5891632"/>
              <a:gd name="connsiteX466" fmla="*/ 3310038 w 8940213"/>
              <a:gd name="connsiteY466" fmla="*/ 284900 h 5891632"/>
              <a:gd name="connsiteX467" fmla="*/ 3312042 w 8940213"/>
              <a:gd name="connsiteY467" fmla="*/ 274605 h 5891632"/>
              <a:gd name="connsiteX468" fmla="*/ 3337639 w 8940213"/>
              <a:gd name="connsiteY468" fmla="*/ 267905 h 5891632"/>
              <a:gd name="connsiteX469" fmla="*/ 3537990 w 8940213"/>
              <a:gd name="connsiteY469" fmla="*/ 267905 h 5891632"/>
              <a:gd name="connsiteX470" fmla="*/ 3584412 w 8940213"/>
              <a:gd name="connsiteY470" fmla="*/ 260575 h 5891632"/>
              <a:gd name="connsiteX471" fmla="*/ 3592964 w 8940213"/>
              <a:gd name="connsiteY471" fmla="*/ 193384 h 5891632"/>
              <a:gd name="connsiteX472" fmla="*/ 3589299 w 8940213"/>
              <a:gd name="connsiteY472" fmla="*/ 45564 h 5891632"/>
              <a:gd name="connsiteX473" fmla="*/ 3812861 w 8940213"/>
              <a:gd name="connsiteY473" fmla="*/ 63890 h 5891632"/>
              <a:gd name="connsiteX474" fmla="*/ 3803088 w 8940213"/>
              <a:gd name="connsiteY474" fmla="*/ 186054 h 5891632"/>
              <a:gd name="connsiteX475" fmla="*/ 3773768 w 8940213"/>
              <a:gd name="connsiteY475" fmla="*/ 231256 h 5891632"/>
              <a:gd name="connsiteX476" fmla="*/ 3839738 w 8940213"/>
              <a:gd name="connsiteY476" fmla="*/ 269126 h 5891632"/>
              <a:gd name="connsiteX477" fmla="*/ 4040089 w 8940213"/>
              <a:gd name="connsiteY477" fmla="*/ 267905 h 5891632"/>
              <a:gd name="connsiteX478" fmla="*/ 4078914 w 8940213"/>
              <a:gd name="connsiteY478" fmla="*/ 286802 h 5891632"/>
              <a:gd name="connsiteX479" fmla="*/ 4080050 w 8940213"/>
              <a:gd name="connsiteY479" fmla="*/ 302216 h 5891632"/>
              <a:gd name="connsiteX480" fmla="*/ 4083273 w 8940213"/>
              <a:gd name="connsiteY480" fmla="*/ 302216 h 5891632"/>
              <a:gd name="connsiteX481" fmla="*/ 4084450 w 8940213"/>
              <a:gd name="connsiteY481" fmla="*/ 280523 h 5891632"/>
              <a:gd name="connsiteX482" fmla="*/ 4127226 w 8940213"/>
              <a:gd name="connsiteY482" fmla="*/ 258706 h 5891632"/>
              <a:gd name="connsiteX483" fmla="*/ 4322691 w 8940213"/>
              <a:gd name="connsiteY483" fmla="*/ 259927 h 5891632"/>
              <a:gd name="connsiteX484" fmla="*/ 4364226 w 8940213"/>
              <a:gd name="connsiteY484" fmla="*/ 251376 h 5891632"/>
              <a:gd name="connsiteX485" fmla="*/ 4370336 w 8940213"/>
              <a:gd name="connsiteY485" fmla="*/ 187850 h 5891632"/>
              <a:gd name="connsiteX486" fmla="*/ 4365449 w 8940213"/>
              <a:gd name="connsiteY486" fmla="*/ 40030 h 5891632"/>
              <a:gd name="connsiteX487" fmla="*/ 4480436 w 8940213"/>
              <a:gd name="connsiteY487" fmla="*/ 479 h 589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</a:cxnLst>
            <a:rect l="l" t="t" r="r" b="b"/>
            <a:pathLst>
              <a:path w="8940213" h="5891632">
                <a:moveTo>
                  <a:pt x="8347038" y="1282953"/>
                </a:moveTo>
                <a:lnTo>
                  <a:pt x="8330527" y="1292777"/>
                </a:lnTo>
                <a:lnTo>
                  <a:pt x="8331181" y="1292655"/>
                </a:lnTo>
                <a:lnTo>
                  <a:pt x="8349072" y="1282953"/>
                </a:lnTo>
                <a:close/>
                <a:moveTo>
                  <a:pt x="4480436" y="479"/>
                </a:moveTo>
                <a:cubicBezTo>
                  <a:pt x="4522125" y="3686"/>
                  <a:pt x="4562746" y="22927"/>
                  <a:pt x="4589011" y="57133"/>
                </a:cubicBezTo>
                <a:cubicBezTo>
                  <a:pt x="4625661" y="103555"/>
                  <a:pt x="4621994" y="141427"/>
                  <a:pt x="4578016" y="181742"/>
                </a:cubicBezTo>
                <a:cubicBezTo>
                  <a:pt x="4565799" y="193957"/>
                  <a:pt x="4537702" y="198844"/>
                  <a:pt x="4548695" y="223277"/>
                </a:cubicBezTo>
                <a:cubicBezTo>
                  <a:pt x="4559692" y="246489"/>
                  <a:pt x="4580459" y="259927"/>
                  <a:pt x="4609779" y="259927"/>
                </a:cubicBezTo>
                <a:cubicBezTo>
                  <a:pt x="4679413" y="258706"/>
                  <a:pt x="4749047" y="261149"/>
                  <a:pt x="4818680" y="258706"/>
                </a:cubicBezTo>
                <a:cubicBezTo>
                  <a:pt x="4832729" y="258095"/>
                  <a:pt x="4841281" y="260233"/>
                  <a:pt x="4846168" y="265730"/>
                </a:cubicBezTo>
                <a:lnTo>
                  <a:pt x="4847158" y="270624"/>
                </a:lnTo>
                <a:lnTo>
                  <a:pt x="4864916" y="267688"/>
                </a:lnTo>
                <a:cubicBezTo>
                  <a:pt x="4939436" y="267688"/>
                  <a:pt x="5013958" y="267688"/>
                  <a:pt x="5088478" y="267688"/>
                </a:cubicBezTo>
                <a:cubicBezTo>
                  <a:pt x="5117798" y="267688"/>
                  <a:pt x="5138567" y="283570"/>
                  <a:pt x="5155670" y="306780"/>
                </a:cubicBezTo>
                <a:cubicBezTo>
                  <a:pt x="5173994" y="331214"/>
                  <a:pt x="5173994" y="350760"/>
                  <a:pt x="5148340" y="371527"/>
                </a:cubicBezTo>
                <a:cubicBezTo>
                  <a:pt x="5122685" y="391074"/>
                  <a:pt x="5089700" y="410621"/>
                  <a:pt x="5104360" y="450936"/>
                </a:cubicBezTo>
                <a:cubicBezTo>
                  <a:pt x="5121463" y="496136"/>
                  <a:pt x="5153225" y="523013"/>
                  <a:pt x="5203314" y="525456"/>
                </a:cubicBezTo>
                <a:cubicBezTo>
                  <a:pt x="5249736" y="527900"/>
                  <a:pt x="5291273" y="523013"/>
                  <a:pt x="5323036" y="482698"/>
                </a:cubicBezTo>
                <a:cubicBezTo>
                  <a:pt x="5353576" y="442384"/>
                  <a:pt x="5352356" y="419173"/>
                  <a:pt x="5314484" y="384967"/>
                </a:cubicBezTo>
                <a:cubicBezTo>
                  <a:pt x="5294937" y="367864"/>
                  <a:pt x="5263174" y="355647"/>
                  <a:pt x="5280278" y="321440"/>
                </a:cubicBezTo>
                <a:cubicBezTo>
                  <a:pt x="5294937" y="289677"/>
                  <a:pt x="5320591" y="267688"/>
                  <a:pt x="5357241" y="267688"/>
                </a:cubicBezTo>
                <a:cubicBezTo>
                  <a:pt x="5431763" y="267688"/>
                  <a:pt x="5506283" y="267688"/>
                  <a:pt x="5580804" y="267688"/>
                </a:cubicBezTo>
                <a:cubicBezTo>
                  <a:pt x="5591188" y="267688"/>
                  <a:pt x="5598212" y="268909"/>
                  <a:pt x="5602640" y="272880"/>
                </a:cubicBezTo>
                <a:lnTo>
                  <a:pt x="5604414" y="279024"/>
                </a:lnTo>
                <a:lnTo>
                  <a:pt x="5608263" y="272364"/>
                </a:lnTo>
                <a:cubicBezTo>
                  <a:pt x="5615593" y="266256"/>
                  <a:pt x="5627505" y="265034"/>
                  <a:pt x="5644608" y="265645"/>
                </a:cubicBezTo>
                <a:cubicBezTo>
                  <a:pt x="5710577" y="268087"/>
                  <a:pt x="5777767" y="266865"/>
                  <a:pt x="5844958" y="265645"/>
                </a:cubicBezTo>
                <a:cubicBezTo>
                  <a:pt x="5870613" y="265645"/>
                  <a:pt x="5891381" y="271752"/>
                  <a:pt x="5908483" y="290077"/>
                </a:cubicBezTo>
                <a:cubicBezTo>
                  <a:pt x="5940247" y="323062"/>
                  <a:pt x="5940247" y="340164"/>
                  <a:pt x="5904820" y="370706"/>
                </a:cubicBezTo>
                <a:cubicBezTo>
                  <a:pt x="5882830" y="389031"/>
                  <a:pt x="5857174" y="406134"/>
                  <a:pt x="5865726" y="440341"/>
                </a:cubicBezTo>
                <a:cubicBezTo>
                  <a:pt x="5875499" y="478213"/>
                  <a:pt x="5899933" y="505088"/>
                  <a:pt x="5937805" y="516083"/>
                </a:cubicBezTo>
                <a:cubicBezTo>
                  <a:pt x="5991555" y="530743"/>
                  <a:pt x="6041644" y="528300"/>
                  <a:pt x="6081959" y="483098"/>
                </a:cubicBezTo>
                <a:cubicBezTo>
                  <a:pt x="6118608" y="442784"/>
                  <a:pt x="6116164" y="413464"/>
                  <a:pt x="6074629" y="378036"/>
                </a:cubicBezTo>
                <a:cubicBezTo>
                  <a:pt x="6057526" y="363376"/>
                  <a:pt x="6029427" y="352382"/>
                  <a:pt x="6040422" y="323062"/>
                </a:cubicBezTo>
                <a:cubicBezTo>
                  <a:pt x="6052639" y="291299"/>
                  <a:pt x="6074629" y="266865"/>
                  <a:pt x="6110056" y="266865"/>
                </a:cubicBezTo>
                <a:cubicBezTo>
                  <a:pt x="6189463" y="265645"/>
                  <a:pt x="6268870" y="266865"/>
                  <a:pt x="6348277" y="265645"/>
                </a:cubicBezTo>
                <a:cubicBezTo>
                  <a:pt x="6360494" y="265645"/>
                  <a:pt x="6366297" y="269310"/>
                  <a:pt x="6369046" y="274960"/>
                </a:cubicBezTo>
                <a:lnTo>
                  <a:pt x="6370190" y="284901"/>
                </a:lnTo>
                <a:lnTo>
                  <a:pt x="6372195" y="274604"/>
                </a:lnTo>
                <a:cubicBezTo>
                  <a:pt x="6376948" y="265843"/>
                  <a:pt x="6387714" y="267904"/>
                  <a:pt x="6397792" y="267904"/>
                </a:cubicBezTo>
                <a:cubicBezTo>
                  <a:pt x="6464983" y="267904"/>
                  <a:pt x="6530953" y="267904"/>
                  <a:pt x="6598143" y="267904"/>
                </a:cubicBezTo>
                <a:cubicBezTo>
                  <a:pt x="6614025" y="267904"/>
                  <a:pt x="6629905" y="269125"/>
                  <a:pt x="6644565" y="260574"/>
                </a:cubicBezTo>
                <a:cubicBezTo>
                  <a:pt x="6681215" y="239805"/>
                  <a:pt x="6683659" y="220260"/>
                  <a:pt x="6653117" y="193383"/>
                </a:cubicBezTo>
                <a:cubicBezTo>
                  <a:pt x="6595700" y="142073"/>
                  <a:pt x="6594478" y="98093"/>
                  <a:pt x="6649452" y="45563"/>
                </a:cubicBezTo>
                <a:cubicBezTo>
                  <a:pt x="6710534" y="-13076"/>
                  <a:pt x="6822926" y="-3303"/>
                  <a:pt x="6873013" y="63888"/>
                </a:cubicBezTo>
                <a:cubicBezTo>
                  <a:pt x="6907220" y="109088"/>
                  <a:pt x="6902333" y="146960"/>
                  <a:pt x="6863241" y="186053"/>
                </a:cubicBezTo>
                <a:cubicBezTo>
                  <a:pt x="6851025" y="198270"/>
                  <a:pt x="6818041" y="201935"/>
                  <a:pt x="6833921" y="231254"/>
                </a:cubicBezTo>
                <a:cubicBezTo>
                  <a:pt x="6847359" y="256909"/>
                  <a:pt x="6869350" y="269125"/>
                  <a:pt x="6899891" y="269125"/>
                </a:cubicBezTo>
                <a:cubicBezTo>
                  <a:pt x="6967082" y="267904"/>
                  <a:pt x="7033050" y="270347"/>
                  <a:pt x="7100242" y="267904"/>
                </a:cubicBezTo>
                <a:cubicBezTo>
                  <a:pt x="7123148" y="266987"/>
                  <a:pt x="7135059" y="270881"/>
                  <a:pt x="7139067" y="286801"/>
                </a:cubicBezTo>
                <a:lnTo>
                  <a:pt x="7139318" y="290211"/>
                </a:lnTo>
                <a:lnTo>
                  <a:pt x="7139654" y="284020"/>
                </a:lnTo>
                <a:cubicBezTo>
                  <a:pt x="7143261" y="266097"/>
                  <a:pt x="7154943" y="260371"/>
                  <a:pt x="7182430" y="262204"/>
                </a:cubicBezTo>
                <a:cubicBezTo>
                  <a:pt x="7247179" y="265869"/>
                  <a:pt x="7313148" y="263424"/>
                  <a:pt x="7377895" y="263424"/>
                </a:cubicBezTo>
                <a:cubicBezTo>
                  <a:pt x="7392555" y="263424"/>
                  <a:pt x="7405993" y="263424"/>
                  <a:pt x="7419430" y="254874"/>
                </a:cubicBezTo>
                <a:cubicBezTo>
                  <a:pt x="7453637" y="234105"/>
                  <a:pt x="7454859" y="217002"/>
                  <a:pt x="7425540" y="191347"/>
                </a:cubicBezTo>
                <a:cubicBezTo>
                  <a:pt x="7368121" y="142482"/>
                  <a:pt x="7366900" y="94838"/>
                  <a:pt x="7420652" y="43528"/>
                </a:cubicBezTo>
                <a:cubicBezTo>
                  <a:pt x="7481735" y="-16334"/>
                  <a:pt x="7591683" y="-7781"/>
                  <a:pt x="7644215" y="60631"/>
                </a:cubicBezTo>
                <a:cubicBezTo>
                  <a:pt x="7680865" y="107053"/>
                  <a:pt x="7677198" y="144925"/>
                  <a:pt x="7633220" y="185239"/>
                </a:cubicBezTo>
                <a:cubicBezTo>
                  <a:pt x="7621003" y="197455"/>
                  <a:pt x="7592906" y="202342"/>
                  <a:pt x="7603899" y="226775"/>
                </a:cubicBezTo>
                <a:cubicBezTo>
                  <a:pt x="7614895" y="249987"/>
                  <a:pt x="7635663" y="263424"/>
                  <a:pt x="7664983" y="263424"/>
                </a:cubicBezTo>
                <a:cubicBezTo>
                  <a:pt x="7734617" y="262204"/>
                  <a:pt x="7804251" y="264646"/>
                  <a:pt x="7873884" y="262204"/>
                </a:cubicBezTo>
                <a:cubicBezTo>
                  <a:pt x="7887933" y="261593"/>
                  <a:pt x="7896485" y="263730"/>
                  <a:pt x="7901371" y="269228"/>
                </a:cubicBezTo>
                <a:lnTo>
                  <a:pt x="7902361" y="274123"/>
                </a:lnTo>
                <a:lnTo>
                  <a:pt x="7920120" y="271186"/>
                </a:lnTo>
                <a:cubicBezTo>
                  <a:pt x="7994640" y="271186"/>
                  <a:pt x="8069162" y="271186"/>
                  <a:pt x="8143682" y="271186"/>
                </a:cubicBezTo>
                <a:cubicBezTo>
                  <a:pt x="8173001" y="271186"/>
                  <a:pt x="8193771" y="287069"/>
                  <a:pt x="8210873" y="310279"/>
                </a:cubicBezTo>
                <a:cubicBezTo>
                  <a:pt x="8229198" y="334713"/>
                  <a:pt x="8229198" y="354258"/>
                  <a:pt x="8203543" y="375026"/>
                </a:cubicBezTo>
                <a:cubicBezTo>
                  <a:pt x="8177889" y="394573"/>
                  <a:pt x="8144904" y="414120"/>
                  <a:pt x="8159564" y="454435"/>
                </a:cubicBezTo>
                <a:cubicBezTo>
                  <a:pt x="8176666" y="499635"/>
                  <a:pt x="8208429" y="526512"/>
                  <a:pt x="8258518" y="528955"/>
                </a:cubicBezTo>
                <a:cubicBezTo>
                  <a:pt x="8304940" y="531399"/>
                  <a:pt x="8346477" y="526512"/>
                  <a:pt x="8378240" y="486197"/>
                </a:cubicBezTo>
                <a:cubicBezTo>
                  <a:pt x="8408780" y="445883"/>
                  <a:pt x="8407559" y="422672"/>
                  <a:pt x="8369687" y="388465"/>
                </a:cubicBezTo>
                <a:cubicBezTo>
                  <a:pt x="8350140" y="371363"/>
                  <a:pt x="8318378" y="359146"/>
                  <a:pt x="8335482" y="324939"/>
                </a:cubicBezTo>
                <a:cubicBezTo>
                  <a:pt x="8350140" y="293176"/>
                  <a:pt x="8375795" y="271186"/>
                  <a:pt x="8412445" y="271186"/>
                </a:cubicBezTo>
                <a:cubicBezTo>
                  <a:pt x="8486966" y="271186"/>
                  <a:pt x="8561486" y="271186"/>
                  <a:pt x="8636008" y="271186"/>
                </a:cubicBezTo>
                <a:cubicBezTo>
                  <a:pt x="8656775" y="271186"/>
                  <a:pt x="8664105" y="276074"/>
                  <a:pt x="8664105" y="298063"/>
                </a:cubicBezTo>
                <a:cubicBezTo>
                  <a:pt x="8662883" y="372583"/>
                  <a:pt x="8664105" y="447105"/>
                  <a:pt x="8662883" y="521625"/>
                </a:cubicBezTo>
                <a:cubicBezTo>
                  <a:pt x="8662883" y="548502"/>
                  <a:pt x="8649446" y="569269"/>
                  <a:pt x="8628678" y="587595"/>
                </a:cubicBezTo>
                <a:cubicBezTo>
                  <a:pt x="8601801" y="609584"/>
                  <a:pt x="8579811" y="612027"/>
                  <a:pt x="8556601" y="580265"/>
                </a:cubicBezTo>
                <a:cubicBezTo>
                  <a:pt x="8538276" y="554610"/>
                  <a:pt x="8517508" y="524069"/>
                  <a:pt x="8479637" y="538729"/>
                </a:cubicBezTo>
                <a:cubicBezTo>
                  <a:pt x="8439322" y="553387"/>
                  <a:pt x="8410002" y="581487"/>
                  <a:pt x="8405115" y="629132"/>
                </a:cubicBezTo>
                <a:cubicBezTo>
                  <a:pt x="8399007" y="677997"/>
                  <a:pt x="8402672" y="724419"/>
                  <a:pt x="8445430" y="757404"/>
                </a:cubicBezTo>
                <a:cubicBezTo>
                  <a:pt x="8485744" y="789168"/>
                  <a:pt x="8507734" y="786723"/>
                  <a:pt x="8543161" y="751296"/>
                </a:cubicBezTo>
                <a:cubicBezTo>
                  <a:pt x="8559044" y="735414"/>
                  <a:pt x="8567596" y="702431"/>
                  <a:pt x="8600581" y="713424"/>
                </a:cubicBezTo>
                <a:cubicBezTo>
                  <a:pt x="8636008" y="725641"/>
                  <a:pt x="8659220" y="752519"/>
                  <a:pt x="8660441" y="790388"/>
                </a:cubicBezTo>
                <a:cubicBezTo>
                  <a:pt x="8662883" y="866130"/>
                  <a:pt x="8660441" y="943095"/>
                  <a:pt x="8661663" y="1018838"/>
                </a:cubicBezTo>
                <a:cubicBezTo>
                  <a:pt x="8661663" y="1044492"/>
                  <a:pt x="8645781" y="1040828"/>
                  <a:pt x="8629899" y="1040828"/>
                </a:cubicBezTo>
                <a:lnTo>
                  <a:pt x="8628152" y="1040828"/>
                </a:lnTo>
                <a:lnTo>
                  <a:pt x="8628152" y="1041378"/>
                </a:lnTo>
                <a:lnTo>
                  <a:pt x="8629797" y="1041378"/>
                </a:lnTo>
                <a:cubicBezTo>
                  <a:pt x="8659117" y="1040157"/>
                  <a:pt x="8664004" y="1052374"/>
                  <a:pt x="8662782" y="1076806"/>
                </a:cubicBezTo>
                <a:cubicBezTo>
                  <a:pt x="8661561" y="1109791"/>
                  <a:pt x="8662782" y="1143996"/>
                  <a:pt x="8662782" y="1176980"/>
                </a:cubicBezTo>
                <a:cubicBezTo>
                  <a:pt x="8664004" y="1196527"/>
                  <a:pt x="8664004" y="1214852"/>
                  <a:pt x="8662782" y="1234399"/>
                </a:cubicBezTo>
                <a:cubicBezTo>
                  <a:pt x="8662782" y="1255166"/>
                  <a:pt x="8664004" y="1275934"/>
                  <a:pt x="8662782" y="1296701"/>
                </a:cubicBezTo>
                <a:cubicBezTo>
                  <a:pt x="8660339" y="1333350"/>
                  <a:pt x="8639570" y="1359005"/>
                  <a:pt x="8606587" y="1372445"/>
                </a:cubicBezTo>
                <a:cubicBezTo>
                  <a:pt x="8573602" y="1385882"/>
                  <a:pt x="8562607" y="1355340"/>
                  <a:pt x="8546725" y="1337016"/>
                </a:cubicBezTo>
                <a:cubicBezTo>
                  <a:pt x="8512520" y="1299146"/>
                  <a:pt x="8488086" y="1296701"/>
                  <a:pt x="8448993" y="1327243"/>
                </a:cubicBezTo>
                <a:cubicBezTo>
                  <a:pt x="8401349" y="1362670"/>
                  <a:pt x="8397684" y="1411538"/>
                  <a:pt x="8407456" y="1464068"/>
                </a:cubicBezTo>
                <a:cubicBezTo>
                  <a:pt x="8414786" y="1508047"/>
                  <a:pt x="8444106" y="1533703"/>
                  <a:pt x="8483198" y="1547142"/>
                </a:cubicBezTo>
                <a:cubicBezTo>
                  <a:pt x="8519848" y="1558136"/>
                  <a:pt x="8536952" y="1528816"/>
                  <a:pt x="8556498" y="1506827"/>
                </a:cubicBezTo>
                <a:cubicBezTo>
                  <a:pt x="8587040" y="1473842"/>
                  <a:pt x="8605365" y="1473842"/>
                  <a:pt x="8638349" y="1505605"/>
                </a:cubicBezTo>
                <a:cubicBezTo>
                  <a:pt x="8657895" y="1525151"/>
                  <a:pt x="8662782" y="1548361"/>
                  <a:pt x="8662782" y="1575239"/>
                </a:cubicBezTo>
                <a:cubicBezTo>
                  <a:pt x="8661561" y="1642424"/>
                  <a:pt x="8660339" y="1709616"/>
                  <a:pt x="8662782" y="1775586"/>
                </a:cubicBezTo>
                <a:lnTo>
                  <a:pt x="8657137" y="1804105"/>
                </a:lnTo>
                <a:lnTo>
                  <a:pt x="8661844" y="1805773"/>
                </a:lnTo>
                <a:cubicBezTo>
                  <a:pt x="8665051" y="1810202"/>
                  <a:pt x="8665662" y="1816615"/>
                  <a:pt x="8665662" y="1824556"/>
                </a:cubicBezTo>
                <a:cubicBezTo>
                  <a:pt x="8663219" y="1863650"/>
                  <a:pt x="8663219" y="1901520"/>
                  <a:pt x="8663219" y="1940614"/>
                </a:cubicBezTo>
                <a:cubicBezTo>
                  <a:pt x="8663219" y="1977263"/>
                  <a:pt x="8661997" y="2013912"/>
                  <a:pt x="8663219" y="2050561"/>
                </a:cubicBezTo>
                <a:cubicBezTo>
                  <a:pt x="8664440" y="2078659"/>
                  <a:pt x="8651002" y="2098206"/>
                  <a:pt x="8630235" y="2115309"/>
                </a:cubicBezTo>
                <a:cubicBezTo>
                  <a:pt x="8604580" y="2137299"/>
                  <a:pt x="8581368" y="2140965"/>
                  <a:pt x="8558157" y="2110422"/>
                </a:cubicBezTo>
                <a:cubicBezTo>
                  <a:pt x="8538610" y="2084767"/>
                  <a:pt x="8517843" y="2051784"/>
                  <a:pt x="8477528" y="2068886"/>
                </a:cubicBezTo>
                <a:cubicBezTo>
                  <a:pt x="8435991" y="2087211"/>
                  <a:pt x="8407894" y="2117752"/>
                  <a:pt x="8405451" y="2166619"/>
                </a:cubicBezTo>
                <a:cubicBezTo>
                  <a:pt x="8403007" y="2210599"/>
                  <a:pt x="8406672" y="2252134"/>
                  <a:pt x="8444543" y="2282676"/>
                </a:cubicBezTo>
                <a:cubicBezTo>
                  <a:pt x="8486079" y="2318103"/>
                  <a:pt x="8512956" y="2315660"/>
                  <a:pt x="8549605" y="2276566"/>
                </a:cubicBezTo>
                <a:cubicBezTo>
                  <a:pt x="8565486" y="2259464"/>
                  <a:pt x="8574038" y="2226479"/>
                  <a:pt x="8608245" y="2243583"/>
                </a:cubicBezTo>
                <a:cubicBezTo>
                  <a:pt x="8640007" y="2259464"/>
                  <a:pt x="8663219" y="2281454"/>
                  <a:pt x="8663219" y="2319325"/>
                </a:cubicBezTo>
                <a:cubicBezTo>
                  <a:pt x="8663219" y="2393846"/>
                  <a:pt x="8661997" y="2468367"/>
                  <a:pt x="8664440" y="2542887"/>
                </a:cubicBezTo>
                <a:cubicBezTo>
                  <a:pt x="8664440" y="2567321"/>
                  <a:pt x="8654667" y="2570984"/>
                  <a:pt x="8633900" y="2570984"/>
                </a:cubicBezTo>
                <a:lnTo>
                  <a:pt x="8628152" y="2570984"/>
                </a:lnTo>
                <a:lnTo>
                  <a:pt x="8628152" y="2576053"/>
                </a:lnTo>
                <a:lnTo>
                  <a:pt x="8637466" y="2576053"/>
                </a:lnTo>
                <a:cubicBezTo>
                  <a:pt x="8655790" y="2576053"/>
                  <a:pt x="8665563" y="2578497"/>
                  <a:pt x="8665563" y="2601708"/>
                </a:cubicBezTo>
                <a:cubicBezTo>
                  <a:pt x="8664341" y="2676228"/>
                  <a:pt x="8665563" y="2750749"/>
                  <a:pt x="8664341" y="2825270"/>
                </a:cubicBezTo>
                <a:cubicBezTo>
                  <a:pt x="8663120" y="2863141"/>
                  <a:pt x="8641130" y="2888796"/>
                  <a:pt x="8605701" y="2903457"/>
                </a:cubicBezTo>
                <a:cubicBezTo>
                  <a:pt x="8570274" y="2916893"/>
                  <a:pt x="8564166" y="2885132"/>
                  <a:pt x="8548284" y="2868029"/>
                </a:cubicBezTo>
                <a:cubicBezTo>
                  <a:pt x="8512857" y="2830156"/>
                  <a:pt x="8490867" y="2827713"/>
                  <a:pt x="8450552" y="2858254"/>
                </a:cubicBezTo>
                <a:cubicBezTo>
                  <a:pt x="8411460" y="2887576"/>
                  <a:pt x="8404130" y="2926666"/>
                  <a:pt x="8406573" y="2971867"/>
                </a:cubicBezTo>
                <a:cubicBezTo>
                  <a:pt x="8409017" y="3021956"/>
                  <a:pt x="8435892" y="3063491"/>
                  <a:pt x="8479872" y="3078151"/>
                </a:cubicBezTo>
                <a:cubicBezTo>
                  <a:pt x="8521409" y="3092811"/>
                  <a:pt x="8540954" y="3061047"/>
                  <a:pt x="8560501" y="3035394"/>
                </a:cubicBezTo>
                <a:cubicBezTo>
                  <a:pt x="8584934" y="3004852"/>
                  <a:pt x="8608146" y="3009739"/>
                  <a:pt x="8632578" y="3031729"/>
                </a:cubicBezTo>
                <a:cubicBezTo>
                  <a:pt x="8653346" y="3050054"/>
                  <a:pt x="8665563" y="3073264"/>
                  <a:pt x="8664341" y="3102584"/>
                </a:cubicBezTo>
                <a:cubicBezTo>
                  <a:pt x="8663120" y="3146563"/>
                  <a:pt x="8664341" y="3191765"/>
                  <a:pt x="8664341" y="3235744"/>
                </a:cubicBezTo>
                <a:cubicBezTo>
                  <a:pt x="8664341" y="3289497"/>
                  <a:pt x="8664341" y="3316373"/>
                  <a:pt x="8651056" y="3329811"/>
                </a:cubicBezTo>
                <a:lnTo>
                  <a:pt x="8641856" y="3333240"/>
                </a:lnTo>
                <a:lnTo>
                  <a:pt x="8654497" y="3333208"/>
                </a:lnTo>
                <a:cubicBezTo>
                  <a:pt x="8678929" y="3333208"/>
                  <a:pt x="8672822" y="3350311"/>
                  <a:pt x="8672822" y="3362528"/>
                </a:cubicBezTo>
                <a:cubicBezTo>
                  <a:pt x="8672822" y="3429718"/>
                  <a:pt x="8672822" y="3495687"/>
                  <a:pt x="8672822" y="3562879"/>
                </a:cubicBezTo>
                <a:cubicBezTo>
                  <a:pt x="8672822" y="3583647"/>
                  <a:pt x="8675264" y="3603192"/>
                  <a:pt x="8689924" y="3620296"/>
                </a:cubicBezTo>
                <a:cubicBezTo>
                  <a:pt x="8709471" y="3642286"/>
                  <a:pt x="8724131" y="3647172"/>
                  <a:pt x="8746121" y="3620296"/>
                </a:cubicBezTo>
                <a:cubicBezTo>
                  <a:pt x="8803538" y="3553105"/>
                  <a:pt x="8865842" y="3559214"/>
                  <a:pt x="8914707" y="3636177"/>
                </a:cubicBezTo>
                <a:cubicBezTo>
                  <a:pt x="8952579" y="3696038"/>
                  <a:pt x="8934254" y="3796213"/>
                  <a:pt x="8878058" y="3837750"/>
                </a:cubicBezTo>
                <a:cubicBezTo>
                  <a:pt x="8831635" y="3871955"/>
                  <a:pt x="8797430" y="3867070"/>
                  <a:pt x="8757116" y="3826755"/>
                </a:cubicBezTo>
                <a:cubicBezTo>
                  <a:pt x="8744899" y="3814538"/>
                  <a:pt x="8740011" y="3782776"/>
                  <a:pt x="8711914" y="3797435"/>
                </a:cubicBezTo>
                <a:cubicBezTo>
                  <a:pt x="8688702" y="3809653"/>
                  <a:pt x="8675264" y="3830420"/>
                  <a:pt x="8675264" y="3859740"/>
                </a:cubicBezTo>
                <a:cubicBezTo>
                  <a:pt x="8676487" y="3926930"/>
                  <a:pt x="8674044" y="3992899"/>
                  <a:pt x="8676487" y="4060091"/>
                </a:cubicBezTo>
                <a:cubicBezTo>
                  <a:pt x="8677098" y="4075972"/>
                  <a:pt x="8675876" y="4086967"/>
                  <a:pt x="8670073" y="4093686"/>
                </a:cubicBezTo>
                <a:lnTo>
                  <a:pt x="8659358" y="4096196"/>
                </a:lnTo>
                <a:lnTo>
                  <a:pt x="8678097" y="4104600"/>
                </a:lnTo>
                <a:cubicBezTo>
                  <a:pt x="8680845" y="4110250"/>
                  <a:pt x="8680540" y="4117886"/>
                  <a:pt x="8680540" y="4125827"/>
                </a:cubicBezTo>
                <a:cubicBezTo>
                  <a:pt x="8680540" y="4194239"/>
                  <a:pt x="8680540" y="4262651"/>
                  <a:pt x="8680540" y="4331064"/>
                </a:cubicBezTo>
                <a:cubicBezTo>
                  <a:pt x="8680540" y="4351831"/>
                  <a:pt x="8681762" y="4371378"/>
                  <a:pt x="8698865" y="4387260"/>
                </a:cubicBezTo>
                <a:cubicBezTo>
                  <a:pt x="8717189" y="4404363"/>
                  <a:pt x="8731849" y="4409250"/>
                  <a:pt x="8748952" y="4384816"/>
                </a:cubicBezTo>
                <a:cubicBezTo>
                  <a:pt x="8770941" y="4354276"/>
                  <a:pt x="8797818" y="4324956"/>
                  <a:pt x="8839355" y="4337171"/>
                </a:cubicBezTo>
                <a:cubicBezTo>
                  <a:pt x="8886998" y="4350611"/>
                  <a:pt x="8923648" y="4382373"/>
                  <a:pt x="8934643" y="4433683"/>
                </a:cubicBezTo>
                <a:cubicBezTo>
                  <a:pt x="8946860" y="4493543"/>
                  <a:pt x="8941972" y="4549739"/>
                  <a:pt x="8889443" y="4593719"/>
                </a:cubicBezTo>
                <a:cubicBezTo>
                  <a:pt x="8839355" y="4634034"/>
                  <a:pt x="8800261" y="4631591"/>
                  <a:pt x="8757504" y="4585167"/>
                </a:cubicBezTo>
                <a:cubicBezTo>
                  <a:pt x="8746509" y="4574172"/>
                  <a:pt x="8741622" y="4548517"/>
                  <a:pt x="8719632" y="4558292"/>
                </a:cubicBezTo>
                <a:cubicBezTo>
                  <a:pt x="8697642" y="4568064"/>
                  <a:pt x="8681762" y="4586389"/>
                  <a:pt x="8681762" y="4613266"/>
                </a:cubicBezTo>
                <a:cubicBezTo>
                  <a:pt x="8681762" y="4682899"/>
                  <a:pt x="8680540" y="4752533"/>
                  <a:pt x="8682982" y="4822168"/>
                </a:cubicBezTo>
                <a:cubicBezTo>
                  <a:pt x="8683593" y="4836827"/>
                  <a:pt x="8682372" y="4847212"/>
                  <a:pt x="8676875" y="4853778"/>
                </a:cubicBezTo>
                <a:lnTo>
                  <a:pt x="8647371" y="4861863"/>
                </a:lnTo>
                <a:lnTo>
                  <a:pt x="8661953" y="4864737"/>
                </a:lnTo>
                <a:cubicBezTo>
                  <a:pt x="8666687" y="4868249"/>
                  <a:pt x="8669130" y="4874663"/>
                  <a:pt x="8669130" y="4886269"/>
                </a:cubicBezTo>
                <a:cubicBezTo>
                  <a:pt x="8667908" y="4960789"/>
                  <a:pt x="8669130" y="5035310"/>
                  <a:pt x="8667908" y="5109830"/>
                </a:cubicBezTo>
                <a:cubicBezTo>
                  <a:pt x="8666687" y="5147702"/>
                  <a:pt x="8644697" y="5173357"/>
                  <a:pt x="8609268" y="5188016"/>
                </a:cubicBezTo>
                <a:cubicBezTo>
                  <a:pt x="8573841" y="5201454"/>
                  <a:pt x="8567733" y="5169692"/>
                  <a:pt x="8551851" y="5152589"/>
                </a:cubicBezTo>
                <a:cubicBezTo>
                  <a:pt x="8516424" y="5114717"/>
                  <a:pt x="8494434" y="5112274"/>
                  <a:pt x="8454119" y="5142815"/>
                </a:cubicBezTo>
                <a:cubicBezTo>
                  <a:pt x="8415027" y="5172136"/>
                  <a:pt x="8407697" y="5211227"/>
                  <a:pt x="8410140" y="5256428"/>
                </a:cubicBezTo>
                <a:cubicBezTo>
                  <a:pt x="8412584" y="5306517"/>
                  <a:pt x="8439459" y="5348053"/>
                  <a:pt x="8483439" y="5362712"/>
                </a:cubicBezTo>
                <a:cubicBezTo>
                  <a:pt x="8524976" y="5377372"/>
                  <a:pt x="8544521" y="5345608"/>
                  <a:pt x="8564068" y="5319955"/>
                </a:cubicBezTo>
                <a:cubicBezTo>
                  <a:pt x="8588501" y="5289413"/>
                  <a:pt x="8611713" y="5294300"/>
                  <a:pt x="8636145" y="5316290"/>
                </a:cubicBezTo>
                <a:cubicBezTo>
                  <a:pt x="8656913" y="5334615"/>
                  <a:pt x="8669130" y="5357825"/>
                  <a:pt x="8667908" y="5387145"/>
                </a:cubicBezTo>
                <a:cubicBezTo>
                  <a:pt x="8666687" y="5431125"/>
                  <a:pt x="8667908" y="5476326"/>
                  <a:pt x="8667908" y="5520306"/>
                </a:cubicBezTo>
                <a:cubicBezTo>
                  <a:pt x="8667908" y="5627810"/>
                  <a:pt x="8667908" y="5627810"/>
                  <a:pt x="8561626" y="5627810"/>
                </a:cubicBezTo>
                <a:cubicBezTo>
                  <a:pt x="8513981" y="5627810"/>
                  <a:pt x="8466336" y="5626588"/>
                  <a:pt x="8418692" y="5627810"/>
                </a:cubicBezTo>
                <a:cubicBezTo>
                  <a:pt x="8393037" y="5629033"/>
                  <a:pt x="8372270" y="5641248"/>
                  <a:pt x="8362495" y="5665682"/>
                </a:cubicBezTo>
                <a:cubicBezTo>
                  <a:pt x="8351500" y="5691337"/>
                  <a:pt x="8378377" y="5696222"/>
                  <a:pt x="8390594" y="5707217"/>
                </a:cubicBezTo>
                <a:cubicBezTo>
                  <a:pt x="8430909" y="5745089"/>
                  <a:pt x="8437017" y="5775629"/>
                  <a:pt x="8410140" y="5819609"/>
                </a:cubicBezTo>
                <a:cubicBezTo>
                  <a:pt x="8375935" y="5875806"/>
                  <a:pt x="8317295" y="5897795"/>
                  <a:pt x="8240331" y="5881913"/>
                </a:cubicBezTo>
                <a:cubicBezTo>
                  <a:pt x="8189021" y="5870918"/>
                  <a:pt x="8157259" y="5836711"/>
                  <a:pt x="8142599" y="5789069"/>
                </a:cubicBezTo>
                <a:cubicBezTo>
                  <a:pt x="8130382" y="5747532"/>
                  <a:pt x="8157259" y="5720655"/>
                  <a:pt x="8187799" y="5698667"/>
                </a:cubicBezTo>
                <a:cubicBezTo>
                  <a:pt x="8217119" y="5677898"/>
                  <a:pt x="8206124" y="5660795"/>
                  <a:pt x="8186579" y="5642470"/>
                </a:cubicBezTo>
                <a:cubicBezTo>
                  <a:pt x="8170697" y="5629033"/>
                  <a:pt x="8152372" y="5627810"/>
                  <a:pt x="8132825" y="5627810"/>
                </a:cubicBezTo>
                <a:cubicBezTo>
                  <a:pt x="8068077" y="5627810"/>
                  <a:pt x="8002108" y="5626588"/>
                  <a:pt x="7937361" y="5629033"/>
                </a:cubicBezTo>
                <a:lnTo>
                  <a:pt x="7905317" y="5622929"/>
                </a:lnTo>
                <a:lnTo>
                  <a:pt x="7891639" y="5629207"/>
                </a:lnTo>
                <a:cubicBezTo>
                  <a:pt x="7812232" y="5627985"/>
                  <a:pt x="7732825" y="5629207"/>
                  <a:pt x="7653418" y="5626763"/>
                </a:cubicBezTo>
                <a:cubicBezTo>
                  <a:pt x="7619211" y="5625542"/>
                  <a:pt x="7595999" y="5602330"/>
                  <a:pt x="7583784" y="5570568"/>
                </a:cubicBezTo>
                <a:cubicBezTo>
                  <a:pt x="7571567" y="5538803"/>
                  <a:pt x="7600887" y="5530253"/>
                  <a:pt x="7616769" y="5515593"/>
                </a:cubicBezTo>
                <a:cubicBezTo>
                  <a:pt x="7659526" y="5477721"/>
                  <a:pt x="7660746" y="5452066"/>
                  <a:pt x="7621654" y="5408087"/>
                </a:cubicBezTo>
                <a:cubicBezTo>
                  <a:pt x="7587449" y="5370217"/>
                  <a:pt x="7544690" y="5368994"/>
                  <a:pt x="7499490" y="5373882"/>
                </a:cubicBezTo>
                <a:cubicBezTo>
                  <a:pt x="7451845" y="5378769"/>
                  <a:pt x="7424968" y="5408087"/>
                  <a:pt x="7409088" y="5448402"/>
                </a:cubicBezTo>
                <a:cubicBezTo>
                  <a:pt x="7394428" y="5486273"/>
                  <a:pt x="7424968" y="5505819"/>
                  <a:pt x="7449402" y="5524144"/>
                </a:cubicBezTo>
                <a:cubicBezTo>
                  <a:pt x="7482387" y="5549800"/>
                  <a:pt x="7477500" y="5573010"/>
                  <a:pt x="7454288" y="5599887"/>
                </a:cubicBezTo>
                <a:cubicBezTo>
                  <a:pt x="7434743" y="5624320"/>
                  <a:pt x="7409088" y="5630428"/>
                  <a:pt x="7378546" y="5630428"/>
                </a:cubicBezTo>
                <a:cubicBezTo>
                  <a:pt x="7312577" y="5629207"/>
                  <a:pt x="7247829" y="5627985"/>
                  <a:pt x="7183082" y="5630428"/>
                </a:cubicBezTo>
                <a:cubicBezTo>
                  <a:pt x="7160175" y="5631345"/>
                  <a:pt x="7148264" y="5628138"/>
                  <a:pt x="7144256" y="5612562"/>
                </a:cubicBezTo>
                <a:lnTo>
                  <a:pt x="7143986" y="5608936"/>
                </a:lnTo>
                <a:lnTo>
                  <a:pt x="7130922" y="5608936"/>
                </a:lnTo>
                <a:lnTo>
                  <a:pt x="7128455" y="5613050"/>
                </a:lnTo>
                <a:cubicBezTo>
                  <a:pt x="7115169" y="5626488"/>
                  <a:pt x="7088599" y="5626488"/>
                  <a:pt x="7035458" y="5626488"/>
                </a:cubicBezTo>
                <a:cubicBezTo>
                  <a:pt x="6987813" y="5626488"/>
                  <a:pt x="6940168" y="5625266"/>
                  <a:pt x="6892524" y="5626488"/>
                </a:cubicBezTo>
                <a:cubicBezTo>
                  <a:pt x="6866869" y="5627711"/>
                  <a:pt x="6846102" y="5639926"/>
                  <a:pt x="6836327" y="5664360"/>
                </a:cubicBezTo>
                <a:cubicBezTo>
                  <a:pt x="6825332" y="5690015"/>
                  <a:pt x="6852209" y="5694900"/>
                  <a:pt x="6864426" y="5705895"/>
                </a:cubicBezTo>
                <a:cubicBezTo>
                  <a:pt x="6904741" y="5743767"/>
                  <a:pt x="6910849" y="5774307"/>
                  <a:pt x="6883972" y="5818287"/>
                </a:cubicBezTo>
                <a:cubicBezTo>
                  <a:pt x="6849767" y="5874484"/>
                  <a:pt x="6791127" y="5896473"/>
                  <a:pt x="6714163" y="5880591"/>
                </a:cubicBezTo>
                <a:cubicBezTo>
                  <a:pt x="6662853" y="5869596"/>
                  <a:pt x="6631091" y="5835389"/>
                  <a:pt x="6616431" y="5787747"/>
                </a:cubicBezTo>
                <a:cubicBezTo>
                  <a:pt x="6604214" y="5746210"/>
                  <a:pt x="6631091" y="5719333"/>
                  <a:pt x="6661631" y="5697345"/>
                </a:cubicBezTo>
                <a:cubicBezTo>
                  <a:pt x="6690951" y="5676576"/>
                  <a:pt x="6679956" y="5659473"/>
                  <a:pt x="6660411" y="5641148"/>
                </a:cubicBezTo>
                <a:cubicBezTo>
                  <a:pt x="6644529" y="5627711"/>
                  <a:pt x="6626204" y="5626488"/>
                  <a:pt x="6606657" y="5626488"/>
                </a:cubicBezTo>
                <a:cubicBezTo>
                  <a:pt x="6541909" y="5626488"/>
                  <a:pt x="6475940" y="5625266"/>
                  <a:pt x="6411193" y="5627711"/>
                </a:cubicBezTo>
                <a:cubicBezTo>
                  <a:pt x="6388288" y="5628627"/>
                  <a:pt x="6376377" y="5625420"/>
                  <a:pt x="6372368" y="5609843"/>
                </a:cubicBezTo>
                <a:lnTo>
                  <a:pt x="6372194" y="5607513"/>
                </a:lnTo>
                <a:lnTo>
                  <a:pt x="6355148" y="5611955"/>
                </a:lnTo>
                <a:cubicBezTo>
                  <a:pt x="6279406" y="5610733"/>
                  <a:pt x="6202442" y="5611955"/>
                  <a:pt x="6126700" y="5610733"/>
                </a:cubicBezTo>
                <a:cubicBezTo>
                  <a:pt x="6088828" y="5610733"/>
                  <a:pt x="6065618" y="5586300"/>
                  <a:pt x="6052179" y="5553315"/>
                </a:cubicBezTo>
                <a:cubicBezTo>
                  <a:pt x="6038741" y="5521551"/>
                  <a:pt x="6069283" y="5513001"/>
                  <a:pt x="6085163" y="5498341"/>
                </a:cubicBezTo>
                <a:cubicBezTo>
                  <a:pt x="6126700" y="5459248"/>
                  <a:pt x="6129143" y="5429929"/>
                  <a:pt x="6090051" y="5389614"/>
                </a:cubicBezTo>
                <a:cubicBezTo>
                  <a:pt x="6042406" y="5339527"/>
                  <a:pt x="5949561" y="5339527"/>
                  <a:pt x="5901917" y="5389614"/>
                </a:cubicBezTo>
                <a:cubicBezTo>
                  <a:pt x="5864045" y="5431151"/>
                  <a:pt x="5865267" y="5461691"/>
                  <a:pt x="5908025" y="5498341"/>
                </a:cubicBezTo>
                <a:cubicBezTo>
                  <a:pt x="5925127" y="5513001"/>
                  <a:pt x="5953226" y="5523996"/>
                  <a:pt x="5941009" y="5554538"/>
                </a:cubicBezTo>
                <a:cubicBezTo>
                  <a:pt x="5928794" y="5583857"/>
                  <a:pt x="5909247" y="5608290"/>
                  <a:pt x="5875040" y="5609510"/>
                </a:cubicBezTo>
                <a:cubicBezTo>
                  <a:pt x="5794411" y="5611955"/>
                  <a:pt x="5713783" y="5610733"/>
                  <a:pt x="5631932" y="5610733"/>
                </a:cubicBezTo>
                <a:cubicBezTo>
                  <a:pt x="5618494" y="5610733"/>
                  <a:pt x="5613302" y="5606458"/>
                  <a:pt x="5611469" y="5600349"/>
                </a:cubicBezTo>
                <a:lnTo>
                  <a:pt x="5611215" y="5582560"/>
                </a:lnTo>
                <a:lnTo>
                  <a:pt x="5610049" y="5582560"/>
                </a:lnTo>
                <a:lnTo>
                  <a:pt x="5603804" y="5605178"/>
                </a:lnTo>
                <a:cubicBezTo>
                  <a:pt x="5592361" y="5624311"/>
                  <a:pt x="5566206" y="5624311"/>
                  <a:pt x="5506422" y="5624311"/>
                </a:cubicBezTo>
                <a:cubicBezTo>
                  <a:pt x="5458777" y="5624311"/>
                  <a:pt x="5411133" y="5623089"/>
                  <a:pt x="5363488" y="5624311"/>
                </a:cubicBezTo>
                <a:cubicBezTo>
                  <a:pt x="5337833" y="5625534"/>
                  <a:pt x="5317066" y="5637749"/>
                  <a:pt x="5307291" y="5662183"/>
                </a:cubicBezTo>
                <a:cubicBezTo>
                  <a:pt x="5296297" y="5687838"/>
                  <a:pt x="5323173" y="5692723"/>
                  <a:pt x="5335391" y="5703718"/>
                </a:cubicBezTo>
                <a:cubicBezTo>
                  <a:pt x="5375705" y="5741590"/>
                  <a:pt x="5381813" y="5772130"/>
                  <a:pt x="5354936" y="5816110"/>
                </a:cubicBezTo>
                <a:cubicBezTo>
                  <a:pt x="5320731" y="5872307"/>
                  <a:pt x="5262091" y="5894296"/>
                  <a:pt x="5185127" y="5878414"/>
                </a:cubicBezTo>
                <a:cubicBezTo>
                  <a:pt x="5133818" y="5867419"/>
                  <a:pt x="5102055" y="5833212"/>
                  <a:pt x="5087395" y="5785570"/>
                </a:cubicBezTo>
                <a:cubicBezTo>
                  <a:pt x="5075178" y="5744033"/>
                  <a:pt x="5102055" y="5717156"/>
                  <a:pt x="5132595" y="5695168"/>
                </a:cubicBezTo>
                <a:cubicBezTo>
                  <a:pt x="5161915" y="5674399"/>
                  <a:pt x="5150920" y="5657296"/>
                  <a:pt x="5131375" y="5638971"/>
                </a:cubicBezTo>
                <a:cubicBezTo>
                  <a:pt x="5115493" y="5625534"/>
                  <a:pt x="5097168" y="5624311"/>
                  <a:pt x="5077621" y="5624311"/>
                </a:cubicBezTo>
                <a:cubicBezTo>
                  <a:pt x="5012874" y="5624311"/>
                  <a:pt x="4946904" y="5623089"/>
                  <a:pt x="4882157" y="5625534"/>
                </a:cubicBezTo>
                <a:lnTo>
                  <a:pt x="4850111" y="5619429"/>
                </a:lnTo>
                <a:lnTo>
                  <a:pt x="4836436" y="5625707"/>
                </a:lnTo>
                <a:cubicBezTo>
                  <a:pt x="4757029" y="5624485"/>
                  <a:pt x="4677622" y="5625707"/>
                  <a:pt x="4598215" y="5623263"/>
                </a:cubicBezTo>
                <a:cubicBezTo>
                  <a:pt x="4564008" y="5622042"/>
                  <a:pt x="4540796" y="5598830"/>
                  <a:pt x="4528580" y="5567068"/>
                </a:cubicBezTo>
                <a:cubicBezTo>
                  <a:pt x="4516363" y="5535303"/>
                  <a:pt x="4545683" y="5526753"/>
                  <a:pt x="4561565" y="5512093"/>
                </a:cubicBezTo>
                <a:cubicBezTo>
                  <a:pt x="4604322" y="5474221"/>
                  <a:pt x="4605543" y="5448566"/>
                  <a:pt x="4566450" y="5404587"/>
                </a:cubicBezTo>
                <a:cubicBezTo>
                  <a:pt x="4532245" y="5366717"/>
                  <a:pt x="4489486" y="5365494"/>
                  <a:pt x="4444286" y="5370382"/>
                </a:cubicBezTo>
                <a:cubicBezTo>
                  <a:pt x="4396641" y="5375269"/>
                  <a:pt x="4369764" y="5404587"/>
                  <a:pt x="4353884" y="5444902"/>
                </a:cubicBezTo>
                <a:cubicBezTo>
                  <a:pt x="4339224" y="5482773"/>
                  <a:pt x="4369764" y="5502319"/>
                  <a:pt x="4394199" y="5520644"/>
                </a:cubicBezTo>
                <a:cubicBezTo>
                  <a:pt x="4427183" y="5546300"/>
                  <a:pt x="4422296" y="5569510"/>
                  <a:pt x="4399084" y="5596387"/>
                </a:cubicBezTo>
                <a:cubicBezTo>
                  <a:pt x="4379539" y="5620820"/>
                  <a:pt x="4353884" y="5626928"/>
                  <a:pt x="4323342" y="5626928"/>
                </a:cubicBezTo>
                <a:cubicBezTo>
                  <a:pt x="4257373" y="5625707"/>
                  <a:pt x="4192626" y="5624485"/>
                  <a:pt x="4127878" y="5626928"/>
                </a:cubicBezTo>
                <a:cubicBezTo>
                  <a:pt x="4104972" y="5627845"/>
                  <a:pt x="4093061" y="5624638"/>
                  <a:pt x="4089053" y="5609062"/>
                </a:cubicBezTo>
                <a:lnTo>
                  <a:pt x="4089043" y="5608936"/>
                </a:lnTo>
                <a:lnTo>
                  <a:pt x="4070770" y="5608936"/>
                </a:lnTo>
                <a:lnTo>
                  <a:pt x="4068303" y="5613050"/>
                </a:lnTo>
                <a:cubicBezTo>
                  <a:pt x="4055017" y="5626488"/>
                  <a:pt x="4028447" y="5626488"/>
                  <a:pt x="3975306" y="5626488"/>
                </a:cubicBezTo>
                <a:cubicBezTo>
                  <a:pt x="3927661" y="5626488"/>
                  <a:pt x="3880017" y="5625266"/>
                  <a:pt x="3832372" y="5626488"/>
                </a:cubicBezTo>
                <a:cubicBezTo>
                  <a:pt x="3806717" y="5627711"/>
                  <a:pt x="3785950" y="5639926"/>
                  <a:pt x="3776175" y="5664360"/>
                </a:cubicBezTo>
                <a:cubicBezTo>
                  <a:pt x="3765181" y="5690015"/>
                  <a:pt x="3792057" y="5694900"/>
                  <a:pt x="3804275" y="5705895"/>
                </a:cubicBezTo>
                <a:cubicBezTo>
                  <a:pt x="3844589" y="5743767"/>
                  <a:pt x="3850697" y="5774307"/>
                  <a:pt x="3823820" y="5818287"/>
                </a:cubicBezTo>
                <a:cubicBezTo>
                  <a:pt x="3789615" y="5874484"/>
                  <a:pt x="3730975" y="5896473"/>
                  <a:pt x="3654011" y="5880591"/>
                </a:cubicBezTo>
                <a:cubicBezTo>
                  <a:pt x="3602702" y="5869596"/>
                  <a:pt x="3570939" y="5835389"/>
                  <a:pt x="3556279" y="5787747"/>
                </a:cubicBezTo>
                <a:cubicBezTo>
                  <a:pt x="3544062" y="5746210"/>
                  <a:pt x="3570939" y="5719333"/>
                  <a:pt x="3601479" y="5697345"/>
                </a:cubicBezTo>
                <a:cubicBezTo>
                  <a:pt x="3630799" y="5676576"/>
                  <a:pt x="3619804" y="5659473"/>
                  <a:pt x="3600259" y="5641148"/>
                </a:cubicBezTo>
                <a:cubicBezTo>
                  <a:pt x="3584377" y="5627711"/>
                  <a:pt x="3566052" y="5626488"/>
                  <a:pt x="3546505" y="5626488"/>
                </a:cubicBezTo>
                <a:cubicBezTo>
                  <a:pt x="3481758" y="5626488"/>
                  <a:pt x="3415788" y="5625266"/>
                  <a:pt x="3351041" y="5627711"/>
                </a:cubicBezTo>
                <a:cubicBezTo>
                  <a:pt x="3335771" y="5628322"/>
                  <a:pt x="3325388" y="5627100"/>
                  <a:pt x="3318974" y="5621602"/>
                </a:cubicBezTo>
                <a:lnTo>
                  <a:pt x="3315108" y="5606714"/>
                </a:lnTo>
                <a:lnTo>
                  <a:pt x="3294997" y="5611955"/>
                </a:lnTo>
                <a:cubicBezTo>
                  <a:pt x="3219255" y="5610733"/>
                  <a:pt x="3142290" y="5611955"/>
                  <a:pt x="3066548" y="5610733"/>
                </a:cubicBezTo>
                <a:cubicBezTo>
                  <a:pt x="3028676" y="5610733"/>
                  <a:pt x="3005466" y="5586300"/>
                  <a:pt x="2992027" y="5553315"/>
                </a:cubicBezTo>
                <a:cubicBezTo>
                  <a:pt x="2978589" y="5521551"/>
                  <a:pt x="3009131" y="5513001"/>
                  <a:pt x="3025012" y="5498341"/>
                </a:cubicBezTo>
                <a:cubicBezTo>
                  <a:pt x="3066548" y="5459248"/>
                  <a:pt x="3068991" y="5429929"/>
                  <a:pt x="3029899" y="5389614"/>
                </a:cubicBezTo>
                <a:cubicBezTo>
                  <a:pt x="2982254" y="5339527"/>
                  <a:pt x="2889410" y="5339527"/>
                  <a:pt x="2841765" y="5389614"/>
                </a:cubicBezTo>
                <a:cubicBezTo>
                  <a:pt x="2803893" y="5431151"/>
                  <a:pt x="2805115" y="5461691"/>
                  <a:pt x="2847873" y="5498341"/>
                </a:cubicBezTo>
                <a:cubicBezTo>
                  <a:pt x="2864975" y="5513001"/>
                  <a:pt x="2893075" y="5523996"/>
                  <a:pt x="2880857" y="5554538"/>
                </a:cubicBezTo>
                <a:cubicBezTo>
                  <a:pt x="2868642" y="5583857"/>
                  <a:pt x="2849095" y="5608290"/>
                  <a:pt x="2814888" y="5609510"/>
                </a:cubicBezTo>
                <a:cubicBezTo>
                  <a:pt x="2734259" y="5611955"/>
                  <a:pt x="2653631" y="5610733"/>
                  <a:pt x="2571780" y="5610733"/>
                </a:cubicBezTo>
                <a:cubicBezTo>
                  <a:pt x="2558342" y="5610733"/>
                  <a:pt x="2553150" y="5606457"/>
                  <a:pt x="2551318" y="5600349"/>
                </a:cubicBezTo>
                <a:lnTo>
                  <a:pt x="2551063" y="5582560"/>
                </a:lnTo>
                <a:lnTo>
                  <a:pt x="2549897" y="5582560"/>
                </a:lnTo>
                <a:lnTo>
                  <a:pt x="2543653" y="5605178"/>
                </a:lnTo>
                <a:cubicBezTo>
                  <a:pt x="2532209" y="5624311"/>
                  <a:pt x="2506054" y="5624311"/>
                  <a:pt x="2446270" y="5624311"/>
                </a:cubicBezTo>
                <a:cubicBezTo>
                  <a:pt x="2398625" y="5624311"/>
                  <a:pt x="2350981" y="5623089"/>
                  <a:pt x="2303336" y="5624311"/>
                </a:cubicBezTo>
                <a:cubicBezTo>
                  <a:pt x="2277681" y="5625534"/>
                  <a:pt x="2256914" y="5637749"/>
                  <a:pt x="2247139" y="5662183"/>
                </a:cubicBezTo>
                <a:cubicBezTo>
                  <a:pt x="2236145" y="5687838"/>
                  <a:pt x="2263021" y="5692723"/>
                  <a:pt x="2275239" y="5703718"/>
                </a:cubicBezTo>
                <a:cubicBezTo>
                  <a:pt x="2315553" y="5741590"/>
                  <a:pt x="2321661" y="5772130"/>
                  <a:pt x="2294784" y="5816110"/>
                </a:cubicBezTo>
                <a:cubicBezTo>
                  <a:pt x="2260579" y="5872307"/>
                  <a:pt x="2201939" y="5894296"/>
                  <a:pt x="2124975" y="5878414"/>
                </a:cubicBezTo>
                <a:cubicBezTo>
                  <a:pt x="2073666" y="5867419"/>
                  <a:pt x="2041903" y="5833212"/>
                  <a:pt x="2027243" y="5785570"/>
                </a:cubicBezTo>
                <a:cubicBezTo>
                  <a:pt x="2015026" y="5744033"/>
                  <a:pt x="2041903" y="5717156"/>
                  <a:pt x="2072443" y="5695168"/>
                </a:cubicBezTo>
                <a:cubicBezTo>
                  <a:pt x="2101763" y="5674399"/>
                  <a:pt x="2090768" y="5657296"/>
                  <a:pt x="2071223" y="5638971"/>
                </a:cubicBezTo>
                <a:cubicBezTo>
                  <a:pt x="2055341" y="5625534"/>
                  <a:pt x="2037016" y="5624311"/>
                  <a:pt x="2017469" y="5624311"/>
                </a:cubicBezTo>
                <a:cubicBezTo>
                  <a:pt x="1952722" y="5624311"/>
                  <a:pt x="1886752" y="5623089"/>
                  <a:pt x="1822005" y="5625534"/>
                </a:cubicBezTo>
                <a:lnTo>
                  <a:pt x="1789960" y="5619429"/>
                </a:lnTo>
                <a:lnTo>
                  <a:pt x="1776284" y="5625707"/>
                </a:lnTo>
                <a:cubicBezTo>
                  <a:pt x="1696877" y="5624485"/>
                  <a:pt x="1617470" y="5625707"/>
                  <a:pt x="1538063" y="5623263"/>
                </a:cubicBezTo>
                <a:cubicBezTo>
                  <a:pt x="1503856" y="5622042"/>
                  <a:pt x="1480644" y="5598830"/>
                  <a:pt x="1468428" y="5567068"/>
                </a:cubicBezTo>
                <a:cubicBezTo>
                  <a:pt x="1456211" y="5535303"/>
                  <a:pt x="1485531" y="5526753"/>
                  <a:pt x="1501413" y="5512093"/>
                </a:cubicBezTo>
                <a:cubicBezTo>
                  <a:pt x="1544170" y="5474221"/>
                  <a:pt x="1545391" y="5448566"/>
                  <a:pt x="1506298" y="5404587"/>
                </a:cubicBezTo>
                <a:cubicBezTo>
                  <a:pt x="1472093" y="5366717"/>
                  <a:pt x="1429334" y="5365494"/>
                  <a:pt x="1384136" y="5370382"/>
                </a:cubicBezTo>
                <a:cubicBezTo>
                  <a:pt x="1336491" y="5375269"/>
                  <a:pt x="1309615" y="5404587"/>
                  <a:pt x="1293736" y="5444902"/>
                </a:cubicBezTo>
                <a:cubicBezTo>
                  <a:pt x="1279074" y="5482773"/>
                  <a:pt x="1309615" y="5502319"/>
                  <a:pt x="1334050" y="5520644"/>
                </a:cubicBezTo>
                <a:cubicBezTo>
                  <a:pt x="1367033" y="5546300"/>
                  <a:pt x="1362146" y="5569510"/>
                  <a:pt x="1338934" y="5596387"/>
                </a:cubicBezTo>
                <a:cubicBezTo>
                  <a:pt x="1319390" y="5620820"/>
                  <a:pt x="1293736" y="5626928"/>
                  <a:pt x="1263192" y="5626928"/>
                </a:cubicBezTo>
                <a:cubicBezTo>
                  <a:pt x="1197223" y="5625707"/>
                  <a:pt x="1132475" y="5624485"/>
                  <a:pt x="1067729" y="5626928"/>
                </a:cubicBezTo>
                <a:cubicBezTo>
                  <a:pt x="1044821" y="5627844"/>
                  <a:pt x="1032911" y="5624638"/>
                  <a:pt x="1028903" y="5609062"/>
                </a:cubicBezTo>
                <a:lnTo>
                  <a:pt x="1027530" y="5590625"/>
                </a:lnTo>
                <a:lnTo>
                  <a:pt x="1024304" y="5606254"/>
                </a:lnTo>
                <a:cubicBezTo>
                  <a:pt x="1014963" y="5632500"/>
                  <a:pt x="990052" y="5632500"/>
                  <a:pt x="923627" y="5632500"/>
                </a:cubicBezTo>
                <a:cubicBezTo>
                  <a:pt x="875981" y="5632500"/>
                  <a:pt x="828338" y="5631278"/>
                  <a:pt x="780694" y="5632500"/>
                </a:cubicBezTo>
                <a:cubicBezTo>
                  <a:pt x="755039" y="5633723"/>
                  <a:pt x="734271" y="5645938"/>
                  <a:pt x="724496" y="5670372"/>
                </a:cubicBezTo>
                <a:cubicBezTo>
                  <a:pt x="713501" y="5696027"/>
                  <a:pt x="740379" y="5700912"/>
                  <a:pt x="752596" y="5711907"/>
                </a:cubicBezTo>
                <a:cubicBezTo>
                  <a:pt x="792911" y="5749779"/>
                  <a:pt x="799017" y="5780319"/>
                  <a:pt x="772141" y="5824299"/>
                </a:cubicBezTo>
                <a:cubicBezTo>
                  <a:pt x="737936" y="5880496"/>
                  <a:pt x="679295" y="5902485"/>
                  <a:pt x="602332" y="5886603"/>
                </a:cubicBezTo>
                <a:cubicBezTo>
                  <a:pt x="551022" y="5875608"/>
                  <a:pt x="519260" y="5841401"/>
                  <a:pt x="504600" y="5793759"/>
                </a:cubicBezTo>
                <a:cubicBezTo>
                  <a:pt x="492383" y="5752222"/>
                  <a:pt x="519260" y="5725345"/>
                  <a:pt x="549801" y="5703357"/>
                </a:cubicBezTo>
                <a:cubicBezTo>
                  <a:pt x="579120" y="5682588"/>
                  <a:pt x="568125" y="5665485"/>
                  <a:pt x="548579" y="5647160"/>
                </a:cubicBezTo>
                <a:cubicBezTo>
                  <a:pt x="532697" y="5633723"/>
                  <a:pt x="514373" y="5632500"/>
                  <a:pt x="494825" y="5632500"/>
                </a:cubicBezTo>
                <a:cubicBezTo>
                  <a:pt x="430079" y="5632500"/>
                  <a:pt x="364108" y="5631278"/>
                  <a:pt x="299361" y="5633723"/>
                </a:cubicBezTo>
                <a:cubicBezTo>
                  <a:pt x="268822" y="5634945"/>
                  <a:pt x="257827" y="5628835"/>
                  <a:pt x="259047" y="5595851"/>
                </a:cubicBezTo>
                <a:cubicBezTo>
                  <a:pt x="261492" y="5526216"/>
                  <a:pt x="259047" y="5456582"/>
                  <a:pt x="260270" y="5386948"/>
                </a:cubicBezTo>
                <a:cubicBezTo>
                  <a:pt x="260270" y="5358850"/>
                  <a:pt x="246831" y="5340525"/>
                  <a:pt x="224843" y="5329532"/>
                </a:cubicBezTo>
                <a:cubicBezTo>
                  <a:pt x="199188" y="5316093"/>
                  <a:pt x="194300" y="5344190"/>
                  <a:pt x="183305" y="5356408"/>
                </a:cubicBezTo>
                <a:cubicBezTo>
                  <a:pt x="141771" y="5400387"/>
                  <a:pt x="102676" y="5404052"/>
                  <a:pt x="53811" y="5366180"/>
                </a:cubicBezTo>
                <a:cubicBezTo>
                  <a:pt x="28157" y="5347857"/>
                  <a:pt x="15940" y="5320980"/>
                  <a:pt x="1280" y="5295325"/>
                </a:cubicBezTo>
                <a:cubicBezTo>
                  <a:pt x="1280" y="5263563"/>
                  <a:pt x="1280" y="5231799"/>
                  <a:pt x="2501" y="5198814"/>
                </a:cubicBezTo>
                <a:cubicBezTo>
                  <a:pt x="63584" y="5090087"/>
                  <a:pt x="112451" y="5081535"/>
                  <a:pt x="199188" y="5160944"/>
                </a:cubicBezTo>
                <a:cubicBezTo>
                  <a:pt x="211402" y="5171939"/>
                  <a:pt x="219954" y="5173159"/>
                  <a:pt x="232171" y="5164609"/>
                </a:cubicBezTo>
                <a:cubicBezTo>
                  <a:pt x="252939" y="5148727"/>
                  <a:pt x="261492" y="5130402"/>
                  <a:pt x="261492" y="5103527"/>
                </a:cubicBezTo>
                <a:cubicBezTo>
                  <a:pt x="260270" y="5040000"/>
                  <a:pt x="265157" y="4976474"/>
                  <a:pt x="260270" y="4912949"/>
                </a:cubicBezTo>
                <a:cubicBezTo>
                  <a:pt x="256604" y="4867747"/>
                  <a:pt x="273707" y="4860417"/>
                  <a:pt x="312801" y="4862861"/>
                </a:cubicBezTo>
                <a:lnTo>
                  <a:pt x="316547" y="4862923"/>
                </a:lnTo>
                <a:lnTo>
                  <a:pt x="316547" y="4860619"/>
                </a:lnTo>
                <a:lnTo>
                  <a:pt x="298417" y="4860619"/>
                </a:lnTo>
                <a:cubicBezTo>
                  <a:pt x="273984" y="4860619"/>
                  <a:pt x="269097" y="4852069"/>
                  <a:pt x="270319" y="4830079"/>
                </a:cubicBezTo>
                <a:cubicBezTo>
                  <a:pt x="271539" y="4759222"/>
                  <a:pt x="271539" y="4687145"/>
                  <a:pt x="270319" y="4616290"/>
                </a:cubicBezTo>
                <a:cubicBezTo>
                  <a:pt x="270319" y="4586970"/>
                  <a:pt x="282534" y="4564980"/>
                  <a:pt x="304524" y="4546656"/>
                </a:cubicBezTo>
                <a:cubicBezTo>
                  <a:pt x="330178" y="4525888"/>
                  <a:pt x="353391" y="4521001"/>
                  <a:pt x="376603" y="4552763"/>
                </a:cubicBezTo>
                <a:cubicBezTo>
                  <a:pt x="396149" y="4579640"/>
                  <a:pt x="416917" y="4611403"/>
                  <a:pt x="457231" y="4593078"/>
                </a:cubicBezTo>
                <a:cubicBezTo>
                  <a:pt x="498767" y="4574753"/>
                  <a:pt x="526865" y="4545433"/>
                  <a:pt x="528087" y="4496568"/>
                </a:cubicBezTo>
                <a:cubicBezTo>
                  <a:pt x="529310" y="4452589"/>
                  <a:pt x="529310" y="4411052"/>
                  <a:pt x="491437" y="4379289"/>
                </a:cubicBezTo>
                <a:cubicBezTo>
                  <a:pt x="449901" y="4345082"/>
                  <a:pt x="423025" y="4345082"/>
                  <a:pt x="386376" y="4386619"/>
                </a:cubicBezTo>
                <a:cubicBezTo>
                  <a:pt x="370494" y="4404944"/>
                  <a:pt x="358278" y="4434264"/>
                  <a:pt x="325293" y="4418382"/>
                </a:cubicBezTo>
                <a:cubicBezTo>
                  <a:pt x="295974" y="4404944"/>
                  <a:pt x="271539" y="4380512"/>
                  <a:pt x="271539" y="4346305"/>
                </a:cubicBezTo>
                <a:cubicBezTo>
                  <a:pt x="270319" y="4268118"/>
                  <a:pt x="271539" y="4191155"/>
                  <a:pt x="270319" y="4112969"/>
                </a:cubicBezTo>
                <a:cubicBezTo>
                  <a:pt x="270319" y="4103196"/>
                  <a:pt x="272456" y="4097393"/>
                  <a:pt x="276732" y="4094033"/>
                </a:cubicBezTo>
                <a:lnTo>
                  <a:pt x="276855" y="4094006"/>
                </a:lnTo>
                <a:lnTo>
                  <a:pt x="271284" y="4081313"/>
                </a:lnTo>
                <a:cubicBezTo>
                  <a:pt x="270234" y="4075663"/>
                  <a:pt x="270005" y="4068791"/>
                  <a:pt x="270311" y="4060544"/>
                </a:cubicBezTo>
                <a:cubicBezTo>
                  <a:pt x="272756" y="3997019"/>
                  <a:pt x="271533" y="3933493"/>
                  <a:pt x="271533" y="3869968"/>
                </a:cubicBezTo>
                <a:cubicBezTo>
                  <a:pt x="271533" y="3852865"/>
                  <a:pt x="271533" y="3834540"/>
                  <a:pt x="259316" y="3819880"/>
                </a:cubicBezTo>
                <a:cubicBezTo>
                  <a:pt x="240992" y="3796668"/>
                  <a:pt x="225110" y="3782009"/>
                  <a:pt x="197012" y="3816216"/>
                </a:cubicBezTo>
                <a:cubicBezTo>
                  <a:pt x="142039" y="3883405"/>
                  <a:pt x="74849" y="3873633"/>
                  <a:pt x="28425" y="3796668"/>
                </a:cubicBezTo>
                <a:cubicBezTo>
                  <a:pt x="-8225" y="3736808"/>
                  <a:pt x="10100" y="3641519"/>
                  <a:pt x="65074" y="3598762"/>
                </a:cubicBezTo>
                <a:cubicBezTo>
                  <a:pt x="112720" y="3562112"/>
                  <a:pt x="148146" y="3566998"/>
                  <a:pt x="189684" y="3609755"/>
                </a:cubicBezTo>
                <a:cubicBezTo>
                  <a:pt x="201899" y="3621972"/>
                  <a:pt x="206787" y="3650070"/>
                  <a:pt x="231219" y="3639075"/>
                </a:cubicBezTo>
                <a:cubicBezTo>
                  <a:pt x="255652" y="3628080"/>
                  <a:pt x="269088" y="3606090"/>
                  <a:pt x="269088" y="3577992"/>
                </a:cubicBezTo>
                <a:cubicBezTo>
                  <a:pt x="269088" y="3515688"/>
                  <a:pt x="272756" y="3454606"/>
                  <a:pt x="267868" y="3392301"/>
                </a:cubicBezTo>
                <a:cubicBezTo>
                  <a:pt x="266494" y="3374893"/>
                  <a:pt x="267353" y="3361264"/>
                  <a:pt x="271541" y="3351414"/>
                </a:cubicBezTo>
                <a:lnTo>
                  <a:pt x="289199" y="3337814"/>
                </a:lnTo>
                <a:lnTo>
                  <a:pt x="275787" y="3337027"/>
                </a:lnTo>
                <a:cubicBezTo>
                  <a:pt x="256832" y="3332274"/>
                  <a:pt x="253167" y="3317385"/>
                  <a:pt x="254999" y="3290814"/>
                </a:cubicBezTo>
                <a:cubicBezTo>
                  <a:pt x="257442" y="3226067"/>
                  <a:pt x="254999" y="3160098"/>
                  <a:pt x="256221" y="3095351"/>
                </a:cubicBezTo>
                <a:cubicBezTo>
                  <a:pt x="256221" y="3077026"/>
                  <a:pt x="254999" y="3059923"/>
                  <a:pt x="241561" y="3046484"/>
                </a:cubicBezTo>
                <a:cubicBezTo>
                  <a:pt x="224458" y="3029381"/>
                  <a:pt x="208576" y="3018386"/>
                  <a:pt x="189028" y="3046484"/>
                </a:cubicBezTo>
                <a:cubicBezTo>
                  <a:pt x="167040" y="3077026"/>
                  <a:pt x="140164" y="3107566"/>
                  <a:pt x="94962" y="3091686"/>
                </a:cubicBezTo>
                <a:cubicBezTo>
                  <a:pt x="47317" y="3074581"/>
                  <a:pt x="14332" y="3042819"/>
                  <a:pt x="4560" y="2991509"/>
                </a:cubicBezTo>
                <a:cubicBezTo>
                  <a:pt x="-10099" y="2918211"/>
                  <a:pt x="10668" y="2859573"/>
                  <a:pt x="65643" y="2825366"/>
                </a:cubicBezTo>
                <a:cubicBezTo>
                  <a:pt x="110843" y="2796046"/>
                  <a:pt x="140164" y="2802154"/>
                  <a:pt x="181699" y="2846135"/>
                </a:cubicBezTo>
                <a:cubicBezTo>
                  <a:pt x="192693" y="2857128"/>
                  <a:pt x="196358" y="2882783"/>
                  <a:pt x="219571" y="2873010"/>
                </a:cubicBezTo>
                <a:cubicBezTo>
                  <a:pt x="242782" y="2863238"/>
                  <a:pt x="257442" y="2846135"/>
                  <a:pt x="257442" y="2818036"/>
                </a:cubicBezTo>
                <a:cubicBezTo>
                  <a:pt x="257442" y="2747179"/>
                  <a:pt x="258664" y="2675104"/>
                  <a:pt x="256221" y="2604247"/>
                </a:cubicBezTo>
                <a:cubicBezTo>
                  <a:pt x="255609" y="2590199"/>
                  <a:pt x="257136" y="2580426"/>
                  <a:pt x="262633" y="2574317"/>
                </a:cubicBezTo>
                <a:lnTo>
                  <a:pt x="276576" y="2570655"/>
                </a:lnTo>
                <a:lnTo>
                  <a:pt x="254019" y="2563961"/>
                </a:lnTo>
                <a:cubicBezTo>
                  <a:pt x="249896" y="2559075"/>
                  <a:pt x="248980" y="2551440"/>
                  <a:pt x="249592" y="2540445"/>
                </a:cubicBezTo>
                <a:cubicBezTo>
                  <a:pt x="250812" y="2469588"/>
                  <a:pt x="250812" y="2397511"/>
                  <a:pt x="249592" y="2326656"/>
                </a:cubicBezTo>
                <a:cubicBezTo>
                  <a:pt x="249592" y="2297337"/>
                  <a:pt x="261806" y="2275346"/>
                  <a:pt x="283796" y="2257023"/>
                </a:cubicBezTo>
                <a:cubicBezTo>
                  <a:pt x="309451" y="2236255"/>
                  <a:pt x="332664" y="2231367"/>
                  <a:pt x="355877" y="2263129"/>
                </a:cubicBezTo>
                <a:cubicBezTo>
                  <a:pt x="375420" y="2290007"/>
                  <a:pt x="396188" y="2321769"/>
                  <a:pt x="436504" y="2303444"/>
                </a:cubicBezTo>
                <a:cubicBezTo>
                  <a:pt x="478040" y="2285119"/>
                  <a:pt x="506138" y="2255801"/>
                  <a:pt x="507359" y="2206935"/>
                </a:cubicBezTo>
                <a:cubicBezTo>
                  <a:pt x="508583" y="2162955"/>
                  <a:pt x="508583" y="2121418"/>
                  <a:pt x="470710" y="2089655"/>
                </a:cubicBezTo>
                <a:cubicBezTo>
                  <a:pt x="429174" y="2055448"/>
                  <a:pt x="402298" y="2055448"/>
                  <a:pt x="365648" y="2096985"/>
                </a:cubicBezTo>
                <a:cubicBezTo>
                  <a:pt x="349765" y="2115310"/>
                  <a:pt x="337551" y="2144630"/>
                  <a:pt x="304566" y="2128748"/>
                </a:cubicBezTo>
                <a:cubicBezTo>
                  <a:pt x="275246" y="2115310"/>
                  <a:pt x="250812" y="2090878"/>
                  <a:pt x="250812" y="2056670"/>
                </a:cubicBezTo>
                <a:cubicBezTo>
                  <a:pt x="249592" y="1978485"/>
                  <a:pt x="250812" y="1901521"/>
                  <a:pt x="249592" y="1823336"/>
                </a:cubicBezTo>
                <a:cubicBezTo>
                  <a:pt x="249592" y="1803791"/>
                  <a:pt x="258141" y="1800123"/>
                  <a:pt x="275246" y="1800123"/>
                </a:cubicBezTo>
                <a:lnTo>
                  <a:pt x="278875" y="1800123"/>
                </a:lnTo>
                <a:lnTo>
                  <a:pt x="259790" y="1795330"/>
                </a:lnTo>
                <a:cubicBezTo>
                  <a:pt x="253530" y="1788611"/>
                  <a:pt x="251697" y="1777616"/>
                  <a:pt x="252308" y="1761124"/>
                </a:cubicBezTo>
                <a:cubicBezTo>
                  <a:pt x="254750" y="1696377"/>
                  <a:pt x="253528" y="1631628"/>
                  <a:pt x="252308" y="1565663"/>
                </a:cubicBezTo>
                <a:cubicBezTo>
                  <a:pt x="252308" y="1532678"/>
                  <a:pt x="263302" y="1507025"/>
                  <a:pt x="287736" y="1486256"/>
                </a:cubicBezTo>
                <a:cubicBezTo>
                  <a:pt x="312167" y="1466709"/>
                  <a:pt x="334157" y="1464266"/>
                  <a:pt x="356148" y="1492365"/>
                </a:cubicBezTo>
                <a:cubicBezTo>
                  <a:pt x="375695" y="1518019"/>
                  <a:pt x="396463" y="1552225"/>
                  <a:pt x="436777" y="1535123"/>
                </a:cubicBezTo>
                <a:cubicBezTo>
                  <a:pt x="478313" y="1518019"/>
                  <a:pt x="507631" y="1488700"/>
                  <a:pt x="511298" y="1439833"/>
                </a:cubicBezTo>
                <a:cubicBezTo>
                  <a:pt x="514963" y="1393411"/>
                  <a:pt x="510076" y="1351874"/>
                  <a:pt x="470981" y="1320111"/>
                </a:cubicBezTo>
                <a:cubicBezTo>
                  <a:pt x="429447" y="1285905"/>
                  <a:pt x="406236" y="1288349"/>
                  <a:pt x="369585" y="1326219"/>
                </a:cubicBezTo>
                <a:cubicBezTo>
                  <a:pt x="353705" y="1342101"/>
                  <a:pt x="346375" y="1375086"/>
                  <a:pt x="312167" y="1361649"/>
                </a:cubicBezTo>
                <a:cubicBezTo>
                  <a:pt x="276740" y="1348209"/>
                  <a:pt x="254750" y="1321333"/>
                  <a:pt x="253528" y="1283462"/>
                </a:cubicBezTo>
                <a:cubicBezTo>
                  <a:pt x="251085" y="1208943"/>
                  <a:pt x="253528" y="1134422"/>
                  <a:pt x="252308" y="1059900"/>
                </a:cubicBezTo>
                <a:cubicBezTo>
                  <a:pt x="251697" y="1045851"/>
                  <a:pt x="255362" y="1039438"/>
                  <a:pt x="261470" y="1036537"/>
                </a:cubicBezTo>
                <a:lnTo>
                  <a:pt x="263581" y="1036334"/>
                </a:lnTo>
                <a:lnTo>
                  <a:pt x="263208" y="1036229"/>
                </a:lnTo>
                <a:cubicBezTo>
                  <a:pt x="259391" y="1031953"/>
                  <a:pt x="258475" y="1025235"/>
                  <a:pt x="259084" y="1015462"/>
                </a:cubicBezTo>
                <a:cubicBezTo>
                  <a:pt x="260307" y="940939"/>
                  <a:pt x="260307" y="866419"/>
                  <a:pt x="259084" y="791898"/>
                </a:cubicBezTo>
                <a:cubicBezTo>
                  <a:pt x="259084" y="757691"/>
                  <a:pt x="278632" y="735701"/>
                  <a:pt x="304286" y="718599"/>
                </a:cubicBezTo>
                <a:cubicBezTo>
                  <a:pt x="321390" y="707604"/>
                  <a:pt x="337273" y="708826"/>
                  <a:pt x="354374" y="725928"/>
                </a:cubicBezTo>
                <a:cubicBezTo>
                  <a:pt x="420343" y="791898"/>
                  <a:pt x="435004" y="794341"/>
                  <a:pt x="480205" y="751584"/>
                </a:cubicBezTo>
                <a:cubicBezTo>
                  <a:pt x="526628" y="707604"/>
                  <a:pt x="531515" y="622089"/>
                  <a:pt x="488757" y="574443"/>
                </a:cubicBezTo>
                <a:cubicBezTo>
                  <a:pt x="443554" y="523134"/>
                  <a:pt x="413013" y="523134"/>
                  <a:pt x="367812" y="573221"/>
                </a:cubicBezTo>
                <a:cubicBezTo>
                  <a:pt x="354374" y="587882"/>
                  <a:pt x="345824" y="613537"/>
                  <a:pt x="315281" y="601319"/>
                </a:cubicBezTo>
                <a:cubicBezTo>
                  <a:pt x="284738" y="589104"/>
                  <a:pt x="261529" y="569556"/>
                  <a:pt x="260307" y="536571"/>
                </a:cubicBezTo>
                <a:cubicBezTo>
                  <a:pt x="257864" y="455944"/>
                  <a:pt x="259084" y="375314"/>
                  <a:pt x="257864" y="293463"/>
                </a:cubicBezTo>
                <a:cubicBezTo>
                  <a:pt x="257864" y="270253"/>
                  <a:pt x="272523" y="273918"/>
                  <a:pt x="285961" y="273918"/>
                </a:cubicBezTo>
                <a:cubicBezTo>
                  <a:pt x="353154" y="273918"/>
                  <a:pt x="419123" y="273918"/>
                  <a:pt x="486312" y="273918"/>
                </a:cubicBezTo>
                <a:cubicBezTo>
                  <a:pt x="502193" y="273918"/>
                  <a:pt x="518076" y="275138"/>
                  <a:pt x="532736" y="266588"/>
                </a:cubicBezTo>
                <a:cubicBezTo>
                  <a:pt x="569384" y="245818"/>
                  <a:pt x="571829" y="226273"/>
                  <a:pt x="541288" y="199396"/>
                </a:cubicBezTo>
                <a:cubicBezTo>
                  <a:pt x="483870" y="148086"/>
                  <a:pt x="482649" y="104107"/>
                  <a:pt x="537623" y="51577"/>
                </a:cubicBezTo>
                <a:cubicBezTo>
                  <a:pt x="568164" y="22257"/>
                  <a:pt x="611531" y="10040"/>
                  <a:pt x="653527" y="13553"/>
                </a:cubicBezTo>
                <a:cubicBezTo>
                  <a:pt x="695521" y="17065"/>
                  <a:pt x="736139" y="36306"/>
                  <a:pt x="761184" y="69902"/>
                </a:cubicBezTo>
                <a:cubicBezTo>
                  <a:pt x="795392" y="115102"/>
                  <a:pt x="790502" y="152974"/>
                  <a:pt x="751411" y="192066"/>
                </a:cubicBezTo>
                <a:cubicBezTo>
                  <a:pt x="739196" y="204283"/>
                  <a:pt x="706212" y="207948"/>
                  <a:pt x="722091" y="237268"/>
                </a:cubicBezTo>
                <a:cubicBezTo>
                  <a:pt x="735529" y="262923"/>
                  <a:pt x="757519" y="275138"/>
                  <a:pt x="788062" y="275138"/>
                </a:cubicBezTo>
                <a:cubicBezTo>
                  <a:pt x="855253" y="273918"/>
                  <a:pt x="921222" y="276360"/>
                  <a:pt x="988413" y="273918"/>
                </a:cubicBezTo>
                <a:cubicBezTo>
                  <a:pt x="1003682" y="273306"/>
                  <a:pt x="1014067" y="274833"/>
                  <a:pt x="1020480" y="280636"/>
                </a:cubicBezTo>
                <a:lnTo>
                  <a:pt x="1024472" y="296307"/>
                </a:lnTo>
                <a:lnTo>
                  <a:pt x="1030887" y="266494"/>
                </a:lnTo>
                <a:cubicBezTo>
                  <a:pt x="1037453" y="259622"/>
                  <a:pt x="1048755" y="257485"/>
                  <a:pt x="1067078" y="258707"/>
                </a:cubicBezTo>
                <a:cubicBezTo>
                  <a:pt x="1131825" y="262372"/>
                  <a:pt x="1197795" y="259927"/>
                  <a:pt x="1262542" y="259927"/>
                </a:cubicBezTo>
                <a:cubicBezTo>
                  <a:pt x="1277204" y="259927"/>
                  <a:pt x="1290642" y="259927"/>
                  <a:pt x="1304078" y="251377"/>
                </a:cubicBezTo>
                <a:cubicBezTo>
                  <a:pt x="1338284" y="230608"/>
                  <a:pt x="1339506" y="213505"/>
                  <a:pt x="1310186" y="187850"/>
                </a:cubicBezTo>
                <a:cubicBezTo>
                  <a:pt x="1252769" y="138985"/>
                  <a:pt x="1251547" y="91341"/>
                  <a:pt x="1305300" y="40031"/>
                </a:cubicBezTo>
                <a:cubicBezTo>
                  <a:pt x="1335841" y="10100"/>
                  <a:pt x="1378598" y="-2727"/>
                  <a:pt x="1420284" y="480"/>
                </a:cubicBezTo>
                <a:cubicBezTo>
                  <a:pt x="1461973" y="3687"/>
                  <a:pt x="1502594" y="22928"/>
                  <a:pt x="1528859" y="57134"/>
                </a:cubicBezTo>
                <a:cubicBezTo>
                  <a:pt x="1565509" y="103556"/>
                  <a:pt x="1561842" y="141428"/>
                  <a:pt x="1517864" y="181743"/>
                </a:cubicBezTo>
                <a:cubicBezTo>
                  <a:pt x="1505647" y="193958"/>
                  <a:pt x="1477550" y="198845"/>
                  <a:pt x="1488543" y="223278"/>
                </a:cubicBezTo>
                <a:cubicBezTo>
                  <a:pt x="1499540" y="246490"/>
                  <a:pt x="1520307" y="259927"/>
                  <a:pt x="1549627" y="259927"/>
                </a:cubicBezTo>
                <a:cubicBezTo>
                  <a:pt x="1619261" y="258707"/>
                  <a:pt x="1688895" y="261150"/>
                  <a:pt x="1758528" y="258707"/>
                </a:cubicBezTo>
                <a:cubicBezTo>
                  <a:pt x="1772578" y="258096"/>
                  <a:pt x="1781129" y="260233"/>
                  <a:pt x="1786016" y="265731"/>
                </a:cubicBezTo>
                <a:lnTo>
                  <a:pt x="1787006" y="270625"/>
                </a:lnTo>
                <a:lnTo>
                  <a:pt x="1804763" y="267689"/>
                </a:lnTo>
                <a:cubicBezTo>
                  <a:pt x="1879283" y="267689"/>
                  <a:pt x="1953805" y="267689"/>
                  <a:pt x="2028325" y="267689"/>
                </a:cubicBezTo>
                <a:cubicBezTo>
                  <a:pt x="2057645" y="267689"/>
                  <a:pt x="2078414" y="283571"/>
                  <a:pt x="2095517" y="306781"/>
                </a:cubicBezTo>
                <a:cubicBezTo>
                  <a:pt x="2113841" y="331215"/>
                  <a:pt x="2113841" y="350761"/>
                  <a:pt x="2088187" y="371528"/>
                </a:cubicBezTo>
                <a:cubicBezTo>
                  <a:pt x="2062532" y="391075"/>
                  <a:pt x="2029547" y="410622"/>
                  <a:pt x="2044207" y="450937"/>
                </a:cubicBezTo>
                <a:cubicBezTo>
                  <a:pt x="2061310" y="496137"/>
                  <a:pt x="2093072" y="523014"/>
                  <a:pt x="2143161" y="525457"/>
                </a:cubicBezTo>
                <a:cubicBezTo>
                  <a:pt x="2189583" y="527901"/>
                  <a:pt x="2231120" y="523014"/>
                  <a:pt x="2262883" y="482699"/>
                </a:cubicBezTo>
                <a:cubicBezTo>
                  <a:pt x="2293423" y="442385"/>
                  <a:pt x="2292203" y="419175"/>
                  <a:pt x="2254331" y="384968"/>
                </a:cubicBezTo>
                <a:cubicBezTo>
                  <a:pt x="2234784" y="367865"/>
                  <a:pt x="2203021" y="355648"/>
                  <a:pt x="2220125" y="321441"/>
                </a:cubicBezTo>
                <a:cubicBezTo>
                  <a:pt x="2234784" y="289678"/>
                  <a:pt x="2260438" y="267689"/>
                  <a:pt x="2297088" y="267689"/>
                </a:cubicBezTo>
                <a:cubicBezTo>
                  <a:pt x="2371610" y="267689"/>
                  <a:pt x="2446130" y="267689"/>
                  <a:pt x="2520651" y="267689"/>
                </a:cubicBezTo>
                <a:cubicBezTo>
                  <a:pt x="2531035" y="267689"/>
                  <a:pt x="2538059" y="268910"/>
                  <a:pt x="2542488" y="272881"/>
                </a:cubicBezTo>
                <a:lnTo>
                  <a:pt x="2544262" y="279025"/>
                </a:lnTo>
                <a:lnTo>
                  <a:pt x="2548112" y="272365"/>
                </a:lnTo>
                <a:cubicBezTo>
                  <a:pt x="2555442" y="266257"/>
                  <a:pt x="2567353" y="265035"/>
                  <a:pt x="2584456" y="265645"/>
                </a:cubicBezTo>
                <a:cubicBezTo>
                  <a:pt x="2650425" y="268088"/>
                  <a:pt x="2717615" y="266866"/>
                  <a:pt x="2784807" y="265645"/>
                </a:cubicBezTo>
                <a:cubicBezTo>
                  <a:pt x="2810461" y="265645"/>
                  <a:pt x="2831229" y="271753"/>
                  <a:pt x="2848331" y="290078"/>
                </a:cubicBezTo>
                <a:cubicBezTo>
                  <a:pt x="2880096" y="323063"/>
                  <a:pt x="2880096" y="340165"/>
                  <a:pt x="2844668" y="370707"/>
                </a:cubicBezTo>
                <a:cubicBezTo>
                  <a:pt x="2822678" y="389032"/>
                  <a:pt x="2797022" y="406135"/>
                  <a:pt x="2805574" y="440342"/>
                </a:cubicBezTo>
                <a:cubicBezTo>
                  <a:pt x="2815347" y="478214"/>
                  <a:pt x="2839781" y="505089"/>
                  <a:pt x="2877653" y="516084"/>
                </a:cubicBezTo>
                <a:cubicBezTo>
                  <a:pt x="2931403" y="530744"/>
                  <a:pt x="2981492" y="528301"/>
                  <a:pt x="3021807" y="483099"/>
                </a:cubicBezTo>
                <a:cubicBezTo>
                  <a:pt x="3058456" y="442784"/>
                  <a:pt x="3056012" y="413465"/>
                  <a:pt x="3014477" y="378037"/>
                </a:cubicBezTo>
                <a:cubicBezTo>
                  <a:pt x="2997374" y="363377"/>
                  <a:pt x="2969275" y="352382"/>
                  <a:pt x="2980270" y="323063"/>
                </a:cubicBezTo>
                <a:cubicBezTo>
                  <a:pt x="2992487" y="291300"/>
                  <a:pt x="3014477" y="266866"/>
                  <a:pt x="3049904" y="266866"/>
                </a:cubicBezTo>
                <a:cubicBezTo>
                  <a:pt x="3129311" y="265645"/>
                  <a:pt x="3208718" y="266866"/>
                  <a:pt x="3288125" y="265645"/>
                </a:cubicBezTo>
                <a:cubicBezTo>
                  <a:pt x="3300342" y="265645"/>
                  <a:pt x="3306145" y="269310"/>
                  <a:pt x="3308894" y="274961"/>
                </a:cubicBezTo>
                <a:lnTo>
                  <a:pt x="3310038" y="284900"/>
                </a:lnTo>
                <a:lnTo>
                  <a:pt x="3312042" y="274605"/>
                </a:lnTo>
                <a:cubicBezTo>
                  <a:pt x="3316795" y="265844"/>
                  <a:pt x="3327561" y="267905"/>
                  <a:pt x="3337639" y="267905"/>
                </a:cubicBezTo>
                <a:cubicBezTo>
                  <a:pt x="3404830" y="267905"/>
                  <a:pt x="3470800" y="267905"/>
                  <a:pt x="3537990" y="267905"/>
                </a:cubicBezTo>
                <a:cubicBezTo>
                  <a:pt x="3553872" y="267905"/>
                  <a:pt x="3569752" y="269126"/>
                  <a:pt x="3584412" y="260575"/>
                </a:cubicBezTo>
                <a:cubicBezTo>
                  <a:pt x="3621062" y="239806"/>
                  <a:pt x="3623506" y="220261"/>
                  <a:pt x="3592964" y="193384"/>
                </a:cubicBezTo>
                <a:cubicBezTo>
                  <a:pt x="3535547" y="142074"/>
                  <a:pt x="3534325" y="98094"/>
                  <a:pt x="3589299" y="45564"/>
                </a:cubicBezTo>
                <a:cubicBezTo>
                  <a:pt x="3650382" y="-13075"/>
                  <a:pt x="3762773" y="-3302"/>
                  <a:pt x="3812861" y="63890"/>
                </a:cubicBezTo>
                <a:cubicBezTo>
                  <a:pt x="3847068" y="109090"/>
                  <a:pt x="3842180" y="146961"/>
                  <a:pt x="3803088" y="186054"/>
                </a:cubicBezTo>
                <a:cubicBezTo>
                  <a:pt x="3790873" y="198271"/>
                  <a:pt x="3757888" y="201936"/>
                  <a:pt x="3773768" y="231256"/>
                </a:cubicBezTo>
                <a:cubicBezTo>
                  <a:pt x="3787206" y="256910"/>
                  <a:pt x="3809198" y="269126"/>
                  <a:pt x="3839738" y="269126"/>
                </a:cubicBezTo>
                <a:cubicBezTo>
                  <a:pt x="3906929" y="267905"/>
                  <a:pt x="3972897" y="270348"/>
                  <a:pt x="4040089" y="267905"/>
                </a:cubicBezTo>
                <a:cubicBezTo>
                  <a:pt x="4062995" y="266988"/>
                  <a:pt x="4074906" y="270882"/>
                  <a:pt x="4078914" y="286802"/>
                </a:cubicBezTo>
                <a:lnTo>
                  <a:pt x="4080050" y="302216"/>
                </a:lnTo>
                <a:lnTo>
                  <a:pt x="4083273" y="302216"/>
                </a:lnTo>
                <a:lnTo>
                  <a:pt x="4084450" y="280523"/>
                </a:lnTo>
                <a:cubicBezTo>
                  <a:pt x="4088058" y="262599"/>
                  <a:pt x="4099739" y="256873"/>
                  <a:pt x="4127226" y="258706"/>
                </a:cubicBezTo>
                <a:cubicBezTo>
                  <a:pt x="4191975" y="262371"/>
                  <a:pt x="4257944" y="259927"/>
                  <a:pt x="4322691" y="259927"/>
                </a:cubicBezTo>
                <a:cubicBezTo>
                  <a:pt x="4337351" y="259927"/>
                  <a:pt x="4350789" y="259927"/>
                  <a:pt x="4364226" y="251376"/>
                </a:cubicBezTo>
                <a:cubicBezTo>
                  <a:pt x="4398433" y="230607"/>
                  <a:pt x="4399656" y="213504"/>
                  <a:pt x="4370336" y="187850"/>
                </a:cubicBezTo>
                <a:cubicBezTo>
                  <a:pt x="4312917" y="138984"/>
                  <a:pt x="4311696" y="91340"/>
                  <a:pt x="4365449" y="40030"/>
                </a:cubicBezTo>
                <a:cubicBezTo>
                  <a:pt x="4395990" y="10100"/>
                  <a:pt x="4438747" y="-2728"/>
                  <a:pt x="4480436" y="4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chemeClr val="accent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B78976-7C52-47ED-9CFF-DD6D373587B9}"/>
              </a:ext>
            </a:extLst>
          </p:cNvPr>
          <p:cNvSpPr txBox="1"/>
          <p:nvPr/>
        </p:nvSpPr>
        <p:spPr>
          <a:xfrm>
            <a:off x="755576" y="1052736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</a:t>
            </a:r>
            <a:r>
              <a:rPr lang="en-US" sz="2000" dirty="0" err="1"/>
              <a:t>Keamanan</a:t>
            </a:r>
            <a:r>
              <a:rPr lang="en-US" sz="2000" dirty="0"/>
              <a:t> </a:t>
            </a:r>
            <a:r>
              <a:rPr lang="en-US" sz="2000" dirty="0" err="1"/>
              <a:t>eksternal</a:t>
            </a:r>
            <a:r>
              <a:rPr lang="en-US" sz="2000" dirty="0"/>
              <a:t> (external security).</a:t>
            </a:r>
            <a:r>
              <a:rPr lang="en-US" sz="2000" dirty="0" err="1"/>
              <a:t>Berkaitan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pengamanan</a:t>
            </a:r>
            <a:r>
              <a:rPr lang="en-US" sz="2000" dirty="0"/>
              <a:t> </a:t>
            </a:r>
            <a:r>
              <a:rPr lang="en-US" sz="2000" dirty="0" err="1"/>
              <a:t>fasilitas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penyusup</a:t>
            </a:r>
            <a:r>
              <a:rPr lang="en-US" sz="2000" dirty="0"/>
              <a:t> (hacker) </a:t>
            </a:r>
            <a:r>
              <a:rPr lang="en-US" sz="2000" dirty="0" err="1"/>
              <a:t>bencana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kebakaran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kebanjiran</a:t>
            </a:r>
            <a:r>
              <a:rPr lang="en-US" sz="2000" dirty="0"/>
              <a:t>.</a:t>
            </a:r>
            <a:r>
              <a:rPr lang="en-US" altLang="ko-KR" sz="2000" dirty="0" smtClean="0">
                <a:ea typeface="FZShuTi" pitchFamily="2" charset="-122"/>
                <a:cs typeface="Arial" pitchFamily="34" charset="0"/>
              </a:rPr>
              <a:t>.</a:t>
            </a:r>
            <a:endParaRPr lang="en-US" altLang="ko-KR" sz="20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85ACFF-60C7-41F1-98D5-F5102843A65D}"/>
              </a:ext>
            </a:extLst>
          </p:cNvPr>
          <p:cNvSpPr txBox="1"/>
          <p:nvPr/>
        </p:nvSpPr>
        <p:spPr>
          <a:xfrm>
            <a:off x="755576" y="2132856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</a:t>
            </a:r>
            <a:r>
              <a:rPr lang="en-US" sz="2000" dirty="0" err="1"/>
              <a:t>Keamanan</a:t>
            </a:r>
            <a:r>
              <a:rPr lang="en-US" sz="2000" dirty="0"/>
              <a:t> interface </a:t>
            </a:r>
            <a:r>
              <a:rPr lang="en-US" sz="2000" dirty="0" err="1"/>
              <a:t>pemakai</a:t>
            </a:r>
            <a:r>
              <a:rPr lang="en-US" sz="2000" dirty="0"/>
              <a:t> (user interface security</a:t>
            </a:r>
            <a:r>
              <a:rPr lang="en-US" sz="2000" dirty="0" smtClean="0"/>
              <a:t>). </a:t>
            </a:r>
            <a:r>
              <a:rPr lang="en-US" sz="2000" dirty="0" err="1" smtClean="0"/>
              <a:t>Berkaitan</a:t>
            </a:r>
            <a:r>
              <a:rPr lang="en-US" sz="2000" dirty="0" smtClean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identifikasi</a:t>
            </a:r>
            <a:r>
              <a:rPr lang="en-US" sz="2000" dirty="0"/>
              <a:t> </a:t>
            </a:r>
            <a:r>
              <a:rPr lang="en-US" sz="2000" dirty="0" err="1"/>
              <a:t>pemakai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pemakai</a:t>
            </a:r>
            <a:r>
              <a:rPr lang="en-US" sz="2000" dirty="0"/>
              <a:t> </a:t>
            </a:r>
            <a:r>
              <a:rPr lang="en-US" sz="2000" dirty="0" err="1"/>
              <a:t>diijinkan</a:t>
            </a:r>
            <a:r>
              <a:rPr lang="en-US" sz="2000" dirty="0"/>
              <a:t> </a:t>
            </a:r>
            <a:r>
              <a:rPr lang="en-US" sz="2000" dirty="0" err="1"/>
              <a:t>mengakses</a:t>
            </a:r>
            <a:r>
              <a:rPr lang="en-US" sz="2000" dirty="0"/>
              <a:t> program </a:t>
            </a:r>
            <a:r>
              <a:rPr lang="en-US" sz="2000" dirty="0" err="1"/>
              <a:t>dan</a:t>
            </a:r>
            <a:r>
              <a:rPr lang="en-US" sz="2000" dirty="0"/>
              <a:t> data yang </a:t>
            </a:r>
            <a:r>
              <a:rPr lang="en-US" sz="2000" dirty="0" err="1"/>
              <a:t>disimpan</a:t>
            </a:r>
            <a:r>
              <a:rPr lang="en-US" sz="2000" dirty="0"/>
              <a:t>.</a:t>
            </a:r>
            <a:endParaRPr lang="en-US" altLang="ko-KR" sz="20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5A2EF65-4F2A-4057-95EC-5BB1EEDA71C7}"/>
              </a:ext>
            </a:extLst>
          </p:cNvPr>
          <p:cNvSpPr txBox="1"/>
          <p:nvPr/>
        </p:nvSpPr>
        <p:spPr>
          <a:xfrm>
            <a:off x="755576" y="3212976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 </a:t>
            </a:r>
            <a:r>
              <a:rPr lang="en-US" sz="2000" dirty="0" err="1"/>
              <a:t>Keamanan</a:t>
            </a:r>
            <a:r>
              <a:rPr lang="en-US" sz="2000" dirty="0"/>
              <a:t> internal (internal security).</a:t>
            </a:r>
            <a:r>
              <a:rPr lang="en-US" sz="2000" dirty="0" err="1"/>
              <a:t>Berkaitan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pengamanan</a:t>
            </a:r>
            <a:r>
              <a:rPr lang="en-US" sz="2000" dirty="0"/>
              <a:t> </a:t>
            </a:r>
            <a:r>
              <a:rPr lang="en-US" sz="2000" dirty="0" err="1"/>
              <a:t>beragam</a:t>
            </a:r>
            <a:r>
              <a:rPr lang="en-US" sz="2000" dirty="0"/>
              <a:t> </a:t>
            </a:r>
            <a:r>
              <a:rPr lang="en-US" sz="2000" dirty="0" err="1"/>
              <a:t>kendali</a:t>
            </a:r>
            <a:r>
              <a:rPr lang="en-US" sz="2000" dirty="0"/>
              <a:t> yang </a:t>
            </a:r>
            <a:r>
              <a:rPr lang="en-US" sz="2000" dirty="0" err="1"/>
              <a:t>dibangun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keras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yang </a:t>
            </a:r>
            <a:r>
              <a:rPr lang="en-US" sz="2000" dirty="0" err="1"/>
              <a:t>menjamin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yang </a:t>
            </a:r>
            <a:r>
              <a:rPr lang="en-US" sz="2000" dirty="0" err="1"/>
              <a:t>handal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terkorupsi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integritas</a:t>
            </a:r>
            <a:r>
              <a:rPr lang="en-US" sz="2000" dirty="0"/>
              <a:t> program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data.Istilah</a:t>
            </a:r>
            <a:r>
              <a:rPr lang="en-US" sz="2000" dirty="0"/>
              <a:t> </a:t>
            </a:r>
            <a:r>
              <a:rPr lang="en-US" sz="2000" dirty="0" err="1"/>
              <a:t>keamanan</a:t>
            </a:r>
            <a:r>
              <a:rPr lang="en-US" sz="2000" dirty="0"/>
              <a:t> (security)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proteksi</a:t>
            </a:r>
            <a:r>
              <a:rPr lang="en-US" sz="2000" dirty="0"/>
              <a:t> (protection)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bergantian</a:t>
            </a:r>
            <a:r>
              <a:rPr lang="en-US" sz="2000" dirty="0"/>
              <a:t>.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menghindari</a:t>
            </a:r>
            <a:r>
              <a:rPr lang="en-US" sz="2000" dirty="0"/>
              <a:t> </a:t>
            </a:r>
            <a:r>
              <a:rPr lang="en-US" sz="2000" dirty="0" err="1"/>
              <a:t>kesalahpahaman</a:t>
            </a:r>
            <a:r>
              <a:rPr lang="en-US" sz="2000" dirty="0"/>
              <a:t>, </a:t>
            </a:r>
            <a:r>
              <a:rPr lang="en-US" sz="2000" dirty="0" err="1"/>
              <a:t>istilah</a:t>
            </a:r>
            <a:r>
              <a:rPr lang="en-US" sz="2000" dirty="0"/>
              <a:t> </a:t>
            </a:r>
            <a:r>
              <a:rPr lang="en-US" sz="2000" dirty="0" err="1"/>
              <a:t>keamanan</a:t>
            </a:r>
            <a:r>
              <a:rPr lang="en-US" sz="2000" dirty="0"/>
              <a:t> </a:t>
            </a:r>
            <a:r>
              <a:rPr lang="en-US" sz="2000" dirty="0" err="1"/>
              <a:t>mengacu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keamanan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istilah</a:t>
            </a:r>
            <a:r>
              <a:rPr lang="en-US" sz="2000" dirty="0"/>
              <a:t> </a:t>
            </a:r>
            <a:r>
              <a:rPr lang="en-US" sz="2000" dirty="0" err="1"/>
              <a:t>mekanisme</a:t>
            </a:r>
            <a:r>
              <a:rPr lang="en-US" sz="2000" dirty="0"/>
              <a:t> </a:t>
            </a:r>
            <a:r>
              <a:rPr lang="en-US" sz="2000" dirty="0" err="1"/>
              <a:t>proteksi</a:t>
            </a:r>
            <a:r>
              <a:rPr lang="en-US" sz="2000" dirty="0"/>
              <a:t> </a:t>
            </a:r>
            <a:r>
              <a:rPr lang="en-US" sz="2000" dirty="0" err="1"/>
              <a:t>mengacu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mekanisme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memproteksi</a:t>
            </a:r>
            <a:r>
              <a:rPr lang="en-US" sz="2000" dirty="0"/>
              <a:t>/</a:t>
            </a:r>
            <a:r>
              <a:rPr lang="en-US" sz="2000" dirty="0" err="1"/>
              <a:t>melindungi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.</a:t>
            </a:r>
            <a:endParaRPr lang="en-US" altLang="ko-KR" sz="20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84A5BF5-57A3-4150-83E3-C11321569B6C}"/>
              </a:ext>
            </a:extLst>
          </p:cNvPr>
          <p:cNvSpPr txBox="1"/>
          <p:nvPr/>
        </p:nvSpPr>
        <p:spPr>
          <a:xfrm>
            <a:off x="35496" y="-27384"/>
            <a:ext cx="910850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 err="1"/>
              <a:t>Keamanan</a:t>
            </a:r>
            <a:r>
              <a:rPr lang="en-US" sz="3600" b="1" dirty="0"/>
              <a:t> </a:t>
            </a:r>
            <a:r>
              <a:rPr lang="en-US" sz="3600" b="1" dirty="0" err="1"/>
              <a:t>sistem</a:t>
            </a:r>
            <a:r>
              <a:rPr lang="en-US" sz="3600" b="1" dirty="0"/>
              <a:t> </a:t>
            </a:r>
            <a:r>
              <a:rPr lang="en-US" sz="3600" b="1" dirty="0" err="1"/>
              <a:t>terbagi</a:t>
            </a:r>
            <a:r>
              <a:rPr lang="en-US" sz="3600" b="1" dirty="0"/>
              <a:t> </a:t>
            </a:r>
            <a:r>
              <a:rPr lang="en-US" sz="3600" b="1" dirty="0" err="1"/>
              <a:t>menjadi</a:t>
            </a:r>
            <a:r>
              <a:rPr lang="en-US" sz="3600" b="1" dirty="0"/>
              <a:t> </a:t>
            </a:r>
            <a:r>
              <a:rPr lang="en-US" sz="3600" b="1" dirty="0" err="1"/>
              <a:t>tiga</a:t>
            </a:r>
            <a:r>
              <a:rPr lang="en-US" sz="3600" b="1" dirty="0"/>
              <a:t>, </a:t>
            </a:r>
            <a:r>
              <a:rPr lang="en-US" sz="3600" b="1" dirty="0" err="1"/>
              <a:t>yaitu</a:t>
            </a:r>
            <a:r>
              <a:rPr lang="en-US" sz="3600" b="1" dirty="0"/>
              <a:t> :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8A2B5932-E576-4B02-B428-186B7C8B2741}"/>
              </a:ext>
            </a:extLst>
          </p:cNvPr>
          <p:cNvSpPr/>
          <p:nvPr/>
        </p:nvSpPr>
        <p:spPr>
          <a:xfrm rot="20527638">
            <a:off x="8462595" y="1122743"/>
            <a:ext cx="57723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656CC964-3791-43CF-AA33-14796B509A76}"/>
              </a:ext>
            </a:extLst>
          </p:cNvPr>
          <p:cNvSpPr/>
          <p:nvPr/>
        </p:nvSpPr>
        <p:spPr>
          <a:xfrm rot="20527638" flipH="1">
            <a:off x="8237337" y="5750395"/>
            <a:ext cx="769639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F454BB74-A7F5-456B-ADCE-8905941BF976}"/>
              </a:ext>
            </a:extLst>
          </p:cNvPr>
          <p:cNvSpPr/>
          <p:nvPr/>
        </p:nvSpPr>
        <p:spPr>
          <a:xfrm rot="1174686" flipH="1">
            <a:off x="-30844" y="3888326"/>
            <a:ext cx="769639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419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Masalah-masalah</a:t>
            </a:r>
            <a:r>
              <a:rPr lang="en-US" b="1" dirty="0" smtClean="0"/>
              <a:t> </a:t>
            </a:r>
            <a:r>
              <a:rPr lang="en-US" b="1" dirty="0" err="1" smtClean="0"/>
              <a:t>Keamanan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62646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A.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/>
              <a:t>data (data loss).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	1</a:t>
            </a:r>
            <a:r>
              <a:rPr lang="en-US" dirty="0"/>
              <a:t>. </a:t>
            </a:r>
            <a:r>
              <a:rPr lang="en-US" dirty="0" err="1" smtClean="0"/>
              <a:t>Bencana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Kebakaran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Banjir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Gempa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bumi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Perang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Kerusuhan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Binatang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Ketidakberfungsian</a:t>
            </a:r>
            <a:r>
              <a:rPr lang="en-US" dirty="0" smtClean="0"/>
              <a:t> </a:t>
            </a:r>
            <a:r>
              <a:rPr lang="en-US" dirty="0" err="1" smtClean="0"/>
              <a:t>pemroses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Disk </a:t>
            </a:r>
            <a:r>
              <a:rPr lang="en-US" dirty="0" err="1"/>
              <a:t>atau</a:t>
            </a:r>
            <a:r>
              <a:rPr lang="en-US" dirty="0"/>
              <a:t> tape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terbaca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/>
              <a:t>program (bugs).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Kesalahan</a:t>
            </a:r>
            <a:r>
              <a:rPr lang="en-US" dirty="0" smtClean="0"/>
              <a:t>/</a:t>
            </a:r>
            <a:r>
              <a:rPr lang="en-US" dirty="0" err="1" smtClean="0"/>
              <a:t>kelalaian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pemasukan</a:t>
            </a:r>
            <a:r>
              <a:rPr lang="en-US" dirty="0" smtClean="0"/>
              <a:t> data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Memasang</a:t>
            </a:r>
            <a:r>
              <a:rPr lang="en-US" dirty="0" smtClean="0"/>
              <a:t> tape </a:t>
            </a:r>
            <a:r>
              <a:rPr lang="en-US" dirty="0" err="1" smtClean="0"/>
              <a:t>atau</a:t>
            </a:r>
            <a:r>
              <a:rPr lang="en-US" dirty="0" smtClean="0"/>
              <a:t> disk yang </a:t>
            </a:r>
            <a:r>
              <a:rPr lang="en-US" dirty="0" err="1" smtClean="0"/>
              <a:t>salah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Eksekusi</a:t>
            </a:r>
            <a:r>
              <a:rPr lang="en-US" dirty="0" smtClean="0"/>
              <a:t> program yang </a:t>
            </a:r>
            <a:r>
              <a:rPr lang="en-US" dirty="0" err="1" smtClean="0"/>
              <a:t>salah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Kehilangan</a:t>
            </a:r>
            <a:r>
              <a:rPr lang="en-US" dirty="0" smtClean="0"/>
              <a:t> disk </a:t>
            </a:r>
            <a:r>
              <a:rPr lang="en-US" dirty="0" err="1" smtClean="0"/>
              <a:t>atau</a:t>
            </a:r>
            <a:r>
              <a:rPr lang="en-US" dirty="0" smtClean="0"/>
              <a:t> tape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Kehilangan</a:t>
            </a:r>
            <a:r>
              <a:rPr lang="en-US" dirty="0" smtClean="0"/>
              <a:t> data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backup </a:t>
            </a:r>
            <a:r>
              <a:rPr lang="en-US" dirty="0" err="1" smtClean="0"/>
              <a:t>dan</a:t>
            </a:r>
            <a:r>
              <a:rPr lang="en-US" dirty="0" smtClean="0"/>
              <a:t> backup </a:t>
            </a:r>
            <a:r>
              <a:rPr lang="en-US" dirty="0" err="1" smtClean="0"/>
              <a:t>ditempatkan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data yang online.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26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 </a:t>
            </a:r>
            <a:r>
              <a:rPr lang="en-US" b="1" dirty="0"/>
              <a:t>b. </a:t>
            </a:r>
            <a:r>
              <a:rPr lang="en-US" b="1" dirty="0" err="1"/>
              <a:t>Penyusup</a:t>
            </a:r>
            <a:r>
              <a:rPr lang="en-US" b="1" dirty="0"/>
              <a:t> (hacker) </a:t>
            </a:r>
            <a:r>
              <a:rPr lang="en-US" b="1" dirty="0" err="1"/>
              <a:t>Terdiri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Penyusup</a:t>
            </a:r>
            <a:r>
              <a:rPr lang="en-US" dirty="0"/>
              <a:t> </a:t>
            </a:r>
            <a:r>
              <a:rPr lang="en-US" dirty="0" err="1"/>
              <a:t>pasif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yang </a:t>
            </a:r>
            <a:r>
              <a:rPr lang="en-US" dirty="0" err="1"/>
              <a:t>membaca</a:t>
            </a:r>
            <a:r>
              <a:rPr lang="en-US" dirty="0"/>
              <a:t> data yang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diotorisasi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Penyusup</a:t>
            </a:r>
            <a:r>
              <a:rPr lang="en-US" dirty="0" smtClean="0"/>
              <a:t> </a:t>
            </a:r>
            <a:r>
              <a:rPr lang="en-US" dirty="0" err="1"/>
              <a:t>aktif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yang </a:t>
            </a:r>
            <a:r>
              <a:rPr lang="en-US" dirty="0" err="1"/>
              <a:t>mengubah</a:t>
            </a:r>
            <a:r>
              <a:rPr lang="en-US" dirty="0"/>
              <a:t> data yang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diotorisasi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Kateogri</a:t>
            </a:r>
            <a:r>
              <a:rPr lang="en-US" dirty="0" smtClean="0"/>
              <a:t> </a:t>
            </a:r>
            <a:r>
              <a:rPr lang="en-US" dirty="0" err="1"/>
              <a:t>penyusupan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Lirikan</a:t>
            </a:r>
            <a:r>
              <a:rPr lang="en-US" dirty="0" smtClean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non </a:t>
            </a:r>
            <a:r>
              <a:rPr lang="en-US" dirty="0" err="1" smtClean="0"/>
              <a:t>teknis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smtClean="0"/>
              <a:t>time-sharing,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diamati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 smtClean="0"/>
              <a:t>sekelilingnya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lirikan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diketik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pengisian</a:t>
            </a:r>
            <a:r>
              <a:rPr lang="en-US" dirty="0"/>
              <a:t> password,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non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yang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 smtClean="0"/>
              <a:t>haknya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Penyadapan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Usaha </a:t>
            </a:r>
            <a:r>
              <a:rPr lang="en-US" dirty="0"/>
              <a:t>hacker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 smtClean="0"/>
              <a:t>uang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Spionase</a:t>
            </a:r>
            <a:r>
              <a:rPr lang="en-US" dirty="0" smtClean="0"/>
              <a:t> </a:t>
            </a:r>
            <a:r>
              <a:rPr lang="en-US" dirty="0" err="1"/>
              <a:t>militer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Ancaman-ancaman</a:t>
            </a:r>
            <a:r>
              <a:rPr lang="en-US" b="1" dirty="0" smtClean="0"/>
              <a:t> </a:t>
            </a:r>
            <a:r>
              <a:rPr lang="en-US" b="1" dirty="0" err="1" smtClean="0"/>
              <a:t>Keamanan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56166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/>
              <a:t>pengamanan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,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dikategorikan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err="1"/>
              <a:t>Kerahasiaan</a:t>
            </a:r>
            <a:r>
              <a:rPr lang="en-US" dirty="0"/>
              <a:t> (secrecy).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keterjaminan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pihak-pihak</a:t>
            </a:r>
            <a:r>
              <a:rPr lang="en-US" dirty="0"/>
              <a:t> yang </a:t>
            </a:r>
            <a:r>
              <a:rPr lang="en-US" dirty="0" err="1"/>
              <a:t>diotorisasi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modifikasi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konsistensi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keutuhan</a:t>
            </a:r>
            <a:r>
              <a:rPr lang="en-US" dirty="0"/>
              <a:t> data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/>
              <a:t>Integritas</a:t>
            </a:r>
            <a:r>
              <a:rPr lang="en-US" dirty="0"/>
              <a:t> (integrity).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keterjaminan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dapatdimodifikasi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pihak-pihak</a:t>
            </a:r>
            <a:r>
              <a:rPr lang="en-US" dirty="0"/>
              <a:t> yang </a:t>
            </a:r>
            <a:r>
              <a:rPr lang="en-US" dirty="0" err="1"/>
              <a:t>diotorisasi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err="1"/>
              <a:t>Ketersediaan</a:t>
            </a:r>
            <a:r>
              <a:rPr lang="en-US" dirty="0"/>
              <a:t> (availability).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keterjaminan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pihakpihak</a:t>
            </a:r>
            <a:r>
              <a:rPr lang="en-US" dirty="0"/>
              <a:t> yang </a:t>
            </a:r>
            <a:r>
              <a:rPr lang="en-US" dirty="0" err="1"/>
              <a:t>diotorisasi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2014</Words>
  <Application>Microsoft Office PowerPoint</Application>
  <PresentationFormat>On-screen Show (4:3)</PresentationFormat>
  <Paragraphs>339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Latar Belakang </vt:lpstr>
      <vt:lpstr>Tujuan untuk menjamin sistem tidak diinterupsi dan diganggu.</vt:lpstr>
      <vt:lpstr>Kemanan Sistem</vt:lpstr>
      <vt:lpstr>Slide 5</vt:lpstr>
      <vt:lpstr>Masalah-masalah Keamanan</vt:lpstr>
      <vt:lpstr>Slide 7</vt:lpstr>
      <vt:lpstr>Slide 8</vt:lpstr>
      <vt:lpstr>Ancaman-ancaman Keamanan</vt:lpstr>
      <vt:lpstr>Aspek-aspek ketidakamanan (serangan)</vt:lpstr>
      <vt:lpstr>Keamanan Sistem</vt:lpstr>
      <vt:lpstr>Perancangan Sistem yang Aman</vt:lpstr>
      <vt:lpstr>Perancangan Sistem yang Aman [Lanj]</vt:lpstr>
      <vt:lpstr>Perancangan Sistem yang Aman [Lanj]</vt:lpstr>
      <vt:lpstr>Perancangan Sistem yang Aman [Lanj]</vt:lpstr>
      <vt:lpstr>Perancangan Sistem yang Aman [Lanj]</vt:lpstr>
      <vt:lpstr>Perancangan Sistem yang Aman [Lanj]</vt:lpstr>
      <vt:lpstr>Perancangan Sistem yang Aman [Lanj]</vt:lpstr>
      <vt:lpstr>Bentuk Serangan terhadap SO</vt:lpstr>
      <vt:lpstr>Bentuk Serangan terhadap SO [Lanj]</vt:lpstr>
      <vt:lpstr>Bentuk Serangan terhadap SO [Lanj]</vt:lpstr>
      <vt:lpstr>Bentuk Serangan terhadap SO [Lanj]</vt:lpstr>
      <vt:lpstr>Bentuk Serangan terhadap SO [Lanj]</vt:lpstr>
      <vt:lpstr>Bentuk Serangan terhadap SO [Lanj]</vt:lpstr>
      <vt:lpstr>Tinjauan terhadap SO yang Aman</vt:lpstr>
      <vt:lpstr>Contoh SO yang Aman</vt:lpstr>
      <vt:lpstr>Biometrik</vt:lpstr>
      <vt:lpstr>Fingerprint (sidik jari)</vt:lpstr>
      <vt:lpstr>Keuntungan dan kerugian fingerprint</vt:lpstr>
      <vt:lpstr>Hand geometry</vt:lpstr>
      <vt:lpstr>Eye Biometric</vt:lpstr>
      <vt:lpstr>Slide 32</vt:lpstr>
      <vt:lpstr>Ancaman keamanan pada sistem komputer</vt:lpstr>
      <vt:lpstr>Social engineering</vt:lpstr>
      <vt:lpstr>Keamanan fisik</vt:lpstr>
      <vt:lpstr>Security hole pada OS dan servis</vt:lpstr>
      <vt:lpstr>Buffer overflow (3)</vt:lpstr>
      <vt:lpstr>Kesalahan konfigurasi</vt:lpstr>
      <vt:lpstr>Installasi default Pencegahan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</dc:creator>
  <cp:lastModifiedBy>AL</cp:lastModifiedBy>
  <cp:revision>36</cp:revision>
  <dcterms:created xsi:type="dcterms:W3CDTF">2021-01-10T03:11:19Z</dcterms:created>
  <dcterms:modified xsi:type="dcterms:W3CDTF">2021-01-10T05:04:35Z</dcterms:modified>
</cp:coreProperties>
</file>