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2" r:id="rId3"/>
    <p:sldId id="345" r:id="rId4"/>
    <p:sldId id="360" r:id="rId5"/>
    <p:sldId id="361" r:id="rId6"/>
    <p:sldId id="347" r:id="rId7"/>
    <p:sldId id="348" r:id="rId8"/>
    <p:sldId id="337" r:id="rId9"/>
    <p:sldId id="349" r:id="rId10"/>
    <p:sldId id="350" r:id="rId11"/>
    <p:sldId id="338" r:id="rId12"/>
    <p:sldId id="355" r:id="rId13"/>
    <p:sldId id="356" r:id="rId14"/>
    <p:sldId id="359" r:id="rId15"/>
    <p:sldId id="339" r:id="rId16"/>
    <p:sldId id="344" r:id="rId17"/>
  </p:sldIdLst>
  <p:sldSz cx="9144000" cy="6858000" type="screen4x3"/>
  <p:notesSz cx="6858000" cy="9144000"/>
  <p:custShowLst>
    <p:custShow name="Custom Show 1" id="0">
      <p:sldLst>
        <p:sld r:id="rId2"/>
      </p:sldLst>
    </p:custShow>
  </p:custShowLst>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F0F10"/>
    <a:srgbClr val="FFB060"/>
    <a:srgbClr val="FF0000"/>
    <a:srgbClr val="A50021"/>
    <a:srgbClr val="FF6600"/>
    <a:srgbClr val="F9E9B5"/>
    <a:srgbClr val="E8CE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60" autoAdjust="0"/>
    <p:restoredTop sz="91071" autoAdjust="0"/>
  </p:normalViewPr>
  <p:slideViewPr>
    <p:cSldViewPr>
      <p:cViewPr varScale="1">
        <p:scale>
          <a:sx n="71" d="100"/>
          <a:sy n="71" d="100"/>
        </p:scale>
        <p:origin x="17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Times New Roman"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Times New Roman" charset="0"/>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Times New Roman" charset="0"/>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B6A77FAF-50D5-45B4-8DA9-D3566624CD3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jagoanhosting.com/blog/membuat-server-ujian-online-dengan-vp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351146AD-0F25-44B1-B617-29B667F52829}" type="slidenum">
              <a:rPr lang="en-US" altLang="en-US" sz="1200">
                <a:latin typeface="Times New Roman" panose="02020603050405020304" pitchFamily="18" charset="0"/>
              </a:rPr>
              <a:pPr eaLnBrk="1" hangingPunct="1"/>
              <a:t>1</a:t>
            </a:fld>
            <a:endParaRPr lang="en-US" altLang="en-US" sz="1200">
              <a:latin typeface="Times New Roman" panose="02020603050405020304" pitchFamily="18"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err="1" smtClean="0">
                <a:solidFill>
                  <a:schemeClr val="tx1"/>
                </a:solidFill>
                <a:effectLst/>
                <a:latin typeface="Times New Roman" charset="0"/>
                <a:ea typeface="+mn-ea"/>
                <a:cs typeface="+mn-cs"/>
              </a:rPr>
              <a:t>Jadi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infrastruktur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merupakan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sistem</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fisik</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dibutuhkan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untuk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memenuhi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kebutuhan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dasar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manusia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dalam</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lingkup</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sosial</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ekonomi</a:t>
            </a:r>
            <a:r>
              <a:rPr lang="en-US" sz="1200" b="0" i="0" kern="1200" dirty="0" smtClean="0">
                <a:solidFill>
                  <a:schemeClr val="tx1"/>
                </a:solidFill>
                <a:effectLst/>
                <a:latin typeface="Times New Roman" charset="0"/>
                <a:ea typeface="+mn-ea"/>
                <a:cs typeface="+mn-cs"/>
              </a:rPr>
              <a:t>.</a:t>
            </a:r>
          </a:p>
          <a:p>
            <a:pPr fontAlgn="base"/>
            <a:r>
              <a:rPr lang="en-US" sz="1200" b="1" i="0" kern="1200" dirty="0" smtClean="0">
                <a:solidFill>
                  <a:schemeClr val="tx1"/>
                </a:solidFill>
                <a:effectLst/>
                <a:latin typeface="Times New Roman" charset="0"/>
                <a:ea typeface="+mn-ea"/>
                <a:cs typeface="+mn-cs"/>
              </a:rPr>
              <a:t/>
            </a:r>
            <a:br>
              <a:rPr lang="en-US" sz="1200" b="1" i="0" kern="1200" dirty="0" smtClean="0">
                <a:solidFill>
                  <a:schemeClr val="tx1"/>
                </a:solidFill>
                <a:effectLst/>
                <a:latin typeface="Times New Roman" charset="0"/>
                <a:ea typeface="+mn-ea"/>
                <a:cs typeface="+mn-cs"/>
              </a:rPr>
            </a:br>
            <a:endParaRPr lang="en-US" sz="1200" b="0" i="0" kern="1200" dirty="0" smtClean="0">
              <a:solidFill>
                <a:schemeClr val="tx1"/>
              </a:solidFill>
              <a:effectLst/>
              <a:latin typeface="Times New Roman" charset="0"/>
              <a:ea typeface="+mn-ea"/>
              <a:cs typeface="+mn-cs"/>
            </a:endParaRPr>
          </a:p>
          <a:p>
            <a:pPr fontAlgn="base"/>
            <a:r>
              <a:rPr lang="en-US" dirty="0" smtClean="0"/>
              <a:t/>
            </a:r>
            <a:br>
              <a:rPr lang="en-US" dirty="0" smtClean="0"/>
            </a:br>
            <a:r>
              <a:rPr lang="en-US" sz="1200" b="0" i="0" u="sng" kern="1200" dirty="0" err="1" smtClean="0">
                <a:solidFill>
                  <a:schemeClr val="tx1"/>
                </a:solidFill>
                <a:effectLst/>
                <a:latin typeface="Times New Roman" charset="0"/>
                <a:ea typeface="+mn-ea"/>
                <a:cs typeface="+mn-cs"/>
              </a:rPr>
              <a:t>Secara</a:t>
            </a:r>
            <a:r>
              <a:rPr lang="en-US" sz="1200" b="0" i="0" u="sng" kern="1200" dirty="0" smtClean="0">
                <a:solidFill>
                  <a:schemeClr val="tx1"/>
                </a:solidFill>
                <a:effectLst/>
                <a:latin typeface="Times New Roman" charset="0"/>
                <a:ea typeface="+mn-ea"/>
                <a:cs typeface="+mn-cs"/>
              </a:rPr>
              <a:t> </a:t>
            </a:r>
            <a:r>
              <a:rPr lang="en-US" sz="1200" b="0" i="0" u="sng" kern="1200" dirty="0" err="1" smtClean="0">
                <a:solidFill>
                  <a:schemeClr val="tx1"/>
                </a:solidFill>
                <a:effectLst/>
                <a:latin typeface="Times New Roman" charset="0"/>
                <a:ea typeface="+mn-ea"/>
                <a:cs typeface="+mn-cs"/>
              </a:rPr>
              <a:t>teknik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infrastruktur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memiliki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arti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definisi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sendiri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yaitu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merupakan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aset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fisik</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dirancang</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dalam</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sistem</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sehingga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memberikan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pelayanan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publik</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penting</a:t>
            </a:r>
            <a:r>
              <a:rPr lang="en-US" sz="1200" b="0" i="0" kern="1200" dirty="0" smtClean="0">
                <a:solidFill>
                  <a:schemeClr val="tx1"/>
                </a:solidFill>
                <a:effectLst/>
                <a:latin typeface="Times New Roman" charset="0"/>
                <a:ea typeface="+mn-ea"/>
                <a:cs typeface="+mn-cs"/>
              </a:rPr>
              <a:t>.</a:t>
            </a:r>
          </a:p>
          <a:p>
            <a:pPr fontAlgn="base"/>
            <a:endParaRPr lang="en-US" sz="1200" b="0" i="0" kern="1200" dirty="0" smtClean="0">
              <a:solidFill>
                <a:schemeClr val="tx1"/>
              </a:solidFill>
              <a:effectLst/>
              <a:latin typeface="Times New Roman" charset="0"/>
              <a:ea typeface="+mn-ea"/>
              <a:cs typeface="+mn-cs"/>
            </a:endParaRPr>
          </a:p>
          <a:p>
            <a:pPr fontAlgn="base"/>
            <a:r>
              <a:rPr lang="en-US" sz="1200" b="0" i="0" kern="1200" dirty="0" err="1" smtClean="0">
                <a:solidFill>
                  <a:schemeClr val="tx1"/>
                </a:solidFill>
                <a:effectLst/>
                <a:latin typeface="Times New Roman" charset="0"/>
                <a:ea typeface="+mn-ea"/>
                <a:cs typeface="+mn-cs"/>
              </a:rPr>
              <a:t>Sistem</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penyediaan</a:t>
            </a:r>
            <a:r>
              <a:rPr lang="en-US" sz="1200" b="0" i="0" kern="1200" dirty="0" smtClean="0">
                <a:solidFill>
                  <a:schemeClr val="tx1"/>
                </a:solidFill>
                <a:effectLst/>
                <a:latin typeface="Times New Roman" charset="0"/>
                <a:ea typeface="+mn-ea"/>
                <a:cs typeface="+mn-cs"/>
              </a:rPr>
              <a:t> air : </a:t>
            </a:r>
            <a:r>
              <a:rPr lang="en-US" sz="1200" b="0" i="0" kern="1200" dirty="0" err="1" smtClean="0">
                <a:solidFill>
                  <a:schemeClr val="tx1"/>
                </a:solidFill>
                <a:effectLst/>
                <a:latin typeface="Times New Roman" charset="0"/>
                <a:ea typeface="+mn-ea"/>
                <a:cs typeface="+mn-cs"/>
              </a:rPr>
              <a:t>waduk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penampungan</a:t>
            </a:r>
            <a:r>
              <a:rPr lang="en-US" sz="1200" b="0" i="0" kern="1200" dirty="0" smtClean="0">
                <a:solidFill>
                  <a:schemeClr val="tx1"/>
                </a:solidFill>
                <a:effectLst/>
                <a:latin typeface="Times New Roman" charset="0"/>
                <a:ea typeface="+mn-ea"/>
                <a:cs typeface="+mn-cs"/>
              </a:rPr>
              <a:t> air, </a:t>
            </a:r>
            <a:r>
              <a:rPr lang="en-US" sz="1200" b="0" i="0" kern="1200" dirty="0" err="1" smtClean="0">
                <a:solidFill>
                  <a:schemeClr val="tx1"/>
                </a:solidFill>
                <a:effectLst/>
                <a:latin typeface="Times New Roman" charset="0"/>
                <a:ea typeface="+mn-ea"/>
                <a:cs typeface="+mn-cs"/>
              </a:rPr>
              <a:t>transmisi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distribusi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fasilitas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pengolahan</a:t>
            </a:r>
            <a:r>
              <a:rPr lang="en-US" sz="1200" b="0" i="0" kern="1200" dirty="0" smtClean="0">
                <a:solidFill>
                  <a:schemeClr val="tx1"/>
                </a:solidFill>
                <a:effectLst/>
                <a:latin typeface="Times New Roman" charset="0"/>
                <a:ea typeface="+mn-ea"/>
                <a:cs typeface="+mn-cs"/>
              </a:rPr>
              <a:t> air (</a:t>
            </a:r>
            <a:r>
              <a:rPr lang="en-US" sz="1200" b="0" i="1" kern="1200" dirty="0" smtClean="0">
                <a:solidFill>
                  <a:schemeClr val="tx1"/>
                </a:solidFill>
                <a:effectLst/>
                <a:latin typeface="Times New Roman" charset="0"/>
                <a:ea typeface="+mn-ea"/>
                <a:cs typeface="+mn-cs"/>
              </a:rPr>
              <a:t>water treatment</a:t>
            </a:r>
            <a:r>
              <a:rPr lang="en-US" sz="1200" b="0" i="0" kern="1200" dirty="0" smtClean="0">
                <a:solidFill>
                  <a:schemeClr val="tx1"/>
                </a:solidFill>
                <a:effectLst/>
                <a:latin typeface="Times New Roman" charset="0"/>
                <a:ea typeface="+mn-ea"/>
                <a:cs typeface="+mn-cs"/>
              </a:rPr>
              <a:t>)</a:t>
            </a:r>
          </a:p>
          <a:p>
            <a:pPr fontAlgn="base"/>
            <a:r>
              <a:rPr lang="en-US" sz="1200" b="0" i="0" kern="1200" dirty="0" err="1" smtClean="0">
                <a:solidFill>
                  <a:schemeClr val="tx1"/>
                </a:solidFill>
                <a:effectLst/>
                <a:latin typeface="Times New Roman" charset="0"/>
                <a:ea typeface="+mn-ea"/>
                <a:cs typeface="+mn-cs"/>
              </a:rPr>
              <a:t>Sistem</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pengelolaan</a:t>
            </a:r>
            <a:r>
              <a:rPr lang="en-US" sz="1200" b="0" i="0" kern="1200" dirty="0" smtClean="0">
                <a:solidFill>
                  <a:schemeClr val="tx1"/>
                </a:solidFill>
                <a:effectLst/>
                <a:latin typeface="Times New Roman" charset="0"/>
                <a:ea typeface="+mn-ea"/>
                <a:cs typeface="+mn-cs"/>
              </a:rPr>
              <a:t> air </a:t>
            </a:r>
            <a:r>
              <a:rPr lang="en-US" sz="1200" b="0" i="0" kern="1200" dirty="0" err="1" smtClean="0">
                <a:solidFill>
                  <a:schemeClr val="tx1"/>
                </a:solidFill>
                <a:effectLst/>
                <a:latin typeface="Times New Roman" charset="0"/>
                <a:ea typeface="+mn-ea"/>
                <a:cs typeface="+mn-cs"/>
              </a:rPr>
              <a:t>limbah</a:t>
            </a:r>
            <a:r>
              <a:rPr lang="en-US" sz="1200" b="0" i="0" kern="1200" dirty="0" smtClean="0">
                <a:solidFill>
                  <a:schemeClr val="tx1"/>
                </a:solidFill>
                <a:effectLst/>
                <a:latin typeface="Times New Roman" charset="0"/>
                <a:ea typeface="+mn-ea"/>
                <a:cs typeface="+mn-cs"/>
              </a:rPr>
              <a:t> : </a:t>
            </a:r>
            <a:r>
              <a:rPr lang="en-US" sz="1200" b="0" i="0" kern="1200" dirty="0" err="1" smtClean="0">
                <a:solidFill>
                  <a:schemeClr val="tx1"/>
                </a:solidFill>
                <a:effectLst/>
                <a:latin typeface="Times New Roman" charset="0"/>
                <a:ea typeface="+mn-ea"/>
                <a:cs typeface="+mn-cs"/>
              </a:rPr>
              <a:t>pengumpul</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pengolahan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pembuangan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daur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ulang</a:t>
            </a:r>
            <a:endParaRPr lang="en-US" sz="1200" b="0" i="0" kern="1200" dirty="0" smtClean="0">
              <a:solidFill>
                <a:schemeClr val="tx1"/>
              </a:solidFill>
              <a:effectLst/>
              <a:latin typeface="Times New Roman" charset="0"/>
              <a:ea typeface="+mn-ea"/>
              <a:cs typeface="+mn-cs"/>
            </a:endParaRPr>
          </a:p>
          <a:p>
            <a:pPr fontAlgn="base"/>
            <a:r>
              <a:rPr lang="en-US" sz="1200" b="0" i="0" kern="1200" dirty="0" err="1" smtClean="0">
                <a:solidFill>
                  <a:schemeClr val="tx1"/>
                </a:solidFill>
                <a:effectLst/>
                <a:latin typeface="Times New Roman" charset="0"/>
                <a:ea typeface="+mn-ea"/>
                <a:cs typeface="+mn-cs"/>
              </a:rPr>
              <a:t>Fasilitas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pengelolaan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limbah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padat</a:t>
            </a:r>
            <a:endParaRPr lang="en-US" sz="1200" b="0" i="0" kern="1200" dirty="0" smtClean="0">
              <a:solidFill>
                <a:schemeClr val="tx1"/>
              </a:solidFill>
              <a:effectLst/>
              <a:latin typeface="Times New Roman" charset="0"/>
              <a:ea typeface="+mn-ea"/>
              <a:cs typeface="+mn-cs"/>
            </a:endParaRPr>
          </a:p>
          <a:p>
            <a:pPr fontAlgn="base"/>
            <a:r>
              <a:rPr lang="en-US" sz="1200" b="0" i="0" kern="1200" dirty="0" err="1" smtClean="0">
                <a:solidFill>
                  <a:schemeClr val="tx1"/>
                </a:solidFill>
                <a:effectLst/>
                <a:latin typeface="Times New Roman" charset="0"/>
                <a:ea typeface="+mn-ea"/>
                <a:cs typeface="+mn-cs"/>
              </a:rPr>
              <a:t>Fasilitas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pengendalian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banjir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drainase</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irigasi</a:t>
            </a:r>
            <a:endParaRPr lang="en-US" sz="1200" b="0" i="0" kern="1200" dirty="0" smtClean="0">
              <a:solidFill>
                <a:schemeClr val="tx1"/>
              </a:solidFill>
              <a:effectLst/>
              <a:latin typeface="Times New Roman" charset="0"/>
              <a:ea typeface="+mn-ea"/>
              <a:cs typeface="+mn-cs"/>
            </a:endParaRPr>
          </a:p>
          <a:p>
            <a:pPr fontAlgn="base"/>
            <a:r>
              <a:rPr lang="en-US" sz="1200" b="0" i="0" kern="1200" dirty="0" err="1" smtClean="0">
                <a:solidFill>
                  <a:schemeClr val="tx1"/>
                </a:solidFill>
                <a:effectLst/>
                <a:latin typeface="Times New Roman" charset="0"/>
                <a:ea typeface="+mn-ea"/>
                <a:cs typeface="+mn-cs"/>
              </a:rPr>
              <a:t>Fasilitas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lintas</a:t>
            </a:r>
            <a:r>
              <a:rPr lang="en-US" sz="1200" b="0" i="0" kern="1200" dirty="0" smtClean="0">
                <a:solidFill>
                  <a:schemeClr val="tx1"/>
                </a:solidFill>
                <a:effectLst/>
                <a:latin typeface="Times New Roman" charset="0"/>
                <a:ea typeface="+mn-ea"/>
                <a:cs typeface="+mn-cs"/>
              </a:rPr>
              <a:t> air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navigasi</a:t>
            </a:r>
            <a:endParaRPr lang="en-US" sz="1200" b="0" i="0" kern="1200" dirty="0" smtClean="0">
              <a:solidFill>
                <a:schemeClr val="tx1"/>
              </a:solidFill>
              <a:effectLst/>
              <a:latin typeface="Times New Roman" charset="0"/>
              <a:ea typeface="+mn-ea"/>
              <a:cs typeface="+mn-cs"/>
            </a:endParaRPr>
          </a:p>
          <a:p>
            <a:pPr fontAlgn="base"/>
            <a:r>
              <a:rPr lang="en-US" sz="1200" b="0" i="0" kern="1200" dirty="0" err="1" smtClean="0">
                <a:solidFill>
                  <a:schemeClr val="tx1"/>
                </a:solidFill>
                <a:effectLst/>
                <a:latin typeface="Times New Roman" charset="0"/>
                <a:ea typeface="+mn-ea"/>
                <a:cs typeface="+mn-cs"/>
              </a:rPr>
              <a:t>Fasilitas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transportasi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jalan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rel</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bandar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udara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termasuk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tanda-tanda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lalu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lintas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fasilitas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pengontrol</a:t>
            </a:r>
            <a:endParaRPr lang="en-US" sz="1200" b="0" i="0" kern="1200" dirty="0" smtClean="0">
              <a:solidFill>
                <a:schemeClr val="tx1"/>
              </a:solidFill>
              <a:effectLst/>
              <a:latin typeface="Times New Roman" charset="0"/>
              <a:ea typeface="+mn-ea"/>
              <a:cs typeface="+mn-cs"/>
            </a:endParaRPr>
          </a:p>
          <a:p>
            <a:pPr fontAlgn="base"/>
            <a:r>
              <a:rPr lang="en-US" sz="1200" b="0" i="0" kern="1200" dirty="0" err="1" smtClean="0">
                <a:solidFill>
                  <a:schemeClr val="tx1"/>
                </a:solidFill>
                <a:effectLst/>
                <a:latin typeface="Times New Roman" charset="0"/>
                <a:ea typeface="+mn-ea"/>
                <a:cs typeface="+mn-cs"/>
              </a:rPr>
              <a:t>Sistem</a:t>
            </a:r>
            <a:r>
              <a:rPr lang="en-US" sz="1200" b="0" i="0" kern="1200" dirty="0" smtClean="0">
                <a:solidFill>
                  <a:schemeClr val="tx1"/>
                </a:solidFill>
                <a:effectLst/>
                <a:latin typeface="Times New Roman" charset="0"/>
                <a:ea typeface="+mn-ea"/>
                <a:cs typeface="+mn-cs"/>
              </a:rPr>
              <a:t> transit </a:t>
            </a:r>
            <a:r>
              <a:rPr lang="en-US" sz="1200" b="0" i="0" kern="1200" dirty="0" err="1" smtClean="0">
                <a:solidFill>
                  <a:schemeClr val="tx1"/>
                </a:solidFill>
                <a:effectLst/>
                <a:latin typeface="Times New Roman" charset="0"/>
                <a:ea typeface="+mn-ea"/>
                <a:cs typeface="+mn-cs"/>
              </a:rPr>
              <a:t>publik</a:t>
            </a:r>
            <a:endParaRPr lang="en-US" sz="1200" b="0" i="0" kern="1200" dirty="0" smtClean="0">
              <a:solidFill>
                <a:schemeClr val="tx1"/>
              </a:solidFill>
              <a:effectLst/>
              <a:latin typeface="Times New Roman" charset="0"/>
              <a:ea typeface="+mn-ea"/>
              <a:cs typeface="+mn-cs"/>
            </a:endParaRPr>
          </a:p>
          <a:p>
            <a:pPr fontAlgn="base"/>
            <a:r>
              <a:rPr lang="en-US" sz="1200" b="0" i="0" kern="1200" dirty="0" err="1" smtClean="0">
                <a:solidFill>
                  <a:schemeClr val="tx1"/>
                </a:solidFill>
                <a:effectLst/>
                <a:latin typeface="Times New Roman" charset="0"/>
                <a:ea typeface="+mn-ea"/>
                <a:cs typeface="+mn-cs"/>
              </a:rPr>
              <a:t>Sistem</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kelistrikan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produksi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distribusi</a:t>
            </a:r>
            <a:endParaRPr lang="en-US" sz="1200" b="0" i="0" kern="1200" dirty="0" smtClean="0">
              <a:solidFill>
                <a:schemeClr val="tx1"/>
              </a:solidFill>
              <a:effectLst/>
              <a:latin typeface="Times New Roman" charset="0"/>
              <a:ea typeface="+mn-ea"/>
              <a:cs typeface="+mn-cs"/>
            </a:endParaRPr>
          </a:p>
          <a:p>
            <a:pPr fontAlgn="base"/>
            <a:r>
              <a:rPr lang="en-US" sz="1200" b="0" i="0" kern="1200" dirty="0" err="1" smtClean="0">
                <a:solidFill>
                  <a:schemeClr val="tx1"/>
                </a:solidFill>
                <a:effectLst/>
                <a:latin typeface="Times New Roman" charset="0"/>
                <a:ea typeface="+mn-ea"/>
                <a:cs typeface="+mn-cs"/>
              </a:rPr>
              <a:t>Fasilitas</a:t>
            </a:r>
            <a:r>
              <a:rPr lang="en-US" sz="1200" b="0" i="0" kern="1200" dirty="0" smtClean="0">
                <a:solidFill>
                  <a:schemeClr val="tx1"/>
                </a:solidFill>
                <a:effectLst/>
                <a:latin typeface="Times New Roman" charset="0"/>
                <a:ea typeface="+mn-ea"/>
                <a:cs typeface="+mn-cs"/>
              </a:rPr>
              <a:t> gas </a:t>
            </a:r>
            <a:r>
              <a:rPr lang="en-US" sz="1200" b="0" i="0" kern="1200" dirty="0" err="1" smtClean="0">
                <a:solidFill>
                  <a:schemeClr val="tx1"/>
                </a:solidFill>
                <a:effectLst/>
                <a:latin typeface="Times New Roman" charset="0"/>
                <a:ea typeface="+mn-ea"/>
                <a:cs typeface="+mn-cs"/>
              </a:rPr>
              <a:t>alam</a:t>
            </a:r>
            <a:endParaRPr lang="en-US" sz="1200" b="0" i="0" kern="1200" dirty="0" smtClean="0">
              <a:solidFill>
                <a:schemeClr val="tx1"/>
              </a:solidFill>
              <a:effectLst/>
              <a:latin typeface="Times New Roman" charset="0"/>
              <a:ea typeface="+mn-ea"/>
              <a:cs typeface="+mn-cs"/>
            </a:endParaRPr>
          </a:p>
          <a:p>
            <a:pPr fontAlgn="base"/>
            <a:r>
              <a:rPr lang="en-US" sz="1200" b="0" i="0" kern="1200" dirty="0" err="1" smtClean="0">
                <a:solidFill>
                  <a:schemeClr val="tx1"/>
                </a:solidFill>
                <a:effectLst/>
                <a:latin typeface="Times New Roman" charset="0"/>
                <a:ea typeface="+mn-ea"/>
                <a:cs typeface="+mn-cs"/>
              </a:rPr>
              <a:t>Gedung</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publik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sekolah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rumah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sakit</a:t>
            </a:r>
            <a:endParaRPr lang="en-US" sz="1200" b="0" i="0" kern="1200" dirty="0" smtClean="0">
              <a:solidFill>
                <a:schemeClr val="tx1"/>
              </a:solidFill>
              <a:effectLst/>
              <a:latin typeface="Times New Roman" charset="0"/>
              <a:ea typeface="+mn-ea"/>
              <a:cs typeface="+mn-cs"/>
            </a:endParaRPr>
          </a:p>
          <a:p>
            <a:pPr fontAlgn="base"/>
            <a:r>
              <a:rPr lang="en-US" sz="1200" b="0" i="0" kern="1200" dirty="0" err="1" smtClean="0">
                <a:solidFill>
                  <a:schemeClr val="tx1"/>
                </a:solidFill>
                <a:effectLst/>
                <a:latin typeface="Times New Roman" charset="0"/>
                <a:ea typeface="+mn-ea"/>
                <a:cs typeface="+mn-cs"/>
              </a:rPr>
              <a:t>Fasilitas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perumahan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publik</a:t>
            </a:r>
            <a:endParaRPr lang="en-US" sz="1200" b="0" i="0" kern="1200" dirty="0" smtClean="0">
              <a:solidFill>
                <a:schemeClr val="tx1"/>
              </a:solidFill>
              <a:effectLst/>
              <a:latin typeface="Times New Roman" charset="0"/>
              <a:ea typeface="+mn-ea"/>
              <a:cs typeface="+mn-cs"/>
            </a:endParaRPr>
          </a:p>
          <a:p>
            <a:pPr fontAlgn="base"/>
            <a:r>
              <a:rPr lang="en-US" sz="1200" b="0" i="0" kern="1200" dirty="0" smtClean="0">
                <a:solidFill>
                  <a:schemeClr val="tx1"/>
                </a:solidFill>
                <a:effectLst/>
                <a:latin typeface="Times New Roman" charset="0"/>
                <a:ea typeface="+mn-ea"/>
                <a:cs typeface="+mn-cs"/>
              </a:rPr>
              <a:t>Taman </a:t>
            </a:r>
            <a:r>
              <a:rPr lang="en-US" sz="1200" b="0" i="0" kern="1200" dirty="0" err="1" smtClean="0">
                <a:solidFill>
                  <a:schemeClr val="tx1"/>
                </a:solidFill>
                <a:effectLst/>
                <a:latin typeface="Times New Roman" charset="0"/>
                <a:ea typeface="+mn-ea"/>
                <a:cs typeface="+mn-cs"/>
              </a:rPr>
              <a:t>kota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sebagai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daerah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resapan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tempat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bermain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termasuk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stadion</a:t>
            </a:r>
            <a:endParaRPr lang="en-US" sz="1200" b="0" i="0" kern="1200" dirty="0" smtClean="0">
              <a:solidFill>
                <a:schemeClr val="tx1"/>
              </a:solidFill>
              <a:effectLst/>
              <a:latin typeface="Times New Roman" charset="0"/>
              <a:ea typeface="+mn-ea"/>
              <a:cs typeface="+mn-cs"/>
            </a:endParaRPr>
          </a:p>
          <a:p>
            <a:pPr fontAlgn="base"/>
            <a:r>
              <a:rPr lang="en-US" sz="1200" b="0" i="0" kern="1200" dirty="0" err="1" smtClean="0">
                <a:solidFill>
                  <a:schemeClr val="tx1"/>
                </a:solidFill>
                <a:effectLst/>
                <a:latin typeface="Times New Roman" charset="0"/>
                <a:ea typeface="+mn-ea"/>
                <a:cs typeface="+mn-cs"/>
              </a:rPr>
              <a:t>Komunikas</a:t>
            </a:r>
            <a:endParaRPr lang="en-US" sz="1200" b="0" i="0" kern="1200" dirty="0" smtClean="0">
              <a:solidFill>
                <a:schemeClr val="tx1"/>
              </a:solidFill>
              <a:effectLst/>
              <a:latin typeface="Times New Roman"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6A77FAF-50D5-45B4-8DA9-D3566624CD31}" type="slidenum">
              <a:rPr lang="en-US" altLang="en-US" smtClean="0"/>
              <a:pPr/>
              <a:t>2</a:t>
            </a:fld>
            <a:endParaRPr lang="en-US" altLang="en-US"/>
          </a:p>
        </p:txBody>
      </p:sp>
    </p:spTree>
    <p:extLst>
      <p:ext uri="{BB962C8B-B14F-4D97-AF65-F5344CB8AC3E}">
        <p14:creationId xmlns:p14="http://schemas.microsoft.com/office/powerpoint/2010/main" val="2862489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Times New Roman" charset="0"/>
                <a:ea typeface="+mn-ea"/>
                <a:cs typeface="+mn-cs"/>
              </a:rPr>
              <a:t>Komputer</a:t>
            </a:r>
            <a:r>
              <a:rPr lang="en-US" sz="1200" b="0" i="0" kern="1200" dirty="0" smtClean="0">
                <a:solidFill>
                  <a:schemeClr val="tx1"/>
                </a:solidFill>
                <a:effectLst/>
                <a:latin typeface="Times New Roman" charset="0"/>
                <a:ea typeface="+mn-ea"/>
                <a:cs typeface="+mn-cs"/>
              </a:rPr>
              <a:t> mainframe </a:t>
            </a:r>
            <a:r>
              <a:rPr lang="en-US" sz="1200" b="0" i="0" kern="1200" dirty="0" err="1" smtClean="0">
                <a:solidFill>
                  <a:schemeClr val="tx1"/>
                </a:solidFill>
                <a:effectLst/>
                <a:latin typeface="Times New Roman" charset="0"/>
                <a:ea typeface="+mn-ea"/>
                <a:cs typeface="+mn-cs"/>
              </a:rPr>
              <a:t>sejatinya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bukan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komputer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biasa</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sering</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dipakai</a:t>
            </a:r>
            <a:r>
              <a:rPr lang="en-US" sz="1200" b="0" i="0" kern="1200" dirty="0" smtClean="0">
                <a:solidFill>
                  <a:schemeClr val="tx1"/>
                </a:solidFill>
                <a:effectLst/>
                <a:latin typeface="Times New Roman" charset="0"/>
                <a:ea typeface="+mn-ea"/>
                <a:cs typeface="+mn-cs"/>
              </a:rPr>
              <a:t> orang </a:t>
            </a:r>
            <a:r>
              <a:rPr lang="en-US" sz="1200" b="0" i="0" kern="1200" dirty="0" err="1" smtClean="0">
                <a:solidFill>
                  <a:schemeClr val="tx1"/>
                </a:solidFill>
                <a:effectLst/>
                <a:latin typeface="Times New Roman" charset="0"/>
                <a:ea typeface="+mn-ea"/>
                <a:cs typeface="+mn-cs"/>
              </a:rPr>
              <a:t>banyak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bukan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juga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sebuah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komputer</a:t>
            </a:r>
            <a:r>
              <a:rPr lang="en-US" sz="1200" b="0" i="0" kern="1200" dirty="0" smtClean="0">
                <a:solidFill>
                  <a:schemeClr val="tx1"/>
                </a:solidFill>
                <a:effectLst/>
                <a:latin typeface="Times New Roman" charset="0"/>
                <a:ea typeface="+mn-ea"/>
                <a:cs typeface="+mn-cs"/>
              </a:rPr>
              <a:t> server</a:t>
            </a:r>
            <a:r>
              <a:rPr lang="en-US" dirty="0" smtClean="0"/>
              <a:t/>
            </a:r>
            <a:br>
              <a:rPr lang="en-US" dirty="0" smtClean="0"/>
            </a:br>
            <a:r>
              <a:rPr lang="en-US" sz="1200" b="0" i="0" kern="1200" dirty="0" err="1" smtClean="0">
                <a:solidFill>
                  <a:schemeClr val="tx1"/>
                </a:solidFill>
                <a:effectLst/>
                <a:latin typeface="Times New Roman" charset="0"/>
                <a:ea typeface="+mn-ea"/>
                <a:cs typeface="+mn-cs"/>
              </a:rPr>
              <a:t>Komputer</a:t>
            </a:r>
            <a:r>
              <a:rPr lang="en-US" sz="1200" b="0" i="0" kern="1200" dirty="0" smtClean="0">
                <a:solidFill>
                  <a:schemeClr val="tx1"/>
                </a:solidFill>
                <a:effectLst/>
                <a:latin typeface="Times New Roman" charset="0"/>
                <a:ea typeface="+mn-ea"/>
                <a:cs typeface="+mn-cs"/>
              </a:rPr>
              <a:t> mainframe </a:t>
            </a:r>
            <a:r>
              <a:rPr lang="en-US" sz="1200" b="0" i="0" kern="1200" dirty="0" err="1" smtClean="0">
                <a:solidFill>
                  <a:schemeClr val="tx1"/>
                </a:solidFill>
                <a:effectLst/>
                <a:latin typeface="Times New Roman" charset="0"/>
                <a:ea typeface="+mn-ea"/>
                <a:cs typeface="+mn-cs"/>
              </a:rPr>
              <a:t>utamanya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digunakan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untuk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menangani</a:t>
            </a:r>
            <a:r>
              <a:rPr lang="en-US" sz="1200" b="0" i="0" kern="1200" dirty="0" smtClean="0">
                <a:solidFill>
                  <a:schemeClr val="tx1"/>
                </a:solidFill>
                <a:effectLst/>
                <a:latin typeface="Times New Roman" charset="0"/>
                <a:ea typeface="+mn-ea"/>
                <a:cs typeface="+mn-cs"/>
              </a:rPr>
              <a:t> data </a:t>
            </a:r>
            <a:r>
              <a:rPr lang="en-US" sz="1200" b="0" i="0" kern="1200" dirty="0" err="1" smtClean="0">
                <a:solidFill>
                  <a:schemeClr val="tx1"/>
                </a:solidFill>
                <a:effectLst/>
                <a:latin typeface="Times New Roman" charset="0"/>
                <a:ea typeface="+mn-ea"/>
                <a:cs typeface="+mn-cs"/>
              </a:rPr>
              <a:t>organisasi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besar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untuk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aplikasi-aplikasi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kritikal</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seperti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pemrosesan</a:t>
            </a:r>
            <a:r>
              <a:rPr lang="en-US" sz="1200" b="0" i="0" kern="1200" dirty="0" smtClean="0">
                <a:solidFill>
                  <a:schemeClr val="tx1"/>
                </a:solidFill>
                <a:effectLst/>
                <a:latin typeface="Times New Roman" charset="0"/>
                <a:ea typeface="+mn-ea"/>
                <a:cs typeface="+mn-cs"/>
              </a:rPr>
              <a:t> data </a:t>
            </a:r>
            <a:r>
              <a:rPr lang="en-US" sz="1200" b="0" i="0" kern="1200" dirty="0" err="1" smtClean="0">
                <a:solidFill>
                  <a:schemeClr val="tx1"/>
                </a:solidFill>
                <a:effectLst/>
                <a:latin typeface="Times New Roman" charset="0"/>
                <a:ea typeface="+mn-ea"/>
                <a:cs typeface="+mn-cs"/>
              </a:rPr>
              <a:t>besar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sensus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statistik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industri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konsumer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hingga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pemrosesan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transaksi</a:t>
            </a:r>
            <a:r>
              <a:rPr lang="en-US" sz="1200" b="0" i="0" kern="1200" dirty="0" smtClean="0">
                <a:solidFill>
                  <a:schemeClr val="tx1"/>
                </a:solidFill>
                <a:effectLst/>
                <a:latin typeface="Times New Roman" charset="0"/>
                <a:ea typeface="+mn-ea"/>
                <a:cs typeface="+mn-cs"/>
              </a:rPr>
              <a:t>.</a:t>
            </a:r>
            <a:r>
              <a:rPr lang="en-US" dirty="0" smtClean="0"/>
              <a:t/>
            </a:r>
            <a:br>
              <a:rPr lang="en-US" dirty="0" smtClean="0"/>
            </a:br>
            <a:r>
              <a:rPr lang="en-US" sz="1200" b="0" i="0" kern="1200" dirty="0" err="1" smtClean="0">
                <a:solidFill>
                  <a:schemeClr val="tx1"/>
                </a:solidFill>
                <a:effectLst/>
                <a:latin typeface="Times New Roman" charset="0"/>
                <a:ea typeface="+mn-ea"/>
                <a:cs typeface="+mn-cs"/>
              </a:rPr>
              <a:t>Pada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aspek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dimensi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komputer</a:t>
            </a:r>
            <a:r>
              <a:rPr lang="en-US" sz="1200" b="0" i="0" kern="1200" dirty="0" smtClean="0">
                <a:solidFill>
                  <a:schemeClr val="tx1"/>
                </a:solidFill>
                <a:effectLst/>
                <a:latin typeface="Times New Roman" charset="0"/>
                <a:ea typeface="+mn-ea"/>
                <a:cs typeface="+mn-cs"/>
              </a:rPr>
              <a:t> mainframe </a:t>
            </a:r>
            <a:r>
              <a:rPr lang="en-US" sz="1200" b="0" i="0" kern="1200" dirty="0" err="1" smtClean="0">
                <a:solidFill>
                  <a:schemeClr val="tx1"/>
                </a:solidFill>
                <a:effectLst/>
                <a:latin typeface="Times New Roman" charset="0"/>
                <a:ea typeface="+mn-ea"/>
                <a:cs typeface="+mn-cs"/>
              </a:rPr>
              <a:t>ukurannya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lebih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bongsor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dibandingkan</a:t>
            </a:r>
            <a:r>
              <a:rPr lang="en-US" sz="1200" b="0" i="0" kern="1200" dirty="0" smtClean="0">
                <a:solidFill>
                  <a:schemeClr val="tx1"/>
                </a:solidFill>
                <a:effectLst/>
                <a:latin typeface="Times New Roman" charset="0"/>
                <a:ea typeface="+mn-ea"/>
                <a:cs typeface="+mn-cs"/>
              </a:rPr>
              <a:t> PC desktop </a:t>
            </a:r>
            <a:r>
              <a:rPr lang="en-US" sz="1200" b="0" i="0" kern="1200" dirty="0" err="1" smtClean="0">
                <a:solidFill>
                  <a:schemeClr val="tx1"/>
                </a:solidFill>
                <a:effectLst/>
                <a:latin typeface="Times New Roman" charset="0"/>
                <a:ea typeface="+mn-ea"/>
                <a:cs typeface="+mn-cs"/>
              </a:rPr>
              <a:t>atau</a:t>
            </a:r>
            <a:r>
              <a:rPr lang="en-US" sz="1200" b="0" i="0" kern="1200" dirty="0" smtClean="0">
                <a:solidFill>
                  <a:schemeClr val="tx1"/>
                </a:solidFill>
                <a:effectLst/>
                <a:latin typeface="Times New Roman" charset="0"/>
                <a:ea typeface="+mn-ea"/>
                <a:cs typeface="+mn-cs"/>
              </a:rPr>
              <a:t> server. </a:t>
            </a:r>
            <a:r>
              <a:rPr lang="en-US" sz="1200" b="0" i="0" kern="1200" dirty="0" err="1" smtClean="0">
                <a:solidFill>
                  <a:schemeClr val="tx1"/>
                </a:solidFill>
                <a:effectLst/>
                <a:latin typeface="Times New Roman" charset="0"/>
                <a:ea typeface="+mn-ea"/>
                <a:cs typeface="+mn-cs"/>
              </a:rPr>
              <a:t>Komputer</a:t>
            </a:r>
            <a:r>
              <a:rPr lang="en-US" sz="1200" b="0" i="0" kern="1200" dirty="0" smtClean="0">
                <a:solidFill>
                  <a:schemeClr val="tx1"/>
                </a:solidFill>
                <a:effectLst/>
                <a:latin typeface="Times New Roman" charset="0"/>
                <a:ea typeface="+mn-ea"/>
                <a:cs typeface="+mn-cs"/>
              </a:rPr>
              <a:t> mainframe </a:t>
            </a:r>
            <a:r>
              <a:rPr lang="en-US" sz="1200" b="0" i="0" kern="1200" dirty="0" err="1" smtClean="0">
                <a:solidFill>
                  <a:schemeClr val="tx1"/>
                </a:solidFill>
                <a:effectLst/>
                <a:latin typeface="Times New Roman" charset="0"/>
                <a:ea typeface="+mn-ea"/>
                <a:cs typeface="+mn-cs"/>
              </a:rPr>
              <a:t>juga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dipersenjatai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dengan</a:t>
            </a:r>
            <a:r>
              <a:rPr lang="en-US" sz="1200" b="0" i="0" kern="1200" dirty="0" smtClean="0">
                <a:solidFill>
                  <a:schemeClr val="tx1"/>
                </a:solidFill>
                <a:effectLst/>
                <a:latin typeface="Times New Roman" charset="0"/>
                <a:ea typeface="+mn-ea"/>
                <a:cs typeface="+mn-cs"/>
              </a:rPr>
              <a:t> hardware yang </a:t>
            </a:r>
            <a:r>
              <a:rPr lang="en-US" sz="1200" b="0" i="0" kern="1200" dirty="0" err="1" smtClean="0">
                <a:solidFill>
                  <a:schemeClr val="tx1"/>
                </a:solidFill>
                <a:effectLst/>
                <a:latin typeface="Times New Roman" charset="0"/>
                <a:ea typeface="+mn-ea"/>
                <a:cs typeface="+mn-cs"/>
              </a:rPr>
              <a:t>lebih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mumpuni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harganya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lebih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mahal</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dibandingkan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komputer</a:t>
            </a:r>
            <a:r>
              <a:rPr lang="en-US" sz="1200" b="0" i="0" kern="1200" dirty="0" smtClean="0">
                <a:solidFill>
                  <a:schemeClr val="tx1"/>
                </a:solidFill>
                <a:effectLst/>
                <a:latin typeface="Times New Roman" charset="0"/>
                <a:ea typeface="+mn-ea"/>
                <a:cs typeface="+mn-cs"/>
              </a:rPr>
              <a:t> desktop </a:t>
            </a:r>
            <a:r>
              <a:rPr lang="en-US" sz="1200" b="0" i="0" kern="1200" dirty="0" err="1" smtClean="0">
                <a:solidFill>
                  <a:schemeClr val="tx1"/>
                </a:solidFill>
                <a:effectLst/>
                <a:latin typeface="Times New Roman" charset="0"/>
                <a:ea typeface="+mn-ea"/>
                <a:cs typeface="+mn-cs"/>
              </a:rPr>
              <a:t>atau</a:t>
            </a:r>
            <a:r>
              <a:rPr lang="en-US" sz="1200" b="0" i="0" kern="1200" dirty="0" smtClean="0">
                <a:solidFill>
                  <a:schemeClr val="tx1"/>
                </a:solidFill>
                <a:effectLst/>
                <a:latin typeface="Times New Roman" charset="0"/>
                <a:ea typeface="+mn-ea"/>
                <a:cs typeface="+mn-cs"/>
              </a:rPr>
              <a:t> server</a:t>
            </a:r>
            <a:r>
              <a:rPr lang="en-US" dirty="0" smtClean="0"/>
              <a:t/>
            </a:r>
            <a:br>
              <a:rPr lang="en-US" dirty="0" smtClean="0"/>
            </a:br>
            <a:r>
              <a:rPr lang="en-US" sz="1200" b="0" i="0" kern="1200" dirty="0" err="1" smtClean="0">
                <a:solidFill>
                  <a:schemeClr val="tx1"/>
                </a:solidFill>
                <a:effectLst/>
                <a:latin typeface="Times New Roman" charset="0"/>
                <a:ea typeface="+mn-ea"/>
                <a:cs typeface="+mn-cs"/>
              </a:rPr>
              <a:t>Selain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itu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komputer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tipe</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ini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juga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biasanya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menjalankan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sistem</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operasi</a:t>
            </a:r>
            <a:r>
              <a:rPr lang="en-US" sz="1200" b="0" i="0" kern="1200" dirty="0" smtClean="0">
                <a:solidFill>
                  <a:schemeClr val="tx1"/>
                </a:solidFill>
                <a:effectLst/>
                <a:latin typeface="Times New Roman" charset="0"/>
                <a:ea typeface="+mn-ea"/>
                <a:cs typeface="+mn-cs"/>
              </a:rPr>
              <a:t> (OS) </a:t>
            </a:r>
            <a:r>
              <a:rPr lang="en-US" sz="1200" b="0" i="0" kern="1200" dirty="0" err="1" smtClean="0">
                <a:solidFill>
                  <a:schemeClr val="tx1"/>
                </a:solidFill>
                <a:effectLst/>
                <a:latin typeface="Times New Roman" charset="0"/>
                <a:ea typeface="+mn-ea"/>
                <a:cs typeface="+mn-cs"/>
              </a:rPr>
              <a:t>tersendiri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seperti</a:t>
            </a:r>
            <a:r>
              <a:rPr lang="en-US" sz="1200" b="0" i="0" kern="1200" dirty="0" smtClean="0">
                <a:solidFill>
                  <a:schemeClr val="tx1"/>
                </a:solidFill>
                <a:effectLst/>
                <a:latin typeface="Times New Roman" charset="0"/>
                <a:ea typeface="+mn-ea"/>
                <a:cs typeface="+mn-cs"/>
              </a:rPr>
              <a:t> z/OS, </a:t>
            </a:r>
            <a:r>
              <a:rPr lang="en-US" sz="1200" b="0" i="0" kern="1200" dirty="0" err="1" smtClean="0">
                <a:solidFill>
                  <a:schemeClr val="tx1"/>
                </a:solidFill>
                <a:effectLst/>
                <a:latin typeface="Times New Roman" charset="0"/>
                <a:ea typeface="+mn-ea"/>
                <a:cs typeface="+mn-cs"/>
              </a:rPr>
              <a:t>bukan</a:t>
            </a:r>
            <a:r>
              <a:rPr lang="en-US" sz="1200" b="0" i="0" kern="1200" dirty="0" smtClean="0">
                <a:solidFill>
                  <a:schemeClr val="tx1"/>
                </a:solidFill>
                <a:effectLst/>
                <a:latin typeface="Times New Roman" charset="0"/>
                <a:ea typeface="+mn-ea"/>
                <a:cs typeface="+mn-cs"/>
              </a:rPr>
              <a:t> OS Windows </a:t>
            </a:r>
            <a:r>
              <a:rPr lang="en-US" sz="1200" b="0" i="0" kern="1200" dirty="0" err="1" smtClean="0">
                <a:solidFill>
                  <a:schemeClr val="tx1"/>
                </a:solidFill>
                <a:effectLst/>
                <a:latin typeface="Times New Roman" charset="0"/>
                <a:ea typeface="+mn-ea"/>
                <a:cs typeface="+mn-cs"/>
              </a:rPr>
              <a:t>atau</a:t>
            </a:r>
            <a:r>
              <a:rPr lang="en-US" sz="1200" b="0" i="0" kern="1200" dirty="0" smtClean="0">
                <a:solidFill>
                  <a:schemeClr val="tx1"/>
                </a:solidFill>
                <a:effectLst/>
                <a:latin typeface="Times New Roman" charset="0"/>
                <a:ea typeface="+mn-ea"/>
                <a:cs typeface="+mn-cs"/>
              </a:rPr>
              <a:t> Windows Server</a:t>
            </a:r>
          </a:p>
          <a:p>
            <a:endParaRPr lang="en-US" sz="1200" b="0" i="0" kern="1200" dirty="0" smtClean="0">
              <a:solidFill>
                <a:schemeClr val="tx1"/>
              </a:solidFill>
              <a:effectLst/>
              <a:latin typeface="Times New Roman" charset="0"/>
              <a:ea typeface="+mn-ea"/>
              <a:cs typeface="+mn-cs"/>
            </a:endParaRPr>
          </a:p>
          <a:p>
            <a:r>
              <a:rPr lang="en-US" sz="1200" b="0" i="0" kern="1200" dirty="0" smtClean="0">
                <a:solidFill>
                  <a:schemeClr val="tx1"/>
                </a:solidFill>
                <a:effectLst/>
                <a:latin typeface="Times New Roman" charset="0"/>
                <a:ea typeface="+mn-ea"/>
                <a:cs typeface="+mn-cs"/>
              </a:rPr>
              <a:t>yang </a:t>
            </a:r>
            <a:r>
              <a:rPr lang="en-US" sz="1200" b="0" i="0" kern="1200" dirty="0" err="1" smtClean="0">
                <a:solidFill>
                  <a:schemeClr val="tx1"/>
                </a:solidFill>
                <a:effectLst/>
                <a:latin typeface="Times New Roman" charset="0"/>
                <a:ea typeface="+mn-ea"/>
                <a:cs typeface="+mn-cs"/>
              </a:rPr>
              <a:t>terdiri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dari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beberapa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komputer</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mampu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melakukan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banyak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tugas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komputasi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rumit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dalam</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jangka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waktu</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sangat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singkat</a:t>
            </a:r>
            <a:r>
              <a:rPr lang="en-US" sz="1200" b="0" i="0" kern="1200" dirty="0" smtClean="0">
                <a:solidFill>
                  <a:schemeClr val="tx1"/>
                </a:solidFill>
                <a:effectLst/>
                <a:latin typeface="Times New Roman" charset="0"/>
                <a:ea typeface="+mn-ea"/>
                <a:cs typeface="+mn-cs"/>
              </a:rPr>
              <a:t>. Mainframe </a:t>
            </a:r>
            <a:r>
              <a:rPr lang="en-US" sz="1200" b="0" i="0" kern="1200" dirty="0" err="1" smtClean="0">
                <a:solidFill>
                  <a:schemeClr val="tx1"/>
                </a:solidFill>
                <a:effectLst/>
                <a:latin typeface="Times New Roman" charset="0"/>
                <a:ea typeface="+mn-ea"/>
                <a:cs typeface="+mn-cs"/>
              </a:rPr>
              <a:t>pada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umumnya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banyak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digunakan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pengguna</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terkoneksi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langsung</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dengan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menggunakan</a:t>
            </a:r>
            <a:r>
              <a:rPr lang="en-US" sz="1200" b="0" i="0" kern="1200" dirty="0" smtClean="0">
                <a:solidFill>
                  <a:schemeClr val="tx1"/>
                </a:solidFill>
                <a:effectLst/>
                <a:latin typeface="Times New Roman" charset="0"/>
                <a:ea typeface="+mn-ea"/>
                <a:cs typeface="+mn-cs"/>
              </a:rPr>
              <a:t> terminal.</a:t>
            </a:r>
            <a:r>
              <a:rPr lang="en-US" dirty="0" smtClean="0"/>
              <a:t/>
            </a:r>
            <a:br>
              <a:rPr lang="en-US" dirty="0" smtClean="0"/>
            </a:b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err="1" smtClean="0">
                <a:solidFill>
                  <a:schemeClr val="tx1"/>
                </a:solidFill>
                <a:effectLst/>
                <a:latin typeface="Times New Roman" charset="0"/>
                <a:ea typeface="+mn-ea"/>
                <a:cs typeface="+mn-cs"/>
              </a:rPr>
              <a:t>Komputer</a:t>
            </a:r>
            <a:r>
              <a:rPr lang="en-US" sz="1200" b="1" i="0" kern="1200" dirty="0" smtClean="0">
                <a:solidFill>
                  <a:schemeClr val="tx1"/>
                </a:solidFill>
                <a:effectLst/>
                <a:latin typeface="Times New Roman" charset="0"/>
                <a:ea typeface="+mn-ea"/>
                <a:cs typeface="+mn-cs"/>
              </a:rPr>
              <a:t> mini </a:t>
            </a:r>
            <a:r>
              <a:rPr lang="en-US" sz="1200" b="1" i="0" kern="1200" dirty="0" err="1" smtClean="0">
                <a:solidFill>
                  <a:schemeClr val="tx1"/>
                </a:solidFill>
                <a:effectLst/>
                <a:latin typeface="Times New Roman" charset="0"/>
                <a:ea typeface="+mn-ea"/>
                <a:cs typeface="+mn-cs"/>
              </a:rPr>
              <a:t>adalah</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kelas</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komputer</a:t>
            </a:r>
            <a:r>
              <a:rPr lang="en-US" sz="1200" b="1" i="0" kern="1200" dirty="0" smtClean="0">
                <a:solidFill>
                  <a:schemeClr val="tx1"/>
                </a:solidFill>
                <a:effectLst/>
                <a:latin typeface="Times New Roman" charset="0"/>
                <a:ea typeface="+mn-ea"/>
                <a:cs typeface="+mn-cs"/>
              </a:rPr>
              <a:t> multi-user yang </a:t>
            </a:r>
            <a:r>
              <a:rPr lang="en-US" sz="1200" b="1" i="0" kern="1200" dirty="0" err="1" smtClean="0">
                <a:solidFill>
                  <a:schemeClr val="tx1"/>
                </a:solidFill>
                <a:effectLst/>
                <a:latin typeface="Times New Roman" charset="0"/>
                <a:ea typeface="+mn-ea"/>
                <a:cs typeface="+mn-cs"/>
              </a:rPr>
              <a:t>dalam</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spektrum</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komputasi</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berada</a:t>
            </a:r>
            <a:r>
              <a:rPr lang="en-US" sz="1200" b="1" i="0" kern="1200" dirty="0" smtClean="0">
                <a:solidFill>
                  <a:schemeClr val="tx1"/>
                </a:solidFill>
                <a:effectLst/>
                <a:latin typeface="Times New Roman" charset="0"/>
                <a:ea typeface="+mn-ea"/>
                <a:cs typeface="+mn-cs"/>
              </a:rPr>
              <a:t> di </a:t>
            </a:r>
            <a:r>
              <a:rPr lang="en-US" sz="1200" b="1" i="0" kern="1200" dirty="0" err="1" smtClean="0">
                <a:solidFill>
                  <a:schemeClr val="tx1"/>
                </a:solidFill>
                <a:effectLst/>
                <a:latin typeface="Times New Roman" charset="0"/>
                <a:ea typeface="+mn-ea"/>
                <a:cs typeface="+mn-cs"/>
              </a:rPr>
              <a:t>posisi</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menengah</a:t>
            </a:r>
            <a:r>
              <a:rPr lang="en-US" sz="1200" b="1" i="0" kern="1200" dirty="0" smtClean="0">
                <a:solidFill>
                  <a:schemeClr val="tx1"/>
                </a:solidFill>
                <a:effectLst/>
                <a:latin typeface="Times New Roman" charset="0"/>
                <a:ea typeface="+mn-ea"/>
                <a:cs typeface="+mn-cs"/>
              </a:rPr>
              <a:t> di </a:t>
            </a:r>
            <a:r>
              <a:rPr lang="en-US" sz="1200" b="1" i="0" kern="1200" dirty="0" err="1" smtClean="0">
                <a:solidFill>
                  <a:schemeClr val="tx1"/>
                </a:solidFill>
                <a:effectLst/>
                <a:latin typeface="Times New Roman" charset="0"/>
                <a:ea typeface="+mn-ea"/>
                <a:cs typeface="+mn-cs"/>
              </a:rPr>
              <a:t>bawah</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kelas</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komputer</a:t>
            </a:r>
            <a:r>
              <a:rPr lang="en-US" sz="1200" b="1" i="0" kern="1200" dirty="0" smtClean="0">
                <a:solidFill>
                  <a:schemeClr val="tx1"/>
                </a:solidFill>
                <a:effectLst/>
                <a:latin typeface="Times New Roman" charset="0"/>
                <a:ea typeface="+mn-ea"/>
                <a:cs typeface="+mn-cs"/>
              </a:rPr>
              <a:t> mainframe </a:t>
            </a:r>
            <a:r>
              <a:rPr lang="en-US" sz="1200" b="1" i="0" kern="1200" dirty="0" err="1" smtClean="0">
                <a:solidFill>
                  <a:schemeClr val="tx1"/>
                </a:solidFill>
                <a:effectLst/>
                <a:latin typeface="Times New Roman" charset="0"/>
                <a:ea typeface="+mn-ea"/>
                <a:cs typeface="+mn-cs"/>
              </a:rPr>
              <a:t>dan</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sistem</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komputer</a:t>
            </a:r>
            <a:r>
              <a:rPr lang="en-US" sz="1200" b="1" i="0" kern="1200" dirty="0" smtClean="0">
                <a:solidFill>
                  <a:schemeClr val="tx1"/>
                </a:solidFill>
                <a:effectLst/>
                <a:latin typeface="Times New Roman" charset="0"/>
                <a:ea typeface="+mn-ea"/>
                <a:cs typeface="+mn-cs"/>
              </a:rPr>
              <a:t> single-user </a:t>
            </a:r>
            <a:r>
              <a:rPr lang="en-US" sz="1200" b="1" i="0" kern="1200" dirty="0" err="1" smtClean="0">
                <a:solidFill>
                  <a:schemeClr val="tx1"/>
                </a:solidFill>
                <a:effectLst/>
                <a:latin typeface="Times New Roman" charset="0"/>
                <a:ea typeface="+mn-ea"/>
                <a:cs typeface="+mn-cs"/>
              </a:rPr>
              <a:t>seperti</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komputer</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pribadi</a:t>
            </a:r>
            <a:r>
              <a:rPr lang="en-US" sz="1200" b="1" i="0" kern="1200" dirty="0" smtClean="0">
                <a:solidFill>
                  <a:schemeClr val="tx1"/>
                </a:solidFill>
                <a:effectLst/>
                <a:latin typeface="Times New Roman" charset="0"/>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err="1" smtClean="0">
                <a:solidFill>
                  <a:schemeClr val="tx1"/>
                </a:solidFill>
                <a:effectLst/>
                <a:latin typeface="Times New Roman" charset="0"/>
                <a:ea typeface="+mn-ea"/>
                <a:cs typeface="+mn-cs"/>
              </a:rPr>
              <a:t>Komputer</a:t>
            </a:r>
            <a:r>
              <a:rPr lang="en-US" sz="1200" b="1" i="0" kern="1200" dirty="0" smtClean="0">
                <a:solidFill>
                  <a:schemeClr val="tx1"/>
                </a:solidFill>
                <a:effectLst/>
                <a:latin typeface="Times New Roman" charset="0"/>
                <a:ea typeface="+mn-ea"/>
                <a:cs typeface="+mn-cs"/>
              </a:rPr>
              <a:t> mini </a:t>
            </a:r>
            <a:r>
              <a:rPr lang="en-US" sz="1200" b="1" i="0" kern="1200" dirty="0" err="1" smtClean="0">
                <a:solidFill>
                  <a:schemeClr val="tx1"/>
                </a:solidFill>
                <a:effectLst/>
                <a:latin typeface="Times New Roman" charset="0"/>
                <a:ea typeface="+mn-ea"/>
                <a:cs typeface="+mn-cs"/>
              </a:rPr>
              <a:t>mempunyai</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kemampuan</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berapa</a:t>
            </a:r>
            <a:r>
              <a:rPr lang="en-US" sz="1200" b="1" i="0" kern="1200" dirty="0" smtClean="0">
                <a:solidFill>
                  <a:schemeClr val="tx1"/>
                </a:solidFill>
                <a:effectLst/>
                <a:latin typeface="Times New Roman" charset="0"/>
                <a:ea typeface="+mn-ea"/>
                <a:cs typeface="+mn-cs"/>
              </a:rPr>
              <a:t> kali </a:t>
            </a:r>
            <a:r>
              <a:rPr lang="en-US" sz="1200" b="1" i="0" kern="1200" dirty="0" err="1" smtClean="0">
                <a:solidFill>
                  <a:schemeClr val="tx1"/>
                </a:solidFill>
                <a:effectLst/>
                <a:latin typeface="Times New Roman" charset="0"/>
                <a:ea typeface="+mn-ea"/>
                <a:cs typeface="+mn-cs"/>
              </a:rPr>
              <a:t>lebih</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besar</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jika</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dibanding</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dengan</a:t>
            </a:r>
            <a:r>
              <a:rPr lang="en-US" sz="1200" b="1" i="0" kern="1200" dirty="0" smtClean="0">
                <a:solidFill>
                  <a:schemeClr val="tx1"/>
                </a:solidFill>
                <a:effectLst/>
                <a:latin typeface="Times New Roman" charset="0"/>
                <a:ea typeface="+mn-ea"/>
                <a:cs typeface="+mn-cs"/>
              </a:rPr>
              <a:t> personal </a:t>
            </a:r>
            <a:r>
              <a:rPr lang="en-US" sz="1200" b="1" i="0" kern="1200" dirty="0" err="1" smtClean="0">
                <a:solidFill>
                  <a:schemeClr val="tx1"/>
                </a:solidFill>
                <a:effectLst/>
                <a:latin typeface="Times New Roman" charset="0"/>
                <a:ea typeface="+mn-ea"/>
                <a:cs typeface="+mn-cs"/>
              </a:rPr>
              <a:t>komputer</a:t>
            </a:r>
            <a:r>
              <a:rPr lang="en-US" sz="1200" b="1" i="0" kern="1200" dirty="0" smtClean="0">
                <a:solidFill>
                  <a:schemeClr val="tx1"/>
                </a:solidFill>
                <a:effectLst/>
                <a:latin typeface="Times New Roman" charset="0"/>
                <a:ea typeface="+mn-ea"/>
                <a:cs typeface="+mn-cs"/>
              </a:rPr>
              <a:t>. Hal </a:t>
            </a:r>
            <a:r>
              <a:rPr lang="en-US" sz="1200" b="1" i="0" kern="1200" dirty="0" err="1" smtClean="0">
                <a:solidFill>
                  <a:schemeClr val="tx1"/>
                </a:solidFill>
                <a:effectLst/>
                <a:latin typeface="Times New Roman" charset="0"/>
                <a:ea typeface="+mn-ea"/>
                <a:cs typeface="+mn-cs"/>
              </a:rPr>
              <a:t>ini</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disebabkan</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karena</a:t>
            </a:r>
            <a:r>
              <a:rPr lang="en-US" sz="1200" b="1" i="0" kern="1200" dirty="0" smtClean="0">
                <a:solidFill>
                  <a:schemeClr val="tx1"/>
                </a:solidFill>
                <a:effectLst/>
                <a:latin typeface="Times New Roman" charset="0"/>
                <a:ea typeface="+mn-ea"/>
                <a:cs typeface="+mn-cs"/>
              </a:rPr>
              <a:t> micro-</a:t>
            </a:r>
            <a:r>
              <a:rPr lang="en-US" sz="1200" b="1" i="0" kern="1200" dirty="0" err="1" smtClean="0">
                <a:solidFill>
                  <a:schemeClr val="tx1"/>
                </a:solidFill>
                <a:effectLst/>
                <a:latin typeface="Times New Roman" charset="0"/>
                <a:ea typeface="+mn-ea"/>
                <a:cs typeface="+mn-cs"/>
              </a:rPr>
              <a:t>pocessor</a:t>
            </a:r>
            <a:r>
              <a:rPr lang="en-US" sz="1200" b="1" i="0" kern="1200" dirty="0" smtClean="0">
                <a:solidFill>
                  <a:schemeClr val="tx1"/>
                </a:solidFill>
                <a:effectLst/>
                <a:latin typeface="Times New Roman" charset="0"/>
                <a:ea typeface="+mn-ea"/>
                <a:cs typeface="+mn-cs"/>
              </a:rPr>
              <a:t> yang </a:t>
            </a:r>
            <a:r>
              <a:rPr lang="en-US" sz="1200" b="1" i="0" kern="1200" dirty="0" err="1" smtClean="0">
                <a:solidFill>
                  <a:schemeClr val="tx1"/>
                </a:solidFill>
                <a:effectLst/>
                <a:latin typeface="Times New Roman" charset="0"/>
                <a:ea typeface="+mn-ea"/>
                <a:cs typeface="+mn-cs"/>
              </a:rPr>
              <a:t>digunakan</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untuk</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memproses</a:t>
            </a:r>
            <a:r>
              <a:rPr lang="en-US" sz="1200" b="1" i="0" kern="1200" dirty="0" smtClean="0">
                <a:solidFill>
                  <a:schemeClr val="tx1"/>
                </a:solidFill>
                <a:effectLst/>
                <a:latin typeface="Times New Roman" charset="0"/>
                <a:ea typeface="+mn-ea"/>
                <a:cs typeface="+mn-cs"/>
              </a:rPr>
              <a:t> data </a:t>
            </a:r>
            <a:r>
              <a:rPr lang="en-US" sz="1200" b="1" i="0" kern="1200" dirty="0" err="1" smtClean="0">
                <a:solidFill>
                  <a:schemeClr val="tx1"/>
                </a:solidFill>
                <a:effectLst/>
                <a:latin typeface="Times New Roman" charset="0"/>
                <a:ea typeface="+mn-ea"/>
                <a:cs typeface="+mn-cs"/>
              </a:rPr>
              <a:t>memang</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mempunyai</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kemampuan</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jauh</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lebih</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unggul</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jika</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dibanding</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dengan</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micropocessor</a:t>
            </a:r>
            <a:r>
              <a:rPr lang="en-US" sz="1200" b="1" i="0" kern="1200" dirty="0" smtClean="0">
                <a:solidFill>
                  <a:schemeClr val="tx1"/>
                </a:solidFill>
                <a:effectLst/>
                <a:latin typeface="Times New Roman" charset="0"/>
                <a:ea typeface="+mn-ea"/>
                <a:cs typeface="+mn-cs"/>
              </a:rPr>
              <a:t> yang </a:t>
            </a:r>
            <a:r>
              <a:rPr lang="en-US" sz="1200" b="1" i="0" kern="1200" dirty="0" err="1" smtClean="0">
                <a:solidFill>
                  <a:schemeClr val="tx1"/>
                </a:solidFill>
                <a:effectLst/>
                <a:latin typeface="Times New Roman" charset="0"/>
                <a:ea typeface="+mn-ea"/>
                <a:cs typeface="+mn-cs"/>
              </a:rPr>
              <a:t>digunakan</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pada</a:t>
            </a:r>
            <a:r>
              <a:rPr lang="en-US" sz="1200" b="1" i="0" kern="1200" dirty="0" smtClean="0">
                <a:solidFill>
                  <a:schemeClr val="tx1"/>
                </a:solidFill>
                <a:effectLst/>
                <a:latin typeface="Times New Roman" charset="0"/>
                <a:ea typeface="+mn-ea"/>
                <a:cs typeface="+mn-cs"/>
              </a:rPr>
              <a:t> personal </a:t>
            </a:r>
            <a:r>
              <a:rPr lang="en-US" sz="1200" b="1" i="0" kern="1200" dirty="0" err="1" smtClean="0">
                <a:solidFill>
                  <a:schemeClr val="tx1"/>
                </a:solidFill>
                <a:effectLst/>
                <a:latin typeface="Times New Roman" charset="0"/>
                <a:ea typeface="+mn-ea"/>
                <a:cs typeface="+mn-cs"/>
              </a:rPr>
              <a:t>komputer</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Ukuran</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pisiknya</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dapat</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sebesar</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almari</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kecil</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Komputer</a:t>
            </a:r>
            <a:r>
              <a:rPr lang="en-US" sz="1200" b="1" i="0" kern="1200" dirty="0" smtClean="0">
                <a:solidFill>
                  <a:schemeClr val="tx1"/>
                </a:solidFill>
                <a:effectLst/>
                <a:latin typeface="Times New Roman" charset="0"/>
                <a:ea typeface="+mn-ea"/>
                <a:cs typeface="+mn-cs"/>
              </a:rPr>
              <a:t> mini </a:t>
            </a:r>
            <a:r>
              <a:rPr lang="en-US" sz="1200" b="1" i="0" kern="1200" dirty="0" err="1" smtClean="0">
                <a:solidFill>
                  <a:schemeClr val="tx1"/>
                </a:solidFill>
                <a:effectLst/>
                <a:latin typeface="Times New Roman" charset="0"/>
                <a:ea typeface="+mn-ea"/>
                <a:cs typeface="+mn-cs"/>
              </a:rPr>
              <a:t>pada</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umumnya</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dapat</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digunakan</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untuk</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melayani</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lebih</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dari</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satu</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pemakai</a:t>
            </a:r>
            <a:r>
              <a:rPr lang="en-US" sz="1200" b="1" i="0" kern="1200" dirty="0" smtClean="0">
                <a:solidFill>
                  <a:schemeClr val="tx1"/>
                </a:solidFill>
                <a:effectLst/>
                <a:latin typeface="Times New Roman" charset="0"/>
                <a:ea typeface="+mn-ea"/>
                <a:cs typeface="+mn-cs"/>
              </a:rPr>
              <a:t> (multi user). </a:t>
            </a:r>
            <a:r>
              <a:rPr lang="en-US" sz="1200" b="1" i="0" kern="1200" dirty="0" err="1" smtClean="0">
                <a:solidFill>
                  <a:schemeClr val="tx1"/>
                </a:solidFill>
                <a:effectLst/>
                <a:latin typeface="Times New Roman" charset="0"/>
                <a:ea typeface="+mn-ea"/>
                <a:cs typeface="+mn-cs"/>
              </a:rPr>
              <a:t>Dalam</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sistem</a:t>
            </a:r>
            <a:r>
              <a:rPr lang="en-US" sz="1200" b="1" i="0" kern="1200" dirty="0" smtClean="0">
                <a:solidFill>
                  <a:schemeClr val="tx1"/>
                </a:solidFill>
                <a:effectLst/>
                <a:latin typeface="Times New Roman" charset="0"/>
                <a:ea typeface="+mn-ea"/>
                <a:cs typeface="+mn-cs"/>
              </a:rPr>
              <a:t> multi user </a:t>
            </a:r>
            <a:r>
              <a:rPr lang="en-US" sz="1200" b="1" i="0" kern="1200" dirty="0" err="1" smtClean="0">
                <a:solidFill>
                  <a:schemeClr val="tx1"/>
                </a:solidFill>
                <a:effectLst/>
                <a:latin typeface="Times New Roman" charset="0"/>
                <a:ea typeface="+mn-ea"/>
                <a:cs typeface="+mn-cs"/>
              </a:rPr>
              <a:t>ini</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pada</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akhirnya</a:t>
            </a:r>
            <a:r>
              <a:rPr lang="en-US" sz="1200" b="1" i="0" kern="1200" dirty="0" smtClean="0">
                <a:solidFill>
                  <a:schemeClr val="tx1"/>
                </a:solidFill>
                <a:effectLst/>
                <a:latin typeface="Times New Roman" charset="0"/>
                <a:ea typeface="+mn-ea"/>
                <a:cs typeface="+mn-cs"/>
              </a:rPr>
              <a:t> personal </a:t>
            </a:r>
            <a:r>
              <a:rPr lang="en-US" sz="1200" b="1" i="0" kern="1200" dirty="0" err="1" smtClean="0">
                <a:solidFill>
                  <a:schemeClr val="tx1"/>
                </a:solidFill>
                <a:effectLst/>
                <a:latin typeface="Times New Roman" charset="0"/>
                <a:ea typeface="+mn-ea"/>
                <a:cs typeface="+mn-cs"/>
              </a:rPr>
              <a:t>komputer</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banyak</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digunakan</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sebagai</a:t>
            </a:r>
            <a:r>
              <a:rPr lang="en-US" sz="1200" b="1" i="0" kern="1200" dirty="0" smtClean="0">
                <a:solidFill>
                  <a:schemeClr val="tx1"/>
                </a:solidFill>
                <a:effectLst/>
                <a:latin typeface="Times New Roman" charset="0"/>
                <a:ea typeface="+mn-ea"/>
                <a:cs typeface="+mn-cs"/>
              </a:rPr>
              <a:t> terminal yang </a:t>
            </a:r>
            <a:r>
              <a:rPr lang="en-US" sz="1200" b="1" i="0" kern="1200" dirty="0" err="1" smtClean="0">
                <a:solidFill>
                  <a:schemeClr val="tx1"/>
                </a:solidFill>
                <a:effectLst/>
                <a:latin typeface="Times New Roman" charset="0"/>
                <a:ea typeface="+mn-ea"/>
                <a:cs typeface="+mn-cs"/>
              </a:rPr>
              <a:t>berfungsi</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untuk</a:t>
            </a:r>
            <a:r>
              <a:rPr lang="en-US" sz="1200" b="1" i="0" kern="1200" dirty="0" smtClean="0">
                <a:solidFill>
                  <a:schemeClr val="tx1"/>
                </a:solidFill>
                <a:effectLst/>
                <a:latin typeface="Times New Roman" charset="0"/>
                <a:ea typeface="+mn-ea"/>
                <a:cs typeface="+mn-cs"/>
              </a:rPr>
              <a:t> </a:t>
            </a:r>
            <a:r>
              <a:rPr lang="en-US" sz="1200" b="1" i="0" kern="1200" dirty="0" err="1" smtClean="0">
                <a:solidFill>
                  <a:schemeClr val="tx1"/>
                </a:solidFill>
                <a:effectLst/>
                <a:latin typeface="Times New Roman" charset="0"/>
                <a:ea typeface="+mn-ea"/>
                <a:cs typeface="+mn-cs"/>
              </a:rPr>
              <a:t>memasukkan</a:t>
            </a:r>
            <a:r>
              <a:rPr lang="en-US" sz="1200" b="1" i="0" kern="1200" dirty="0" smtClean="0">
                <a:solidFill>
                  <a:schemeClr val="tx1"/>
                </a:solidFill>
                <a:effectLst/>
                <a:latin typeface="Times New Roman" charset="0"/>
                <a:ea typeface="+mn-ea"/>
                <a:cs typeface="+mn-cs"/>
              </a:rPr>
              <a:t> data.</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B6A77FAF-50D5-45B4-8DA9-D3566624CD31}" type="slidenum">
              <a:rPr lang="en-US" altLang="en-US" smtClean="0"/>
              <a:pPr/>
              <a:t>4</a:t>
            </a:fld>
            <a:endParaRPr lang="en-US" altLang="en-US"/>
          </a:p>
        </p:txBody>
      </p:sp>
    </p:spTree>
    <p:extLst>
      <p:ext uri="{BB962C8B-B14F-4D97-AF65-F5344CB8AC3E}">
        <p14:creationId xmlns:p14="http://schemas.microsoft.com/office/powerpoint/2010/main" val="264955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Iias</a:t>
            </a:r>
            <a:r>
              <a:rPr lang="en-US" dirty="0" smtClean="0"/>
              <a:t> :</a:t>
            </a:r>
          </a:p>
          <a:p>
            <a:r>
              <a:rPr lang="en-US" sz="1200" b="0" i="0" kern="1200" dirty="0" err="1" smtClean="0">
                <a:solidFill>
                  <a:schemeClr val="tx1"/>
                </a:solidFill>
                <a:effectLst/>
                <a:latin typeface="Times New Roman" charset="0"/>
                <a:ea typeface="+mn-ea"/>
                <a:cs typeface="+mn-cs"/>
              </a:rPr>
              <a:t>Ketika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kamu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mempunyai</a:t>
            </a:r>
            <a:r>
              <a:rPr lang="en-US" sz="1200" b="0" i="0" kern="1200" dirty="0" smtClean="0">
                <a:solidFill>
                  <a:schemeClr val="tx1"/>
                </a:solidFill>
                <a:effectLst/>
                <a:latin typeface="Times New Roman" charset="0"/>
                <a:ea typeface="+mn-ea"/>
                <a:cs typeface="+mn-cs"/>
              </a:rPr>
              <a:t> Startup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perusahaan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kecil</a:t>
            </a:r>
            <a:r>
              <a:rPr lang="en-US" sz="1200" b="0" i="0" kern="1200" dirty="0" smtClean="0">
                <a:solidFill>
                  <a:schemeClr val="tx1"/>
                </a:solidFill>
                <a:effectLst/>
                <a:latin typeface="Times New Roman" charset="0"/>
                <a:ea typeface="+mn-ea"/>
                <a:cs typeface="+mn-cs"/>
              </a:rPr>
              <a:t> IaaS </a:t>
            </a:r>
            <a:r>
              <a:rPr lang="en-US" sz="1200" b="0" i="0" kern="1200" dirty="0" err="1" smtClean="0">
                <a:solidFill>
                  <a:schemeClr val="tx1"/>
                </a:solidFill>
                <a:effectLst/>
                <a:latin typeface="Times New Roman" charset="0"/>
                <a:ea typeface="+mn-ea"/>
                <a:cs typeface="+mn-cs"/>
              </a:rPr>
              <a:t>mungkin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solusi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terbaik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dibanding</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menghabiskan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waktu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uang</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untuk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membeli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membuat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perangkat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keras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perangkat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lunak</a:t>
            </a:r>
            <a:r>
              <a:rPr lang="en-US" sz="1200" b="0" i="0" kern="1200" dirty="0" smtClean="0">
                <a:solidFill>
                  <a:schemeClr val="tx1"/>
                </a:solidFill>
                <a:effectLst/>
                <a:latin typeface="Times New Roman" charset="0"/>
                <a:ea typeface="+mn-ea"/>
                <a:cs typeface="+mn-cs"/>
              </a:rPr>
              <a:t>. </a:t>
            </a:r>
          </a:p>
          <a:p>
            <a:r>
              <a:rPr lang="en-US" sz="1200" b="0" i="0" kern="1200" dirty="0" smtClean="0">
                <a:solidFill>
                  <a:schemeClr val="tx1"/>
                </a:solidFill>
                <a:effectLst/>
                <a:latin typeface="Times New Roman" charset="0"/>
                <a:ea typeface="+mn-ea"/>
                <a:cs typeface="+mn-cs"/>
              </a:rPr>
              <a:t>Kapan </a:t>
            </a:r>
            <a:r>
              <a:rPr lang="en-US" sz="1200" b="0" i="0" kern="1200" dirty="0" err="1" smtClean="0">
                <a:solidFill>
                  <a:schemeClr val="tx1"/>
                </a:solidFill>
                <a:effectLst/>
                <a:latin typeface="Times New Roman" charset="0"/>
                <a:ea typeface="+mn-ea"/>
                <a:cs typeface="+mn-cs"/>
              </a:rPr>
              <a:t>saja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Anda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tidak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yakin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dengan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tuntutan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aplikasi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baru</a:t>
            </a:r>
            <a:r>
              <a:rPr lang="en-US" sz="1200" b="0" i="0" kern="1200" dirty="0" smtClean="0">
                <a:solidFill>
                  <a:schemeClr val="tx1"/>
                </a:solidFill>
                <a:effectLst/>
                <a:latin typeface="Times New Roman" charset="0"/>
                <a:ea typeface="+mn-ea"/>
                <a:cs typeface="+mn-cs"/>
              </a:rPr>
              <a:t>, IaaS </a:t>
            </a:r>
            <a:r>
              <a:rPr lang="en-US" sz="1200" b="0" i="0" kern="1200" dirty="0" err="1" smtClean="0">
                <a:solidFill>
                  <a:schemeClr val="tx1"/>
                </a:solidFill>
                <a:effectLst/>
                <a:latin typeface="Times New Roman" charset="0"/>
                <a:ea typeface="+mn-ea"/>
                <a:cs typeface="+mn-cs"/>
              </a:rPr>
              <a:t>menawarkan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banyak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fleksibilitas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skalabilitas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pengguna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tidak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perlu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lagi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membeli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komputer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peralatannya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secara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fisik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untuk</a:t>
            </a:r>
            <a:r>
              <a:rPr lang="en-US" sz="1200" b="0" i="0" kern="1200" dirty="0" smtClean="0">
                <a:solidFill>
                  <a:schemeClr val="tx1"/>
                </a:solidFill>
                <a:effectLst/>
                <a:latin typeface="Times New Roman" charset="0"/>
                <a:ea typeface="+mn-ea"/>
                <a:cs typeface="+mn-cs"/>
              </a:rPr>
              <a:t> </a:t>
            </a:r>
            <a:r>
              <a:rPr lang="en-US" sz="1200" b="0" i="0" u="sng" kern="1200" dirty="0" err="1" smtClean="0">
                <a:solidFill>
                  <a:schemeClr val="tx1"/>
                </a:solidFill>
                <a:effectLst/>
                <a:latin typeface="Times New Roman" charset="0"/>
                <a:ea typeface="+mn-ea"/>
                <a:cs typeface="+mn-cs"/>
                <a:hlinkClick r:id="rId3"/>
              </a:rPr>
              <a:t>membangun</a:t>
            </a:r>
            <a:r>
              <a:rPr lang="en-US" sz="1200" b="0" i="0" u="sng" kern="1200" dirty="0" smtClean="0">
                <a:solidFill>
                  <a:schemeClr val="tx1"/>
                </a:solidFill>
                <a:effectLst/>
                <a:latin typeface="Times New Roman" charset="0"/>
                <a:ea typeface="+mn-ea"/>
                <a:cs typeface="+mn-cs"/>
                <a:hlinkClick r:id="rId3"/>
              </a:rPr>
              <a:t> server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melakukan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pemeliharaan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rutin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melakukan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konfigurasi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perangkat</a:t>
            </a:r>
            <a:r>
              <a:rPr lang="en-US" sz="1200" b="0" i="0" kern="1200" dirty="0" smtClean="0">
                <a:solidFill>
                  <a:schemeClr val="tx1"/>
                </a:solidFill>
                <a:effectLst/>
                <a:latin typeface="Times New Roman" charset="0"/>
                <a:ea typeface="+mn-ea"/>
                <a:cs typeface="+mn-cs"/>
              </a:rPr>
              <a:t>.</a:t>
            </a:r>
          </a:p>
          <a:p>
            <a:endParaRPr lang="en-US" dirty="0" smtClean="0"/>
          </a:p>
          <a:p>
            <a:r>
              <a:rPr lang="en-US" sz="1200" b="0" i="0" kern="1200" dirty="0" smtClean="0">
                <a:solidFill>
                  <a:schemeClr val="tx1"/>
                </a:solidFill>
                <a:effectLst/>
                <a:latin typeface="Times New Roman" charset="0"/>
                <a:ea typeface="+mn-ea"/>
                <a:cs typeface="+mn-cs"/>
              </a:rPr>
              <a:t>PaaS (Platform as a Service) </a:t>
            </a:r>
            <a:r>
              <a:rPr lang="en-US" sz="1200" b="0" i="0" kern="1200" dirty="0" err="1" smtClean="0">
                <a:solidFill>
                  <a:schemeClr val="tx1"/>
                </a:solidFill>
                <a:effectLst/>
                <a:latin typeface="Times New Roman" charset="0"/>
                <a:ea typeface="+mn-ea"/>
                <a:cs typeface="+mn-cs"/>
              </a:rPr>
              <a:t>adalah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layanan</a:t>
            </a:r>
            <a:r>
              <a:rPr lang="en-US" sz="1200" b="0" i="0" kern="1200" dirty="0" smtClean="0">
                <a:solidFill>
                  <a:schemeClr val="tx1"/>
                </a:solidFill>
                <a:effectLst/>
                <a:latin typeface="Times New Roman" charset="0"/>
                <a:ea typeface="+mn-ea"/>
                <a:cs typeface="+mn-cs"/>
              </a:rPr>
              <a:t> Cloud yang </a:t>
            </a:r>
            <a:r>
              <a:rPr lang="en-US" sz="1200" b="0" i="0" kern="1200" dirty="0" err="1" smtClean="0">
                <a:solidFill>
                  <a:schemeClr val="tx1"/>
                </a:solidFill>
                <a:effectLst/>
                <a:latin typeface="Times New Roman" charset="0"/>
                <a:ea typeface="+mn-ea"/>
                <a:cs typeface="+mn-cs"/>
              </a:rPr>
              <a:t>disediakan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dalam</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bentuk</a:t>
            </a:r>
            <a:r>
              <a:rPr lang="en-US" sz="1200" b="0" i="0" kern="1200" dirty="0" smtClean="0">
                <a:solidFill>
                  <a:schemeClr val="tx1"/>
                </a:solidFill>
                <a:effectLst/>
                <a:latin typeface="Times New Roman" charset="0"/>
                <a:ea typeface="+mn-ea"/>
                <a:cs typeface="+mn-cs"/>
              </a:rPr>
              <a:t> platform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dapat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dimanfaatkan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pengguna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untuk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membuat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aplikasi</a:t>
            </a:r>
            <a:r>
              <a:rPr lang="en-US" sz="1200" b="0" i="0" kern="1200" dirty="0" smtClean="0">
                <a:solidFill>
                  <a:schemeClr val="tx1"/>
                </a:solidFill>
                <a:effectLst/>
                <a:latin typeface="Times New Roman" charset="0"/>
                <a:ea typeface="+mn-ea"/>
                <a:cs typeface="+mn-cs"/>
              </a:rPr>
              <a:t> di </a:t>
            </a:r>
            <a:r>
              <a:rPr lang="en-US" sz="1200" b="0" i="0" kern="1200" dirty="0" err="1" smtClean="0">
                <a:solidFill>
                  <a:schemeClr val="tx1"/>
                </a:solidFill>
                <a:effectLst/>
                <a:latin typeface="Times New Roman" charset="0"/>
                <a:ea typeface="+mn-ea"/>
                <a:cs typeface="+mn-cs"/>
              </a:rPr>
              <a:t>atasnya</a:t>
            </a:r>
            <a:r>
              <a:rPr lang="en-US" sz="1200" b="0" i="0" kern="1200" dirty="0" smtClean="0">
                <a:solidFill>
                  <a:schemeClr val="tx1"/>
                </a:solidFill>
                <a:effectLst/>
                <a:latin typeface="Times New Roman" charset="0"/>
                <a:ea typeface="+mn-ea"/>
                <a:cs typeface="+mn-cs"/>
              </a:rPr>
              <a:t>. PaaS </a:t>
            </a:r>
            <a:r>
              <a:rPr lang="en-US" sz="1200" b="0" i="0" kern="1200" dirty="0" err="1" smtClean="0">
                <a:solidFill>
                  <a:schemeClr val="tx1"/>
                </a:solidFill>
                <a:effectLst/>
                <a:latin typeface="Times New Roman" charset="0"/>
                <a:ea typeface="+mn-ea"/>
                <a:cs typeface="+mn-cs"/>
              </a:rPr>
              <a:t>memberikan</a:t>
            </a:r>
            <a:r>
              <a:rPr lang="en-US" sz="1200" b="0" i="0" kern="1200" dirty="0" smtClean="0">
                <a:solidFill>
                  <a:schemeClr val="tx1"/>
                </a:solidFill>
                <a:effectLst/>
                <a:latin typeface="Times New Roman" charset="0"/>
                <a:ea typeface="+mn-ea"/>
                <a:cs typeface="+mn-cs"/>
              </a:rPr>
              <a:t> framework </a:t>
            </a:r>
            <a:r>
              <a:rPr lang="en-US" sz="1200" b="0" i="0" kern="1200" dirty="0" err="1" smtClean="0">
                <a:solidFill>
                  <a:schemeClr val="tx1"/>
                </a:solidFill>
                <a:effectLst/>
                <a:latin typeface="Times New Roman" charset="0"/>
                <a:ea typeface="+mn-ea"/>
                <a:cs typeface="+mn-cs"/>
              </a:rPr>
              <a:t>bagi</a:t>
            </a:r>
            <a:r>
              <a:rPr lang="en-US" sz="1200" b="0" i="0" kern="1200" dirty="0" smtClean="0">
                <a:solidFill>
                  <a:schemeClr val="tx1"/>
                </a:solidFill>
                <a:effectLst/>
                <a:latin typeface="Times New Roman" charset="0"/>
                <a:ea typeface="+mn-ea"/>
                <a:cs typeface="+mn-cs"/>
              </a:rPr>
              <a:t> developer yang </a:t>
            </a:r>
            <a:r>
              <a:rPr lang="en-US" sz="1200" b="0" i="0" kern="1200" dirty="0" err="1" smtClean="0">
                <a:solidFill>
                  <a:schemeClr val="tx1"/>
                </a:solidFill>
                <a:effectLst/>
                <a:latin typeface="Times New Roman" charset="0"/>
                <a:ea typeface="+mn-ea"/>
                <a:cs typeface="+mn-cs"/>
              </a:rPr>
              <a:t>dapat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mereka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bangun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gunakan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untuk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membuat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aplikasi</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telah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disesuaikan</a:t>
            </a:r>
            <a:r>
              <a:rPr lang="en-US" sz="1200" b="0" i="0" kern="1200" dirty="0" smtClean="0">
                <a:solidFill>
                  <a:schemeClr val="tx1"/>
                </a:solidFill>
                <a:effectLst/>
                <a:latin typeface="Times New Roman" charset="0"/>
                <a:ea typeface="+mn-ea"/>
                <a:cs typeface="+mn-cs"/>
              </a:rPr>
              <a:t>.</a:t>
            </a:r>
          </a:p>
          <a:p>
            <a:r>
              <a:rPr lang="en-US" sz="1200" b="0" i="0" kern="1200" dirty="0" err="1" smtClean="0">
                <a:solidFill>
                  <a:schemeClr val="tx1"/>
                </a:solidFill>
                <a:effectLst/>
                <a:latin typeface="Times New Roman" charset="0"/>
                <a:ea typeface="+mn-ea"/>
                <a:cs typeface="+mn-cs"/>
              </a:rPr>
              <a:t>Ketika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kamu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menggunakan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layanan</a:t>
            </a:r>
            <a:r>
              <a:rPr lang="en-US" sz="1200" b="0" i="0" kern="1200" dirty="0" smtClean="0">
                <a:solidFill>
                  <a:schemeClr val="tx1"/>
                </a:solidFill>
                <a:effectLst/>
                <a:latin typeface="Times New Roman" charset="0"/>
                <a:ea typeface="+mn-ea"/>
                <a:cs typeface="+mn-cs"/>
              </a:rPr>
              <a:t> model </a:t>
            </a:r>
            <a:r>
              <a:rPr lang="en-US" sz="1200" b="0" i="0" kern="1200" dirty="0" err="1" smtClean="0">
                <a:solidFill>
                  <a:schemeClr val="tx1"/>
                </a:solidFill>
                <a:effectLst/>
                <a:latin typeface="Times New Roman" charset="0"/>
                <a:ea typeface="+mn-ea"/>
                <a:cs typeface="+mn-cs"/>
              </a:rPr>
              <a:t>Saas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Semua</a:t>
            </a:r>
            <a:r>
              <a:rPr lang="en-US" sz="1200" b="0" i="0" kern="1200" dirty="0" smtClean="0">
                <a:solidFill>
                  <a:schemeClr val="tx1"/>
                </a:solidFill>
                <a:effectLst/>
                <a:latin typeface="Times New Roman" charset="0"/>
                <a:ea typeface="+mn-ea"/>
                <a:cs typeface="+mn-cs"/>
              </a:rPr>
              <a:t> server, </a:t>
            </a:r>
            <a:r>
              <a:rPr lang="en-US" sz="1200" b="0" i="0" kern="1200" dirty="0" err="1" smtClean="0">
                <a:solidFill>
                  <a:schemeClr val="tx1"/>
                </a:solidFill>
                <a:effectLst/>
                <a:latin typeface="Times New Roman" charset="0"/>
                <a:ea typeface="+mn-ea"/>
                <a:cs typeface="+mn-cs"/>
              </a:rPr>
              <a:t>penyimpanan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jaringan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dikelola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oleh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perusahaan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atau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penyedia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pihak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ketiga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Namun</a:t>
            </a:r>
            <a:r>
              <a:rPr lang="en-US" sz="1200" b="0" i="0" kern="1200" dirty="0" smtClean="0">
                <a:solidFill>
                  <a:schemeClr val="tx1"/>
                </a:solidFill>
                <a:effectLst/>
                <a:latin typeface="Times New Roman" charset="0"/>
                <a:ea typeface="+mn-ea"/>
                <a:cs typeface="+mn-cs"/>
              </a:rPr>
              <a:t> para developer </a:t>
            </a:r>
            <a:r>
              <a:rPr lang="en-US" sz="1200" b="0" i="0" kern="1200" dirty="0" err="1" smtClean="0">
                <a:solidFill>
                  <a:schemeClr val="tx1"/>
                </a:solidFill>
                <a:effectLst/>
                <a:latin typeface="Times New Roman" charset="0"/>
                <a:ea typeface="+mn-ea"/>
                <a:cs typeface="+mn-cs"/>
              </a:rPr>
              <a:t>dapat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mengelola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manajemen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aplikasi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Fitur-fitur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tersebut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seperti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keamanan</a:t>
            </a:r>
            <a:r>
              <a:rPr lang="en-US" sz="1200" b="0" i="0" kern="1200" dirty="0" smtClean="0">
                <a:solidFill>
                  <a:schemeClr val="tx1"/>
                </a:solidFill>
                <a:effectLst/>
                <a:latin typeface="Times New Roman" charset="0"/>
                <a:ea typeface="+mn-ea"/>
                <a:cs typeface="+mn-cs"/>
              </a:rPr>
              <a:t> platform, OS, </a:t>
            </a:r>
            <a:r>
              <a:rPr lang="en-US" sz="1200" b="0" i="0" kern="1200" dirty="0" err="1" smtClean="0">
                <a:solidFill>
                  <a:schemeClr val="tx1"/>
                </a:solidFill>
                <a:effectLst/>
                <a:latin typeface="Times New Roman" charset="0"/>
                <a:ea typeface="+mn-ea"/>
                <a:cs typeface="+mn-cs"/>
              </a:rPr>
              <a:t>sistem</a:t>
            </a:r>
            <a:r>
              <a:rPr lang="en-US" sz="1200" b="0" i="0" kern="1200" dirty="0" smtClean="0">
                <a:solidFill>
                  <a:schemeClr val="tx1"/>
                </a:solidFill>
                <a:effectLst/>
                <a:latin typeface="Times New Roman" charset="0"/>
                <a:ea typeface="+mn-ea"/>
                <a:cs typeface="+mn-cs"/>
              </a:rPr>
              <a:t> database, web server,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framework </a:t>
            </a:r>
            <a:r>
              <a:rPr lang="en-US" sz="1200" b="0" i="0" kern="1200" dirty="0" err="1" smtClean="0">
                <a:solidFill>
                  <a:schemeClr val="tx1"/>
                </a:solidFill>
                <a:effectLst/>
                <a:latin typeface="Times New Roman" charset="0"/>
                <a:ea typeface="+mn-ea"/>
                <a:cs typeface="+mn-cs"/>
              </a:rPr>
              <a:t>aplikasi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Jadi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kamu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bisa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lebih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fokus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pada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pengembangan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aplikasi</a:t>
            </a:r>
            <a:r>
              <a:rPr lang="en-US" sz="1200" b="0" i="0" kern="1200" dirty="0" smtClean="0">
                <a:solidFill>
                  <a:schemeClr val="tx1"/>
                </a:solidFill>
                <a:effectLst/>
                <a:latin typeface="Times New Roman" charset="0"/>
                <a:ea typeface="+mn-ea"/>
                <a:cs typeface="+mn-cs"/>
              </a:rPr>
              <a:t>.</a:t>
            </a:r>
          </a:p>
          <a:p>
            <a:r>
              <a:rPr lang="en-US" sz="1200" b="0" i="0" kern="1200" dirty="0" err="1" smtClean="0">
                <a:solidFill>
                  <a:schemeClr val="tx1"/>
                </a:solidFill>
                <a:effectLst/>
                <a:latin typeface="Times New Roman" charset="0"/>
                <a:ea typeface="+mn-ea"/>
                <a:cs typeface="+mn-cs"/>
              </a:rPr>
              <a:t>Ketika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kamu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ingin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merampingkan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alur</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kerja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ketika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beberapa</a:t>
            </a:r>
            <a:r>
              <a:rPr lang="en-US" sz="1200" b="0" i="0" kern="1200" dirty="0" smtClean="0">
                <a:solidFill>
                  <a:schemeClr val="tx1"/>
                </a:solidFill>
                <a:effectLst/>
                <a:latin typeface="Times New Roman" charset="0"/>
                <a:ea typeface="+mn-ea"/>
                <a:cs typeface="+mn-cs"/>
              </a:rPr>
              <a:t> developer </a:t>
            </a:r>
            <a:r>
              <a:rPr lang="en-US" sz="1200" b="0" i="0" kern="1200" dirty="0" err="1" smtClean="0">
                <a:solidFill>
                  <a:schemeClr val="tx1"/>
                </a:solidFill>
                <a:effectLst/>
                <a:latin typeface="Times New Roman" charset="0"/>
                <a:ea typeface="+mn-ea"/>
                <a:cs typeface="+mn-cs"/>
              </a:rPr>
              <a:t>mengerjakan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proyek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pengembangan</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sama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maka</a:t>
            </a:r>
            <a:r>
              <a:rPr lang="en-US" sz="1200" b="0" i="0" kern="1200" dirty="0" smtClean="0">
                <a:solidFill>
                  <a:schemeClr val="tx1"/>
                </a:solidFill>
                <a:effectLst/>
                <a:latin typeface="Times New Roman" charset="0"/>
                <a:ea typeface="+mn-ea"/>
                <a:cs typeface="+mn-cs"/>
              </a:rPr>
              <a:t> PaaS </a:t>
            </a:r>
            <a:r>
              <a:rPr lang="en-US" sz="1200" b="0" i="0" kern="1200" dirty="0" err="1" smtClean="0">
                <a:solidFill>
                  <a:schemeClr val="tx1"/>
                </a:solidFill>
                <a:effectLst/>
                <a:latin typeface="Times New Roman" charset="0"/>
                <a:ea typeface="+mn-ea"/>
                <a:cs typeface="+mn-cs"/>
              </a:rPr>
              <a:t>solusinya</a:t>
            </a:r>
            <a:r>
              <a:rPr lang="en-US" sz="1200" b="0" i="0" kern="1200" dirty="0" smtClean="0">
                <a:solidFill>
                  <a:schemeClr val="tx1"/>
                </a:solidFill>
                <a:effectLst/>
                <a:latin typeface="Times New Roman" charset="0"/>
                <a:ea typeface="+mn-ea"/>
                <a:cs typeface="+mn-cs"/>
              </a:rPr>
              <a:t>. PaaS </a:t>
            </a:r>
            <a:r>
              <a:rPr lang="en-US" sz="1200" b="0" i="0" kern="1200" dirty="0" err="1" smtClean="0">
                <a:solidFill>
                  <a:schemeClr val="tx1"/>
                </a:solidFill>
                <a:effectLst/>
                <a:latin typeface="Times New Roman" charset="0"/>
                <a:ea typeface="+mn-ea"/>
                <a:cs typeface="+mn-cs"/>
              </a:rPr>
              <a:t>sangat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bermanfaat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jika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ketika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harus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membuat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aplikasi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khusus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Layanan</a:t>
            </a:r>
            <a:r>
              <a:rPr lang="en-US" sz="1200" b="0" i="0" kern="1200" dirty="0" smtClean="0">
                <a:solidFill>
                  <a:schemeClr val="tx1"/>
                </a:solidFill>
                <a:effectLst/>
                <a:latin typeface="Times New Roman" charset="0"/>
                <a:ea typeface="+mn-ea"/>
                <a:cs typeface="+mn-cs"/>
              </a:rPr>
              <a:t> cloud </a:t>
            </a:r>
            <a:r>
              <a:rPr lang="en-US" sz="1200" b="0" i="0" kern="1200" dirty="0" err="1" smtClean="0">
                <a:solidFill>
                  <a:schemeClr val="tx1"/>
                </a:solidFill>
                <a:effectLst/>
                <a:latin typeface="Times New Roman" charset="0"/>
                <a:ea typeface="+mn-ea"/>
                <a:cs typeface="+mn-cs"/>
              </a:rPr>
              <a:t>ini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juga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dapat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sangat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mengurangi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biaya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dapat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menyederhanakan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beberapa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tantangan</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muncul</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jika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kamu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dapat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dengan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cepat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mengembangkan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atau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menggunakan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aplikasi</a:t>
            </a:r>
            <a:r>
              <a:rPr lang="en-US" sz="1200" b="0" i="0" kern="1200" dirty="0" smtClean="0">
                <a:solidFill>
                  <a:schemeClr val="tx1"/>
                </a:solidFill>
                <a:effectLst/>
                <a:latin typeface="Times New Roman" charset="0"/>
                <a:ea typeface="+mn-ea"/>
                <a:cs typeface="+mn-cs"/>
              </a:rPr>
              <a:t>.</a:t>
            </a:r>
          </a:p>
          <a:p>
            <a:endParaRPr lang="en-US" dirty="0" smtClean="0"/>
          </a:p>
          <a:p>
            <a:r>
              <a:rPr lang="en-US" sz="1200" b="0" i="0" kern="1200" dirty="0" smtClean="0">
                <a:solidFill>
                  <a:schemeClr val="tx1"/>
                </a:solidFill>
                <a:effectLst/>
                <a:latin typeface="Times New Roman" charset="0"/>
                <a:ea typeface="+mn-ea"/>
                <a:cs typeface="+mn-cs"/>
              </a:rPr>
              <a:t>SaaS (Software as a service) </a:t>
            </a:r>
            <a:r>
              <a:rPr lang="en-US" sz="1200" b="0" i="0" kern="1200" dirty="0" err="1" smtClean="0">
                <a:solidFill>
                  <a:schemeClr val="tx1"/>
                </a:solidFill>
                <a:effectLst/>
                <a:latin typeface="Times New Roman" charset="0"/>
                <a:ea typeface="+mn-ea"/>
                <a:cs typeface="+mn-cs"/>
              </a:rPr>
              <a:t>adalah</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Perangkat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Lunak</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dijadikan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sebagai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layanan</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bersifat</a:t>
            </a:r>
            <a:r>
              <a:rPr lang="en-US" sz="1200" b="0" i="0" kern="1200" dirty="0" smtClean="0">
                <a:solidFill>
                  <a:schemeClr val="tx1"/>
                </a:solidFill>
                <a:effectLst/>
                <a:latin typeface="Times New Roman" charset="0"/>
                <a:ea typeface="+mn-ea"/>
                <a:cs typeface="+mn-cs"/>
              </a:rPr>
              <a:t> online, </a:t>
            </a:r>
            <a:r>
              <a:rPr lang="en-US" sz="1200" b="0" i="0" kern="1200" dirty="0" err="1" smtClean="0">
                <a:solidFill>
                  <a:schemeClr val="tx1"/>
                </a:solidFill>
                <a:effectLst/>
                <a:latin typeface="Times New Roman" charset="0"/>
                <a:ea typeface="+mn-ea"/>
                <a:cs typeface="+mn-cs"/>
              </a:rPr>
              <a:t>Saas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juga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disebut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sebagai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layanan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aplikasi</a:t>
            </a:r>
            <a:r>
              <a:rPr lang="en-US" sz="1200" b="0" i="0" kern="1200" dirty="0" smtClean="0">
                <a:solidFill>
                  <a:schemeClr val="tx1"/>
                </a:solidFill>
                <a:effectLst/>
                <a:latin typeface="Times New Roman" charset="0"/>
                <a:ea typeface="+mn-ea"/>
                <a:cs typeface="+mn-cs"/>
              </a:rPr>
              <a:t> cloud. </a:t>
            </a:r>
            <a:r>
              <a:rPr lang="en-US" sz="1200" b="0" i="0" kern="1200" dirty="0" err="1" smtClean="0">
                <a:solidFill>
                  <a:schemeClr val="tx1"/>
                </a:solidFill>
                <a:effectLst/>
                <a:latin typeface="Times New Roman" charset="0"/>
                <a:ea typeface="+mn-ea"/>
                <a:cs typeface="+mn-cs"/>
              </a:rPr>
              <a:t>Saas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memanfaatkan</a:t>
            </a:r>
            <a:r>
              <a:rPr lang="en-US" sz="1200" b="0" i="0" kern="1200" dirty="0" smtClean="0">
                <a:solidFill>
                  <a:schemeClr val="tx1"/>
                </a:solidFill>
                <a:effectLst/>
                <a:latin typeface="Times New Roman" charset="0"/>
                <a:ea typeface="+mn-ea"/>
                <a:cs typeface="+mn-cs"/>
              </a:rPr>
              <a:t> internet </a:t>
            </a:r>
            <a:r>
              <a:rPr lang="en-US" sz="1200" b="0" i="0" kern="1200" dirty="0" err="1" smtClean="0">
                <a:solidFill>
                  <a:schemeClr val="tx1"/>
                </a:solidFill>
                <a:effectLst/>
                <a:latin typeface="Times New Roman" charset="0"/>
                <a:ea typeface="+mn-ea"/>
                <a:cs typeface="+mn-cs"/>
              </a:rPr>
              <a:t>untuk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menjalankan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aplikasi</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dikelola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oleh</a:t>
            </a:r>
            <a:r>
              <a:rPr lang="en-US" sz="1200" b="0" i="0" kern="1200" dirty="0" smtClean="0">
                <a:solidFill>
                  <a:schemeClr val="tx1"/>
                </a:solidFill>
                <a:effectLst/>
                <a:latin typeface="Times New Roman" charset="0"/>
                <a:ea typeface="+mn-ea"/>
                <a:cs typeface="+mn-cs"/>
              </a:rPr>
              <a:t> vendor </a:t>
            </a:r>
            <a:r>
              <a:rPr lang="en-US" sz="1200" b="0" i="0" kern="1200" dirty="0" err="1" smtClean="0">
                <a:solidFill>
                  <a:schemeClr val="tx1"/>
                </a:solidFill>
                <a:effectLst/>
                <a:latin typeface="Times New Roman" charset="0"/>
                <a:ea typeface="+mn-ea"/>
                <a:cs typeface="+mn-cs"/>
              </a:rPr>
              <a:t>pihak</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ketiga</a:t>
            </a:r>
            <a:r>
              <a:rPr lang="en-US" sz="1200" b="0" i="0" kern="1200" dirty="0" smtClean="0">
                <a:solidFill>
                  <a:schemeClr val="tx1"/>
                </a:solidFill>
                <a:effectLst/>
                <a:latin typeface="Times New Roman" charset="0"/>
                <a:ea typeface="+mn-ea"/>
                <a:cs typeface="+mn-cs"/>
              </a:rPr>
              <a:t>.</a:t>
            </a:r>
          </a:p>
          <a:p>
            <a:r>
              <a:rPr lang="en-US" sz="1200" b="0" i="0" kern="1200" dirty="0" err="1" smtClean="0">
                <a:solidFill>
                  <a:schemeClr val="tx1"/>
                </a:solidFill>
                <a:effectLst/>
                <a:latin typeface="Times New Roman" charset="0"/>
                <a:ea typeface="+mn-ea"/>
                <a:cs typeface="+mn-cs"/>
              </a:rPr>
              <a:t>Ketika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kamu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menggunakan</a:t>
            </a:r>
            <a:r>
              <a:rPr lang="en-US" sz="1200" b="0" i="0" kern="1200" dirty="0" smtClean="0">
                <a:solidFill>
                  <a:schemeClr val="tx1"/>
                </a:solidFill>
                <a:effectLst/>
                <a:latin typeface="Times New Roman" charset="0"/>
                <a:ea typeface="+mn-ea"/>
                <a:cs typeface="+mn-cs"/>
              </a:rPr>
              <a:t> model </a:t>
            </a:r>
            <a:r>
              <a:rPr lang="en-US" sz="1200" b="0" i="0" kern="1200" dirty="0" err="1" smtClean="0">
                <a:solidFill>
                  <a:schemeClr val="tx1"/>
                </a:solidFill>
                <a:effectLst/>
                <a:latin typeface="Times New Roman" charset="0"/>
                <a:ea typeface="+mn-ea"/>
                <a:cs typeface="+mn-cs"/>
              </a:rPr>
              <a:t>Layanan</a:t>
            </a:r>
            <a:r>
              <a:rPr lang="en-US" sz="1200" b="0" i="0" kern="1200" dirty="0" smtClean="0">
                <a:solidFill>
                  <a:schemeClr val="tx1"/>
                </a:solidFill>
                <a:effectLst/>
                <a:latin typeface="Times New Roman" charset="0"/>
                <a:ea typeface="+mn-ea"/>
                <a:cs typeface="+mn-cs"/>
              </a:rPr>
              <a:t> SaaS </a:t>
            </a:r>
            <a:r>
              <a:rPr lang="en-US" sz="1200" b="0" i="0" kern="1200" dirty="0" err="1" smtClean="0">
                <a:solidFill>
                  <a:schemeClr val="tx1"/>
                </a:solidFill>
                <a:effectLst/>
                <a:latin typeface="Times New Roman" charset="0"/>
                <a:ea typeface="+mn-ea"/>
                <a:cs typeface="+mn-cs"/>
              </a:rPr>
              <a:t>kamu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hanya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perlu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menggunakan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aplikasi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tersebut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tanpa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harus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mengerti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dan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mengurus</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bagaimana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layanan</a:t>
            </a:r>
            <a:r>
              <a:rPr lang="en-US" sz="1200" b="0" i="0" kern="1200" dirty="0" smtClean="0">
                <a:solidFill>
                  <a:schemeClr val="tx1"/>
                </a:solidFill>
                <a:effectLst/>
                <a:latin typeface="Times New Roman" charset="0"/>
                <a:ea typeface="+mn-ea"/>
                <a:cs typeface="+mn-cs"/>
              </a:rPr>
              <a:t> yang </a:t>
            </a:r>
            <a:r>
              <a:rPr lang="en-US" sz="1200" b="0" i="0" kern="1200" dirty="0" err="1" smtClean="0">
                <a:solidFill>
                  <a:schemeClr val="tx1"/>
                </a:solidFill>
                <a:effectLst/>
                <a:latin typeface="Times New Roman" charset="0"/>
                <a:ea typeface="+mn-ea"/>
                <a:cs typeface="+mn-cs"/>
              </a:rPr>
              <a:t>kamu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gunakan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seperti</a:t>
            </a:r>
            <a:r>
              <a:rPr lang="en-US" sz="1200" b="0" i="0" kern="1200" dirty="0" smtClean="0">
                <a:solidFill>
                  <a:schemeClr val="tx1"/>
                </a:solidFill>
                <a:effectLst/>
                <a:latin typeface="Times New Roman" charset="0"/>
                <a:ea typeface="+mn-ea"/>
                <a:cs typeface="+mn-cs"/>
              </a:rPr>
              <a:t> data </a:t>
            </a:r>
            <a:r>
              <a:rPr lang="en-US" sz="1200" b="0" i="0" kern="1200" dirty="0" err="1" smtClean="0">
                <a:solidFill>
                  <a:schemeClr val="tx1"/>
                </a:solidFill>
                <a:effectLst/>
                <a:latin typeface="Times New Roman" charset="0"/>
                <a:ea typeface="+mn-ea"/>
                <a:cs typeface="+mn-cs"/>
              </a:rPr>
              <a:t>disimpan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atau</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bagaimana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aplikasi</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tersebut</a:t>
            </a:r>
            <a:r>
              <a:rPr lang="en-US" sz="1200" b="0" i="0" kern="1200" dirty="0" smtClean="0">
                <a:solidFill>
                  <a:schemeClr val="tx1"/>
                </a:solidFill>
                <a:effectLst/>
                <a:latin typeface="Times New Roman" charset="0"/>
                <a:ea typeface="+mn-ea"/>
                <a:cs typeface="+mn-cs"/>
              </a:rPr>
              <a:t> di maintenance, </a:t>
            </a:r>
            <a:r>
              <a:rPr lang="en-US" sz="1200" b="0" i="0" kern="1200" dirty="0" err="1" smtClean="0">
                <a:solidFill>
                  <a:schemeClr val="tx1"/>
                </a:solidFill>
                <a:effectLst/>
                <a:latin typeface="Times New Roman" charset="0"/>
                <a:ea typeface="+mn-ea"/>
                <a:cs typeface="+mn-cs"/>
              </a:rPr>
              <a:t>karena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hal</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tersebut</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merupakan</a:t>
            </a:r>
            <a:r>
              <a:rPr lang="en-US" sz="1200" b="0" i="0" kern="1200" dirty="0" smtClean="0">
                <a:solidFill>
                  <a:schemeClr val="tx1"/>
                </a:solidFill>
                <a:effectLst/>
                <a:latin typeface="Times New Roman" charset="0"/>
                <a:ea typeface="+mn-ea"/>
                <a:cs typeface="+mn-cs"/>
              </a:rPr>
              <a:t> service yang </a:t>
            </a:r>
            <a:r>
              <a:rPr lang="en-US" sz="1200" b="0" i="0" kern="1200" dirty="0" err="1" smtClean="0">
                <a:solidFill>
                  <a:schemeClr val="tx1"/>
                </a:solidFill>
                <a:effectLst/>
                <a:latin typeface="Times New Roman" charset="0"/>
                <a:ea typeface="+mn-ea"/>
                <a:cs typeface="+mn-cs"/>
              </a:rPr>
              <a:t>disediakan</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penyedia</a:t>
            </a:r>
            <a:r>
              <a:rPr lang="en-US" sz="1200" b="0" i="0" kern="1200" dirty="0" smtClean="0">
                <a:solidFill>
                  <a:schemeClr val="tx1"/>
                </a:solidFill>
                <a:effectLst/>
                <a:latin typeface="Times New Roman" charset="0"/>
                <a:ea typeface="+mn-ea"/>
                <a:cs typeface="+mn-cs"/>
              </a:rPr>
              <a:t> </a:t>
            </a:r>
            <a:r>
              <a:rPr lang="en-US" sz="1200" b="0" i="0" kern="1200" dirty="0" err="1" smtClean="0">
                <a:solidFill>
                  <a:schemeClr val="tx1"/>
                </a:solidFill>
                <a:effectLst/>
                <a:latin typeface="Times New Roman" charset="0"/>
                <a:ea typeface="+mn-ea"/>
                <a:cs typeface="+mn-cs"/>
              </a:rPr>
              <a:t>layanan</a:t>
            </a:r>
            <a:r>
              <a:rPr lang="en-US" sz="1200" b="0" i="0" kern="1200" dirty="0" smtClean="0">
                <a:solidFill>
                  <a:schemeClr val="tx1"/>
                </a:solidFill>
                <a:effectLst/>
                <a:latin typeface="Times New Roman" charset="0"/>
                <a:ea typeface="+mn-ea"/>
                <a:cs typeface="+mn-cs"/>
              </a:rPr>
              <a:t> (Dropbox )</a:t>
            </a:r>
            <a:endParaRPr lang="en-US" dirty="0"/>
          </a:p>
        </p:txBody>
      </p:sp>
      <p:sp>
        <p:nvSpPr>
          <p:cNvPr id="4" name="Slide Number Placeholder 3"/>
          <p:cNvSpPr>
            <a:spLocks noGrp="1"/>
          </p:cNvSpPr>
          <p:nvPr>
            <p:ph type="sldNum" sz="quarter" idx="10"/>
          </p:nvPr>
        </p:nvSpPr>
        <p:spPr/>
        <p:txBody>
          <a:bodyPr/>
          <a:lstStyle/>
          <a:p>
            <a:fld id="{B6A77FAF-50D5-45B4-8DA9-D3566624CD31}" type="slidenum">
              <a:rPr lang="en-US" altLang="en-US" smtClean="0"/>
              <a:pPr/>
              <a:t>13</a:t>
            </a:fld>
            <a:endParaRPr lang="en-US" altLang="en-US"/>
          </a:p>
        </p:txBody>
      </p:sp>
    </p:spTree>
    <p:extLst>
      <p:ext uri="{BB962C8B-B14F-4D97-AF65-F5344CB8AC3E}">
        <p14:creationId xmlns:p14="http://schemas.microsoft.com/office/powerpoint/2010/main" val="3256542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09282740"/>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5298328"/>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1017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940980"/>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85584714"/>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949593"/>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660356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032713014"/>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1286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7268925"/>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0653302"/>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35" descr="main"/>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2"/>
          <p:cNvSpPr>
            <a:spLocks noChangeArrowheads="1"/>
          </p:cNvSpPr>
          <p:nvPr userDrawn="1"/>
        </p:nvSpPr>
        <p:spPr bwMode="auto">
          <a:xfrm>
            <a:off x="0" y="6477000"/>
            <a:ext cx="9144000" cy="381000"/>
          </a:xfrm>
          <a:prstGeom prst="rect">
            <a:avLst/>
          </a:prstGeom>
          <a:solidFill>
            <a:srgbClr val="9F0F1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1028" name="Text Box 36"/>
          <p:cNvSpPr txBox="1">
            <a:spLocks noChangeArrowheads="1"/>
          </p:cNvSpPr>
          <p:nvPr userDrawn="1"/>
        </p:nvSpPr>
        <p:spPr bwMode="auto">
          <a:xfrm>
            <a:off x="0" y="6508750"/>
            <a:ext cx="695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600" b="1">
                <a:solidFill>
                  <a:srgbClr val="FFFFFF"/>
                </a:solidFill>
              </a:rPr>
              <a:t>5.</a:t>
            </a:r>
            <a:fld id="{6B0EC6FD-4C6A-4172-B9DB-39892151D4FC}" type="slidenum">
              <a:rPr lang="en-US" altLang="en-US" sz="1600" b="1">
                <a:solidFill>
                  <a:srgbClr val="FFFFFF"/>
                </a:solidFill>
              </a:rPr>
              <a:pPr>
                <a:spcBef>
                  <a:spcPct val="50000"/>
                </a:spcBef>
              </a:pPr>
              <a:t>‹#›</a:t>
            </a:fld>
            <a:endParaRPr lang="en-US" altLang="en-US" sz="1600" b="1">
              <a:solidFill>
                <a:srgbClr val="FFFFFF"/>
              </a:solidFill>
            </a:endParaRPr>
          </a:p>
        </p:txBody>
      </p:sp>
      <p:sp>
        <p:nvSpPr>
          <p:cNvPr id="1029" name="Text Box 37"/>
          <p:cNvSpPr txBox="1">
            <a:spLocks noChangeArrowheads="1"/>
          </p:cNvSpPr>
          <p:nvPr userDrawn="1"/>
        </p:nvSpPr>
        <p:spPr bwMode="auto">
          <a:xfrm>
            <a:off x="7045325" y="6553200"/>
            <a:ext cx="2355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400" b="1">
                <a:solidFill>
                  <a:srgbClr val="FFFFFF"/>
                </a:solidFill>
              </a:rPr>
              <a:t>©</a:t>
            </a:r>
            <a:r>
              <a:rPr lang="en-US" altLang="en-US" sz="1400">
                <a:solidFill>
                  <a:srgbClr val="FFFFFF"/>
                </a:solidFill>
              </a:rPr>
              <a:t> 2007 by Prentice Hall</a:t>
            </a:r>
          </a:p>
        </p:txBody>
      </p:sp>
      <p:sp>
        <p:nvSpPr>
          <p:cNvPr id="1030" name="Text Box 39"/>
          <p:cNvSpPr txBox="1">
            <a:spLocks noChangeArrowheads="1"/>
          </p:cNvSpPr>
          <p:nvPr userDrawn="1"/>
        </p:nvSpPr>
        <p:spPr bwMode="auto">
          <a:xfrm>
            <a:off x="1752600" y="9906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41.m4a"/><Relationship Id="rId7"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audio" Target="../media/media42.m4a"/><Relationship Id="rId5" Type="http://schemas.microsoft.com/office/2007/relationships/media" Target="../media/media42.m4a"/><Relationship Id="rId4" Type="http://schemas.openxmlformats.org/officeDocument/2006/relationships/audio" Target="../media/media41.m4a"/><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4.m4a"/><Relationship Id="rId7"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audio" Target="../media/media45.m4a"/><Relationship Id="rId5" Type="http://schemas.microsoft.com/office/2007/relationships/media" Target="../media/media45.m4a"/><Relationship Id="rId4" Type="http://schemas.openxmlformats.org/officeDocument/2006/relationships/audio" Target="../media/media44.m4a"/></Relationships>
</file>

<file path=ppt/slides/_rels/slide12.xml.rels><?xml version="1.0" encoding="UTF-8" standalone="yes"?>
<Relationships xmlns="http://schemas.openxmlformats.org/package/2006/relationships"><Relationship Id="rId8" Type="http://schemas.openxmlformats.org/officeDocument/2006/relationships/audio" Target="../media/media49.m4a"/><Relationship Id="rId3" Type="http://schemas.microsoft.com/office/2007/relationships/media" Target="../media/media47.m4a"/><Relationship Id="rId7" Type="http://schemas.microsoft.com/office/2007/relationships/media" Target="../media/media49.m4a"/><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audio" Target="../media/media48.m4a"/><Relationship Id="rId5" Type="http://schemas.microsoft.com/office/2007/relationships/media" Target="../media/media48.m4a"/><Relationship Id="rId10" Type="http://schemas.openxmlformats.org/officeDocument/2006/relationships/image" Target="../media/image3.png"/><Relationship Id="rId4" Type="http://schemas.openxmlformats.org/officeDocument/2006/relationships/audio" Target="../media/media47.m4a"/><Relationship Id="rId9"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audio" Target="../media/media53.m4a"/><Relationship Id="rId13" Type="http://schemas.microsoft.com/office/2007/relationships/media" Target="../media/media56.m4a"/><Relationship Id="rId3" Type="http://schemas.microsoft.com/office/2007/relationships/media" Target="../media/media51.m4a"/><Relationship Id="rId7" Type="http://schemas.microsoft.com/office/2007/relationships/media" Target="../media/media53.m4a"/><Relationship Id="rId12" Type="http://schemas.openxmlformats.org/officeDocument/2006/relationships/audio" Target="../media/media55.m4a"/><Relationship Id="rId17" Type="http://schemas.openxmlformats.org/officeDocument/2006/relationships/image" Target="../media/image3.png"/><Relationship Id="rId2" Type="http://schemas.openxmlformats.org/officeDocument/2006/relationships/audio" Target="../media/media50.m4a"/><Relationship Id="rId16" Type="http://schemas.openxmlformats.org/officeDocument/2006/relationships/notesSlide" Target="../notesSlides/notesSlide4.xml"/><Relationship Id="rId1" Type="http://schemas.microsoft.com/office/2007/relationships/media" Target="../media/media50.m4a"/><Relationship Id="rId6" Type="http://schemas.openxmlformats.org/officeDocument/2006/relationships/audio" Target="../media/media52.m4a"/><Relationship Id="rId11" Type="http://schemas.microsoft.com/office/2007/relationships/media" Target="../media/media55.m4a"/><Relationship Id="rId5" Type="http://schemas.microsoft.com/office/2007/relationships/media" Target="../media/media52.m4a"/><Relationship Id="rId15" Type="http://schemas.openxmlformats.org/officeDocument/2006/relationships/slideLayout" Target="../slideLayouts/slideLayout7.xml"/><Relationship Id="rId10" Type="http://schemas.openxmlformats.org/officeDocument/2006/relationships/audio" Target="../media/media54.m4a"/><Relationship Id="rId4" Type="http://schemas.openxmlformats.org/officeDocument/2006/relationships/audio" Target="../media/media51.m4a"/><Relationship Id="rId9" Type="http://schemas.microsoft.com/office/2007/relationships/media" Target="../media/media54.m4a"/><Relationship Id="rId14" Type="http://schemas.openxmlformats.org/officeDocument/2006/relationships/audio" Target="../media/media56.m4a"/></Relationships>
</file>

<file path=ppt/slides/_rels/slide14.xml.rels><?xml version="1.0" encoding="UTF-8" standalone="yes"?>
<Relationships xmlns="http://schemas.openxmlformats.org/package/2006/relationships"><Relationship Id="rId3" Type="http://schemas.microsoft.com/office/2007/relationships/media" Target="../media/media58.m4a"/><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3.png"/><Relationship Id="rId5" Type="http://schemas.openxmlformats.org/officeDocument/2006/relationships/slideLayout" Target="../slideLayouts/slideLayout7.xml"/><Relationship Id="rId4" Type="http://schemas.openxmlformats.org/officeDocument/2006/relationships/audio" Target="../media/media58.m4a"/></Relationships>
</file>

<file path=ppt/slides/_rels/slide15.xml.rels><?xml version="1.0" encoding="UTF-8" standalone="yes"?>
<Relationships xmlns="http://schemas.openxmlformats.org/package/2006/relationships"><Relationship Id="rId3" Type="http://schemas.microsoft.com/office/2007/relationships/media" Target="../media/media60.m4a"/><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png"/><Relationship Id="rId5" Type="http://schemas.openxmlformats.org/officeDocument/2006/relationships/slideLayout" Target="../slideLayouts/slideLayout7.xml"/><Relationship Id="rId4" Type="http://schemas.openxmlformats.org/officeDocument/2006/relationships/audio" Target="../media/media60.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audio" Target="../media/media5.m4a"/><Relationship Id="rId3" Type="http://schemas.microsoft.com/office/2007/relationships/media" Target="../media/media3.m4a"/><Relationship Id="rId7" Type="http://schemas.microsoft.com/office/2007/relationships/media" Target="../media/media5.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openxmlformats.org/officeDocument/2006/relationships/image" Target="../media/image3.png"/><Relationship Id="rId5" Type="http://schemas.microsoft.com/office/2007/relationships/media" Target="../media/media4.m4a"/><Relationship Id="rId10" Type="http://schemas.openxmlformats.org/officeDocument/2006/relationships/notesSlide" Target="../notesSlides/notesSlide2.xml"/><Relationship Id="rId4" Type="http://schemas.openxmlformats.org/officeDocument/2006/relationships/audio" Target="../media/media3.m4a"/><Relationship Id="rId9"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media9.m4a"/><Relationship Id="rId3" Type="http://schemas.microsoft.com/office/2007/relationships/media" Target="../media/media7.m4a"/><Relationship Id="rId7" Type="http://schemas.microsoft.com/office/2007/relationships/media" Target="../media/media9.m4a"/><Relationship Id="rId12"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11" Type="http://schemas.openxmlformats.org/officeDocument/2006/relationships/slideLayout" Target="../slideLayouts/slideLayout7.xml"/><Relationship Id="rId5" Type="http://schemas.microsoft.com/office/2007/relationships/media" Target="../media/media8.m4a"/><Relationship Id="rId10" Type="http://schemas.openxmlformats.org/officeDocument/2006/relationships/audio" Target="../media/media10.m4a"/><Relationship Id="rId4" Type="http://schemas.openxmlformats.org/officeDocument/2006/relationships/audio" Target="../media/media7.m4a"/><Relationship Id="rId9" Type="http://schemas.microsoft.com/office/2007/relationships/media" Target="../media/media10.m4a"/></Relationships>
</file>

<file path=ppt/slides/_rels/slide4.xml.rels><?xml version="1.0" encoding="UTF-8" standalone="yes"?>
<Relationships xmlns="http://schemas.openxmlformats.org/package/2006/relationships"><Relationship Id="rId8" Type="http://schemas.openxmlformats.org/officeDocument/2006/relationships/audio" Target="../media/media14.m4a"/><Relationship Id="rId13" Type="http://schemas.microsoft.com/office/2007/relationships/media" Target="../media/media17.m4a"/><Relationship Id="rId18" Type="http://schemas.openxmlformats.org/officeDocument/2006/relationships/audio" Target="../media/media19.m4a"/><Relationship Id="rId3" Type="http://schemas.microsoft.com/office/2007/relationships/media" Target="../media/media12.m4a"/><Relationship Id="rId21" Type="http://schemas.openxmlformats.org/officeDocument/2006/relationships/image" Target="../media/image3.png"/><Relationship Id="rId7" Type="http://schemas.microsoft.com/office/2007/relationships/media" Target="../media/media14.m4a"/><Relationship Id="rId12" Type="http://schemas.openxmlformats.org/officeDocument/2006/relationships/audio" Target="../media/media16.m4a"/><Relationship Id="rId17" Type="http://schemas.microsoft.com/office/2007/relationships/media" Target="../media/media19.m4a"/><Relationship Id="rId2" Type="http://schemas.openxmlformats.org/officeDocument/2006/relationships/audio" Target="../media/media11.m4a"/><Relationship Id="rId16" Type="http://schemas.openxmlformats.org/officeDocument/2006/relationships/audio" Target="../media/media18.m4a"/><Relationship Id="rId20" Type="http://schemas.openxmlformats.org/officeDocument/2006/relationships/notesSlide" Target="../notesSlides/notesSlide3.xml"/><Relationship Id="rId1" Type="http://schemas.microsoft.com/office/2007/relationships/media" Target="../media/media11.m4a"/><Relationship Id="rId6" Type="http://schemas.openxmlformats.org/officeDocument/2006/relationships/audio" Target="../media/media13.m4a"/><Relationship Id="rId11" Type="http://schemas.microsoft.com/office/2007/relationships/media" Target="../media/media16.m4a"/><Relationship Id="rId5" Type="http://schemas.microsoft.com/office/2007/relationships/media" Target="../media/media13.m4a"/><Relationship Id="rId15" Type="http://schemas.microsoft.com/office/2007/relationships/media" Target="../media/media18.m4a"/><Relationship Id="rId10" Type="http://schemas.openxmlformats.org/officeDocument/2006/relationships/audio" Target="../media/media15.m4a"/><Relationship Id="rId19" Type="http://schemas.openxmlformats.org/officeDocument/2006/relationships/slideLayout" Target="../slideLayouts/slideLayout7.xml"/><Relationship Id="rId4" Type="http://schemas.openxmlformats.org/officeDocument/2006/relationships/audio" Target="../media/media12.m4a"/><Relationship Id="rId9" Type="http://schemas.microsoft.com/office/2007/relationships/media" Target="../media/media15.m4a"/><Relationship Id="rId14" Type="http://schemas.openxmlformats.org/officeDocument/2006/relationships/audio" Target="../media/media17.m4a"/><Relationship Id="rId22"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audio" Target="../media/media23.m4a"/><Relationship Id="rId13" Type="http://schemas.openxmlformats.org/officeDocument/2006/relationships/slideLayout" Target="../slideLayouts/slideLayout7.xml"/><Relationship Id="rId3" Type="http://schemas.microsoft.com/office/2007/relationships/media" Target="../media/media21.m4a"/><Relationship Id="rId7" Type="http://schemas.microsoft.com/office/2007/relationships/media" Target="../media/media23.m4a"/><Relationship Id="rId12" Type="http://schemas.openxmlformats.org/officeDocument/2006/relationships/audio" Target="../media/media25.m4a"/><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media22.m4a"/><Relationship Id="rId11" Type="http://schemas.microsoft.com/office/2007/relationships/media" Target="../media/media25.m4a"/><Relationship Id="rId5" Type="http://schemas.microsoft.com/office/2007/relationships/media" Target="../media/media22.m4a"/><Relationship Id="rId15" Type="http://schemas.openxmlformats.org/officeDocument/2006/relationships/image" Target="../media/image3.png"/><Relationship Id="rId10" Type="http://schemas.openxmlformats.org/officeDocument/2006/relationships/audio" Target="../media/media24.m4a"/><Relationship Id="rId4" Type="http://schemas.openxmlformats.org/officeDocument/2006/relationships/audio" Target="../media/media21.m4a"/><Relationship Id="rId9" Type="http://schemas.microsoft.com/office/2007/relationships/media" Target="../media/media24.m4a"/><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slideLayout" Target="../slideLayouts/slideLayout7.xml"/><Relationship Id="rId4" Type="http://schemas.openxmlformats.org/officeDocument/2006/relationships/audio" Target="../media/media27.m4a"/></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9.m4a"/><Relationship Id="rId7"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audio" Target="../media/media30.m4a"/><Relationship Id="rId5" Type="http://schemas.microsoft.com/office/2007/relationships/media" Target="../media/media30.m4a"/><Relationship Id="rId4" Type="http://schemas.openxmlformats.org/officeDocument/2006/relationships/audio" Target="../media/media29.m4a"/><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audio" Target="../media/media35.m4a"/><Relationship Id="rId13" Type="http://schemas.microsoft.com/office/2007/relationships/media" Target="../media/media38.m4a"/><Relationship Id="rId18" Type="http://schemas.openxmlformats.org/officeDocument/2006/relationships/image" Target="../media/image3.png"/><Relationship Id="rId3" Type="http://schemas.microsoft.com/office/2007/relationships/media" Target="../media/media33.m4a"/><Relationship Id="rId7" Type="http://schemas.microsoft.com/office/2007/relationships/media" Target="../media/media35.m4a"/><Relationship Id="rId12" Type="http://schemas.openxmlformats.org/officeDocument/2006/relationships/audio" Target="../media/media37.m4a"/><Relationship Id="rId17" Type="http://schemas.openxmlformats.org/officeDocument/2006/relationships/slideLayout" Target="../slideLayouts/slideLayout7.xml"/><Relationship Id="rId2" Type="http://schemas.openxmlformats.org/officeDocument/2006/relationships/audio" Target="../media/media32.m4a"/><Relationship Id="rId16" Type="http://schemas.openxmlformats.org/officeDocument/2006/relationships/audio" Target="../media/media39.m4a"/><Relationship Id="rId1" Type="http://schemas.microsoft.com/office/2007/relationships/media" Target="../media/media32.m4a"/><Relationship Id="rId6" Type="http://schemas.openxmlformats.org/officeDocument/2006/relationships/audio" Target="../media/media34.m4a"/><Relationship Id="rId11" Type="http://schemas.microsoft.com/office/2007/relationships/media" Target="../media/media37.m4a"/><Relationship Id="rId5" Type="http://schemas.microsoft.com/office/2007/relationships/media" Target="../media/media34.m4a"/><Relationship Id="rId15" Type="http://schemas.microsoft.com/office/2007/relationships/media" Target="../media/media39.m4a"/><Relationship Id="rId10" Type="http://schemas.openxmlformats.org/officeDocument/2006/relationships/audio" Target="../media/media36.m4a"/><Relationship Id="rId4" Type="http://schemas.openxmlformats.org/officeDocument/2006/relationships/audio" Target="../media/media33.m4a"/><Relationship Id="rId9" Type="http://schemas.microsoft.com/office/2007/relationships/media" Target="../media/media36.m4a"/><Relationship Id="rId14" Type="http://schemas.openxmlformats.org/officeDocument/2006/relationships/audio" Target="../media/media3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191000" y="127000"/>
            <a:ext cx="600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a:spAutoFit/>
          </a:bodyPr>
          <a:lstStyle/>
          <a:p>
            <a:pPr algn="ctr" eaLnBrk="0" hangingPunct="0">
              <a:spcBef>
                <a:spcPct val="50000"/>
              </a:spcBef>
              <a:defRPr/>
            </a:pPr>
            <a:r>
              <a:rPr lang="en-US" sz="4400" b="1">
                <a:effectLst>
                  <a:outerShdw blurRad="38100" dist="38100" dir="2700000" algn="tl">
                    <a:srgbClr val="C0C0C0"/>
                  </a:outerShdw>
                </a:effectLst>
                <a:latin typeface="Arial" charset="0"/>
              </a:rPr>
              <a:t>5</a:t>
            </a:r>
            <a:endParaRPr lang="en-US" sz="4400">
              <a:effectLst>
                <a:outerShdw blurRad="38100" dist="38100" dir="2700000" algn="tl">
                  <a:srgbClr val="C0C0C0"/>
                </a:outerShdw>
              </a:effectLst>
              <a:latin typeface="Arial" charset="0"/>
            </a:endParaRPr>
          </a:p>
        </p:txBody>
      </p:sp>
      <p:sp>
        <p:nvSpPr>
          <p:cNvPr id="2051" name="Text Box 3"/>
          <p:cNvSpPr txBox="1">
            <a:spLocks noChangeArrowheads="1"/>
          </p:cNvSpPr>
          <p:nvPr/>
        </p:nvSpPr>
        <p:spPr bwMode="auto">
          <a:xfrm>
            <a:off x="2078038" y="165100"/>
            <a:ext cx="21605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sz="4000" b="1">
                <a:effectLst>
                  <a:outerShdw blurRad="38100" dist="38100" dir="2700000" algn="tl">
                    <a:srgbClr val="C0C0C0"/>
                  </a:outerShdw>
                </a:effectLst>
                <a:latin typeface="Arial" charset="0"/>
              </a:rPr>
              <a:t>Chapter</a:t>
            </a:r>
            <a:r>
              <a:rPr lang="en-US" sz="1600" b="1">
                <a:solidFill>
                  <a:srgbClr val="9F0F10"/>
                </a:solidFill>
                <a:effectLst>
                  <a:outerShdw blurRad="38100" dist="38100" dir="2700000" algn="tl">
                    <a:srgbClr val="C0C0C0"/>
                  </a:outerShdw>
                </a:effectLst>
                <a:latin typeface="Arial" charset="0"/>
              </a:rPr>
              <a:t> </a:t>
            </a:r>
          </a:p>
        </p:txBody>
      </p:sp>
      <p:sp>
        <p:nvSpPr>
          <p:cNvPr id="2052" name="Text Box 4"/>
          <p:cNvSpPr txBox="1">
            <a:spLocks noChangeArrowheads="1"/>
          </p:cNvSpPr>
          <p:nvPr/>
        </p:nvSpPr>
        <p:spPr bwMode="auto">
          <a:xfrm>
            <a:off x="1524000" y="2851150"/>
            <a:ext cx="6248400" cy="21018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defRPr/>
            </a:pPr>
            <a:r>
              <a:rPr lang="en-US" sz="4400" b="1">
                <a:effectLst>
                  <a:outerShdw blurRad="38100" dist="38100" dir="2700000" algn="tl">
                    <a:srgbClr val="C0C0C0"/>
                  </a:outerShdw>
                </a:effectLst>
                <a:latin typeface="Arial" charset="0"/>
                <a:cs typeface="Times New Roman" charset="0"/>
              </a:rPr>
              <a:t>IT Infrastructure and Emerging Technologies</a:t>
            </a:r>
            <a:endParaRPr lang="en-US" sz="4400" b="1">
              <a:effectLst>
                <a:outerShdw blurRad="38100" dist="38100" dir="2700000" algn="tl">
                  <a:srgbClr val="C0C0C0"/>
                </a:outerShdw>
              </a:effectLst>
              <a:latin typeface="Arial" charset="0"/>
            </a:endParaRPr>
          </a:p>
        </p:txBody>
      </p:sp>
      <p:grpSp>
        <p:nvGrpSpPr>
          <p:cNvPr id="2053" name="Group 12"/>
          <p:cNvGrpSpPr>
            <a:grpSpLocks/>
          </p:cNvGrpSpPr>
          <p:nvPr/>
        </p:nvGrpSpPr>
        <p:grpSpPr bwMode="auto">
          <a:xfrm>
            <a:off x="1676400" y="1905000"/>
            <a:ext cx="5867400" cy="0"/>
            <a:chOff x="768" y="3408"/>
            <a:chExt cx="3696" cy="0"/>
          </a:xfrm>
        </p:grpSpPr>
        <p:sp>
          <p:nvSpPr>
            <p:cNvPr id="2054" name="Line 8"/>
            <p:cNvSpPr>
              <a:spLocks noChangeShapeType="1"/>
            </p:cNvSpPr>
            <p:nvPr/>
          </p:nvSpPr>
          <p:spPr bwMode="auto">
            <a:xfrm>
              <a:off x="768" y="3408"/>
              <a:ext cx="816" cy="0"/>
            </a:xfrm>
            <a:prstGeom prst="line">
              <a:avLst/>
            </a:prstGeom>
            <a:noFill/>
            <a:ln w="127000">
              <a:solidFill>
                <a:srgbClr val="9F0F1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 name="Line 9"/>
            <p:cNvSpPr>
              <a:spLocks noChangeShapeType="1"/>
            </p:cNvSpPr>
            <p:nvPr/>
          </p:nvSpPr>
          <p:spPr bwMode="auto">
            <a:xfrm>
              <a:off x="1728" y="3408"/>
              <a:ext cx="816" cy="0"/>
            </a:xfrm>
            <a:prstGeom prst="line">
              <a:avLst/>
            </a:prstGeom>
            <a:noFill/>
            <a:ln w="1270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 name="Line 10"/>
            <p:cNvSpPr>
              <a:spLocks noChangeShapeType="1"/>
            </p:cNvSpPr>
            <p:nvPr/>
          </p:nvSpPr>
          <p:spPr bwMode="auto">
            <a:xfrm>
              <a:off x="2688" y="3408"/>
              <a:ext cx="816" cy="0"/>
            </a:xfrm>
            <a:prstGeom prst="line">
              <a:avLst/>
            </a:prstGeom>
            <a:noFill/>
            <a:ln w="1270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 name="Line 11"/>
            <p:cNvSpPr>
              <a:spLocks noChangeShapeType="1"/>
            </p:cNvSpPr>
            <p:nvPr/>
          </p:nvSpPr>
          <p:spPr bwMode="auto">
            <a:xfrm>
              <a:off x="3648" y="3408"/>
              <a:ext cx="816" cy="0"/>
            </a:xfrm>
            <a:prstGeom prst="line">
              <a:avLst/>
            </a:prstGeom>
            <a:noFill/>
            <a:ln w="1270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62484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209800" y="1066800"/>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Komponen infrastruktur</a:t>
            </a:r>
          </a:p>
        </p:txBody>
      </p:sp>
      <p:sp>
        <p:nvSpPr>
          <p:cNvPr id="116740"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6666" b="7778"/>
          <a:stretch/>
        </p:blipFill>
        <p:spPr>
          <a:xfrm>
            <a:off x="1479176" y="1600200"/>
            <a:ext cx="6450249" cy="480812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 y="5798726"/>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 y="5189126"/>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11306" y="4579526"/>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23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8069"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981200" y="1066800"/>
            <a:ext cx="55626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t>Tren Platform Perangkat Keras Saat Ini</a:t>
            </a:r>
            <a:endParaRPr lang="en-US" altLang="en-US" sz="1600" b="1">
              <a:cs typeface="Times New Roman" panose="02020603050405020304" pitchFamily="18" charset="0"/>
            </a:endParaRPr>
          </a:p>
        </p:txBody>
      </p:sp>
      <p:sp>
        <p:nvSpPr>
          <p:cNvPr id="117763" name="Rectangle 3"/>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9250" indent="-349250">
              <a:buFont typeface="+mj-lt"/>
              <a:buAutoNum type="arabicPeriod"/>
              <a:defRPr/>
            </a:pPr>
            <a:r>
              <a:rPr lang="en-US" b="1" dirty="0">
                <a:latin typeface="Arial" charset="0"/>
              </a:rPr>
              <a:t>Platform digital Mobile</a:t>
            </a:r>
            <a:endParaRPr lang="en-US" dirty="0">
              <a:latin typeface="Arial" charset="0"/>
            </a:endParaRPr>
          </a:p>
          <a:p>
            <a:pPr marL="355600">
              <a:defRPr/>
            </a:pPr>
            <a:r>
              <a:rPr lang="en-US" sz="1800" dirty="0">
                <a:latin typeface="Arial" charset="0"/>
              </a:rPr>
              <a:t>Smartphone </a:t>
            </a:r>
            <a:r>
              <a:rPr lang="en-US" sz="1800" dirty="0" err="1">
                <a:latin typeface="Arial" charset="0"/>
              </a:rPr>
              <a:t>dan</a:t>
            </a:r>
            <a:r>
              <a:rPr lang="en-US" sz="1800" dirty="0">
                <a:latin typeface="Arial" charset="0"/>
              </a:rPr>
              <a:t> </a:t>
            </a:r>
            <a:r>
              <a:rPr lang="en-US" sz="1800" dirty="0" err="1">
                <a:latin typeface="Arial" charset="0"/>
              </a:rPr>
              <a:t>komputer</a:t>
            </a:r>
            <a:r>
              <a:rPr lang="en-US" sz="1800" dirty="0">
                <a:latin typeface="Arial" charset="0"/>
              </a:rPr>
              <a:t> tablet </a:t>
            </a:r>
            <a:r>
              <a:rPr lang="en-US" sz="1800" dirty="0" err="1">
                <a:latin typeface="Arial" charset="0"/>
              </a:rPr>
              <a:t>menjadi</a:t>
            </a:r>
            <a:r>
              <a:rPr lang="en-US" sz="1800" dirty="0">
                <a:latin typeface="Arial" charset="0"/>
              </a:rPr>
              <a:t> </a:t>
            </a:r>
            <a:r>
              <a:rPr lang="en-US" sz="1800" dirty="0" err="1">
                <a:latin typeface="Arial" charset="0"/>
              </a:rPr>
              <a:t>begitu</a:t>
            </a:r>
            <a:r>
              <a:rPr lang="en-US" sz="1800" dirty="0">
                <a:latin typeface="Arial" charset="0"/>
              </a:rPr>
              <a:t> </a:t>
            </a:r>
            <a:r>
              <a:rPr lang="en-US" sz="1800" dirty="0" err="1">
                <a:latin typeface="Arial" charset="0"/>
              </a:rPr>
              <a:t>penting</a:t>
            </a:r>
            <a:r>
              <a:rPr lang="en-US" sz="1800" dirty="0">
                <a:latin typeface="Arial" charset="0"/>
              </a:rPr>
              <a:t> </a:t>
            </a:r>
            <a:r>
              <a:rPr lang="en-US" sz="1800" dirty="0" err="1">
                <a:latin typeface="Arial" charset="0"/>
              </a:rPr>
              <a:t>dalam</a:t>
            </a:r>
            <a:r>
              <a:rPr lang="en-US" sz="1800" dirty="0">
                <a:latin typeface="Arial" charset="0"/>
              </a:rPr>
              <a:t> </a:t>
            </a:r>
            <a:r>
              <a:rPr lang="en-US" sz="1800" dirty="0" err="1">
                <a:latin typeface="Arial" charset="0"/>
              </a:rPr>
              <a:t>mengakses</a:t>
            </a:r>
            <a:r>
              <a:rPr lang="en-US" sz="1800" dirty="0">
                <a:latin typeface="Arial" charset="0"/>
              </a:rPr>
              <a:t> internet. </a:t>
            </a:r>
            <a:r>
              <a:rPr lang="en-US" sz="1800" dirty="0" err="1">
                <a:latin typeface="Arial" charset="0"/>
              </a:rPr>
              <a:t>Perangkat-perangkat</a:t>
            </a:r>
            <a:r>
              <a:rPr lang="en-US" sz="1800" dirty="0">
                <a:latin typeface="Arial" charset="0"/>
              </a:rPr>
              <a:t> </a:t>
            </a:r>
            <a:r>
              <a:rPr lang="en-US" sz="1800" dirty="0" err="1">
                <a:latin typeface="Arial" charset="0"/>
              </a:rPr>
              <a:t>tersebut</a:t>
            </a:r>
            <a:r>
              <a:rPr lang="en-US" sz="1800" dirty="0">
                <a:latin typeface="Arial" charset="0"/>
              </a:rPr>
              <a:t> </a:t>
            </a:r>
            <a:r>
              <a:rPr lang="en-US" sz="1800" dirty="0" err="1">
                <a:latin typeface="Arial" charset="0"/>
              </a:rPr>
              <a:t>semakin</a:t>
            </a:r>
            <a:r>
              <a:rPr lang="en-US" sz="1800" dirty="0">
                <a:latin typeface="Arial" charset="0"/>
              </a:rPr>
              <a:t> </a:t>
            </a:r>
            <a:r>
              <a:rPr lang="en-US" sz="1800" dirty="0" err="1">
                <a:latin typeface="Arial" charset="0"/>
              </a:rPr>
              <a:t>banyak</a:t>
            </a:r>
            <a:r>
              <a:rPr lang="en-US" sz="1800" dirty="0">
                <a:latin typeface="Arial" charset="0"/>
              </a:rPr>
              <a:t> </a:t>
            </a:r>
            <a:r>
              <a:rPr lang="en-US" sz="1800" dirty="0" err="1">
                <a:latin typeface="Arial" charset="0"/>
              </a:rPr>
              <a:t>digunakan</a:t>
            </a:r>
            <a:r>
              <a:rPr lang="en-US" sz="1800" dirty="0">
                <a:latin typeface="Arial" charset="0"/>
              </a:rPr>
              <a:t> </a:t>
            </a:r>
            <a:r>
              <a:rPr lang="en-US" sz="1800" dirty="0" err="1">
                <a:latin typeface="Arial" charset="0"/>
              </a:rPr>
              <a:t>untuk</a:t>
            </a:r>
            <a:r>
              <a:rPr lang="en-US" sz="1800" dirty="0">
                <a:latin typeface="Arial" charset="0"/>
              </a:rPr>
              <a:t> </a:t>
            </a:r>
            <a:r>
              <a:rPr lang="en-US" sz="1800" dirty="0" err="1">
                <a:latin typeface="Arial" charset="0"/>
              </a:rPr>
              <a:t>tujuan</a:t>
            </a:r>
            <a:r>
              <a:rPr lang="en-US" sz="1800" dirty="0">
                <a:latin typeface="Arial" charset="0"/>
              </a:rPr>
              <a:t> </a:t>
            </a:r>
            <a:r>
              <a:rPr lang="en-US" sz="1800" dirty="0" err="1">
                <a:latin typeface="Arial" charset="0"/>
              </a:rPr>
              <a:t>komputasi</a:t>
            </a:r>
            <a:r>
              <a:rPr lang="en-US" sz="1800" dirty="0">
                <a:latin typeface="Arial" charset="0"/>
              </a:rPr>
              <a:t> </a:t>
            </a:r>
            <a:r>
              <a:rPr lang="en-US" sz="1800" dirty="0" err="1">
                <a:latin typeface="Arial" charset="0"/>
              </a:rPr>
              <a:t>organisasi</a:t>
            </a:r>
            <a:r>
              <a:rPr lang="en-US" sz="1800" dirty="0">
                <a:latin typeface="Arial" charset="0"/>
              </a:rPr>
              <a:t> </a:t>
            </a:r>
            <a:r>
              <a:rPr lang="en-US" sz="1800" dirty="0" err="1">
                <a:latin typeface="Arial" charset="0"/>
              </a:rPr>
              <a:t>bisnis</a:t>
            </a:r>
            <a:r>
              <a:rPr lang="en-US" sz="1800" dirty="0">
                <a:latin typeface="Arial" charset="0"/>
              </a:rPr>
              <a:t> </a:t>
            </a:r>
            <a:r>
              <a:rPr lang="en-US" sz="1800" dirty="0" err="1">
                <a:latin typeface="Arial" charset="0"/>
              </a:rPr>
              <a:t>seperti</a:t>
            </a:r>
            <a:r>
              <a:rPr lang="en-US" sz="1800" dirty="0">
                <a:latin typeface="Arial" charset="0"/>
              </a:rPr>
              <a:t> </a:t>
            </a:r>
            <a:r>
              <a:rPr lang="en-US" sz="1800" dirty="0" err="1">
                <a:latin typeface="Arial" charset="0"/>
              </a:rPr>
              <a:t>aplikasi</a:t>
            </a:r>
            <a:r>
              <a:rPr lang="en-US" sz="1800" dirty="0">
                <a:latin typeface="Arial" charset="0"/>
              </a:rPr>
              <a:t> </a:t>
            </a:r>
            <a:r>
              <a:rPr lang="en-US" sz="1800" dirty="0" err="1">
                <a:latin typeface="Arial" charset="0"/>
              </a:rPr>
              <a:t>pelanggan</a:t>
            </a:r>
            <a:r>
              <a:rPr lang="en-US" sz="1800" dirty="0">
                <a:latin typeface="Arial" charset="0"/>
              </a:rPr>
              <a:t>. </a:t>
            </a:r>
            <a:r>
              <a:rPr lang="en-US" sz="1800" dirty="0" err="1">
                <a:latin typeface="Arial" charset="0"/>
              </a:rPr>
              <a:t>Sebagai</a:t>
            </a:r>
            <a:r>
              <a:rPr lang="en-US" sz="1800" dirty="0">
                <a:latin typeface="Arial" charset="0"/>
              </a:rPr>
              <a:t> </a:t>
            </a:r>
            <a:r>
              <a:rPr lang="en-US" sz="1800" dirty="0" err="1">
                <a:latin typeface="Arial" charset="0"/>
              </a:rPr>
              <a:t>contoh</a:t>
            </a:r>
            <a:r>
              <a:rPr lang="en-US" sz="1800" dirty="0">
                <a:latin typeface="Arial" charset="0"/>
              </a:rPr>
              <a:t>, senior </a:t>
            </a:r>
            <a:r>
              <a:rPr lang="en-US" sz="1800" dirty="0" err="1">
                <a:latin typeface="Arial" charset="0"/>
              </a:rPr>
              <a:t>eksekutif</a:t>
            </a:r>
            <a:r>
              <a:rPr lang="en-US" sz="1800" dirty="0">
                <a:latin typeface="Arial" charset="0"/>
              </a:rPr>
              <a:t> di General Motors </a:t>
            </a:r>
            <a:r>
              <a:rPr lang="en-US" sz="1800" dirty="0" err="1">
                <a:latin typeface="Arial" charset="0"/>
              </a:rPr>
              <a:t>menggunakan</a:t>
            </a:r>
            <a:r>
              <a:rPr lang="en-US" sz="1800" dirty="0">
                <a:latin typeface="Arial" charset="0"/>
              </a:rPr>
              <a:t> </a:t>
            </a:r>
            <a:r>
              <a:rPr lang="en-US" sz="1800" dirty="0" err="1">
                <a:latin typeface="Arial" charset="0"/>
              </a:rPr>
              <a:t>aplikasi</a:t>
            </a:r>
            <a:r>
              <a:rPr lang="en-US" sz="1800" dirty="0">
                <a:latin typeface="Arial" charset="0"/>
              </a:rPr>
              <a:t> smartphone </a:t>
            </a:r>
            <a:r>
              <a:rPr lang="en-US" sz="1800" dirty="0" err="1">
                <a:latin typeface="Arial" charset="0"/>
              </a:rPr>
              <a:t>untuk</a:t>
            </a:r>
            <a:r>
              <a:rPr lang="en-US" sz="1800" dirty="0">
                <a:latin typeface="Arial" charset="0"/>
              </a:rPr>
              <a:t> </a:t>
            </a:r>
            <a:r>
              <a:rPr lang="en-US" sz="1800" dirty="0" err="1">
                <a:latin typeface="Arial" charset="0"/>
              </a:rPr>
              <a:t>menggali</a:t>
            </a:r>
            <a:r>
              <a:rPr lang="en-US" sz="1800" dirty="0">
                <a:latin typeface="Arial" charset="0"/>
              </a:rPr>
              <a:t> </a:t>
            </a:r>
            <a:r>
              <a:rPr lang="en-US" sz="1800" dirty="0" err="1">
                <a:latin typeface="Arial" charset="0"/>
              </a:rPr>
              <a:t>informasi</a:t>
            </a:r>
            <a:r>
              <a:rPr lang="en-US" sz="1800" dirty="0">
                <a:latin typeface="Arial" charset="0"/>
              </a:rPr>
              <a:t> </a:t>
            </a:r>
            <a:r>
              <a:rPr lang="en-US" sz="1800" dirty="0" err="1">
                <a:latin typeface="Arial" charset="0"/>
              </a:rPr>
              <a:t>penjualan</a:t>
            </a:r>
            <a:r>
              <a:rPr lang="en-US" sz="1800" dirty="0">
                <a:latin typeface="Arial" charset="0"/>
              </a:rPr>
              <a:t> </a:t>
            </a:r>
            <a:r>
              <a:rPr lang="en-US" sz="1800" dirty="0" err="1">
                <a:latin typeface="Arial" charset="0"/>
              </a:rPr>
              <a:t>kendaraan</a:t>
            </a:r>
            <a:r>
              <a:rPr lang="en-US" sz="1800" dirty="0">
                <a:latin typeface="Arial" charset="0"/>
              </a:rPr>
              <a:t>, </a:t>
            </a:r>
            <a:r>
              <a:rPr lang="en-US" sz="1800" dirty="0" err="1">
                <a:latin typeface="Arial" charset="0"/>
              </a:rPr>
              <a:t>kinerja</a:t>
            </a:r>
            <a:r>
              <a:rPr lang="en-US" sz="1800" dirty="0">
                <a:latin typeface="Arial" charset="0"/>
              </a:rPr>
              <a:t> </a:t>
            </a:r>
            <a:r>
              <a:rPr lang="en-US" sz="1800" dirty="0" err="1">
                <a:latin typeface="Arial" charset="0"/>
              </a:rPr>
              <a:t>finansial</a:t>
            </a:r>
            <a:r>
              <a:rPr lang="en-US" sz="1800" dirty="0">
                <a:latin typeface="Arial" charset="0"/>
              </a:rPr>
              <a:t>, </a:t>
            </a:r>
            <a:r>
              <a:rPr lang="en-US" sz="1800" dirty="0" err="1">
                <a:latin typeface="Arial" charset="0"/>
              </a:rPr>
              <a:t>matriks</a:t>
            </a:r>
            <a:r>
              <a:rPr lang="en-US" sz="1800" dirty="0">
                <a:latin typeface="Arial" charset="0"/>
              </a:rPr>
              <a:t> </a:t>
            </a:r>
            <a:r>
              <a:rPr lang="en-US" sz="1800" dirty="0" err="1">
                <a:latin typeface="Arial" charset="0"/>
              </a:rPr>
              <a:t>produksi</a:t>
            </a:r>
            <a:r>
              <a:rPr lang="en-US" sz="1800" dirty="0">
                <a:latin typeface="Arial" charset="0"/>
              </a:rPr>
              <a:t> </a:t>
            </a:r>
            <a:r>
              <a:rPr lang="en-US" sz="1800" dirty="0" err="1">
                <a:latin typeface="Arial" charset="0"/>
              </a:rPr>
              <a:t>serta</a:t>
            </a:r>
            <a:r>
              <a:rPr lang="en-US" sz="1800" dirty="0">
                <a:latin typeface="Arial" charset="0"/>
              </a:rPr>
              <a:t> status </a:t>
            </a:r>
            <a:r>
              <a:rPr lang="en-US" sz="1800" dirty="0" err="1">
                <a:latin typeface="Arial" charset="0"/>
              </a:rPr>
              <a:t>manajemen</a:t>
            </a:r>
            <a:r>
              <a:rPr lang="en-US" sz="1800" dirty="0">
                <a:latin typeface="Arial" charset="0"/>
              </a:rPr>
              <a:t>.</a:t>
            </a:r>
          </a:p>
          <a:p>
            <a:pPr marL="355600">
              <a:defRPr/>
            </a:pPr>
            <a:endParaRPr lang="en-US" sz="1800" dirty="0">
              <a:latin typeface="Arial" charset="0"/>
            </a:endParaRPr>
          </a:p>
          <a:p>
            <a:pPr marL="349250" indent="-349250">
              <a:buFont typeface="+mj-lt"/>
              <a:buAutoNum type="arabicPeriod" startAt="2"/>
              <a:defRPr/>
            </a:pPr>
            <a:r>
              <a:rPr lang="en-US" b="1" dirty="0" err="1">
                <a:latin typeface="Arial" charset="0"/>
              </a:rPr>
              <a:t>Konsumerisasi</a:t>
            </a:r>
            <a:r>
              <a:rPr lang="en-US" b="1" dirty="0">
                <a:latin typeface="Arial" charset="0"/>
              </a:rPr>
              <a:t> </a:t>
            </a:r>
            <a:r>
              <a:rPr lang="en-US" b="1" dirty="0" err="1">
                <a:latin typeface="Arial" charset="0"/>
              </a:rPr>
              <a:t>dari</a:t>
            </a:r>
            <a:r>
              <a:rPr lang="en-US" b="1" dirty="0">
                <a:latin typeface="Arial" charset="0"/>
              </a:rPr>
              <a:t> IT </a:t>
            </a:r>
            <a:r>
              <a:rPr lang="en-US" b="1" dirty="0" err="1">
                <a:latin typeface="Arial" charset="0"/>
              </a:rPr>
              <a:t>dan</a:t>
            </a:r>
            <a:r>
              <a:rPr lang="en-US" b="1" dirty="0">
                <a:latin typeface="Arial" charset="0"/>
              </a:rPr>
              <a:t> BYOD</a:t>
            </a:r>
            <a:endParaRPr lang="en-US" dirty="0">
              <a:latin typeface="Arial" charset="0"/>
            </a:endParaRPr>
          </a:p>
          <a:p>
            <a:pPr marL="355600">
              <a:defRPr/>
            </a:pPr>
            <a:r>
              <a:rPr lang="en-US" sz="1800" dirty="0" err="1">
                <a:latin typeface="Arial" charset="0"/>
              </a:rPr>
              <a:t>Konsumerisasi</a:t>
            </a:r>
            <a:r>
              <a:rPr lang="en-US" sz="1800" dirty="0">
                <a:latin typeface="Arial" charset="0"/>
              </a:rPr>
              <a:t> TI </a:t>
            </a:r>
            <a:r>
              <a:rPr lang="en-US" sz="1800" dirty="0" err="1">
                <a:latin typeface="Arial" charset="0"/>
              </a:rPr>
              <a:t>memaksa</a:t>
            </a:r>
            <a:r>
              <a:rPr lang="en-US" sz="1800" dirty="0">
                <a:latin typeface="Arial" charset="0"/>
              </a:rPr>
              <a:t> </a:t>
            </a:r>
            <a:r>
              <a:rPr lang="en-US" sz="1800" dirty="0" err="1">
                <a:latin typeface="Arial" charset="0"/>
              </a:rPr>
              <a:t>organisasi</a:t>
            </a:r>
            <a:r>
              <a:rPr lang="en-US" sz="1800" dirty="0">
                <a:latin typeface="Arial" charset="0"/>
              </a:rPr>
              <a:t> </a:t>
            </a:r>
            <a:r>
              <a:rPr lang="en-US" sz="1800" dirty="0" err="1">
                <a:latin typeface="Arial" charset="0"/>
              </a:rPr>
              <a:t>bisnis</a:t>
            </a:r>
            <a:r>
              <a:rPr lang="en-US" sz="1800" dirty="0">
                <a:latin typeface="Arial" charset="0"/>
              </a:rPr>
              <a:t>, </a:t>
            </a:r>
            <a:r>
              <a:rPr lang="en-US" sz="1800" dirty="0" err="1">
                <a:latin typeface="Arial" charset="0"/>
              </a:rPr>
              <a:t>terutama</a:t>
            </a:r>
            <a:r>
              <a:rPr lang="en-US" sz="1800" dirty="0">
                <a:latin typeface="Arial" charset="0"/>
              </a:rPr>
              <a:t> yang </a:t>
            </a:r>
            <a:r>
              <a:rPr lang="en-US" sz="1800" dirty="0" err="1">
                <a:latin typeface="Arial" charset="0"/>
              </a:rPr>
              <a:t>berskala</a:t>
            </a:r>
            <a:r>
              <a:rPr lang="en-US" sz="1800" dirty="0">
                <a:latin typeface="Arial" charset="0"/>
              </a:rPr>
              <a:t> </a:t>
            </a:r>
            <a:r>
              <a:rPr lang="en-US" sz="1800" dirty="0" err="1">
                <a:latin typeface="Arial" charset="0"/>
              </a:rPr>
              <a:t>besar</a:t>
            </a:r>
            <a:r>
              <a:rPr lang="en-US" sz="1800" dirty="0">
                <a:latin typeface="Arial" charset="0"/>
              </a:rPr>
              <a:t> </a:t>
            </a:r>
            <a:r>
              <a:rPr lang="en-US" sz="1800" dirty="0" err="1">
                <a:latin typeface="Arial" charset="0"/>
              </a:rPr>
              <a:t>untuk</a:t>
            </a:r>
            <a:r>
              <a:rPr lang="en-US" sz="1800" dirty="0">
                <a:latin typeface="Arial" charset="0"/>
              </a:rPr>
              <a:t> </a:t>
            </a:r>
            <a:r>
              <a:rPr lang="en-US" sz="1800" dirty="0" err="1">
                <a:latin typeface="Arial" charset="0"/>
              </a:rPr>
              <a:t>memikirkan</a:t>
            </a:r>
            <a:r>
              <a:rPr lang="en-US" sz="1800" dirty="0">
                <a:latin typeface="Arial" charset="0"/>
              </a:rPr>
              <a:t> </a:t>
            </a:r>
            <a:r>
              <a:rPr lang="en-US" sz="1800" dirty="0" err="1">
                <a:latin typeface="Arial" charset="0"/>
              </a:rPr>
              <a:t>ulang</a:t>
            </a:r>
            <a:r>
              <a:rPr lang="en-US" sz="1800" dirty="0">
                <a:latin typeface="Arial" charset="0"/>
              </a:rPr>
              <a:t> </a:t>
            </a:r>
            <a:r>
              <a:rPr lang="en-US" sz="1800" dirty="0" err="1">
                <a:latin typeface="Arial" charset="0"/>
              </a:rPr>
              <a:t>cara</a:t>
            </a:r>
            <a:r>
              <a:rPr lang="en-US" sz="1800" dirty="0">
                <a:latin typeface="Arial" charset="0"/>
              </a:rPr>
              <a:t> </a:t>
            </a:r>
            <a:r>
              <a:rPr lang="en-US" sz="1800" dirty="0" err="1">
                <a:latin typeface="Arial" charset="0"/>
              </a:rPr>
              <a:t>mereka</a:t>
            </a:r>
            <a:r>
              <a:rPr lang="en-US" sz="1800" dirty="0">
                <a:latin typeface="Arial" charset="0"/>
              </a:rPr>
              <a:t> </a:t>
            </a:r>
            <a:r>
              <a:rPr lang="en-US" sz="1800" dirty="0" err="1">
                <a:latin typeface="Arial" charset="0"/>
              </a:rPr>
              <a:t>dalam</a:t>
            </a:r>
            <a:r>
              <a:rPr lang="en-US" sz="1800" dirty="0">
                <a:latin typeface="Arial" charset="0"/>
              </a:rPr>
              <a:t> </a:t>
            </a:r>
            <a:r>
              <a:rPr lang="en-US" sz="1800" dirty="0" err="1">
                <a:latin typeface="Arial" charset="0"/>
              </a:rPr>
              <a:t>memperoleh</a:t>
            </a:r>
            <a:r>
              <a:rPr lang="en-US" sz="1800" dirty="0">
                <a:latin typeface="Arial" charset="0"/>
              </a:rPr>
              <a:t> </a:t>
            </a:r>
            <a:r>
              <a:rPr lang="en-US" sz="1800" dirty="0" err="1">
                <a:latin typeface="Arial" charset="0"/>
              </a:rPr>
              <a:t>dan</a:t>
            </a:r>
            <a:r>
              <a:rPr lang="en-US" sz="1800" dirty="0">
                <a:latin typeface="Arial" charset="0"/>
              </a:rPr>
              <a:t> </a:t>
            </a:r>
            <a:r>
              <a:rPr lang="en-US" sz="1800" dirty="0" err="1">
                <a:latin typeface="Arial" charset="0"/>
              </a:rPr>
              <a:t>mengelola</a:t>
            </a:r>
            <a:r>
              <a:rPr lang="en-US" sz="1800" dirty="0">
                <a:latin typeface="Arial" charset="0"/>
              </a:rPr>
              <a:t> </a:t>
            </a:r>
            <a:r>
              <a:rPr lang="en-US" sz="1800" dirty="0" err="1">
                <a:latin typeface="Arial" charset="0"/>
              </a:rPr>
              <a:t>peralatan</a:t>
            </a:r>
            <a:r>
              <a:rPr lang="en-US" sz="1800" dirty="0">
                <a:latin typeface="Arial" charset="0"/>
              </a:rPr>
              <a:t> </a:t>
            </a:r>
            <a:r>
              <a:rPr lang="en-US" sz="1800" dirty="0" err="1">
                <a:latin typeface="Arial" charset="0"/>
              </a:rPr>
              <a:t>serta</a:t>
            </a:r>
            <a:r>
              <a:rPr lang="en-US" sz="1800" dirty="0">
                <a:latin typeface="Arial" charset="0"/>
              </a:rPr>
              <a:t> </a:t>
            </a:r>
            <a:r>
              <a:rPr lang="en-US" sz="1800" dirty="0" err="1">
                <a:latin typeface="Arial" charset="0"/>
              </a:rPr>
              <a:t>layanan</a:t>
            </a:r>
            <a:r>
              <a:rPr lang="en-US" sz="1800" dirty="0">
                <a:latin typeface="Arial" charset="0"/>
              </a:rPr>
              <a:t> </a:t>
            </a:r>
            <a:r>
              <a:rPr lang="en-US" sz="1800" dirty="0" err="1">
                <a:latin typeface="Arial" charset="0"/>
              </a:rPr>
              <a:t>teknologi</a:t>
            </a:r>
            <a:r>
              <a:rPr lang="en-US" sz="1800" dirty="0">
                <a:latin typeface="Arial" charset="0"/>
              </a:rPr>
              <a:t> </a:t>
            </a:r>
            <a:r>
              <a:rPr lang="en-US" sz="1800" dirty="0" err="1">
                <a:latin typeface="Arial" charset="0"/>
              </a:rPr>
              <a:t>informasi</a:t>
            </a:r>
            <a:r>
              <a:rPr lang="en-US" sz="1800" dirty="0">
                <a:latin typeface="Arial" charset="0"/>
              </a:rPr>
              <a:t> yang </a:t>
            </a:r>
            <a:r>
              <a:rPr lang="en-US" sz="1800" dirty="0" err="1">
                <a:latin typeface="Arial" charset="0"/>
              </a:rPr>
              <a:t>dimilikinya</a:t>
            </a:r>
            <a:r>
              <a:rPr lang="en-US" sz="1800" dirty="0">
                <a:latin typeface="Arial" charset="0"/>
              </a:rPr>
              <a:t>.</a:t>
            </a:r>
          </a:p>
          <a:p>
            <a:pPr marL="355600">
              <a:defRPr/>
            </a:pPr>
            <a:endParaRPr lang="en-US" sz="1800" dirty="0">
              <a:latin typeface="Arial" charset="0"/>
            </a:endParaRPr>
          </a:p>
        </p:txBody>
      </p:sp>
      <p:sp>
        <p:nvSpPr>
          <p:cNvPr id="117764"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 y="59436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 y="5244353"/>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38200" y="45720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 calcmode="lin" valueType="num">
                                      <p:cBhvr additive="base">
                                        <p:cTn id="7" dur="500" fill="hold"/>
                                        <p:tgtEl>
                                          <p:spTgt spid="117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7763">
                                            <p:txEl>
                                              <p:pRg st="1" end="1"/>
                                            </p:txEl>
                                          </p:spTgt>
                                        </p:tgtEl>
                                        <p:attrNameLst>
                                          <p:attrName>style.visibility</p:attrName>
                                        </p:attrNameLst>
                                      </p:cBhvr>
                                      <p:to>
                                        <p:strVal val="visible"/>
                                      </p:to>
                                    </p:set>
                                    <p:anim calcmode="lin" valueType="num">
                                      <p:cBhvr additive="base">
                                        <p:cTn id="13"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776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7763">
                                            <p:txEl>
                                              <p:pRg st="3" end="3"/>
                                            </p:txEl>
                                          </p:spTgt>
                                        </p:tgtEl>
                                        <p:attrNameLst>
                                          <p:attrName>style.visibility</p:attrName>
                                        </p:attrNameLst>
                                      </p:cBhvr>
                                      <p:to>
                                        <p:strVal val="visible"/>
                                      </p:to>
                                    </p:set>
                                    <p:anim calcmode="lin" valueType="num">
                                      <p:cBhvr additive="base">
                                        <p:cTn id="19" dur="500" fill="hold"/>
                                        <p:tgtEl>
                                          <p:spTgt spid="11776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776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7763">
                                            <p:txEl>
                                              <p:pRg st="4" end="4"/>
                                            </p:txEl>
                                          </p:spTgt>
                                        </p:tgtEl>
                                        <p:attrNameLst>
                                          <p:attrName>style.visibility</p:attrName>
                                        </p:attrNameLst>
                                      </p:cBhvr>
                                      <p:to>
                                        <p:strVal val="visible"/>
                                      </p:to>
                                    </p:set>
                                    <p:anim calcmode="lin" valueType="num">
                                      <p:cBhvr additive="base">
                                        <p:cTn id="25" dur="500" fill="hold"/>
                                        <p:tgtEl>
                                          <p:spTgt spid="11776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776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5684"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2544"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87416" fill="hold"/>
                                        <p:tgtEl>
                                          <p:spTgt spid="5"/>
                                        </p:tgtEl>
                                      </p:cBhvr>
                                    </p:cmd>
                                  </p:childTnLst>
                                </p:cTn>
                              </p:par>
                            </p:childTnLst>
                          </p:cTn>
                        </p:par>
                      </p:childTnLst>
                    </p:cTn>
                  </p:par>
                </p:childTnLst>
              </p:cTn>
              <p:nextCondLst>
                <p:cond evt="onClick" delay="0">
                  <p:tgtEl>
                    <p:spTgt spid="5"/>
                  </p:tgtEl>
                </p:cond>
              </p:nextCondLst>
            </p:seq>
            <p:audio>
              <p:cMediaNode vol="80000">
                <p:cTn id="44" fill="hold" display="0">
                  <p:stCondLst>
                    <p:cond delay="indefinite"/>
                  </p:stCondLst>
                  <p:endCondLst>
                    <p:cond evt="onStopAudio" delay="0">
                      <p:tgtEl>
                        <p:sldTgt/>
                      </p:tgtEl>
                    </p:cond>
                  </p:endCondLst>
                </p:cTn>
                <p:tgtEl>
                  <p:spTgt spid="5"/>
                </p:tgtEl>
              </p:cMediaNode>
            </p:audio>
          </p:childTnLst>
        </p:cTn>
      </p:par>
    </p:tnLst>
    <p:bldLst>
      <p:bldP spid="11776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981200" y="1066800"/>
            <a:ext cx="55626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t>Tren Platform Perangkat Keras Saat Ini</a:t>
            </a:r>
            <a:endParaRPr lang="en-US" altLang="en-US" sz="1600" b="1">
              <a:cs typeface="Times New Roman" panose="02020603050405020304" pitchFamily="18" charset="0"/>
            </a:endParaRPr>
          </a:p>
        </p:txBody>
      </p:sp>
      <p:sp>
        <p:nvSpPr>
          <p:cNvPr id="117763" name="Rectangle 3"/>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9250" indent="-349250">
              <a:buFont typeface="+mj-lt"/>
              <a:buAutoNum type="arabicPeriod" startAt="3"/>
              <a:defRPr/>
            </a:pPr>
            <a:r>
              <a:rPr lang="en-US" b="1" dirty="0" err="1">
                <a:latin typeface="Arial" charset="0"/>
              </a:rPr>
              <a:t>Komputasi</a:t>
            </a:r>
            <a:r>
              <a:rPr lang="en-US" b="1" dirty="0">
                <a:latin typeface="Arial" charset="0"/>
              </a:rPr>
              <a:t> </a:t>
            </a:r>
            <a:r>
              <a:rPr lang="en-US" b="1" dirty="0" err="1">
                <a:latin typeface="Arial" charset="0"/>
              </a:rPr>
              <a:t>Jaringan</a:t>
            </a:r>
            <a:endParaRPr lang="en-US" dirty="0">
              <a:latin typeface="Arial" charset="0"/>
            </a:endParaRPr>
          </a:p>
          <a:p>
            <a:pPr marL="355600">
              <a:defRPr/>
            </a:pPr>
            <a:r>
              <a:rPr lang="en-US" sz="1600" dirty="0" err="1">
                <a:latin typeface="Arial" charset="0"/>
              </a:rPr>
              <a:t>Komputasi</a:t>
            </a:r>
            <a:r>
              <a:rPr lang="en-US" sz="1600" dirty="0">
                <a:latin typeface="Arial" charset="0"/>
              </a:rPr>
              <a:t> </a:t>
            </a:r>
            <a:r>
              <a:rPr lang="en-US" sz="1600" dirty="0" err="1">
                <a:latin typeface="Arial" charset="0"/>
              </a:rPr>
              <a:t>jaringan</a:t>
            </a:r>
            <a:r>
              <a:rPr lang="en-US" sz="1600" dirty="0">
                <a:latin typeface="Arial" charset="0"/>
              </a:rPr>
              <a:t> </a:t>
            </a:r>
            <a:r>
              <a:rPr lang="en-US" sz="1600" dirty="0" err="1">
                <a:latin typeface="Arial" charset="0"/>
              </a:rPr>
              <a:t>melibatkan</a:t>
            </a:r>
            <a:r>
              <a:rPr lang="en-US" sz="1600" dirty="0">
                <a:latin typeface="Arial" charset="0"/>
              </a:rPr>
              <a:t> </a:t>
            </a:r>
            <a:r>
              <a:rPr lang="en-US" sz="1600" dirty="0" err="1">
                <a:latin typeface="Arial" charset="0"/>
              </a:rPr>
              <a:t>pengoneksian</a:t>
            </a:r>
            <a:r>
              <a:rPr lang="en-US" sz="1600" dirty="0">
                <a:latin typeface="Arial" charset="0"/>
              </a:rPr>
              <a:t> </a:t>
            </a:r>
            <a:r>
              <a:rPr lang="en-US" sz="1600" dirty="0" err="1">
                <a:latin typeface="Arial" charset="0"/>
              </a:rPr>
              <a:t>berbagai</a:t>
            </a:r>
            <a:r>
              <a:rPr lang="en-US" sz="1600" dirty="0">
                <a:latin typeface="Arial" charset="0"/>
              </a:rPr>
              <a:t> </a:t>
            </a:r>
            <a:r>
              <a:rPr lang="en-US" sz="1600" dirty="0" err="1">
                <a:latin typeface="Arial" charset="0"/>
              </a:rPr>
              <a:t>komputer</a:t>
            </a:r>
            <a:r>
              <a:rPr lang="en-US" sz="1600" dirty="0">
                <a:latin typeface="Arial" charset="0"/>
              </a:rPr>
              <a:t> yang </a:t>
            </a:r>
            <a:r>
              <a:rPr lang="en-US" sz="1600" dirty="0" err="1">
                <a:latin typeface="Arial" charset="0"/>
              </a:rPr>
              <a:t>berada</a:t>
            </a:r>
            <a:r>
              <a:rPr lang="en-US" sz="1600" dirty="0">
                <a:latin typeface="Arial" charset="0"/>
              </a:rPr>
              <a:t> </a:t>
            </a:r>
            <a:r>
              <a:rPr lang="en-US" sz="1600" dirty="0" err="1">
                <a:latin typeface="Arial" charset="0"/>
              </a:rPr>
              <a:t>pada</a:t>
            </a:r>
            <a:r>
              <a:rPr lang="en-US" sz="1600" dirty="0">
                <a:latin typeface="Arial" charset="0"/>
              </a:rPr>
              <a:t> </a:t>
            </a:r>
            <a:r>
              <a:rPr lang="en-US" sz="1600" dirty="0" err="1">
                <a:latin typeface="Arial" charset="0"/>
              </a:rPr>
              <a:t>lokasi</a:t>
            </a:r>
            <a:r>
              <a:rPr lang="en-US" sz="1600" dirty="0">
                <a:latin typeface="Arial" charset="0"/>
              </a:rPr>
              <a:t> </a:t>
            </a:r>
            <a:r>
              <a:rPr lang="en-US" sz="1600" dirty="0" err="1">
                <a:latin typeface="Arial" charset="0"/>
              </a:rPr>
              <a:t>geografis</a:t>
            </a:r>
            <a:r>
              <a:rPr lang="en-US" sz="1600" dirty="0">
                <a:latin typeface="Arial" charset="0"/>
              </a:rPr>
              <a:t> yang </a:t>
            </a:r>
            <a:r>
              <a:rPr lang="en-US" sz="1600" dirty="0" err="1">
                <a:latin typeface="Arial" charset="0"/>
              </a:rPr>
              <a:t>berjauhan</a:t>
            </a:r>
            <a:r>
              <a:rPr lang="en-US" sz="1600" dirty="0">
                <a:latin typeface="Arial" charset="0"/>
              </a:rPr>
              <a:t> </a:t>
            </a:r>
            <a:r>
              <a:rPr lang="en-US" sz="1600" dirty="0" err="1">
                <a:latin typeface="Arial" charset="0"/>
              </a:rPr>
              <a:t>ke</a:t>
            </a:r>
            <a:r>
              <a:rPr lang="en-US" sz="1600" dirty="0">
                <a:latin typeface="Arial" charset="0"/>
              </a:rPr>
              <a:t> </a:t>
            </a:r>
            <a:r>
              <a:rPr lang="en-US" sz="1600" dirty="0" err="1">
                <a:latin typeface="Arial" charset="0"/>
              </a:rPr>
              <a:t>dalam</a:t>
            </a:r>
            <a:r>
              <a:rPr lang="en-US" sz="1600" dirty="0">
                <a:latin typeface="Arial" charset="0"/>
              </a:rPr>
              <a:t> </a:t>
            </a:r>
            <a:r>
              <a:rPr lang="en-US" sz="1600" dirty="0" err="1">
                <a:latin typeface="Arial" charset="0"/>
              </a:rPr>
              <a:t>suatu</a:t>
            </a:r>
            <a:r>
              <a:rPr lang="en-US" sz="1600" dirty="0">
                <a:latin typeface="Arial" charset="0"/>
              </a:rPr>
              <a:t> </a:t>
            </a:r>
            <a:r>
              <a:rPr lang="en-US" sz="1600" dirty="0" err="1">
                <a:latin typeface="Arial" charset="0"/>
              </a:rPr>
              <a:t>jaringan</a:t>
            </a:r>
            <a:r>
              <a:rPr lang="en-US" sz="1600" dirty="0">
                <a:latin typeface="Arial" charset="0"/>
              </a:rPr>
              <a:t> </a:t>
            </a:r>
            <a:r>
              <a:rPr lang="en-US" sz="1600" dirty="0" err="1">
                <a:latin typeface="Arial" charset="0"/>
              </a:rPr>
              <a:t>tunggal</a:t>
            </a:r>
            <a:r>
              <a:rPr lang="en-US" sz="1600" dirty="0">
                <a:latin typeface="Arial" charset="0"/>
              </a:rPr>
              <a:t> </a:t>
            </a:r>
            <a:r>
              <a:rPr lang="en-US" sz="1600" dirty="0" err="1">
                <a:latin typeface="Arial" charset="0"/>
              </a:rPr>
              <a:t>untuk</a:t>
            </a:r>
            <a:r>
              <a:rPr lang="en-US" sz="1600" dirty="0">
                <a:latin typeface="Arial" charset="0"/>
              </a:rPr>
              <a:t> </a:t>
            </a:r>
            <a:r>
              <a:rPr lang="en-US" sz="1600" dirty="0" err="1">
                <a:latin typeface="Arial" charset="0"/>
              </a:rPr>
              <a:t>menciptakan</a:t>
            </a:r>
            <a:r>
              <a:rPr lang="en-US" sz="1600" dirty="0">
                <a:latin typeface="Arial" charset="0"/>
              </a:rPr>
              <a:t> </a:t>
            </a:r>
            <a:r>
              <a:rPr lang="en-US" sz="1600" dirty="0" err="1">
                <a:latin typeface="Arial" charset="0"/>
              </a:rPr>
              <a:t>superkomputer</a:t>
            </a:r>
            <a:r>
              <a:rPr lang="en-US" sz="1600" dirty="0">
                <a:latin typeface="Arial" charset="0"/>
              </a:rPr>
              <a:t> virtual </a:t>
            </a:r>
            <a:r>
              <a:rPr lang="en-US" sz="1600" dirty="0" err="1">
                <a:latin typeface="Arial" charset="0"/>
              </a:rPr>
              <a:t>dengan</a:t>
            </a:r>
            <a:r>
              <a:rPr lang="en-US" sz="1600" dirty="0">
                <a:latin typeface="Arial" charset="0"/>
              </a:rPr>
              <a:t> </a:t>
            </a:r>
            <a:r>
              <a:rPr lang="en-US" sz="1600" dirty="0" err="1">
                <a:latin typeface="Arial" charset="0"/>
              </a:rPr>
              <a:t>mengombinasikan</a:t>
            </a:r>
            <a:r>
              <a:rPr lang="en-US" sz="1600" dirty="0">
                <a:latin typeface="Arial" charset="0"/>
              </a:rPr>
              <a:t> </a:t>
            </a:r>
            <a:r>
              <a:rPr lang="en-US" sz="1600" dirty="0" err="1">
                <a:latin typeface="Arial" charset="0"/>
              </a:rPr>
              <a:t>seluruh</a:t>
            </a:r>
            <a:r>
              <a:rPr lang="en-US" sz="1600" dirty="0">
                <a:latin typeface="Arial" charset="0"/>
              </a:rPr>
              <a:t> </a:t>
            </a:r>
            <a:r>
              <a:rPr lang="en-US" sz="1600" dirty="0" err="1">
                <a:latin typeface="Arial" charset="0"/>
              </a:rPr>
              <a:t>daya</a:t>
            </a:r>
            <a:r>
              <a:rPr lang="en-US" sz="1600" dirty="0">
                <a:latin typeface="Arial" charset="0"/>
              </a:rPr>
              <a:t> </a:t>
            </a:r>
            <a:r>
              <a:rPr lang="en-US" sz="1600" dirty="0" err="1">
                <a:latin typeface="Arial" charset="0"/>
              </a:rPr>
              <a:t>komputasi</a:t>
            </a:r>
            <a:r>
              <a:rPr lang="en-US" sz="1600" dirty="0">
                <a:latin typeface="Arial" charset="0"/>
              </a:rPr>
              <a:t> </a:t>
            </a:r>
            <a:r>
              <a:rPr lang="en-US" sz="1600" dirty="0" err="1">
                <a:latin typeface="Arial" charset="0"/>
              </a:rPr>
              <a:t>komputer-komputer</a:t>
            </a:r>
            <a:r>
              <a:rPr lang="en-US" sz="1600" dirty="0">
                <a:latin typeface="Arial" charset="0"/>
              </a:rPr>
              <a:t> </a:t>
            </a:r>
            <a:r>
              <a:rPr lang="en-US" sz="1600" dirty="0" err="1">
                <a:latin typeface="Arial" charset="0"/>
              </a:rPr>
              <a:t>tersebut</a:t>
            </a:r>
            <a:r>
              <a:rPr lang="en-US" sz="1600" dirty="0">
                <a:latin typeface="Arial" charset="0"/>
              </a:rPr>
              <a:t> </a:t>
            </a:r>
            <a:r>
              <a:rPr lang="en-US" sz="1600" dirty="0" err="1">
                <a:latin typeface="Arial" charset="0"/>
              </a:rPr>
              <a:t>pada</a:t>
            </a:r>
            <a:r>
              <a:rPr lang="en-US" sz="1600" dirty="0">
                <a:latin typeface="Arial" charset="0"/>
              </a:rPr>
              <a:t> </a:t>
            </a:r>
            <a:r>
              <a:rPr lang="en-US" sz="1600" dirty="0" err="1">
                <a:latin typeface="Arial" charset="0"/>
              </a:rPr>
              <a:t>sebuah</a:t>
            </a:r>
            <a:r>
              <a:rPr lang="en-US" sz="1600" dirty="0">
                <a:latin typeface="Arial" charset="0"/>
              </a:rPr>
              <a:t> </a:t>
            </a:r>
            <a:r>
              <a:rPr lang="en-US" sz="1600" dirty="0" err="1">
                <a:latin typeface="Arial" charset="0"/>
              </a:rPr>
              <a:t>jaringan</a:t>
            </a:r>
            <a:r>
              <a:rPr lang="en-US" sz="1600" dirty="0">
                <a:latin typeface="Arial" charset="0"/>
              </a:rPr>
              <a:t>.</a:t>
            </a:r>
          </a:p>
          <a:p>
            <a:pPr marL="355600">
              <a:defRPr/>
            </a:pPr>
            <a:r>
              <a:rPr lang="en-US" sz="1600" dirty="0" err="1">
                <a:latin typeface="Arial" charset="0"/>
              </a:rPr>
              <a:t>Penyebab</a:t>
            </a:r>
            <a:r>
              <a:rPr lang="en-US" sz="1600" dirty="0">
                <a:latin typeface="Arial" charset="0"/>
              </a:rPr>
              <a:t> </a:t>
            </a:r>
            <a:r>
              <a:rPr lang="en-US" sz="1600" dirty="0" err="1">
                <a:latin typeface="Arial" charset="0"/>
              </a:rPr>
              <a:t>digunakannya</a:t>
            </a:r>
            <a:r>
              <a:rPr lang="en-US" sz="1600" dirty="0">
                <a:latin typeface="Arial" charset="0"/>
              </a:rPr>
              <a:t> </a:t>
            </a:r>
            <a:r>
              <a:rPr lang="en-US" sz="1600" dirty="0" err="1">
                <a:latin typeface="Arial" charset="0"/>
              </a:rPr>
              <a:t>komputasi</a:t>
            </a:r>
            <a:r>
              <a:rPr lang="en-US" sz="1600" dirty="0">
                <a:latin typeface="Arial" charset="0"/>
              </a:rPr>
              <a:t> </a:t>
            </a:r>
            <a:r>
              <a:rPr lang="en-US" sz="1600" dirty="0" err="1">
                <a:latin typeface="Arial" charset="0"/>
              </a:rPr>
              <a:t>jaringan</a:t>
            </a:r>
            <a:r>
              <a:rPr lang="en-US" sz="1600" dirty="0">
                <a:latin typeface="Arial" charset="0"/>
              </a:rPr>
              <a:t> </a:t>
            </a:r>
            <a:r>
              <a:rPr lang="en-US" sz="1600" dirty="0" err="1">
                <a:latin typeface="Arial" charset="0"/>
              </a:rPr>
              <a:t>biasanya</a:t>
            </a:r>
            <a:r>
              <a:rPr lang="en-US" sz="1600" dirty="0">
                <a:latin typeface="Arial" charset="0"/>
              </a:rPr>
              <a:t> </a:t>
            </a:r>
            <a:r>
              <a:rPr lang="en-US" sz="1600" dirty="0" err="1">
                <a:latin typeface="Arial" charset="0"/>
              </a:rPr>
              <a:t>melibatkan</a:t>
            </a:r>
            <a:r>
              <a:rPr lang="en-US" sz="1600" dirty="0">
                <a:latin typeface="Arial" charset="0"/>
              </a:rPr>
              <a:t> motif </a:t>
            </a:r>
            <a:r>
              <a:rPr lang="en-US" sz="1600" dirty="0" err="1">
                <a:latin typeface="Arial" charset="0"/>
              </a:rPr>
              <a:t>penghematan</a:t>
            </a:r>
            <a:r>
              <a:rPr lang="en-US" sz="1600" dirty="0">
                <a:latin typeface="Arial" charset="0"/>
              </a:rPr>
              <a:t> </a:t>
            </a:r>
            <a:r>
              <a:rPr lang="en-US" sz="1600" dirty="0" err="1">
                <a:latin typeface="Arial" charset="0"/>
              </a:rPr>
              <a:t>biaya</a:t>
            </a:r>
            <a:r>
              <a:rPr lang="en-US" sz="1600" dirty="0">
                <a:latin typeface="Arial" charset="0"/>
              </a:rPr>
              <a:t>, </a:t>
            </a:r>
            <a:r>
              <a:rPr lang="en-US" sz="1600" dirty="0" err="1">
                <a:latin typeface="Arial" charset="0"/>
              </a:rPr>
              <a:t>kecepatan</a:t>
            </a:r>
            <a:r>
              <a:rPr lang="en-US" sz="1600" dirty="0">
                <a:latin typeface="Arial" charset="0"/>
              </a:rPr>
              <a:t> </a:t>
            </a:r>
            <a:r>
              <a:rPr lang="en-US" sz="1600" dirty="0" err="1">
                <a:latin typeface="Arial" charset="0"/>
              </a:rPr>
              <a:t>komputasi</a:t>
            </a:r>
            <a:r>
              <a:rPr lang="en-US" sz="1600" dirty="0">
                <a:latin typeface="Arial" charset="0"/>
              </a:rPr>
              <a:t>, </a:t>
            </a:r>
            <a:r>
              <a:rPr lang="en-US" sz="1600" dirty="0" err="1">
                <a:latin typeface="Arial" charset="0"/>
              </a:rPr>
              <a:t>serta</a:t>
            </a:r>
            <a:r>
              <a:rPr lang="en-US" sz="1600" dirty="0">
                <a:latin typeface="Arial" charset="0"/>
              </a:rPr>
              <a:t> </a:t>
            </a:r>
            <a:r>
              <a:rPr lang="en-US" sz="1600" dirty="0" err="1">
                <a:latin typeface="Arial" charset="0"/>
              </a:rPr>
              <a:t>kegesitan</a:t>
            </a:r>
            <a:r>
              <a:rPr lang="en-US" sz="1600" dirty="0">
                <a:latin typeface="Arial" charset="0"/>
              </a:rPr>
              <a:t>.</a:t>
            </a:r>
          </a:p>
          <a:p>
            <a:pPr marL="355600">
              <a:defRPr/>
            </a:pPr>
            <a:endParaRPr lang="en-US" sz="1600" dirty="0">
              <a:latin typeface="Arial" charset="0"/>
            </a:endParaRPr>
          </a:p>
          <a:p>
            <a:pPr marL="349250" indent="-349250">
              <a:buFont typeface="+mj-lt"/>
              <a:buAutoNum type="arabicPeriod" startAt="4"/>
              <a:defRPr/>
            </a:pPr>
            <a:r>
              <a:rPr lang="en-US" b="1" dirty="0" err="1">
                <a:latin typeface="Arial" charset="0"/>
              </a:rPr>
              <a:t>Virtualisasi</a:t>
            </a:r>
            <a:r>
              <a:rPr lang="en-US" b="1" dirty="0">
                <a:latin typeface="Arial" charset="0"/>
              </a:rPr>
              <a:t> </a:t>
            </a:r>
            <a:endParaRPr lang="en-US" dirty="0">
              <a:latin typeface="Arial" charset="0"/>
            </a:endParaRPr>
          </a:p>
          <a:p>
            <a:pPr marL="355600">
              <a:defRPr/>
            </a:pPr>
            <a:r>
              <a:rPr lang="en-US" sz="1600" dirty="0" err="1">
                <a:latin typeface="Arial" charset="0"/>
              </a:rPr>
              <a:t>Virtualisasi</a:t>
            </a:r>
            <a:r>
              <a:rPr lang="en-US" sz="1600" dirty="0">
                <a:latin typeface="Arial" charset="0"/>
              </a:rPr>
              <a:t> </a:t>
            </a:r>
            <a:r>
              <a:rPr lang="en-US" sz="1600" dirty="0" err="1">
                <a:latin typeface="Arial" charset="0"/>
              </a:rPr>
              <a:t>adalah</a:t>
            </a:r>
            <a:r>
              <a:rPr lang="en-US" sz="1600" dirty="0">
                <a:latin typeface="Arial" charset="0"/>
              </a:rPr>
              <a:t> proses </a:t>
            </a:r>
            <a:r>
              <a:rPr lang="en-US" sz="1600" dirty="0" err="1">
                <a:latin typeface="Arial" charset="0"/>
              </a:rPr>
              <a:t>penyajian</a:t>
            </a:r>
            <a:r>
              <a:rPr lang="en-US" sz="1600" dirty="0">
                <a:latin typeface="Arial" charset="0"/>
              </a:rPr>
              <a:t> </a:t>
            </a:r>
            <a:r>
              <a:rPr lang="en-US" sz="1600" dirty="0" err="1">
                <a:latin typeface="Arial" charset="0"/>
              </a:rPr>
              <a:t>serangkaian</a:t>
            </a:r>
            <a:r>
              <a:rPr lang="en-US" sz="1600" dirty="0">
                <a:latin typeface="Arial" charset="0"/>
              </a:rPr>
              <a:t> </a:t>
            </a:r>
            <a:r>
              <a:rPr lang="en-US" sz="1600" dirty="0" err="1">
                <a:latin typeface="Arial" charset="0"/>
              </a:rPr>
              <a:t>sumber</a:t>
            </a:r>
            <a:r>
              <a:rPr lang="en-US" sz="1600" dirty="0">
                <a:latin typeface="Arial" charset="0"/>
              </a:rPr>
              <a:t> </a:t>
            </a:r>
            <a:r>
              <a:rPr lang="en-US" sz="1600" dirty="0" err="1">
                <a:latin typeface="Arial" charset="0"/>
              </a:rPr>
              <a:t>daya</a:t>
            </a:r>
            <a:r>
              <a:rPr lang="en-US" sz="1600" dirty="0">
                <a:latin typeface="Arial" charset="0"/>
              </a:rPr>
              <a:t> </a:t>
            </a:r>
            <a:r>
              <a:rPr lang="en-US" sz="1600" dirty="0" err="1">
                <a:latin typeface="Arial" charset="0"/>
              </a:rPr>
              <a:t>komputasi</a:t>
            </a:r>
            <a:r>
              <a:rPr lang="en-US" sz="1600" dirty="0">
                <a:latin typeface="Arial" charset="0"/>
              </a:rPr>
              <a:t> </a:t>
            </a:r>
            <a:r>
              <a:rPr lang="en-US" sz="1600" dirty="0" err="1">
                <a:latin typeface="Arial" charset="0"/>
              </a:rPr>
              <a:t>sehingga</a:t>
            </a:r>
            <a:r>
              <a:rPr lang="en-US" sz="1600" dirty="0">
                <a:latin typeface="Arial" charset="0"/>
              </a:rPr>
              <a:t> </a:t>
            </a:r>
            <a:r>
              <a:rPr lang="en-US" sz="1600" dirty="0" err="1">
                <a:latin typeface="Arial" charset="0"/>
              </a:rPr>
              <a:t>mereka</a:t>
            </a:r>
            <a:r>
              <a:rPr lang="en-US" sz="1600" dirty="0">
                <a:latin typeface="Arial" charset="0"/>
              </a:rPr>
              <a:t> </a:t>
            </a:r>
            <a:r>
              <a:rPr lang="en-US" sz="1600" dirty="0" err="1">
                <a:latin typeface="Arial" charset="0"/>
              </a:rPr>
              <a:t>dapat</a:t>
            </a:r>
            <a:r>
              <a:rPr lang="en-US" sz="1600" dirty="0">
                <a:latin typeface="Arial" charset="0"/>
              </a:rPr>
              <a:t> </a:t>
            </a:r>
            <a:r>
              <a:rPr lang="en-US" sz="1600" dirty="0" err="1">
                <a:latin typeface="Arial" charset="0"/>
              </a:rPr>
              <a:t>diakses</a:t>
            </a:r>
            <a:r>
              <a:rPr lang="en-US" sz="1600" dirty="0">
                <a:latin typeface="Arial" charset="0"/>
              </a:rPr>
              <a:t> </a:t>
            </a:r>
            <a:r>
              <a:rPr lang="en-US" sz="1600" dirty="0" err="1">
                <a:latin typeface="Arial" charset="0"/>
              </a:rPr>
              <a:t>tanpa</a:t>
            </a:r>
            <a:r>
              <a:rPr lang="en-US" sz="1600" dirty="0">
                <a:latin typeface="Arial" charset="0"/>
              </a:rPr>
              <a:t> </a:t>
            </a:r>
            <a:r>
              <a:rPr lang="en-US" sz="1600" dirty="0" err="1">
                <a:latin typeface="Arial" charset="0"/>
              </a:rPr>
              <a:t>terbatas</a:t>
            </a:r>
            <a:r>
              <a:rPr lang="en-US" sz="1600" dirty="0">
                <a:latin typeface="Arial" charset="0"/>
              </a:rPr>
              <a:t> </a:t>
            </a:r>
            <a:r>
              <a:rPr lang="en-US" sz="1600" dirty="0" err="1">
                <a:latin typeface="Arial" charset="0"/>
              </a:rPr>
              <a:t>oleh</a:t>
            </a:r>
            <a:r>
              <a:rPr lang="en-US" sz="1600" dirty="0">
                <a:latin typeface="Arial" charset="0"/>
              </a:rPr>
              <a:t> </a:t>
            </a:r>
            <a:r>
              <a:rPr lang="en-US" sz="1600" dirty="0" err="1">
                <a:latin typeface="Arial" charset="0"/>
              </a:rPr>
              <a:t>fisik</a:t>
            </a:r>
            <a:r>
              <a:rPr lang="en-US" sz="1600" dirty="0">
                <a:latin typeface="Arial" charset="0"/>
              </a:rPr>
              <a:t> </a:t>
            </a:r>
            <a:r>
              <a:rPr lang="en-US" sz="1600" dirty="0" err="1">
                <a:latin typeface="Arial" charset="0"/>
              </a:rPr>
              <a:t>dan</a:t>
            </a:r>
            <a:r>
              <a:rPr lang="en-US" sz="1600" dirty="0">
                <a:latin typeface="Arial" charset="0"/>
              </a:rPr>
              <a:t> </a:t>
            </a:r>
            <a:r>
              <a:rPr lang="en-US" sz="1600" dirty="0" err="1">
                <a:latin typeface="Arial" charset="0"/>
              </a:rPr>
              <a:t>geografis</a:t>
            </a:r>
            <a:r>
              <a:rPr lang="en-US" sz="1600" dirty="0">
                <a:latin typeface="Arial" charset="0"/>
              </a:rPr>
              <a:t>. </a:t>
            </a:r>
            <a:r>
              <a:rPr lang="en-US" sz="1600" dirty="0" err="1">
                <a:latin typeface="Arial" charset="0"/>
              </a:rPr>
              <a:t>Virtualisasi</a:t>
            </a:r>
            <a:r>
              <a:rPr lang="en-US" sz="1600" dirty="0">
                <a:latin typeface="Arial" charset="0"/>
              </a:rPr>
              <a:t> </a:t>
            </a:r>
            <a:r>
              <a:rPr lang="en-US" sz="1600" dirty="0" err="1">
                <a:latin typeface="Arial" charset="0"/>
              </a:rPr>
              <a:t>memampukan</a:t>
            </a:r>
            <a:r>
              <a:rPr lang="en-US" sz="1600" dirty="0">
                <a:latin typeface="Arial" charset="0"/>
              </a:rPr>
              <a:t> </a:t>
            </a:r>
            <a:r>
              <a:rPr lang="en-US" sz="1600" dirty="0" err="1">
                <a:latin typeface="Arial" charset="0"/>
              </a:rPr>
              <a:t>sumber</a:t>
            </a:r>
            <a:r>
              <a:rPr lang="en-US" sz="1600" dirty="0">
                <a:latin typeface="Arial" charset="0"/>
              </a:rPr>
              <a:t> </a:t>
            </a:r>
            <a:r>
              <a:rPr lang="en-US" sz="1600" dirty="0" err="1">
                <a:latin typeface="Arial" charset="0"/>
              </a:rPr>
              <a:t>daya</a:t>
            </a:r>
            <a:r>
              <a:rPr lang="en-US" sz="1600" dirty="0">
                <a:latin typeface="Arial" charset="0"/>
              </a:rPr>
              <a:t> </a:t>
            </a:r>
            <a:r>
              <a:rPr lang="en-US" sz="1600" dirty="0" err="1">
                <a:latin typeface="Arial" charset="0"/>
              </a:rPr>
              <a:t>tunggal</a:t>
            </a:r>
            <a:r>
              <a:rPr lang="en-US" sz="1600" dirty="0">
                <a:latin typeface="Arial" charset="0"/>
              </a:rPr>
              <a:t> </a:t>
            </a:r>
            <a:r>
              <a:rPr lang="en-US" sz="1600" dirty="0" err="1">
                <a:latin typeface="Arial" charset="0"/>
              </a:rPr>
              <a:t>untuk</a:t>
            </a:r>
            <a:r>
              <a:rPr lang="en-US" sz="1600" dirty="0">
                <a:latin typeface="Arial" charset="0"/>
              </a:rPr>
              <a:t> </a:t>
            </a:r>
            <a:r>
              <a:rPr lang="en-US" sz="1600" dirty="0" err="1">
                <a:latin typeface="Arial" charset="0"/>
              </a:rPr>
              <a:t>ditampilkan</a:t>
            </a:r>
            <a:r>
              <a:rPr lang="en-US" sz="1600" dirty="0">
                <a:latin typeface="Arial" charset="0"/>
              </a:rPr>
              <a:t> </a:t>
            </a:r>
            <a:r>
              <a:rPr lang="en-US" sz="1600" dirty="0" err="1">
                <a:latin typeface="Arial" charset="0"/>
              </a:rPr>
              <a:t>kepada</a:t>
            </a:r>
            <a:r>
              <a:rPr lang="en-US" sz="1600" dirty="0">
                <a:latin typeface="Arial" charset="0"/>
              </a:rPr>
              <a:t> </a:t>
            </a:r>
            <a:r>
              <a:rPr lang="en-US" sz="1600" dirty="0" err="1">
                <a:latin typeface="Arial" charset="0"/>
              </a:rPr>
              <a:t>pengguna</a:t>
            </a:r>
            <a:r>
              <a:rPr lang="en-US" sz="1600" dirty="0">
                <a:latin typeface="Arial" charset="0"/>
              </a:rPr>
              <a:t> </a:t>
            </a:r>
            <a:r>
              <a:rPr lang="en-US" sz="1600" dirty="0" err="1">
                <a:latin typeface="Arial" charset="0"/>
              </a:rPr>
              <a:t>seolah-olah</a:t>
            </a:r>
            <a:r>
              <a:rPr lang="en-US" sz="1600" dirty="0">
                <a:latin typeface="Arial" charset="0"/>
              </a:rPr>
              <a:t> </a:t>
            </a:r>
            <a:r>
              <a:rPr lang="en-US" sz="1600" dirty="0" err="1">
                <a:latin typeface="Arial" charset="0"/>
              </a:rPr>
              <a:t>menjadi</a:t>
            </a:r>
            <a:r>
              <a:rPr lang="en-US" sz="1600" dirty="0">
                <a:latin typeface="Arial" charset="0"/>
              </a:rPr>
              <a:t> </a:t>
            </a:r>
            <a:r>
              <a:rPr lang="en-US" sz="1600" dirty="0" err="1">
                <a:latin typeface="Arial" charset="0"/>
              </a:rPr>
              <a:t>berjumlah</a:t>
            </a:r>
            <a:r>
              <a:rPr lang="en-US" sz="1600" dirty="0">
                <a:latin typeface="Arial" charset="0"/>
              </a:rPr>
              <a:t> </a:t>
            </a:r>
            <a:r>
              <a:rPr lang="en-US" sz="1600" dirty="0" err="1">
                <a:latin typeface="Arial" charset="0"/>
              </a:rPr>
              <a:t>tertentu</a:t>
            </a:r>
            <a:r>
              <a:rPr lang="en-US" sz="1600" dirty="0">
                <a:latin typeface="Arial" charset="0"/>
              </a:rPr>
              <a:t>.</a:t>
            </a:r>
          </a:p>
          <a:p>
            <a:pPr marL="355600">
              <a:defRPr/>
            </a:pPr>
            <a:r>
              <a:rPr lang="en-US" sz="1600" dirty="0" err="1">
                <a:latin typeface="Arial" charset="0"/>
              </a:rPr>
              <a:t>Virtualisasi</a:t>
            </a:r>
            <a:r>
              <a:rPr lang="en-US" sz="1600" dirty="0">
                <a:latin typeface="Arial" charset="0"/>
              </a:rPr>
              <a:t> </a:t>
            </a:r>
            <a:r>
              <a:rPr lang="en-US" sz="1600" dirty="0" err="1">
                <a:latin typeface="Arial" charset="0"/>
              </a:rPr>
              <a:t>membantu</a:t>
            </a:r>
            <a:r>
              <a:rPr lang="en-US" sz="1600" dirty="0">
                <a:latin typeface="Arial" charset="0"/>
              </a:rPr>
              <a:t> </a:t>
            </a:r>
            <a:r>
              <a:rPr lang="en-US" sz="1600" dirty="0" err="1">
                <a:latin typeface="Arial" charset="0"/>
              </a:rPr>
              <a:t>organisasi</a:t>
            </a:r>
            <a:r>
              <a:rPr lang="en-US" sz="1600" dirty="0">
                <a:latin typeface="Arial" charset="0"/>
              </a:rPr>
              <a:t> </a:t>
            </a:r>
            <a:r>
              <a:rPr lang="en-US" sz="1600" dirty="0" err="1">
                <a:latin typeface="Arial" charset="0"/>
              </a:rPr>
              <a:t>dalam</a:t>
            </a:r>
            <a:r>
              <a:rPr lang="en-US" sz="1600" dirty="0">
                <a:latin typeface="Arial" charset="0"/>
              </a:rPr>
              <a:t> </a:t>
            </a:r>
            <a:r>
              <a:rPr lang="en-US" sz="1600" dirty="0" err="1">
                <a:latin typeface="Arial" charset="0"/>
              </a:rPr>
              <a:t>memaksimalkan</a:t>
            </a:r>
            <a:r>
              <a:rPr lang="en-US" sz="1600" dirty="0">
                <a:latin typeface="Arial" charset="0"/>
              </a:rPr>
              <a:t> </a:t>
            </a:r>
            <a:r>
              <a:rPr lang="en-US" sz="1600" dirty="0" err="1">
                <a:latin typeface="Arial" charset="0"/>
              </a:rPr>
              <a:t>penggunaan</a:t>
            </a:r>
            <a:r>
              <a:rPr lang="en-US" sz="1600" dirty="0">
                <a:latin typeface="Arial" charset="0"/>
              </a:rPr>
              <a:t> </a:t>
            </a:r>
            <a:r>
              <a:rPr lang="en-US" sz="1600" dirty="0" err="1">
                <a:latin typeface="Arial" charset="0"/>
              </a:rPr>
              <a:t>peralatan</a:t>
            </a:r>
            <a:r>
              <a:rPr lang="en-US" sz="1600" dirty="0">
                <a:latin typeface="Arial" charset="0"/>
              </a:rPr>
              <a:t>, </a:t>
            </a:r>
            <a:r>
              <a:rPr lang="en-US" sz="1600" dirty="0" err="1">
                <a:latin typeface="Arial" charset="0"/>
              </a:rPr>
              <a:t>menghemat</a:t>
            </a:r>
            <a:r>
              <a:rPr lang="en-US" sz="1600" dirty="0">
                <a:latin typeface="Arial" charset="0"/>
              </a:rPr>
              <a:t> </a:t>
            </a:r>
            <a:r>
              <a:rPr lang="en-US" sz="1600" dirty="0" err="1">
                <a:latin typeface="Arial" charset="0"/>
              </a:rPr>
              <a:t>ruang</a:t>
            </a:r>
            <a:r>
              <a:rPr lang="en-US" sz="1600" dirty="0">
                <a:latin typeface="Arial" charset="0"/>
              </a:rPr>
              <a:t> </a:t>
            </a:r>
            <a:r>
              <a:rPr lang="en-US" sz="1600" dirty="0" err="1">
                <a:latin typeface="Arial" charset="0"/>
              </a:rPr>
              <a:t>penyimpanan</a:t>
            </a:r>
            <a:r>
              <a:rPr lang="en-US" sz="1600" dirty="0">
                <a:latin typeface="Arial" charset="0"/>
              </a:rPr>
              <a:t> </a:t>
            </a:r>
            <a:r>
              <a:rPr lang="en-US" sz="1600" dirty="0" err="1">
                <a:latin typeface="Arial" charset="0"/>
              </a:rPr>
              <a:t>pada</a:t>
            </a:r>
            <a:r>
              <a:rPr lang="en-US" sz="1600" dirty="0">
                <a:latin typeface="Arial" charset="0"/>
              </a:rPr>
              <a:t> </a:t>
            </a:r>
            <a:r>
              <a:rPr lang="en-US" sz="1600" dirty="0" err="1">
                <a:latin typeface="Arial" charset="0"/>
              </a:rPr>
              <a:t>pusat</a:t>
            </a:r>
            <a:r>
              <a:rPr lang="en-US" sz="1600" dirty="0">
                <a:latin typeface="Arial" charset="0"/>
              </a:rPr>
              <a:t> data </a:t>
            </a:r>
            <a:r>
              <a:rPr lang="en-US" sz="1600" dirty="0" err="1">
                <a:latin typeface="Arial" charset="0"/>
              </a:rPr>
              <a:t>dan</a:t>
            </a:r>
            <a:r>
              <a:rPr lang="en-US" sz="1600" dirty="0">
                <a:latin typeface="Arial" charset="0"/>
              </a:rPr>
              <a:t> </a:t>
            </a:r>
            <a:r>
              <a:rPr lang="en-US" sz="1600" dirty="0" err="1">
                <a:latin typeface="Arial" charset="0"/>
              </a:rPr>
              <a:t>penggunaan</a:t>
            </a:r>
            <a:r>
              <a:rPr lang="en-US" sz="1600" dirty="0">
                <a:latin typeface="Arial" charset="0"/>
              </a:rPr>
              <a:t> </a:t>
            </a:r>
            <a:r>
              <a:rPr lang="en-US" sz="1600" dirty="0" err="1">
                <a:latin typeface="Arial" charset="0"/>
              </a:rPr>
              <a:t>energi</a:t>
            </a:r>
            <a:r>
              <a:rPr lang="en-US" sz="1600" dirty="0">
                <a:latin typeface="Arial" charset="0"/>
              </a:rPr>
              <a:t>.</a:t>
            </a:r>
          </a:p>
        </p:txBody>
      </p:sp>
      <p:sp>
        <p:nvSpPr>
          <p:cNvPr id="117764"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20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2000" y="2460812"/>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762000" y="1882588"/>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762000" y="12192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 calcmode="lin" valueType="num">
                                      <p:cBhvr additive="base">
                                        <p:cTn id="7" dur="500" fill="hold"/>
                                        <p:tgtEl>
                                          <p:spTgt spid="117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7763">
                                            <p:txEl>
                                              <p:pRg st="1" end="1"/>
                                            </p:txEl>
                                          </p:spTgt>
                                        </p:tgtEl>
                                        <p:attrNameLst>
                                          <p:attrName>style.visibility</p:attrName>
                                        </p:attrNameLst>
                                      </p:cBhvr>
                                      <p:to>
                                        <p:strVal val="visible"/>
                                      </p:to>
                                    </p:set>
                                    <p:anim calcmode="lin" valueType="num">
                                      <p:cBhvr additive="base">
                                        <p:cTn id="13"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776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7763">
                                            <p:txEl>
                                              <p:pRg st="2" end="2"/>
                                            </p:txEl>
                                          </p:spTgt>
                                        </p:tgtEl>
                                        <p:attrNameLst>
                                          <p:attrName>style.visibility</p:attrName>
                                        </p:attrNameLst>
                                      </p:cBhvr>
                                      <p:to>
                                        <p:strVal val="visible"/>
                                      </p:to>
                                    </p:set>
                                    <p:anim calcmode="lin" valueType="num">
                                      <p:cBhvr additive="base">
                                        <p:cTn id="19"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776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7763">
                                            <p:txEl>
                                              <p:pRg st="4" end="4"/>
                                            </p:txEl>
                                          </p:spTgt>
                                        </p:tgtEl>
                                        <p:attrNameLst>
                                          <p:attrName>style.visibility</p:attrName>
                                        </p:attrNameLst>
                                      </p:cBhvr>
                                      <p:to>
                                        <p:strVal val="visible"/>
                                      </p:to>
                                    </p:set>
                                    <p:anim calcmode="lin" valueType="num">
                                      <p:cBhvr additive="base">
                                        <p:cTn id="25" dur="500" fill="hold"/>
                                        <p:tgtEl>
                                          <p:spTgt spid="11776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776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7763">
                                            <p:txEl>
                                              <p:pRg st="5" end="5"/>
                                            </p:txEl>
                                          </p:spTgt>
                                        </p:tgtEl>
                                        <p:attrNameLst>
                                          <p:attrName>style.visibility</p:attrName>
                                        </p:attrNameLst>
                                      </p:cBhvr>
                                      <p:to>
                                        <p:strVal val="visible"/>
                                      </p:to>
                                    </p:set>
                                    <p:anim calcmode="lin" valueType="num">
                                      <p:cBhvr additive="base">
                                        <p:cTn id="31" dur="500" fill="hold"/>
                                        <p:tgtEl>
                                          <p:spTgt spid="11776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776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7763">
                                            <p:txEl>
                                              <p:pRg st="6" end="6"/>
                                            </p:txEl>
                                          </p:spTgt>
                                        </p:tgtEl>
                                        <p:attrNameLst>
                                          <p:attrName>style.visibility</p:attrName>
                                        </p:attrNameLst>
                                      </p:cBhvr>
                                      <p:to>
                                        <p:strVal val="visible"/>
                                      </p:to>
                                    </p:set>
                                    <p:anim calcmode="lin" valueType="num">
                                      <p:cBhvr additive="base">
                                        <p:cTn id="37" dur="500" fill="hold"/>
                                        <p:tgtEl>
                                          <p:spTgt spid="11776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776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60919"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8290" fill="hold"/>
                                        <p:tgtEl>
                                          <p:spTgt spid="5"/>
                                        </p:tgtEl>
                                      </p:cBhvr>
                                    </p:cmd>
                                  </p:childTnLst>
                                </p:cTn>
                              </p:par>
                            </p:childTnLst>
                          </p:cTn>
                        </p:par>
                      </p:childTnLst>
                    </p:cTn>
                  </p:par>
                </p:childTnLst>
              </p:cTn>
              <p:nextCondLst>
                <p:cond evt="onClick" delay="0">
                  <p:tgtEl>
                    <p:spTgt spid="5"/>
                  </p:tgtEl>
                </p:cond>
              </p:nextCondLst>
            </p:seq>
            <p:audio>
              <p:cMediaNode vol="80000">
                <p:cTn id="50" fill="hold" display="0">
                  <p:stCondLst>
                    <p:cond delay="indefinite"/>
                  </p:stCondLst>
                  <p:endCondLst>
                    <p:cond evt="onStopAudio" delay="0">
                      <p:tgtEl>
                        <p:sldTgt/>
                      </p:tgtEl>
                    </p:cond>
                  </p:endCondLst>
                </p:cTn>
                <p:tgtEl>
                  <p:spTgt spid="5"/>
                </p:tgtEl>
              </p:cMediaNode>
            </p:audio>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66157" fill="hold"/>
                                        <p:tgtEl>
                                          <p:spTgt spid="6"/>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6"/>
                </p:tgtEl>
              </p:cMediaNode>
            </p:audio>
            <p:seq concurrent="1" nextAc="seek">
              <p:cTn id="57" restart="whenNotActive" fill="hold" evtFilter="cancelBubble" nodeType="interactiveSeq">
                <p:stCondLst>
                  <p:cond evt="onClick" delay="0">
                    <p:tgtEl>
                      <p:spTgt spid="7"/>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4291" fill="hold"/>
                                        <p:tgtEl>
                                          <p:spTgt spid="7"/>
                                        </p:tgtEl>
                                      </p:cBhvr>
                                    </p:cmd>
                                  </p:childTnLst>
                                </p:cTn>
                              </p:par>
                            </p:childTnLst>
                          </p:cTn>
                        </p:par>
                      </p:childTnLst>
                    </p:cTn>
                  </p:par>
                </p:childTnLst>
              </p:cTn>
              <p:nextCondLst>
                <p:cond evt="onClick" delay="0">
                  <p:tgtEl>
                    <p:spTgt spid="7"/>
                  </p:tgtEl>
                </p:cond>
              </p:nextCondLst>
            </p:seq>
            <p:audio>
              <p:cMediaNode vol="80000">
                <p:cTn id="62" fill="hold" display="0">
                  <p:stCondLst>
                    <p:cond delay="indefinite"/>
                  </p:stCondLst>
                  <p:endCondLst>
                    <p:cond evt="onStopAudio" delay="0">
                      <p:tgtEl>
                        <p:sldTgt/>
                      </p:tgtEl>
                    </p:cond>
                  </p:endCondLst>
                </p:cTn>
                <p:tgtEl>
                  <p:spTgt spid="7"/>
                </p:tgtEl>
              </p:cMediaNode>
            </p:audio>
          </p:childTnLst>
        </p:cTn>
      </p:par>
    </p:tnLst>
    <p:bldLst>
      <p:bldP spid="11776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981200" y="1066800"/>
            <a:ext cx="55626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t>Tren Platform Perangkat Keras Saat Ini</a:t>
            </a:r>
            <a:endParaRPr lang="en-US" altLang="en-US" sz="1600" b="1">
              <a:cs typeface="Times New Roman" panose="02020603050405020304" pitchFamily="18" charset="0"/>
            </a:endParaRPr>
          </a:p>
        </p:txBody>
      </p:sp>
      <p:sp>
        <p:nvSpPr>
          <p:cNvPr id="117763" name="Rectangle 3"/>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00" indent="-457200">
              <a:buFont typeface="+mj-lt"/>
              <a:buAutoNum type="arabicPeriod" startAt="5"/>
              <a:defRPr/>
            </a:pPr>
            <a:r>
              <a:rPr lang="en-US" b="1" dirty="0">
                <a:latin typeface="Arial" charset="0"/>
              </a:rPr>
              <a:t>Cloud Computing</a:t>
            </a:r>
            <a:endParaRPr lang="en-US" dirty="0">
              <a:latin typeface="Arial" charset="0"/>
            </a:endParaRPr>
          </a:p>
          <a:p>
            <a:pPr marL="641350" indent="-285750">
              <a:buFont typeface="Arial" pitchFamily="34" charset="0"/>
              <a:buChar char="•"/>
              <a:defRPr/>
            </a:pPr>
            <a:r>
              <a:rPr lang="en-US" sz="1800" dirty="0">
                <a:latin typeface="Arial" charset="0"/>
              </a:rPr>
              <a:t>Cloud computing </a:t>
            </a:r>
            <a:r>
              <a:rPr lang="en-US" sz="1800" dirty="0" err="1">
                <a:latin typeface="Arial" charset="0"/>
              </a:rPr>
              <a:t>adalah</a:t>
            </a:r>
            <a:r>
              <a:rPr lang="en-US" sz="1800" dirty="0">
                <a:latin typeface="Arial" charset="0"/>
              </a:rPr>
              <a:t> </a:t>
            </a:r>
            <a:r>
              <a:rPr lang="en-US" sz="1800" dirty="0" err="1">
                <a:latin typeface="Arial" charset="0"/>
              </a:rPr>
              <a:t>sebuah</a:t>
            </a:r>
            <a:r>
              <a:rPr lang="en-US" sz="1800" dirty="0">
                <a:latin typeface="Arial" charset="0"/>
              </a:rPr>
              <a:t> model </a:t>
            </a:r>
            <a:r>
              <a:rPr lang="en-US" sz="1800" dirty="0" err="1">
                <a:latin typeface="Arial" charset="0"/>
              </a:rPr>
              <a:t>komputasi</a:t>
            </a:r>
            <a:r>
              <a:rPr lang="en-US" sz="1800" dirty="0">
                <a:latin typeface="Arial" charset="0"/>
              </a:rPr>
              <a:t> </a:t>
            </a:r>
            <a:r>
              <a:rPr lang="en-US" sz="1800" dirty="0" err="1">
                <a:latin typeface="Arial" charset="0"/>
              </a:rPr>
              <a:t>dimana</a:t>
            </a:r>
            <a:r>
              <a:rPr lang="en-US" sz="1800" dirty="0">
                <a:latin typeface="Arial" charset="0"/>
              </a:rPr>
              <a:t> </a:t>
            </a:r>
            <a:r>
              <a:rPr lang="en-US" sz="1800" dirty="0" err="1">
                <a:latin typeface="Arial" charset="0"/>
              </a:rPr>
              <a:t>aktivitas</a:t>
            </a:r>
            <a:r>
              <a:rPr lang="en-US" sz="1800" dirty="0">
                <a:latin typeface="Arial" charset="0"/>
              </a:rPr>
              <a:t> </a:t>
            </a:r>
            <a:r>
              <a:rPr lang="en-US" sz="1800" dirty="0" err="1">
                <a:latin typeface="Arial" charset="0"/>
              </a:rPr>
              <a:t>pemrosesan</a:t>
            </a:r>
            <a:r>
              <a:rPr lang="en-US" sz="1800" dirty="0">
                <a:latin typeface="Arial" charset="0"/>
              </a:rPr>
              <a:t>, </a:t>
            </a:r>
            <a:r>
              <a:rPr lang="en-US" sz="1800" dirty="0" err="1">
                <a:latin typeface="Arial" charset="0"/>
              </a:rPr>
              <a:t>penyimpanan</a:t>
            </a:r>
            <a:r>
              <a:rPr lang="en-US" sz="1800" dirty="0">
                <a:latin typeface="Arial" charset="0"/>
              </a:rPr>
              <a:t>, </a:t>
            </a:r>
            <a:r>
              <a:rPr lang="en-US" sz="1800" dirty="0" err="1">
                <a:latin typeface="Arial" charset="0"/>
              </a:rPr>
              <a:t>perangkat</a:t>
            </a:r>
            <a:r>
              <a:rPr lang="en-US" sz="1800" dirty="0">
                <a:latin typeface="Arial" charset="0"/>
              </a:rPr>
              <a:t> </a:t>
            </a:r>
            <a:r>
              <a:rPr lang="en-US" sz="1800" dirty="0" err="1">
                <a:latin typeface="Arial" charset="0"/>
              </a:rPr>
              <a:t>lunak</a:t>
            </a:r>
            <a:r>
              <a:rPr lang="en-US" sz="1800" dirty="0">
                <a:latin typeface="Arial" charset="0"/>
              </a:rPr>
              <a:t> </a:t>
            </a:r>
            <a:r>
              <a:rPr lang="en-US" sz="1800" dirty="0" err="1">
                <a:latin typeface="Arial" charset="0"/>
              </a:rPr>
              <a:t>dan</a:t>
            </a:r>
            <a:r>
              <a:rPr lang="en-US" sz="1800" dirty="0">
                <a:latin typeface="Arial" charset="0"/>
              </a:rPr>
              <a:t> </a:t>
            </a:r>
            <a:r>
              <a:rPr lang="en-US" sz="1800" dirty="0" err="1">
                <a:latin typeface="Arial" charset="0"/>
              </a:rPr>
              <a:t>layanan</a:t>
            </a:r>
            <a:r>
              <a:rPr lang="en-US" sz="1800" dirty="0">
                <a:latin typeface="Arial" charset="0"/>
              </a:rPr>
              <a:t> </a:t>
            </a:r>
            <a:r>
              <a:rPr lang="en-US" sz="1800" dirty="0" err="1">
                <a:latin typeface="Arial" charset="0"/>
              </a:rPr>
              <a:t>lainnya</a:t>
            </a:r>
            <a:r>
              <a:rPr lang="en-US" sz="1800" dirty="0">
                <a:latin typeface="Arial" charset="0"/>
              </a:rPr>
              <a:t> </a:t>
            </a:r>
            <a:r>
              <a:rPr lang="en-US" sz="1800" dirty="0" err="1">
                <a:latin typeface="Arial" charset="0"/>
              </a:rPr>
              <a:t>disediakan</a:t>
            </a:r>
            <a:r>
              <a:rPr lang="en-US" sz="1800" dirty="0">
                <a:latin typeface="Arial" charset="0"/>
              </a:rPr>
              <a:t> </a:t>
            </a:r>
            <a:r>
              <a:rPr lang="en-US" sz="1800" dirty="0" err="1">
                <a:latin typeface="Arial" charset="0"/>
              </a:rPr>
              <a:t>layaknya</a:t>
            </a:r>
            <a:r>
              <a:rPr lang="en-US" sz="1800" dirty="0">
                <a:latin typeface="Arial" charset="0"/>
              </a:rPr>
              <a:t> </a:t>
            </a:r>
            <a:r>
              <a:rPr lang="en-US" sz="1800" dirty="0" err="1">
                <a:latin typeface="Arial" charset="0"/>
              </a:rPr>
              <a:t>sumber</a:t>
            </a:r>
            <a:r>
              <a:rPr lang="en-US" sz="1800" dirty="0">
                <a:latin typeface="Arial" charset="0"/>
              </a:rPr>
              <a:t> virtual </a:t>
            </a:r>
            <a:r>
              <a:rPr lang="en-US" sz="1800" dirty="0" err="1">
                <a:latin typeface="Arial" charset="0"/>
              </a:rPr>
              <a:t>terpadu</a:t>
            </a:r>
            <a:r>
              <a:rPr lang="en-US" sz="1800" dirty="0">
                <a:latin typeface="Arial" charset="0"/>
              </a:rPr>
              <a:t> </a:t>
            </a:r>
            <a:r>
              <a:rPr lang="en-US" sz="1800" dirty="0" err="1">
                <a:latin typeface="Arial" charset="0"/>
              </a:rPr>
              <a:t>pada</a:t>
            </a:r>
            <a:r>
              <a:rPr lang="en-US" sz="1800" dirty="0">
                <a:latin typeface="Arial" charset="0"/>
              </a:rPr>
              <a:t> </a:t>
            </a:r>
            <a:r>
              <a:rPr lang="en-US" sz="1800" dirty="0" err="1">
                <a:latin typeface="Arial" charset="0"/>
              </a:rPr>
              <a:t>suatu</a:t>
            </a:r>
            <a:r>
              <a:rPr lang="en-US" sz="1800" dirty="0">
                <a:latin typeface="Arial" charset="0"/>
              </a:rPr>
              <a:t> </a:t>
            </a:r>
            <a:r>
              <a:rPr lang="en-US" sz="1800" dirty="0" err="1">
                <a:latin typeface="Arial" charset="0"/>
              </a:rPr>
              <a:t>jaringan</a:t>
            </a:r>
            <a:r>
              <a:rPr lang="en-US" sz="1800" dirty="0">
                <a:latin typeface="Arial" charset="0"/>
              </a:rPr>
              <a:t> yang </a:t>
            </a:r>
            <a:r>
              <a:rPr lang="en-US" sz="1800" dirty="0" err="1">
                <a:latin typeface="Arial" charset="0"/>
              </a:rPr>
              <a:t>umumnya</a:t>
            </a:r>
            <a:r>
              <a:rPr lang="en-US" sz="1800" dirty="0">
                <a:latin typeface="Arial" charset="0"/>
              </a:rPr>
              <a:t> </a:t>
            </a:r>
            <a:r>
              <a:rPr lang="en-US" sz="1800" dirty="0" err="1">
                <a:latin typeface="Arial" charset="0"/>
              </a:rPr>
              <a:t>adalah</a:t>
            </a:r>
            <a:r>
              <a:rPr lang="en-US" sz="1800" dirty="0">
                <a:latin typeface="Arial" charset="0"/>
              </a:rPr>
              <a:t> internet.</a:t>
            </a:r>
          </a:p>
          <a:p>
            <a:pPr marL="641350" indent="-285750">
              <a:buFont typeface="Arial" pitchFamily="34" charset="0"/>
              <a:buChar char="•"/>
              <a:defRPr/>
            </a:pPr>
            <a:r>
              <a:rPr lang="en-US" sz="1800" dirty="0">
                <a:latin typeface="Arial" charset="0"/>
              </a:rPr>
              <a:t>Cloud computing </a:t>
            </a:r>
            <a:r>
              <a:rPr lang="en-US" sz="1800" dirty="0" err="1">
                <a:latin typeface="Arial" charset="0"/>
              </a:rPr>
              <a:t>terdiri</a:t>
            </a:r>
            <a:r>
              <a:rPr lang="en-US" sz="1800" dirty="0">
                <a:latin typeface="Arial" charset="0"/>
              </a:rPr>
              <a:t> </a:t>
            </a:r>
            <a:r>
              <a:rPr lang="en-US" sz="1800" dirty="0" err="1">
                <a:latin typeface="Arial" charset="0"/>
              </a:rPr>
              <a:t>atas</a:t>
            </a:r>
            <a:r>
              <a:rPr lang="en-US" sz="1800" dirty="0">
                <a:latin typeface="Arial" charset="0"/>
              </a:rPr>
              <a:t> 3 </a:t>
            </a:r>
            <a:r>
              <a:rPr lang="en-US" sz="1800" dirty="0" err="1">
                <a:latin typeface="Arial" charset="0"/>
              </a:rPr>
              <a:t>jenis</a:t>
            </a:r>
            <a:r>
              <a:rPr lang="en-US" sz="1800" dirty="0">
                <a:latin typeface="Arial" charset="0"/>
              </a:rPr>
              <a:t> </a:t>
            </a:r>
            <a:r>
              <a:rPr lang="en-US" sz="1800" dirty="0" err="1">
                <a:latin typeface="Arial" charset="0"/>
              </a:rPr>
              <a:t>layanan</a:t>
            </a:r>
            <a:r>
              <a:rPr lang="en-US" sz="1800" dirty="0">
                <a:latin typeface="Arial" charset="0"/>
              </a:rPr>
              <a:t> yang </a:t>
            </a:r>
            <a:r>
              <a:rPr lang="en-US" sz="1800" dirty="0" err="1" smtClean="0">
                <a:latin typeface="Arial" charset="0"/>
              </a:rPr>
              <a:t>berbeda</a:t>
            </a:r>
            <a:r>
              <a:rPr lang="en-US" sz="1800" dirty="0" smtClean="0">
                <a:latin typeface="Arial" charset="0"/>
              </a:rPr>
              <a:t>:</a:t>
            </a:r>
          </a:p>
          <a:p>
            <a:pPr marL="968375" indent="-336550">
              <a:buFont typeface="+mj-lt"/>
              <a:buAutoNum type="alphaLcPeriod"/>
              <a:defRPr/>
            </a:pPr>
            <a:r>
              <a:rPr lang="en-US" sz="1800" dirty="0" err="1" smtClean="0">
                <a:latin typeface="Arial" charset="0"/>
              </a:rPr>
              <a:t>Infrastruktur</a:t>
            </a:r>
            <a:r>
              <a:rPr lang="en-US" sz="1800" dirty="0" smtClean="0">
                <a:latin typeface="Arial" charset="0"/>
              </a:rPr>
              <a:t> </a:t>
            </a:r>
            <a:r>
              <a:rPr lang="en-US" sz="1800" dirty="0">
                <a:latin typeface="Arial" charset="0"/>
              </a:rPr>
              <a:t>cloud </a:t>
            </a:r>
            <a:r>
              <a:rPr lang="en-US" sz="1800" dirty="0" smtClean="0">
                <a:latin typeface="Arial" charset="0"/>
              </a:rPr>
              <a:t>computing (</a:t>
            </a:r>
            <a:r>
              <a:rPr lang="en-US" sz="1800" dirty="0" err="1" smtClean="0">
                <a:latin typeface="Arial" charset="0"/>
              </a:rPr>
              <a:t>Iaas</a:t>
            </a:r>
            <a:r>
              <a:rPr lang="en-US" sz="1800" dirty="0" smtClean="0">
                <a:latin typeface="Arial" charset="0"/>
              </a:rPr>
              <a:t>) </a:t>
            </a:r>
            <a:r>
              <a:rPr lang="en-US" sz="1800" dirty="0" err="1">
                <a:latin typeface="Arial" charset="0"/>
              </a:rPr>
              <a:t>sebagai</a:t>
            </a:r>
            <a:r>
              <a:rPr lang="en-US" sz="1800" dirty="0">
                <a:latin typeface="Arial" charset="0"/>
              </a:rPr>
              <a:t> </a:t>
            </a:r>
            <a:r>
              <a:rPr lang="en-US" sz="1800" dirty="0" err="1" smtClean="0">
                <a:latin typeface="Arial" charset="0"/>
              </a:rPr>
              <a:t>layanan</a:t>
            </a:r>
            <a:r>
              <a:rPr lang="en-US" sz="1800" dirty="0" smtClean="0">
                <a:latin typeface="Arial" charset="0"/>
              </a:rPr>
              <a:t> (Amazon web service)</a:t>
            </a:r>
            <a:endParaRPr lang="en-US" sz="1800" dirty="0">
              <a:latin typeface="Arial" charset="0"/>
            </a:endParaRPr>
          </a:p>
          <a:p>
            <a:pPr marL="968375" indent="-336550">
              <a:buFont typeface="+mj-lt"/>
              <a:buAutoNum type="alphaLcPeriod"/>
              <a:defRPr/>
            </a:pPr>
            <a:r>
              <a:rPr lang="en-US" sz="1800" dirty="0" smtClean="0">
                <a:latin typeface="Arial" charset="0"/>
              </a:rPr>
              <a:t>Platform </a:t>
            </a:r>
            <a:r>
              <a:rPr lang="en-US" sz="1800" dirty="0">
                <a:latin typeface="Arial" charset="0"/>
              </a:rPr>
              <a:t>cloud </a:t>
            </a:r>
            <a:r>
              <a:rPr lang="en-US" sz="1800" dirty="0" smtClean="0">
                <a:latin typeface="Arial" charset="0"/>
              </a:rPr>
              <a:t>computing (</a:t>
            </a:r>
            <a:r>
              <a:rPr lang="en-US" sz="1800" dirty="0" err="1" smtClean="0">
                <a:latin typeface="Arial" charset="0"/>
              </a:rPr>
              <a:t>Paas</a:t>
            </a:r>
            <a:r>
              <a:rPr lang="en-US" sz="1800" dirty="0" smtClean="0">
                <a:latin typeface="Arial" charset="0"/>
              </a:rPr>
              <a:t>) </a:t>
            </a:r>
            <a:r>
              <a:rPr lang="en-US" sz="1800" dirty="0" err="1">
                <a:latin typeface="Arial" charset="0"/>
              </a:rPr>
              <a:t>sebagai</a:t>
            </a:r>
            <a:r>
              <a:rPr lang="en-US" sz="1800" dirty="0">
                <a:latin typeface="Arial" charset="0"/>
              </a:rPr>
              <a:t> </a:t>
            </a:r>
            <a:r>
              <a:rPr lang="en-US" sz="1800" dirty="0" err="1" smtClean="0">
                <a:latin typeface="Arial" charset="0"/>
              </a:rPr>
              <a:t>layanan</a:t>
            </a:r>
            <a:endParaRPr lang="en-US" sz="1800" dirty="0">
              <a:latin typeface="Arial" charset="0"/>
            </a:endParaRPr>
          </a:p>
          <a:p>
            <a:pPr marL="968375" indent="-336550">
              <a:buFont typeface="+mj-lt"/>
              <a:buAutoNum type="alphaLcPeriod"/>
              <a:defRPr/>
            </a:pPr>
            <a:r>
              <a:rPr lang="en-US" sz="1800" dirty="0" err="1" smtClean="0">
                <a:latin typeface="Arial" charset="0"/>
              </a:rPr>
              <a:t>Perangkat</a:t>
            </a:r>
            <a:r>
              <a:rPr lang="en-US" sz="1800" dirty="0" smtClean="0">
                <a:latin typeface="Arial" charset="0"/>
              </a:rPr>
              <a:t> </a:t>
            </a:r>
            <a:r>
              <a:rPr lang="en-US" sz="1800" dirty="0" err="1">
                <a:latin typeface="Arial" charset="0"/>
              </a:rPr>
              <a:t>lunak</a:t>
            </a:r>
            <a:r>
              <a:rPr lang="en-US" sz="1800" dirty="0">
                <a:latin typeface="Arial" charset="0"/>
              </a:rPr>
              <a:t> cloud </a:t>
            </a:r>
            <a:r>
              <a:rPr lang="en-US" sz="1800" dirty="0" smtClean="0">
                <a:latin typeface="Arial" charset="0"/>
              </a:rPr>
              <a:t>computing (</a:t>
            </a:r>
            <a:r>
              <a:rPr lang="en-US" sz="1800" dirty="0" err="1" smtClean="0">
                <a:latin typeface="Arial" charset="0"/>
              </a:rPr>
              <a:t>Saas</a:t>
            </a:r>
            <a:r>
              <a:rPr lang="en-US" sz="1800" dirty="0" smtClean="0">
                <a:latin typeface="Arial" charset="0"/>
              </a:rPr>
              <a:t>) </a:t>
            </a:r>
            <a:r>
              <a:rPr lang="en-US" sz="1800" dirty="0" err="1">
                <a:latin typeface="Arial" charset="0"/>
              </a:rPr>
              <a:t>sebagai</a:t>
            </a:r>
            <a:r>
              <a:rPr lang="en-US" sz="1800" dirty="0">
                <a:latin typeface="Arial" charset="0"/>
              </a:rPr>
              <a:t> </a:t>
            </a:r>
            <a:r>
              <a:rPr lang="en-US" sz="1800" dirty="0" err="1" smtClean="0">
                <a:latin typeface="Arial" charset="0"/>
              </a:rPr>
              <a:t>layanan</a:t>
            </a:r>
            <a:r>
              <a:rPr lang="en-US" sz="1800" dirty="0" smtClean="0">
                <a:latin typeface="Arial" charset="0"/>
              </a:rPr>
              <a:t> : zoom</a:t>
            </a:r>
            <a:endParaRPr lang="en-US" sz="1800" dirty="0">
              <a:latin typeface="Arial" charset="0"/>
            </a:endParaRPr>
          </a:p>
        </p:txBody>
      </p:sp>
      <p:sp>
        <p:nvSpPr>
          <p:cNvPr id="117764"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8200" y="60198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 y="5410200"/>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838200" y="4598020"/>
            <a:ext cx="609600" cy="609600"/>
          </a:xfrm>
          <a:prstGeom prst="rect">
            <a:avLst/>
          </a:prstGeom>
        </p:spPr>
      </p:pic>
      <p:pic>
        <p:nvPicPr>
          <p:cNvPr id="6"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38200" y="3887130"/>
            <a:ext cx="609600" cy="609600"/>
          </a:xfrm>
          <a:prstGeom prst="rect">
            <a:avLst/>
          </a:prstGeom>
        </p:spPr>
      </p:pic>
      <p:pic>
        <p:nvPicPr>
          <p:cNvPr id="7"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838200" y="3093534"/>
            <a:ext cx="609600" cy="609600"/>
          </a:xfrm>
          <a:prstGeom prst="rect">
            <a:avLst/>
          </a:prstGeom>
        </p:spPr>
      </p:pic>
      <p:pic>
        <p:nvPicPr>
          <p:cNvPr id="8"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815898" y="2354766"/>
            <a:ext cx="609600" cy="609600"/>
          </a:xfrm>
          <a:prstGeom prst="rect">
            <a:avLst/>
          </a:prstGeom>
        </p:spPr>
      </p:pic>
      <p:pic>
        <p:nvPicPr>
          <p:cNvPr id="9"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990600" y="15240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 calcmode="lin" valueType="num">
                                      <p:cBhvr additive="base">
                                        <p:cTn id="7" dur="500" fill="hold"/>
                                        <p:tgtEl>
                                          <p:spTgt spid="117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7763">
                                            <p:txEl>
                                              <p:pRg st="1" end="1"/>
                                            </p:txEl>
                                          </p:spTgt>
                                        </p:tgtEl>
                                        <p:attrNameLst>
                                          <p:attrName>style.visibility</p:attrName>
                                        </p:attrNameLst>
                                      </p:cBhvr>
                                      <p:to>
                                        <p:strVal val="visible"/>
                                      </p:to>
                                    </p:set>
                                    <p:anim calcmode="lin" valueType="num">
                                      <p:cBhvr additive="base">
                                        <p:cTn id="13"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776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7763">
                                            <p:txEl>
                                              <p:pRg st="2" end="2"/>
                                            </p:txEl>
                                          </p:spTgt>
                                        </p:tgtEl>
                                        <p:attrNameLst>
                                          <p:attrName>style.visibility</p:attrName>
                                        </p:attrNameLst>
                                      </p:cBhvr>
                                      <p:to>
                                        <p:strVal val="visible"/>
                                      </p:to>
                                    </p:set>
                                    <p:anim calcmode="lin" valueType="num">
                                      <p:cBhvr additive="base">
                                        <p:cTn id="19"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776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7763">
                                            <p:txEl>
                                              <p:pRg st="3" end="3"/>
                                            </p:txEl>
                                          </p:spTgt>
                                        </p:tgtEl>
                                        <p:attrNameLst>
                                          <p:attrName>style.visibility</p:attrName>
                                        </p:attrNameLst>
                                      </p:cBhvr>
                                      <p:to>
                                        <p:strVal val="visible"/>
                                      </p:to>
                                    </p:set>
                                    <p:anim calcmode="lin" valueType="num">
                                      <p:cBhvr additive="base">
                                        <p:cTn id="25" dur="500" fill="hold"/>
                                        <p:tgtEl>
                                          <p:spTgt spid="1177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776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7763">
                                            <p:txEl>
                                              <p:pRg st="4" end="4"/>
                                            </p:txEl>
                                          </p:spTgt>
                                        </p:tgtEl>
                                        <p:attrNameLst>
                                          <p:attrName>style.visibility</p:attrName>
                                        </p:attrNameLst>
                                      </p:cBhvr>
                                      <p:to>
                                        <p:strVal val="visible"/>
                                      </p:to>
                                    </p:set>
                                    <p:anim calcmode="lin" valueType="num">
                                      <p:cBhvr additive="base">
                                        <p:cTn id="31" dur="500" fill="hold"/>
                                        <p:tgtEl>
                                          <p:spTgt spid="1177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776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7763">
                                            <p:txEl>
                                              <p:pRg st="5" end="5"/>
                                            </p:txEl>
                                          </p:spTgt>
                                        </p:tgtEl>
                                        <p:attrNameLst>
                                          <p:attrName>style.visibility</p:attrName>
                                        </p:attrNameLst>
                                      </p:cBhvr>
                                      <p:to>
                                        <p:strVal val="visible"/>
                                      </p:to>
                                    </p:set>
                                    <p:anim calcmode="lin" valueType="num">
                                      <p:cBhvr additive="base">
                                        <p:cTn id="37" dur="500" fill="hold"/>
                                        <p:tgtEl>
                                          <p:spTgt spid="1177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776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6087"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8840" fill="hold"/>
                                        <p:tgtEl>
                                          <p:spTgt spid="3"/>
                                        </p:tgtEl>
                                      </p:cBhvr>
                                    </p:cmd>
                                  </p:childTnLst>
                                </p:cTn>
                              </p:par>
                            </p:childTnLst>
                          </p:cTn>
                        </p:par>
                      </p:childTnLst>
                    </p:cTn>
                  </p:par>
                </p:childTnLst>
              </p:cTn>
              <p:nextCondLst>
                <p:cond evt="onClick" delay="0">
                  <p:tgtEl>
                    <p:spTgt spid="3"/>
                  </p:tgtEl>
                </p:cond>
              </p:nextCondLst>
            </p:seq>
            <p:audio>
              <p:cMediaNode vol="80000">
                <p:cTn id="50" fill="hold" display="0">
                  <p:stCondLst>
                    <p:cond delay="indefinite"/>
                  </p:stCondLst>
                  <p:endCondLst>
                    <p:cond evt="onStopAudio" delay="0">
                      <p:tgtEl>
                        <p:sldTgt/>
                      </p:tgtEl>
                    </p:cond>
                  </p:endCondLst>
                </p:cTn>
                <p:tgtEl>
                  <p:spTgt spid="3"/>
                </p:tgtEl>
              </p:cMediaNode>
            </p:audio>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38943" fill="hold"/>
                                        <p:tgtEl>
                                          <p:spTgt spid="5"/>
                                        </p:tgtEl>
                                      </p:cBhvr>
                                    </p:cmd>
                                  </p:childTnLst>
                                </p:cTn>
                              </p:par>
                            </p:childTnLst>
                          </p:cTn>
                        </p:par>
                      </p:childTnLst>
                    </p:cTn>
                  </p:par>
                </p:childTnLst>
              </p:cTn>
              <p:nextCondLst>
                <p:cond evt="onClick" delay="0">
                  <p:tgtEl>
                    <p:spTgt spid="5"/>
                  </p:tgtEl>
                </p:cond>
              </p:nextCondLst>
            </p:seq>
            <p:audio>
              <p:cMediaNode vol="80000">
                <p:cTn id="56" fill="hold" display="0">
                  <p:stCondLst>
                    <p:cond delay="indefinite"/>
                  </p:stCondLst>
                  <p:endCondLst>
                    <p:cond evt="onStopAudio" delay="0">
                      <p:tgtEl>
                        <p:sldTgt/>
                      </p:tgtEl>
                    </p:cond>
                  </p:endCondLst>
                </p:cTn>
                <p:tgtEl>
                  <p:spTgt spid="5"/>
                </p:tgtEl>
              </p:cMediaNode>
            </p:audio>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64730" fill="hold"/>
                                        <p:tgtEl>
                                          <p:spTgt spid="6"/>
                                        </p:tgtEl>
                                      </p:cBhvr>
                                    </p:cmd>
                                  </p:childTnLst>
                                </p:cTn>
                              </p:par>
                            </p:childTnLst>
                          </p:cTn>
                        </p:par>
                      </p:childTnLst>
                    </p:cTn>
                  </p:par>
                </p:childTnLst>
              </p:cTn>
              <p:nextCondLst>
                <p:cond evt="onClick" delay="0">
                  <p:tgtEl>
                    <p:spTgt spid="6"/>
                  </p:tgtEl>
                </p:cond>
              </p:nextCondLst>
            </p:seq>
            <p:audio>
              <p:cMediaNode vol="80000">
                <p:cTn id="62" fill="hold" display="0">
                  <p:stCondLst>
                    <p:cond delay="indefinite"/>
                  </p:stCondLst>
                  <p:endCondLst>
                    <p:cond evt="onStopAudio" delay="0">
                      <p:tgtEl>
                        <p:sldTgt/>
                      </p:tgtEl>
                    </p:cond>
                  </p:endCondLst>
                </p:cTn>
                <p:tgtEl>
                  <p:spTgt spid="6"/>
                </p:tgtEl>
              </p:cMediaNode>
            </p:audio>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5132" fill="hold"/>
                                        <p:tgtEl>
                                          <p:spTgt spid="7"/>
                                        </p:tgtEl>
                                      </p:cBhvr>
                                    </p:cmd>
                                  </p:childTnLst>
                                </p:cTn>
                              </p:par>
                            </p:childTnLst>
                          </p:cTn>
                        </p:par>
                      </p:childTnLst>
                    </p:cTn>
                  </p:par>
                </p:childTnLst>
              </p:cTn>
              <p:nextCondLst>
                <p:cond evt="onClick" delay="0">
                  <p:tgtEl>
                    <p:spTgt spid="7"/>
                  </p:tgtEl>
                </p:cond>
              </p:nextCondLst>
            </p:seq>
            <p:audio>
              <p:cMediaNode vol="80000">
                <p:cTn id="68" fill="hold" display="0">
                  <p:stCondLst>
                    <p:cond delay="indefinite"/>
                  </p:stCondLst>
                  <p:endCondLst>
                    <p:cond evt="onStopAudio" delay="0">
                      <p:tgtEl>
                        <p:sldTgt/>
                      </p:tgtEl>
                    </p:cond>
                  </p:endCondLst>
                </p:cTn>
                <p:tgtEl>
                  <p:spTgt spid="7"/>
                </p:tgtEl>
              </p:cMediaNode>
            </p:audio>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39291" fill="hold"/>
                                        <p:tgtEl>
                                          <p:spTgt spid="8"/>
                                        </p:tgtEl>
                                      </p:cBhvr>
                                    </p:cmd>
                                  </p:childTnLst>
                                </p:cTn>
                              </p:par>
                            </p:childTnLst>
                          </p:cTn>
                        </p:par>
                      </p:childTnLst>
                    </p:cTn>
                  </p:par>
                </p:childTnLst>
              </p:cTn>
              <p:nextCondLst>
                <p:cond evt="onClick" delay="0">
                  <p:tgtEl>
                    <p:spTgt spid="8"/>
                  </p:tgtEl>
                </p:cond>
              </p:nextCondLst>
            </p:seq>
            <p:audio>
              <p:cMediaNode vol="80000">
                <p:cTn id="74" fill="hold" display="0">
                  <p:stCondLst>
                    <p:cond delay="indefinite"/>
                  </p:stCondLst>
                  <p:endCondLst>
                    <p:cond evt="onStopAudio" delay="0">
                      <p:tgtEl>
                        <p:sldTgt/>
                      </p:tgtEl>
                    </p:cond>
                  </p:endCondLst>
                </p:cTn>
                <p:tgtEl>
                  <p:spTgt spid="8"/>
                </p:tgtEl>
              </p:cMediaNode>
            </p:audio>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92627" fill="hold"/>
                                        <p:tgtEl>
                                          <p:spTgt spid="9"/>
                                        </p:tgtEl>
                                      </p:cBhvr>
                                    </p:cmd>
                                  </p:childTnLst>
                                </p:cTn>
                              </p:par>
                            </p:childTnLst>
                          </p:cTn>
                        </p:par>
                      </p:childTnLst>
                    </p:cTn>
                  </p:par>
                </p:childTnLst>
              </p:cTn>
              <p:nextCondLst>
                <p:cond evt="onClick" delay="0">
                  <p:tgtEl>
                    <p:spTgt spid="9"/>
                  </p:tgtEl>
                </p:cond>
              </p:nextCondLst>
            </p:seq>
            <p:audio>
              <p:cMediaNode vol="80000">
                <p:cTn id="80" fill="hold" display="0">
                  <p:stCondLst>
                    <p:cond delay="indefinite"/>
                  </p:stCondLst>
                  <p:endCondLst>
                    <p:cond evt="onStopAudio" delay="0">
                      <p:tgtEl>
                        <p:sldTgt/>
                      </p:tgtEl>
                    </p:cond>
                  </p:endCondLst>
                </p:cTn>
                <p:tgtEl>
                  <p:spTgt spid="9"/>
                </p:tgtEl>
              </p:cMediaNode>
            </p:audio>
          </p:childTnLst>
        </p:cTn>
      </p:par>
    </p:tnLst>
    <p:bldLst>
      <p:bldP spid="11776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981200" y="1066800"/>
            <a:ext cx="55626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t>Tren Platform Perangkat Keras Saat Ini</a:t>
            </a:r>
            <a:endParaRPr lang="en-US" altLang="en-US" sz="1600" b="1">
              <a:cs typeface="Times New Roman" panose="02020603050405020304" pitchFamily="18" charset="0"/>
            </a:endParaRPr>
          </a:p>
        </p:txBody>
      </p:sp>
      <p:sp>
        <p:nvSpPr>
          <p:cNvPr id="117763" name="Rectangle 3"/>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9250" indent="-349250">
              <a:buFont typeface="+mj-lt"/>
              <a:buAutoNum type="arabicPeriod" startAt="6"/>
              <a:defRPr/>
            </a:pPr>
            <a:r>
              <a:rPr lang="en-US" b="1" dirty="0">
                <a:latin typeface="Arial" charset="0"/>
              </a:rPr>
              <a:t>Green Computing</a:t>
            </a:r>
            <a:endParaRPr lang="en-US" dirty="0">
              <a:latin typeface="Arial" charset="0"/>
            </a:endParaRPr>
          </a:p>
          <a:p>
            <a:pPr marL="800100" lvl="1" indent="-342900">
              <a:buFont typeface="Arial" pitchFamily="34" charset="0"/>
              <a:buChar char="•"/>
              <a:defRPr/>
            </a:pPr>
            <a:r>
              <a:rPr lang="en-US" sz="1800" dirty="0" err="1">
                <a:latin typeface="Arial" charset="0"/>
              </a:rPr>
              <a:t>Dengan</a:t>
            </a:r>
            <a:r>
              <a:rPr lang="en-US" sz="1800" dirty="0">
                <a:latin typeface="Arial" charset="0"/>
              </a:rPr>
              <a:t> </a:t>
            </a:r>
            <a:r>
              <a:rPr lang="en-US" sz="1800" dirty="0" err="1">
                <a:latin typeface="Arial" charset="0"/>
              </a:rPr>
              <a:t>membatasi</a:t>
            </a:r>
            <a:r>
              <a:rPr lang="en-US" sz="1800" dirty="0">
                <a:latin typeface="Arial" charset="0"/>
              </a:rPr>
              <a:t> </a:t>
            </a:r>
            <a:r>
              <a:rPr lang="en-US" sz="1800" dirty="0" err="1">
                <a:latin typeface="Arial" charset="0"/>
              </a:rPr>
              <a:t>penyebaran</a:t>
            </a:r>
            <a:r>
              <a:rPr lang="en-US" sz="1800" dirty="0">
                <a:latin typeface="Arial" charset="0"/>
              </a:rPr>
              <a:t> </a:t>
            </a:r>
            <a:r>
              <a:rPr lang="en-US" sz="1800" dirty="0" err="1">
                <a:latin typeface="Arial" charset="0"/>
              </a:rPr>
              <a:t>perangkat</a:t>
            </a:r>
            <a:r>
              <a:rPr lang="en-US" sz="1800" dirty="0">
                <a:latin typeface="Arial" charset="0"/>
              </a:rPr>
              <a:t> </a:t>
            </a:r>
            <a:r>
              <a:rPr lang="en-US" sz="1800" dirty="0" err="1">
                <a:latin typeface="Arial" charset="0"/>
              </a:rPr>
              <a:t>keras</a:t>
            </a:r>
            <a:r>
              <a:rPr lang="en-US" sz="1800" dirty="0">
                <a:latin typeface="Arial" charset="0"/>
              </a:rPr>
              <a:t> </a:t>
            </a:r>
            <a:r>
              <a:rPr lang="en-US" sz="1800" dirty="0" err="1">
                <a:latin typeface="Arial" charset="0"/>
              </a:rPr>
              <a:t>dan</a:t>
            </a:r>
            <a:r>
              <a:rPr lang="en-US" sz="1800" dirty="0">
                <a:latin typeface="Arial" charset="0"/>
              </a:rPr>
              <a:t> </a:t>
            </a:r>
            <a:r>
              <a:rPr lang="en-US" sz="1800" dirty="0" err="1">
                <a:latin typeface="Arial" charset="0"/>
              </a:rPr>
              <a:t>penghematan</a:t>
            </a:r>
            <a:r>
              <a:rPr lang="en-US" sz="1800" dirty="0">
                <a:latin typeface="Arial" charset="0"/>
              </a:rPr>
              <a:t> </a:t>
            </a:r>
            <a:r>
              <a:rPr lang="en-US" sz="1800" dirty="0" err="1">
                <a:latin typeface="Arial" charset="0"/>
              </a:rPr>
              <a:t>daya</a:t>
            </a:r>
            <a:r>
              <a:rPr lang="en-US" sz="1800" dirty="0">
                <a:latin typeface="Arial" charset="0"/>
              </a:rPr>
              <a:t>, </a:t>
            </a:r>
            <a:r>
              <a:rPr lang="en-US" sz="1800" dirty="0" err="1">
                <a:latin typeface="Arial" charset="0"/>
              </a:rPr>
              <a:t>virtualisasi</a:t>
            </a:r>
            <a:r>
              <a:rPr lang="en-US" sz="1800" dirty="0">
                <a:latin typeface="Arial" charset="0"/>
              </a:rPr>
              <a:t> </a:t>
            </a:r>
            <a:r>
              <a:rPr lang="en-US" sz="1800" dirty="0" err="1">
                <a:latin typeface="Arial" charset="0"/>
              </a:rPr>
              <a:t>telah</a:t>
            </a:r>
            <a:r>
              <a:rPr lang="en-US" sz="1800" dirty="0">
                <a:latin typeface="Arial" charset="0"/>
              </a:rPr>
              <a:t> </a:t>
            </a:r>
            <a:r>
              <a:rPr lang="en-US" sz="1800" dirty="0" err="1">
                <a:latin typeface="Arial" charset="0"/>
              </a:rPr>
              <a:t>menajdi</a:t>
            </a:r>
            <a:r>
              <a:rPr lang="en-US" sz="1800" dirty="0">
                <a:latin typeface="Arial" charset="0"/>
              </a:rPr>
              <a:t> </a:t>
            </a:r>
            <a:r>
              <a:rPr lang="en-US" sz="1800" dirty="0" err="1">
                <a:latin typeface="Arial" charset="0"/>
              </a:rPr>
              <a:t>salah</a:t>
            </a:r>
            <a:r>
              <a:rPr lang="en-US" sz="1800" dirty="0">
                <a:latin typeface="Arial" charset="0"/>
              </a:rPr>
              <a:t> </a:t>
            </a:r>
            <a:r>
              <a:rPr lang="en-US" sz="1800" dirty="0" err="1">
                <a:latin typeface="Arial" charset="0"/>
              </a:rPr>
              <a:t>satu</a:t>
            </a:r>
            <a:r>
              <a:rPr lang="en-US" sz="1800" dirty="0">
                <a:latin typeface="Arial" charset="0"/>
              </a:rPr>
              <a:t> </a:t>
            </a:r>
            <a:r>
              <a:rPr lang="en-US" sz="1800" dirty="0" err="1">
                <a:latin typeface="Arial" charset="0"/>
              </a:rPr>
              <a:t>teknologi</a:t>
            </a:r>
            <a:r>
              <a:rPr lang="en-US" sz="1800" dirty="0">
                <a:latin typeface="Arial" charset="0"/>
              </a:rPr>
              <a:t> </a:t>
            </a:r>
            <a:r>
              <a:rPr lang="en-US" sz="1800" dirty="0" err="1">
                <a:latin typeface="Arial" charset="0"/>
              </a:rPr>
              <a:t>utama</a:t>
            </a:r>
            <a:r>
              <a:rPr lang="en-US" sz="1800" dirty="0">
                <a:latin typeface="Arial" charset="0"/>
              </a:rPr>
              <a:t> </a:t>
            </a:r>
            <a:r>
              <a:rPr lang="en-US" sz="1800" dirty="0" err="1">
                <a:latin typeface="Arial" charset="0"/>
              </a:rPr>
              <a:t>untuk</a:t>
            </a:r>
            <a:r>
              <a:rPr lang="en-US" sz="1800" dirty="0">
                <a:latin typeface="Arial" charset="0"/>
              </a:rPr>
              <a:t> </a:t>
            </a:r>
            <a:r>
              <a:rPr lang="en-US" sz="1800" dirty="0" err="1">
                <a:latin typeface="Arial" charset="0"/>
              </a:rPr>
              <a:t>menyelenggarakan</a:t>
            </a:r>
            <a:r>
              <a:rPr lang="en-US" sz="1800" dirty="0">
                <a:latin typeface="Arial" charset="0"/>
              </a:rPr>
              <a:t> green computing. </a:t>
            </a:r>
          </a:p>
          <a:p>
            <a:pPr marL="800100" lvl="1" indent="-342900">
              <a:buFont typeface="Arial" pitchFamily="34" charset="0"/>
              <a:buChar char="•"/>
              <a:defRPr/>
            </a:pPr>
            <a:r>
              <a:rPr lang="en-US" sz="1800" dirty="0">
                <a:latin typeface="Arial" charset="0"/>
              </a:rPr>
              <a:t>Green computing </a:t>
            </a:r>
            <a:r>
              <a:rPr lang="en-US" sz="1800" dirty="0" err="1">
                <a:latin typeface="Arial" charset="0"/>
              </a:rPr>
              <a:t>mengacu</a:t>
            </a:r>
            <a:r>
              <a:rPr lang="en-US" sz="1800" dirty="0">
                <a:latin typeface="Arial" charset="0"/>
              </a:rPr>
              <a:t> </a:t>
            </a:r>
            <a:r>
              <a:rPr lang="en-US" sz="1800" dirty="0" err="1">
                <a:latin typeface="Arial" charset="0"/>
              </a:rPr>
              <a:t>pada</a:t>
            </a:r>
            <a:r>
              <a:rPr lang="en-US" sz="1800" dirty="0">
                <a:latin typeface="Arial" charset="0"/>
              </a:rPr>
              <a:t> </a:t>
            </a:r>
            <a:r>
              <a:rPr lang="en-US" sz="1800" dirty="0" err="1">
                <a:latin typeface="Arial" charset="0"/>
              </a:rPr>
              <a:t>praktik</a:t>
            </a:r>
            <a:r>
              <a:rPr lang="en-US" sz="1800" dirty="0">
                <a:latin typeface="Arial" charset="0"/>
              </a:rPr>
              <a:t> </a:t>
            </a:r>
            <a:r>
              <a:rPr lang="en-US" sz="1800" dirty="0" err="1">
                <a:latin typeface="Arial" charset="0"/>
              </a:rPr>
              <a:t>dan</a:t>
            </a:r>
            <a:r>
              <a:rPr lang="en-US" sz="1800" dirty="0">
                <a:latin typeface="Arial" charset="0"/>
              </a:rPr>
              <a:t> </a:t>
            </a:r>
            <a:r>
              <a:rPr lang="en-US" sz="1800" dirty="0" err="1">
                <a:latin typeface="Arial" charset="0"/>
              </a:rPr>
              <a:t>teknologi</a:t>
            </a:r>
            <a:r>
              <a:rPr lang="en-US" sz="1800" dirty="0">
                <a:latin typeface="Arial" charset="0"/>
              </a:rPr>
              <a:t> </a:t>
            </a:r>
            <a:r>
              <a:rPr lang="en-US" sz="1800" dirty="0" err="1">
                <a:latin typeface="Arial" charset="0"/>
              </a:rPr>
              <a:t>dalam</a:t>
            </a:r>
            <a:r>
              <a:rPr lang="en-US" sz="1800" dirty="0">
                <a:latin typeface="Arial" charset="0"/>
              </a:rPr>
              <a:t> </a:t>
            </a:r>
            <a:r>
              <a:rPr lang="en-US" sz="1800" dirty="0" err="1">
                <a:latin typeface="Arial" charset="0"/>
              </a:rPr>
              <a:t>merancang</a:t>
            </a:r>
            <a:r>
              <a:rPr lang="en-US" sz="1800" dirty="0">
                <a:latin typeface="Arial" charset="0"/>
              </a:rPr>
              <a:t>, </a:t>
            </a:r>
            <a:r>
              <a:rPr lang="en-US" sz="1800" dirty="0" err="1">
                <a:latin typeface="Arial" charset="0"/>
              </a:rPr>
              <a:t>memproduksi</a:t>
            </a:r>
            <a:r>
              <a:rPr lang="en-US" sz="1800" dirty="0">
                <a:latin typeface="Arial" charset="0"/>
              </a:rPr>
              <a:t>, </a:t>
            </a:r>
            <a:r>
              <a:rPr lang="en-US" sz="1800" dirty="0" err="1">
                <a:latin typeface="Arial" charset="0"/>
              </a:rPr>
              <a:t>menggunakan</a:t>
            </a:r>
            <a:r>
              <a:rPr lang="en-US" sz="1800" dirty="0">
                <a:latin typeface="Arial" charset="0"/>
              </a:rPr>
              <a:t>, </a:t>
            </a:r>
            <a:r>
              <a:rPr lang="en-US" sz="1800" dirty="0" err="1">
                <a:latin typeface="Arial" charset="0"/>
              </a:rPr>
              <a:t>dan</a:t>
            </a:r>
            <a:r>
              <a:rPr lang="en-US" sz="1800" dirty="0">
                <a:latin typeface="Arial" charset="0"/>
              </a:rPr>
              <a:t> </a:t>
            </a:r>
            <a:r>
              <a:rPr lang="en-US" sz="1800" dirty="0" err="1">
                <a:latin typeface="Arial" charset="0"/>
              </a:rPr>
              <a:t>menempatkan</a:t>
            </a:r>
            <a:r>
              <a:rPr lang="en-US" sz="1800" dirty="0">
                <a:latin typeface="Arial" charset="0"/>
              </a:rPr>
              <a:t> </a:t>
            </a:r>
            <a:r>
              <a:rPr lang="en-US" sz="1800" dirty="0" err="1">
                <a:latin typeface="Arial" charset="0"/>
              </a:rPr>
              <a:t>komputer</a:t>
            </a:r>
            <a:r>
              <a:rPr lang="en-US" sz="1800" dirty="0">
                <a:latin typeface="Arial" charset="0"/>
              </a:rPr>
              <a:t>, server, </a:t>
            </a:r>
            <a:r>
              <a:rPr lang="en-US" sz="1800" dirty="0" err="1">
                <a:latin typeface="Arial" charset="0"/>
              </a:rPr>
              <a:t>beserta</a:t>
            </a:r>
            <a:r>
              <a:rPr lang="en-US" sz="1800" dirty="0">
                <a:latin typeface="Arial" charset="0"/>
              </a:rPr>
              <a:t> </a:t>
            </a:r>
            <a:r>
              <a:rPr lang="en-US" sz="1800" dirty="0" err="1">
                <a:latin typeface="Arial" charset="0"/>
              </a:rPr>
              <a:t>perangkat</a:t>
            </a:r>
            <a:r>
              <a:rPr lang="en-US" sz="1800" dirty="0">
                <a:latin typeface="Arial" charset="0"/>
              </a:rPr>
              <a:t> </a:t>
            </a:r>
            <a:r>
              <a:rPr lang="en-US" sz="1800" dirty="0" err="1">
                <a:latin typeface="Arial" charset="0"/>
              </a:rPr>
              <a:t>bawaannya</a:t>
            </a:r>
            <a:r>
              <a:rPr lang="en-US" sz="1800" dirty="0">
                <a:latin typeface="Arial" charset="0"/>
              </a:rPr>
              <a:t> </a:t>
            </a:r>
            <a:r>
              <a:rPr lang="en-US" sz="1800" dirty="0" err="1">
                <a:latin typeface="Arial" charset="0"/>
              </a:rPr>
              <a:t>seperti</a:t>
            </a:r>
            <a:r>
              <a:rPr lang="en-US" sz="1800" dirty="0">
                <a:latin typeface="Arial" charset="0"/>
              </a:rPr>
              <a:t> monitor, printer, hard disk, </a:t>
            </a:r>
            <a:r>
              <a:rPr lang="en-US" sz="1800" dirty="0" err="1">
                <a:latin typeface="Arial" charset="0"/>
              </a:rPr>
              <a:t>serta</a:t>
            </a:r>
            <a:r>
              <a:rPr lang="en-US" sz="1800" dirty="0">
                <a:latin typeface="Arial" charset="0"/>
              </a:rPr>
              <a:t> </a:t>
            </a:r>
            <a:r>
              <a:rPr lang="en-US" sz="1800" dirty="0" err="1">
                <a:latin typeface="Arial" charset="0"/>
              </a:rPr>
              <a:t>perangkat</a:t>
            </a:r>
            <a:r>
              <a:rPr lang="en-US" sz="1800" dirty="0">
                <a:latin typeface="Arial" charset="0"/>
              </a:rPr>
              <a:t> </a:t>
            </a:r>
            <a:r>
              <a:rPr lang="en-US" sz="1800" dirty="0" err="1">
                <a:latin typeface="Arial" charset="0"/>
              </a:rPr>
              <a:t>jaringan</a:t>
            </a:r>
            <a:r>
              <a:rPr lang="en-US" sz="1800" dirty="0">
                <a:latin typeface="Arial" charset="0"/>
              </a:rPr>
              <a:t> </a:t>
            </a:r>
            <a:r>
              <a:rPr lang="en-US" sz="1800" dirty="0" err="1">
                <a:latin typeface="Arial" charset="0"/>
              </a:rPr>
              <a:t>dan</a:t>
            </a:r>
            <a:r>
              <a:rPr lang="en-US" sz="1800" dirty="0">
                <a:latin typeface="Arial" charset="0"/>
              </a:rPr>
              <a:t> </a:t>
            </a:r>
            <a:r>
              <a:rPr lang="en-US" sz="1800" dirty="0" err="1">
                <a:latin typeface="Arial" charset="0"/>
              </a:rPr>
              <a:t>telekomunikasi</a:t>
            </a:r>
            <a:r>
              <a:rPr lang="en-US" sz="1800" dirty="0">
                <a:latin typeface="Arial" charset="0"/>
              </a:rPr>
              <a:t> </a:t>
            </a:r>
            <a:r>
              <a:rPr lang="en-US" sz="1800" dirty="0" err="1">
                <a:latin typeface="Arial" charset="0"/>
              </a:rPr>
              <a:t>lainnya</a:t>
            </a:r>
            <a:r>
              <a:rPr lang="en-US" sz="1800" dirty="0">
                <a:latin typeface="Arial" charset="0"/>
              </a:rPr>
              <a:t> </a:t>
            </a:r>
            <a:r>
              <a:rPr lang="en-US" sz="1800" dirty="0" err="1">
                <a:latin typeface="Arial" charset="0"/>
              </a:rPr>
              <a:t>untuk</a:t>
            </a:r>
            <a:r>
              <a:rPr lang="en-US" sz="1800" dirty="0">
                <a:latin typeface="Arial" charset="0"/>
              </a:rPr>
              <a:t> </a:t>
            </a:r>
            <a:r>
              <a:rPr lang="en-US" sz="1800" dirty="0" err="1">
                <a:latin typeface="Arial" charset="0"/>
              </a:rPr>
              <a:t>meminimalisasi</a:t>
            </a:r>
            <a:r>
              <a:rPr lang="en-US" sz="1800" dirty="0">
                <a:latin typeface="Arial" charset="0"/>
              </a:rPr>
              <a:t> </a:t>
            </a:r>
            <a:r>
              <a:rPr lang="en-US" sz="1800" dirty="0" err="1">
                <a:latin typeface="Arial" charset="0"/>
              </a:rPr>
              <a:t>dampaknya</a:t>
            </a:r>
            <a:r>
              <a:rPr lang="en-US" sz="1800" dirty="0">
                <a:latin typeface="Arial" charset="0"/>
              </a:rPr>
              <a:t> </a:t>
            </a:r>
            <a:r>
              <a:rPr lang="en-US" sz="1800" dirty="0" err="1">
                <a:latin typeface="Arial" charset="0"/>
              </a:rPr>
              <a:t>bagi</a:t>
            </a:r>
            <a:r>
              <a:rPr lang="en-US" sz="1800" dirty="0">
                <a:latin typeface="Arial" charset="0"/>
              </a:rPr>
              <a:t> </a:t>
            </a:r>
            <a:r>
              <a:rPr lang="en-US" sz="1800" dirty="0" err="1">
                <a:latin typeface="Arial" charset="0"/>
              </a:rPr>
              <a:t>lingkungan</a:t>
            </a:r>
            <a:r>
              <a:rPr lang="en-US" sz="1600" dirty="0">
                <a:latin typeface="Arial" charset="0"/>
              </a:rPr>
              <a:t>.</a:t>
            </a:r>
          </a:p>
          <a:p>
            <a:pPr marL="800100" lvl="1" indent="-342900">
              <a:buFont typeface="Arial" pitchFamily="34" charset="0"/>
              <a:buChar char="•"/>
              <a:defRPr/>
            </a:pPr>
            <a:endParaRPr lang="en-US" sz="1600" dirty="0">
              <a:latin typeface="Arial" charset="0"/>
            </a:endParaRPr>
          </a:p>
          <a:p>
            <a:pPr marL="349250" indent="-349250">
              <a:buFont typeface="+mj-lt"/>
              <a:buAutoNum type="arabicPeriod" startAt="7"/>
              <a:defRPr/>
            </a:pPr>
            <a:r>
              <a:rPr lang="en-US" b="1" dirty="0" err="1">
                <a:latin typeface="Arial" charset="0"/>
              </a:rPr>
              <a:t>Prosesor</a:t>
            </a:r>
            <a:r>
              <a:rPr lang="en-US" b="1" dirty="0">
                <a:latin typeface="Arial" charset="0"/>
              </a:rPr>
              <a:t> </a:t>
            </a:r>
            <a:r>
              <a:rPr lang="en-US" b="1" dirty="0" err="1">
                <a:latin typeface="Arial" charset="0"/>
              </a:rPr>
              <a:t>Hemat</a:t>
            </a:r>
            <a:r>
              <a:rPr lang="en-US" b="1" dirty="0">
                <a:latin typeface="Arial" charset="0"/>
              </a:rPr>
              <a:t> </a:t>
            </a:r>
            <a:r>
              <a:rPr lang="en-US" b="1" dirty="0" err="1">
                <a:latin typeface="Arial" charset="0"/>
              </a:rPr>
              <a:t>Energi</a:t>
            </a:r>
            <a:r>
              <a:rPr lang="en-US" b="1" dirty="0">
                <a:latin typeface="Arial" charset="0"/>
              </a:rPr>
              <a:t> </a:t>
            </a:r>
            <a:r>
              <a:rPr lang="en-US" b="1" dirty="0" err="1">
                <a:latin typeface="Arial" charset="0"/>
              </a:rPr>
              <a:t>dengan</a:t>
            </a:r>
            <a:r>
              <a:rPr lang="en-US" b="1" dirty="0">
                <a:latin typeface="Arial" charset="0"/>
              </a:rPr>
              <a:t> </a:t>
            </a:r>
            <a:r>
              <a:rPr lang="en-US" b="1" dirty="0" err="1">
                <a:latin typeface="Arial" charset="0"/>
              </a:rPr>
              <a:t>Kinerja</a:t>
            </a:r>
            <a:r>
              <a:rPr lang="en-US" b="1" dirty="0">
                <a:latin typeface="Arial" charset="0"/>
              </a:rPr>
              <a:t> Prima</a:t>
            </a:r>
            <a:endParaRPr lang="en-US" dirty="0">
              <a:latin typeface="Arial" charset="0"/>
            </a:endParaRPr>
          </a:p>
          <a:p>
            <a:pPr marL="355600">
              <a:defRPr/>
            </a:pPr>
            <a:r>
              <a:rPr lang="en-US" sz="1800" dirty="0">
                <a:latin typeface="Arial" charset="0"/>
              </a:rPr>
              <a:t>Cara lain </a:t>
            </a:r>
            <a:r>
              <a:rPr lang="en-US" sz="1800" dirty="0" err="1">
                <a:latin typeface="Arial" charset="0"/>
              </a:rPr>
              <a:t>untuk</a:t>
            </a:r>
            <a:r>
              <a:rPr lang="en-US" sz="1800" dirty="0">
                <a:latin typeface="Arial" charset="0"/>
              </a:rPr>
              <a:t> </a:t>
            </a:r>
            <a:r>
              <a:rPr lang="en-US" sz="1800" dirty="0" err="1">
                <a:latin typeface="Arial" charset="0"/>
              </a:rPr>
              <a:t>mengurangi</a:t>
            </a:r>
            <a:r>
              <a:rPr lang="en-US" sz="1800" dirty="0">
                <a:latin typeface="Arial" charset="0"/>
              </a:rPr>
              <a:t> </a:t>
            </a:r>
            <a:r>
              <a:rPr lang="en-US" sz="1800" dirty="0" err="1">
                <a:latin typeface="Arial" charset="0"/>
              </a:rPr>
              <a:t>kebutuhan</a:t>
            </a:r>
            <a:r>
              <a:rPr lang="en-US" sz="1800" dirty="0">
                <a:latin typeface="Arial" charset="0"/>
              </a:rPr>
              <a:t> </a:t>
            </a:r>
            <a:r>
              <a:rPr lang="en-US" sz="1800" dirty="0" err="1">
                <a:latin typeface="Arial" charset="0"/>
              </a:rPr>
              <a:t>listrik</a:t>
            </a:r>
            <a:r>
              <a:rPr lang="en-US" sz="1800" dirty="0">
                <a:latin typeface="Arial" charset="0"/>
              </a:rPr>
              <a:t> </a:t>
            </a:r>
            <a:r>
              <a:rPr lang="en-US" sz="1800" dirty="0" err="1">
                <a:latin typeface="Arial" charset="0"/>
              </a:rPr>
              <a:t>dan</a:t>
            </a:r>
            <a:r>
              <a:rPr lang="en-US" sz="1800" dirty="0">
                <a:latin typeface="Arial" charset="0"/>
              </a:rPr>
              <a:t> </a:t>
            </a:r>
            <a:r>
              <a:rPr lang="en-US" sz="1800" dirty="0" err="1">
                <a:latin typeface="Arial" charset="0"/>
              </a:rPr>
              <a:t>kegagalan</a:t>
            </a:r>
            <a:r>
              <a:rPr lang="en-US" sz="1800" dirty="0">
                <a:latin typeface="Arial" charset="0"/>
              </a:rPr>
              <a:t> </a:t>
            </a:r>
            <a:r>
              <a:rPr lang="en-US" sz="1800" dirty="0" err="1">
                <a:latin typeface="Arial" charset="0"/>
              </a:rPr>
              <a:t>perangkat</a:t>
            </a:r>
            <a:r>
              <a:rPr lang="en-US" sz="1800" dirty="0">
                <a:latin typeface="Arial" charset="0"/>
              </a:rPr>
              <a:t> </a:t>
            </a:r>
            <a:r>
              <a:rPr lang="en-US" sz="1800" dirty="0" err="1">
                <a:latin typeface="Arial" charset="0"/>
              </a:rPr>
              <a:t>keras</a:t>
            </a:r>
            <a:r>
              <a:rPr lang="en-US" sz="1800" dirty="0">
                <a:latin typeface="Arial" charset="0"/>
              </a:rPr>
              <a:t> </a:t>
            </a:r>
            <a:r>
              <a:rPr lang="en-US" sz="1800" dirty="0" err="1">
                <a:latin typeface="Arial" charset="0"/>
              </a:rPr>
              <a:t>adalah</a:t>
            </a:r>
            <a:r>
              <a:rPr lang="en-US" sz="1800" dirty="0">
                <a:latin typeface="Arial" charset="0"/>
              </a:rPr>
              <a:t> </a:t>
            </a:r>
            <a:r>
              <a:rPr lang="en-US" sz="1800" dirty="0" err="1">
                <a:latin typeface="Arial" charset="0"/>
              </a:rPr>
              <a:t>penggunaan</a:t>
            </a:r>
            <a:r>
              <a:rPr lang="en-US" sz="1800" dirty="0">
                <a:latin typeface="Arial" charset="0"/>
              </a:rPr>
              <a:t> </a:t>
            </a:r>
            <a:r>
              <a:rPr lang="en-US" sz="1800" dirty="0" err="1">
                <a:latin typeface="Arial" charset="0"/>
              </a:rPr>
              <a:t>prosesor</a:t>
            </a:r>
            <a:r>
              <a:rPr lang="en-US" sz="1800" dirty="0">
                <a:latin typeface="Arial" charset="0"/>
              </a:rPr>
              <a:t> yang </a:t>
            </a:r>
            <a:r>
              <a:rPr lang="en-US" sz="1800" dirty="0" err="1">
                <a:latin typeface="Arial" charset="0"/>
              </a:rPr>
              <a:t>hemat</a:t>
            </a:r>
            <a:r>
              <a:rPr lang="en-US" sz="1800" dirty="0">
                <a:latin typeface="Arial" charset="0"/>
              </a:rPr>
              <a:t> </a:t>
            </a:r>
            <a:r>
              <a:rPr lang="en-US" sz="1800" dirty="0" err="1">
                <a:latin typeface="Arial" charset="0"/>
              </a:rPr>
              <a:t>energi</a:t>
            </a:r>
            <a:r>
              <a:rPr lang="en-US" sz="1800" dirty="0">
                <a:latin typeface="Arial" charset="0"/>
              </a:rPr>
              <a:t> </a:t>
            </a:r>
            <a:r>
              <a:rPr lang="en-US" sz="1800" dirty="0" err="1">
                <a:latin typeface="Arial" charset="0"/>
              </a:rPr>
              <a:t>dan</a:t>
            </a:r>
            <a:r>
              <a:rPr lang="en-US" sz="1800" dirty="0">
                <a:latin typeface="Arial" charset="0"/>
              </a:rPr>
              <a:t> </a:t>
            </a:r>
            <a:r>
              <a:rPr lang="en-US" sz="1800" dirty="0" err="1">
                <a:latin typeface="Arial" charset="0"/>
              </a:rPr>
              <a:t>lebih</a:t>
            </a:r>
            <a:r>
              <a:rPr lang="en-US" sz="1800" dirty="0">
                <a:latin typeface="Arial" charset="0"/>
              </a:rPr>
              <a:t> </a:t>
            </a:r>
            <a:r>
              <a:rPr lang="en-US" sz="1800" dirty="0" err="1">
                <a:latin typeface="Arial" charset="0"/>
              </a:rPr>
              <a:t>efisien</a:t>
            </a:r>
            <a:r>
              <a:rPr lang="en-US" sz="1800" dirty="0">
                <a:latin typeface="Arial" charset="0"/>
              </a:rPr>
              <a:t>.</a:t>
            </a:r>
          </a:p>
        </p:txBody>
      </p:sp>
      <p:sp>
        <p:nvSpPr>
          <p:cNvPr id="117764"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7800" y="57150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447800" y="51054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 calcmode="lin" valueType="num">
                                      <p:cBhvr additive="base">
                                        <p:cTn id="7" dur="500" fill="hold"/>
                                        <p:tgtEl>
                                          <p:spTgt spid="117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7763">
                                            <p:txEl>
                                              <p:pRg st="1" end="1"/>
                                            </p:txEl>
                                          </p:spTgt>
                                        </p:tgtEl>
                                        <p:attrNameLst>
                                          <p:attrName>style.visibility</p:attrName>
                                        </p:attrNameLst>
                                      </p:cBhvr>
                                      <p:to>
                                        <p:strVal val="visible"/>
                                      </p:to>
                                    </p:set>
                                    <p:anim calcmode="lin" valueType="num">
                                      <p:cBhvr additive="base">
                                        <p:cTn id="11"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776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7763">
                                            <p:txEl>
                                              <p:pRg st="2" end="2"/>
                                            </p:txEl>
                                          </p:spTgt>
                                        </p:tgtEl>
                                        <p:attrNameLst>
                                          <p:attrName>style.visibility</p:attrName>
                                        </p:attrNameLst>
                                      </p:cBhvr>
                                      <p:to>
                                        <p:strVal val="visible"/>
                                      </p:to>
                                    </p:set>
                                    <p:anim calcmode="lin" valueType="num">
                                      <p:cBhvr additive="base">
                                        <p:cTn id="15"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776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17763">
                                            <p:txEl>
                                              <p:pRg st="4" end="4"/>
                                            </p:txEl>
                                          </p:spTgt>
                                        </p:tgtEl>
                                        <p:attrNameLst>
                                          <p:attrName>style.visibility</p:attrName>
                                        </p:attrNameLst>
                                      </p:cBhvr>
                                      <p:to>
                                        <p:strVal val="visible"/>
                                      </p:to>
                                    </p:set>
                                    <p:anim calcmode="lin" valueType="num">
                                      <p:cBhvr additive="base">
                                        <p:cTn id="21" dur="500" fill="hold"/>
                                        <p:tgtEl>
                                          <p:spTgt spid="11776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776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17763">
                                            <p:txEl>
                                              <p:pRg st="5" end="5"/>
                                            </p:txEl>
                                          </p:spTgt>
                                        </p:tgtEl>
                                        <p:attrNameLst>
                                          <p:attrName>style.visibility</p:attrName>
                                        </p:attrNameLst>
                                      </p:cBhvr>
                                      <p:to>
                                        <p:strVal val="visible"/>
                                      </p:to>
                                    </p:set>
                                    <p:anim calcmode="lin" valueType="num">
                                      <p:cBhvr additive="base">
                                        <p:cTn id="27" dur="500" fill="hold"/>
                                        <p:tgtEl>
                                          <p:spTgt spid="11776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776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67772"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60863" fill="hold"/>
                                        <p:tgtEl>
                                          <p:spTgt spid="3"/>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11776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981200" y="1066800"/>
            <a:ext cx="556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Tren platform perangkat lunak</a:t>
            </a:r>
          </a:p>
        </p:txBody>
      </p:sp>
      <p:sp>
        <p:nvSpPr>
          <p:cNvPr id="118787" name="Rectangle 3"/>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defRPr/>
            </a:pPr>
            <a:r>
              <a:rPr lang="en-US" dirty="0">
                <a:latin typeface="Arial" charset="0"/>
              </a:rPr>
              <a:t>Ada 4 </a:t>
            </a:r>
            <a:r>
              <a:rPr lang="en-US" dirty="0" err="1">
                <a:latin typeface="Arial" charset="0"/>
              </a:rPr>
              <a:t>tema</a:t>
            </a:r>
            <a:r>
              <a:rPr lang="en-US" dirty="0">
                <a:latin typeface="Arial" charset="0"/>
              </a:rPr>
              <a:t> </a:t>
            </a:r>
            <a:r>
              <a:rPr lang="en-US" dirty="0" err="1">
                <a:latin typeface="Arial" charset="0"/>
              </a:rPr>
              <a:t>utama</a:t>
            </a:r>
            <a:r>
              <a:rPr lang="en-US" dirty="0">
                <a:latin typeface="Arial" charset="0"/>
              </a:rPr>
              <a:t> </a:t>
            </a:r>
            <a:r>
              <a:rPr lang="en-US" dirty="0" err="1">
                <a:latin typeface="Arial" charset="0"/>
              </a:rPr>
              <a:t>dalam</a:t>
            </a:r>
            <a:r>
              <a:rPr lang="en-US" dirty="0">
                <a:latin typeface="Arial" charset="0"/>
              </a:rPr>
              <a:t> </a:t>
            </a:r>
            <a:r>
              <a:rPr lang="en-US" dirty="0" err="1">
                <a:latin typeface="Arial" charset="0"/>
              </a:rPr>
              <a:t>evolusi</a:t>
            </a:r>
            <a:r>
              <a:rPr lang="en-US" dirty="0">
                <a:latin typeface="Arial" charset="0"/>
              </a:rPr>
              <a:t> platform </a:t>
            </a:r>
            <a:r>
              <a:rPr lang="en-US" dirty="0" err="1">
                <a:latin typeface="Arial" charset="0"/>
              </a:rPr>
              <a:t>perangkat</a:t>
            </a:r>
            <a:r>
              <a:rPr lang="en-US" dirty="0">
                <a:latin typeface="Arial" charset="0"/>
              </a:rPr>
              <a:t> </a:t>
            </a:r>
            <a:r>
              <a:rPr lang="en-US" dirty="0" err="1">
                <a:latin typeface="Arial" charset="0"/>
              </a:rPr>
              <a:t>lunak</a:t>
            </a:r>
            <a:r>
              <a:rPr lang="en-US" dirty="0">
                <a:latin typeface="Arial" charset="0"/>
              </a:rPr>
              <a:t> </a:t>
            </a:r>
            <a:r>
              <a:rPr lang="en-US" dirty="0" err="1">
                <a:latin typeface="Arial" charset="0"/>
              </a:rPr>
              <a:t>kontemporer</a:t>
            </a:r>
            <a:r>
              <a:rPr lang="en-US" dirty="0">
                <a:latin typeface="Arial" charset="0"/>
              </a:rPr>
              <a:t>:</a:t>
            </a:r>
          </a:p>
          <a:p>
            <a:pPr marL="342900" indent="-342900">
              <a:buFont typeface="Arial" pitchFamily="34" charset="0"/>
              <a:buChar char="•"/>
              <a:defRPr/>
            </a:pPr>
            <a:r>
              <a:rPr lang="en-US" sz="1600" dirty="0">
                <a:latin typeface="Arial" charset="0"/>
              </a:rPr>
              <a:t>LINUX DAN PERANGKAT LUNAK OPEN SOURCE</a:t>
            </a:r>
          </a:p>
          <a:p>
            <a:pPr marL="355600">
              <a:defRPr/>
            </a:pPr>
            <a:r>
              <a:rPr lang="en-US" sz="1600" dirty="0" err="1">
                <a:latin typeface="Arial" charset="0"/>
              </a:rPr>
              <a:t>Perangkat</a:t>
            </a:r>
            <a:r>
              <a:rPr lang="en-US" sz="1600" dirty="0">
                <a:latin typeface="Arial" charset="0"/>
              </a:rPr>
              <a:t> </a:t>
            </a:r>
            <a:r>
              <a:rPr lang="en-US" sz="1600" dirty="0" err="1">
                <a:latin typeface="Arial" charset="0"/>
              </a:rPr>
              <a:t>lunak</a:t>
            </a:r>
            <a:r>
              <a:rPr lang="en-US" sz="1600" dirty="0">
                <a:latin typeface="Arial" charset="0"/>
              </a:rPr>
              <a:t> open source </a:t>
            </a:r>
            <a:r>
              <a:rPr lang="en-US" sz="1600" dirty="0" err="1">
                <a:latin typeface="Arial" charset="0"/>
              </a:rPr>
              <a:t>adalah</a:t>
            </a:r>
            <a:r>
              <a:rPr lang="en-US" sz="1600" dirty="0">
                <a:latin typeface="Arial" charset="0"/>
              </a:rPr>
              <a:t> </a:t>
            </a:r>
            <a:r>
              <a:rPr lang="en-US" sz="1600" dirty="0" err="1">
                <a:latin typeface="Arial" charset="0"/>
              </a:rPr>
              <a:t>perangkat</a:t>
            </a:r>
            <a:r>
              <a:rPr lang="en-US" sz="1600" dirty="0">
                <a:latin typeface="Arial" charset="0"/>
              </a:rPr>
              <a:t> </a:t>
            </a:r>
            <a:r>
              <a:rPr lang="en-US" sz="1600" dirty="0" err="1">
                <a:latin typeface="Arial" charset="0"/>
              </a:rPr>
              <a:t>lunak</a:t>
            </a:r>
            <a:r>
              <a:rPr lang="en-US" sz="1600" dirty="0">
                <a:latin typeface="Arial" charset="0"/>
              </a:rPr>
              <a:t> yang </a:t>
            </a:r>
            <a:r>
              <a:rPr lang="en-US" sz="1600" dirty="0" err="1">
                <a:latin typeface="Arial" charset="0"/>
              </a:rPr>
              <a:t>dihasilkan</a:t>
            </a:r>
            <a:r>
              <a:rPr lang="en-US" sz="1600" dirty="0">
                <a:latin typeface="Arial" charset="0"/>
              </a:rPr>
              <a:t> </a:t>
            </a:r>
            <a:r>
              <a:rPr lang="en-US" sz="1600" dirty="0" err="1">
                <a:latin typeface="Arial" charset="0"/>
              </a:rPr>
              <a:t>oleh</a:t>
            </a:r>
            <a:r>
              <a:rPr lang="en-US" sz="1600" dirty="0">
                <a:latin typeface="Arial" charset="0"/>
              </a:rPr>
              <a:t> </a:t>
            </a:r>
            <a:r>
              <a:rPr lang="en-US" sz="1600" dirty="0" err="1">
                <a:latin typeface="Arial" charset="0"/>
              </a:rPr>
              <a:t>sekelompok</a:t>
            </a:r>
            <a:r>
              <a:rPr lang="en-US" sz="1600" dirty="0">
                <a:latin typeface="Arial" charset="0"/>
              </a:rPr>
              <a:t> </a:t>
            </a:r>
            <a:r>
              <a:rPr lang="en-US" sz="1600" dirty="0" err="1">
                <a:latin typeface="Arial" charset="0"/>
              </a:rPr>
              <a:t>pemrogram</a:t>
            </a:r>
            <a:r>
              <a:rPr lang="en-US" sz="1600" dirty="0">
                <a:latin typeface="Arial" charset="0"/>
              </a:rPr>
              <a:t> </a:t>
            </a:r>
            <a:r>
              <a:rPr lang="en-US" sz="1600" dirty="0" err="1">
                <a:latin typeface="Arial" charset="0"/>
              </a:rPr>
              <a:t>lepas</a:t>
            </a:r>
            <a:r>
              <a:rPr lang="en-US" sz="1600" dirty="0">
                <a:latin typeface="Arial" charset="0"/>
              </a:rPr>
              <a:t> di </a:t>
            </a:r>
            <a:r>
              <a:rPr lang="en-US" sz="1600" dirty="0" err="1">
                <a:latin typeface="Arial" charset="0"/>
              </a:rPr>
              <a:t>seluruh</a:t>
            </a:r>
            <a:r>
              <a:rPr lang="en-US" sz="1600" dirty="0">
                <a:latin typeface="Arial" charset="0"/>
              </a:rPr>
              <a:t> </a:t>
            </a:r>
            <a:r>
              <a:rPr lang="en-US" sz="1600" dirty="0" err="1">
                <a:latin typeface="Arial" charset="0"/>
              </a:rPr>
              <a:t>dunia</a:t>
            </a:r>
            <a:r>
              <a:rPr lang="en-US" sz="1600" dirty="0">
                <a:latin typeface="Arial" charset="0"/>
              </a:rPr>
              <a:t>.</a:t>
            </a:r>
          </a:p>
          <a:p>
            <a:pPr>
              <a:defRPr/>
            </a:pPr>
            <a:endParaRPr lang="en-US" sz="1600" dirty="0">
              <a:latin typeface="Arial" charset="0"/>
            </a:endParaRPr>
          </a:p>
          <a:p>
            <a:pPr marL="342900" indent="-342900">
              <a:buFont typeface="Arial" pitchFamily="34" charset="0"/>
              <a:buChar char="•"/>
              <a:defRPr/>
            </a:pPr>
            <a:r>
              <a:rPr lang="en-US" sz="1600" dirty="0">
                <a:latin typeface="Arial" charset="0"/>
              </a:rPr>
              <a:t>JAVA, HTML DAN HTML 5</a:t>
            </a:r>
          </a:p>
          <a:p>
            <a:pPr>
              <a:defRPr/>
            </a:pPr>
            <a:r>
              <a:rPr lang="en-US" sz="1600" b="1" dirty="0">
                <a:latin typeface="Arial" charset="0"/>
              </a:rPr>
              <a:t>	Java </a:t>
            </a:r>
            <a:r>
              <a:rPr lang="en-US" sz="1600" dirty="0" err="1">
                <a:latin typeface="Arial" charset="0"/>
              </a:rPr>
              <a:t>adalah</a:t>
            </a:r>
            <a:r>
              <a:rPr lang="en-US" sz="1600" dirty="0">
                <a:latin typeface="Arial" charset="0"/>
              </a:rPr>
              <a:t> </a:t>
            </a:r>
            <a:r>
              <a:rPr lang="en-US" sz="1600" dirty="0" err="1">
                <a:latin typeface="Arial" charset="0"/>
              </a:rPr>
              <a:t>sistem</a:t>
            </a:r>
            <a:r>
              <a:rPr lang="en-US" sz="1600" dirty="0">
                <a:latin typeface="Arial" charset="0"/>
              </a:rPr>
              <a:t> </a:t>
            </a:r>
            <a:r>
              <a:rPr lang="en-US" sz="1600" dirty="0" err="1">
                <a:latin typeface="Arial" charset="0"/>
              </a:rPr>
              <a:t>operasi</a:t>
            </a:r>
            <a:r>
              <a:rPr lang="en-US" sz="1600" dirty="0">
                <a:latin typeface="Arial" charset="0"/>
              </a:rPr>
              <a:t> </a:t>
            </a:r>
            <a:r>
              <a:rPr lang="en-US" sz="1600" dirty="0" err="1">
                <a:latin typeface="Arial" charset="0"/>
              </a:rPr>
              <a:t>dan</a:t>
            </a:r>
            <a:r>
              <a:rPr lang="en-US" sz="1600" dirty="0">
                <a:latin typeface="Arial" charset="0"/>
              </a:rPr>
              <a:t> </a:t>
            </a:r>
            <a:r>
              <a:rPr lang="en-US" sz="1600" dirty="0" err="1">
                <a:latin typeface="Arial" charset="0"/>
              </a:rPr>
              <a:t>prosesor</a:t>
            </a:r>
            <a:r>
              <a:rPr lang="en-US" sz="1600" dirty="0">
                <a:latin typeface="Arial" charset="0"/>
              </a:rPr>
              <a:t> yang </a:t>
            </a:r>
            <a:r>
              <a:rPr lang="en-US" sz="1600" dirty="0" err="1">
                <a:latin typeface="Arial" charset="0"/>
              </a:rPr>
              <a:t>berdiri</a:t>
            </a:r>
            <a:r>
              <a:rPr lang="en-US" sz="1600" dirty="0">
                <a:latin typeface="Arial" charset="0"/>
              </a:rPr>
              <a:t> </a:t>
            </a:r>
            <a:r>
              <a:rPr lang="en-US" sz="1600" dirty="0" err="1">
                <a:latin typeface="Arial" charset="0"/>
              </a:rPr>
              <a:t>sendiri</a:t>
            </a:r>
            <a:r>
              <a:rPr lang="en-US" sz="1600" dirty="0">
                <a:latin typeface="Arial" charset="0"/>
              </a:rPr>
              <a:t> </a:t>
            </a:r>
            <a:r>
              <a:rPr lang="en-US" sz="1600" dirty="0" err="1">
                <a:latin typeface="Arial" charset="0"/>
              </a:rPr>
              <a:t>serta</a:t>
            </a:r>
            <a:r>
              <a:rPr lang="en-US" sz="1600" dirty="0">
                <a:latin typeface="Arial" charset="0"/>
              </a:rPr>
              <a:t> </a:t>
            </a:r>
            <a:r>
              <a:rPr lang="en-US" sz="1600" dirty="0" err="1">
                <a:latin typeface="Arial" charset="0"/>
              </a:rPr>
              <a:t>bahasa</a:t>
            </a:r>
            <a:r>
              <a:rPr lang="en-US" sz="1600" dirty="0">
                <a:latin typeface="Arial" charset="0"/>
              </a:rPr>
              <a:t> </a:t>
            </a:r>
            <a:r>
              <a:rPr lang="en-US" sz="1600" dirty="0" err="1">
                <a:latin typeface="Arial" charset="0"/>
              </a:rPr>
              <a:t>pemrograman</a:t>
            </a:r>
            <a:r>
              <a:rPr lang="en-US" sz="1600" dirty="0">
                <a:latin typeface="Arial" charset="0"/>
              </a:rPr>
              <a:t> </a:t>
            </a:r>
            <a:r>
              <a:rPr lang="en-US" sz="1600" dirty="0" err="1">
                <a:latin typeface="Arial" charset="0"/>
              </a:rPr>
              <a:t>berorientasi</a:t>
            </a:r>
            <a:r>
              <a:rPr lang="en-US" sz="1600" dirty="0">
                <a:latin typeface="Arial" charset="0"/>
              </a:rPr>
              <a:t> </a:t>
            </a:r>
            <a:r>
              <a:rPr lang="en-US" sz="1600" dirty="0" err="1">
                <a:latin typeface="Arial" charset="0"/>
              </a:rPr>
              <a:t>objek</a:t>
            </a:r>
            <a:r>
              <a:rPr lang="en-US" sz="1600" dirty="0">
                <a:latin typeface="Arial" charset="0"/>
              </a:rPr>
              <a:t> yang </a:t>
            </a:r>
            <a:r>
              <a:rPr lang="en-US" sz="1600" dirty="0" err="1">
                <a:latin typeface="Arial" charset="0"/>
              </a:rPr>
              <a:t>menajdi</a:t>
            </a:r>
            <a:r>
              <a:rPr lang="en-US" sz="1600" dirty="0">
                <a:latin typeface="Arial" charset="0"/>
              </a:rPr>
              <a:t> </a:t>
            </a:r>
            <a:r>
              <a:rPr lang="en-US" sz="1600" dirty="0" err="1">
                <a:latin typeface="Arial" charset="0"/>
              </a:rPr>
              <a:t>pemimpin</a:t>
            </a:r>
            <a:r>
              <a:rPr lang="en-US" sz="1600" dirty="0">
                <a:latin typeface="Arial" charset="0"/>
              </a:rPr>
              <a:t> </a:t>
            </a:r>
            <a:r>
              <a:rPr lang="en-US" sz="1600" dirty="0" err="1">
                <a:latin typeface="Arial" charset="0"/>
              </a:rPr>
              <a:t>dalam</a:t>
            </a:r>
            <a:r>
              <a:rPr lang="en-US" sz="1600" dirty="0">
                <a:latin typeface="Arial" charset="0"/>
              </a:rPr>
              <a:t> </a:t>
            </a:r>
            <a:r>
              <a:rPr lang="en-US" sz="1600" dirty="0" err="1">
                <a:latin typeface="Arial" charset="0"/>
              </a:rPr>
              <a:t>pengembangan</a:t>
            </a:r>
            <a:r>
              <a:rPr lang="en-US" sz="1600" dirty="0">
                <a:latin typeface="Arial" charset="0"/>
              </a:rPr>
              <a:t> web yang </a:t>
            </a:r>
            <a:r>
              <a:rPr lang="en-US" sz="1600" dirty="0" err="1">
                <a:latin typeface="Arial" charset="0"/>
              </a:rPr>
              <a:t>interaktif</a:t>
            </a:r>
            <a:r>
              <a:rPr lang="en-US" sz="1600" dirty="0">
                <a:latin typeface="Arial" charset="0"/>
              </a:rPr>
              <a:t>.</a:t>
            </a:r>
          </a:p>
          <a:p>
            <a:pPr>
              <a:defRPr/>
            </a:pPr>
            <a:r>
              <a:rPr lang="en-US" sz="1600" b="1" dirty="0">
                <a:latin typeface="Arial" charset="0"/>
              </a:rPr>
              <a:t>	HTML </a:t>
            </a:r>
            <a:r>
              <a:rPr lang="en-US" sz="1600" dirty="0" err="1">
                <a:latin typeface="Arial" charset="0"/>
              </a:rPr>
              <a:t>adalah</a:t>
            </a:r>
            <a:r>
              <a:rPr lang="en-US" sz="1600" dirty="0">
                <a:latin typeface="Arial" charset="0"/>
              </a:rPr>
              <a:t> </a:t>
            </a:r>
            <a:r>
              <a:rPr lang="en-US" sz="1600" dirty="0" err="1">
                <a:latin typeface="Arial" charset="0"/>
              </a:rPr>
              <a:t>bahasa</a:t>
            </a:r>
            <a:r>
              <a:rPr lang="en-US" sz="1600" dirty="0">
                <a:latin typeface="Arial" charset="0"/>
              </a:rPr>
              <a:t> </a:t>
            </a:r>
            <a:r>
              <a:rPr lang="en-US" sz="1600" dirty="0" err="1">
                <a:latin typeface="Arial" charset="0"/>
              </a:rPr>
              <a:t>pemrograman</a:t>
            </a:r>
            <a:r>
              <a:rPr lang="en-US" sz="1600" dirty="0">
                <a:latin typeface="Arial" charset="0"/>
              </a:rPr>
              <a:t> yang </a:t>
            </a:r>
            <a:r>
              <a:rPr lang="en-US" sz="1600" dirty="0" err="1">
                <a:latin typeface="Arial" charset="0"/>
              </a:rPr>
              <a:t>digunakan</a:t>
            </a:r>
            <a:r>
              <a:rPr lang="en-US" sz="1600" dirty="0">
                <a:latin typeface="Arial" charset="0"/>
              </a:rPr>
              <a:t> </a:t>
            </a:r>
            <a:r>
              <a:rPr lang="en-US" sz="1600" dirty="0" err="1">
                <a:latin typeface="Arial" charset="0"/>
              </a:rPr>
              <a:t>untuk</a:t>
            </a:r>
            <a:r>
              <a:rPr lang="en-US" sz="1600" dirty="0">
                <a:latin typeface="Arial" charset="0"/>
              </a:rPr>
              <a:t> </a:t>
            </a:r>
            <a:r>
              <a:rPr lang="en-US" sz="1600" dirty="0" err="1">
                <a:latin typeface="Arial" charset="0"/>
              </a:rPr>
              <a:t>ditempatkan</a:t>
            </a:r>
            <a:r>
              <a:rPr lang="en-US" sz="1600" dirty="0">
                <a:latin typeface="Arial" charset="0"/>
              </a:rPr>
              <a:t> </a:t>
            </a:r>
            <a:r>
              <a:rPr lang="en-US" sz="1600" dirty="0" err="1">
                <a:latin typeface="Arial" charset="0"/>
              </a:rPr>
              <a:t>pada</a:t>
            </a:r>
            <a:r>
              <a:rPr lang="en-US" sz="1600" dirty="0">
                <a:latin typeface="Arial" charset="0"/>
              </a:rPr>
              <a:t> </a:t>
            </a:r>
            <a:r>
              <a:rPr lang="en-US" sz="1600" dirty="0" err="1">
                <a:latin typeface="Arial" charset="0"/>
              </a:rPr>
              <a:t>laman</a:t>
            </a:r>
            <a:r>
              <a:rPr lang="en-US" sz="1600" dirty="0">
                <a:latin typeface="Arial" charset="0"/>
              </a:rPr>
              <a:t> web </a:t>
            </a:r>
            <a:r>
              <a:rPr lang="en-US" sz="1600" dirty="0" err="1">
                <a:latin typeface="Arial" charset="0"/>
              </a:rPr>
              <a:t>guna</a:t>
            </a:r>
            <a:r>
              <a:rPr lang="en-US" sz="1600" dirty="0">
                <a:latin typeface="Arial" charset="0"/>
              </a:rPr>
              <a:t> </a:t>
            </a:r>
            <a:r>
              <a:rPr lang="en-US" sz="1600" dirty="0" err="1">
                <a:latin typeface="Arial" charset="0"/>
              </a:rPr>
              <a:t>menentukan</a:t>
            </a:r>
            <a:r>
              <a:rPr lang="en-US" sz="1600" dirty="0">
                <a:latin typeface="Arial" charset="0"/>
              </a:rPr>
              <a:t> </a:t>
            </a:r>
            <a:r>
              <a:rPr lang="en-US" sz="1600" dirty="0" err="1">
                <a:latin typeface="Arial" charset="0"/>
              </a:rPr>
              <a:t>bagaimana</a:t>
            </a:r>
            <a:r>
              <a:rPr lang="en-US" sz="1600" dirty="0">
                <a:latin typeface="Arial" charset="0"/>
              </a:rPr>
              <a:t>, </a:t>
            </a:r>
            <a:r>
              <a:rPr lang="en-US" sz="1600" dirty="0" err="1">
                <a:latin typeface="Arial" charset="0"/>
              </a:rPr>
              <a:t>tulisan</a:t>
            </a:r>
            <a:r>
              <a:rPr lang="en-US" sz="1600" dirty="0">
                <a:latin typeface="Arial" charset="0"/>
              </a:rPr>
              <a:t>, </a:t>
            </a:r>
            <a:r>
              <a:rPr lang="en-US" sz="1600" dirty="0" err="1">
                <a:latin typeface="Arial" charset="0"/>
              </a:rPr>
              <a:t>gambar</a:t>
            </a:r>
            <a:r>
              <a:rPr lang="en-US" sz="1600" dirty="0">
                <a:latin typeface="Arial" charset="0"/>
              </a:rPr>
              <a:t>, video </a:t>
            </a:r>
            <a:r>
              <a:rPr lang="en-US" sz="1600" dirty="0" err="1">
                <a:latin typeface="Arial" charset="0"/>
              </a:rPr>
              <a:t>dan</a:t>
            </a:r>
            <a:r>
              <a:rPr lang="en-US" sz="1600" dirty="0">
                <a:latin typeface="Arial" charset="0"/>
              </a:rPr>
              <a:t> </a:t>
            </a:r>
            <a:r>
              <a:rPr lang="en-US" sz="1600" dirty="0" err="1">
                <a:latin typeface="Arial" charset="0"/>
              </a:rPr>
              <a:t>suara</a:t>
            </a:r>
            <a:r>
              <a:rPr lang="en-US" sz="1600" dirty="0">
                <a:latin typeface="Arial" charset="0"/>
              </a:rPr>
              <a:t> </a:t>
            </a:r>
            <a:r>
              <a:rPr lang="en-US" sz="1600" dirty="0" err="1">
                <a:latin typeface="Arial" charset="0"/>
              </a:rPr>
              <a:t>ditempatkan</a:t>
            </a:r>
            <a:r>
              <a:rPr lang="en-US" sz="1600" dirty="0">
                <a:latin typeface="Arial" charset="0"/>
              </a:rPr>
              <a:t> </a:t>
            </a:r>
            <a:r>
              <a:rPr lang="en-US" sz="1600" dirty="0" err="1">
                <a:latin typeface="Arial" charset="0"/>
              </a:rPr>
              <a:t>pada</a:t>
            </a:r>
            <a:r>
              <a:rPr lang="en-US" sz="1600" dirty="0">
                <a:latin typeface="Arial" charset="0"/>
              </a:rPr>
              <a:t> </a:t>
            </a:r>
            <a:r>
              <a:rPr lang="en-US" sz="1600" dirty="0" err="1">
                <a:latin typeface="Arial" charset="0"/>
              </a:rPr>
              <a:t>laman</a:t>
            </a:r>
            <a:r>
              <a:rPr lang="en-US" sz="1600" dirty="0">
                <a:latin typeface="Arial" charset="0"/>
              </a:rPr>
              <a:t> web </a:t>
            </a:r>
            <a:r>
              <a:rPr lang="en-US" sz="1600" dirty="0" err="1">
                <a:latin typeface="Arial" charset="0"/>
              </a:rPr>
              <a:t>serta</a:t>
            </a:r>
            <a:r>
              <a:rPr lang="en-US" sz="1600" dirty="0">
                <a:latin typeface="Arial" charset="0"/>
              </a:rPr>
              <a:t> </a:t>
            </a:r>
            <a:r>
              <a:rPr lang="en-US" sz="1600" dirty="0" err="1">
                <a:latin typeface="Arial" charset="0"/>
              </a:rPr>
              <a:t>untuk</a:t>
            </a:r>
            <a:r>
              <a:rPr lang="en-US" sz="1600" dirty="0">
                <a:latin typeface="Arial" charset="0"/>
              </a:rPr>
              <a:t> </a:t>
            </a:r>
            <a:r>
              <a:rPr lang="en-US" sz="1600" dirty="0" err="1">
                <a:latin typeface="Arial" charset="0"/>
              </a:rPr>
              <a:t>menciptakan</a:t>
            </a:r>
            <a:r>
              <a:rPr lang="en-US" sz="1600" dirty="0">
                <a:latin typeface="Arial" charset="0"/>
              </a:rPr>
              <a:t> link-link </a:t>
            </a:r>
            <a:r>
              <a:rPr lang="en-US" sz="1600" dirty="0" err="1">
                <a:latin typeface="Arial" charset="0"/>
              </a:rPr>
              <a:t>dinamis</a:t>
            </a:r>
            <a:r>
              <a:rPr lang="en-US" sz="1600" dirty="0">
                <a:latin typeface="Arial" charset="0"/>
              </a:rPr>
              <a:t> </a:t>
            </a:r>
            <a:r>
              <a:rPr lang="en-US" sz="1600" dirty="0" err="1">
                <a:latin typeface="Arial" charset="0"/>
              </a:rPr>
              <a:t>ke</a:t>
            </a:r>
            <a:r>
              <a:rPr lang="en-US" sz="1600" dirty="0">
                <a:latin typeface="Arial" charset="0"/>
              </a:rPr>
              <a:t> </a:t>
            </a:r>
            <a:r>
              <a:rPr lang="en-US" sz="1600" dirty="0" err="1">
                <a:latin typeface="Arial" charset="0"/>
              </a:rPr>
              <a:t>objek</a:t>
            </a:r>
            <a:r>
              <a:rPr lang="en-US" sz="1600" dirty="0">
                <a:latin typeface="Arial" charset="0"/>
              </a:rPr>
              <a:t> </a:t>
            </a:r>
            <a:r>
              <a:rPr lang="en-US" sz="1600" dirty="0" err="1">
                <a:latin typeface="Arial" charset="0"/>
              </a:rPr>
              <a:t>ataupun</a:t>
            </a:r>
            <a:r>
              <a:rPr lang="en-US" sz="1600" dirty="0">
                <a:latin typeface="Arial" charset="0"/>
              </a:rPr>
              <a:t> </a:t>
            </a:r>
            <a:r>
              <a:rPr lang="en-US" sz="1600" dirty="0" err="1">
                <a:latin typeface="Arial" charset="0"/>
              </a:rPr>
              <a:t>laman</a:t>
            </a:r>
            <a:r>
              <a:rPr lang="en-US" sz="1600" dirty="0">
                <a:latin typeface="Arial" charset="0"/>
              </a:rPr>
              <a:t> web </a:t>
            </a:r>
            <a:r>
              <a:rPr lang="en-US" sz="1600" dirty="0" err="1">
                <a:latin typeface="Arial" charset="0"/>
              </a:rPr>
              <a:t>lainnya</a:t>
            </a:r>
            <a:r>
              <a:rPr lang="en-US" sz="1600" dirty="0">
                <a:latin typeface="Arial" charset="0"/>
              </a:rPr>
              <a:t>.</a:t>
            </a:r>
          </a:p>
          <a:p>
            <a:pPr>
              <a:defRPr/>
            </a:pPr>
            <a:r>
              <a:rPr lang="en-US" sz="1600" b="1">
                <a:latin typeface="Arial" charset="0"/>
              </a:rPr>
              <a:t>	HTML </a:t>
            </a:r>
            <a:r>
              <a:rPr lang="en-US" sz="1600" b="1" dirty="0">
                <a:latin typeface="Arial" charset="0"/>
              </a:rPr>
              <a:t>5 </a:t>
            </a:r>
            <a:r>
              <a:rPr lang="en-US" sz="1600" dirty="0" err="1">
                <a:latin typeface="Arial" charset="0"/>
              </a:rPr>
              <a:t>memberikan</a:t>
            </a:r>
            <a:r>
              <a:rPr lang="en-US" sz="1600" dirty="0">
                <a:latin typeface="Arial" charset="0"/>
              </a:rPr>
              <a:t> </a:t>
            </a:r>
            <a:r>
              <a:rPr lang="en-US" sz="1600" dirty="0" err="1">
                <a:latin typeface="Arial" charset="0"/>
              </a:rPr>
              <a:t>solusi</a:t>
            </a:r>
            <a:r>
              <a:rPr lang="en-US" sz="1600" dirty="0">
                <a:latin typeface="Arial" charset="0"/>
              </a:rPr>
              <a:t> </a:t>
            </a:r>
            <a:r>
              <a:rPr lang="en-US" sz="1600" dirty="0" err="1">
                <a:latin typeface="Arial" charset="0"/>
              </a:rPr>
              <a:t>bagi</a:t>
            </a:r>
            <a:r>
              <a:rPr lang="en-US" sz="1600" dirty="0">
                <a:latin typeface="Arial" charset="0"/>
              </a:rPr>
              <a:t> </a:t>
            </a:r>
            <a:r>
              <a:rPr lang="en-US" sz="1600" dirty="0" err="1">
                <a:latin typeface="Arial" charset="0"/>
              </a:rPr>
              <a:t>masalah</a:t>
            </a:r>
            <a:r>
              <a:rPr lang="en-US" sz="1600" dirty="0">
                <a:latin typeface="Arial" charset="0"/>
              </a:rPr>
              <a:t> yang </a:t>
            </a:r>
            <a:r>
              <a:rPr lang="en-US" sz="1600" dirty="0" err="1">
                <a:latin typeface="Arial" charset="0"/>
              </a:rPr>
              <a:t>memungkinkan</a:t>
            </a:r>
            <a:r>
              <a:rPr lang="en-US" sz="1600" dirty="0">
                <a:latin typeface="Arial" charset="0"/>
              </a:rPr>
              <a:t> </a:t>
            </a:r>
            <a:r>
              <a:rPr lang="en-US" sz="1600" dirty="0" err="1">
                <a:latin typeface="Arial" charset="0"/>
              </a:rPr>
              <a:t>untuk</a:t>
            </a:r>
            <a:r>
              <a:rPr lang="en-US" sz="1600" dirty="0">
                <a:latin typeface="Arial" charset="0"/>
              </a:rPr>
              <a:t> </a:t>
            </a:r>
            <a:r>
              <a:rPr lang="en-US" sz="1600" dirty="0" err="1">
                <a:latin typeface="Arial" charset="0"/>
              </a:rPr>
              <a:t>menempelkan</a:t>
            </a:r>
            <a:r>
              <a:rPr lang="en-US" sz="1600" dirty="0">
                <a:latin typeface="Arial" charset="0"/>
              </a:rPr>
              <a:t> </a:t>
            </a:r>
            <a:r>
              <a:rPr lang="en-US" sz="1600" dirty="0" err="1">
                <a:latin typeface="Arial" charset="0"/>
              </a:rPr>
              <a:t>gambar</a:t>
            </a:r>
            <a:r>
              <a:rPr lang="en-US" sz="1600" dirty="0">
                <a:latin typeface="Arial" charset="0"/>
              </a:rPr>
              <a:t>, audio, video </a:t>
            </a:r>
            <a:r>
              <a:rPr lang="en-US" sz="1600" dirty="0" err="1">
                <a:latin typeface="Arial" charset="0"/>
              </a:rPr>
              <a:t>dan</a:t>
            </a:r>
            <a:r>
              <a:rPr lang="en-US" sz="1600" dirty="0">
                <a:latin typeface="Arial" charset="0"/>
              </a:rPr>
              <a:t> </a:t>
            </a:r>
            <a:r>
              <a:rPr lang="en-US" sz="1600" dirty="0" err="1">
                <a:latin typeface="Arial" charset="0"/>
              </a:rPr>
              <a:t>elemen</a:t>
            </a:r>
            <a:r>
              <a:rPr lang="en-US" sz="1600" dirty="0">
                <a:latin typeface="Arial" charset="0"/>
              </a:rPr>
              <a:t> </a:t>
            </a:r>
            <a:r>
              <a:rPr lang="en-US" sz="1600" dirty="0" err="1">
                <a:latin typeface="Arial" charset="0"/>
              </a:rPr>
              <a:t>lainnya</a:t>
            </a:r>
            <a:r>
              <a:rPr lang="en-US" sz="1600" dirty="0">
                <a:latin typeface="Arial" charset="0"/>
              </a:rPr>
              <a:t> </a:t>
            </a:r>
            <a:r>
              <a:rPr lang="en-US" sz="1600" dirty="0" err="1">
                <a:latin typeface="Arial" charset="0"/>
              </a:rPr>
              <a:t>langsung</a:t>
            </a:r>
            <a:r>
              <a:rPr lang="en-US" sz="1600" dirty="0">
                <a:latin typeface="Arial" charset="0"/>
              </a:rPr>
              <a:t> </a:t>
            </a:r>
            <a:r>
              <a:rPr lang="en-US" sz="1600" dirty="0" err="1">
                <a:latin typeface="Arial" charset="0"/>
              </a:rPr>
              <a:t>ke</a:t>
            </a:r>
            <a:r>
              <a:rPr lang="en-US" sz="1600" dirty="0">
                <a:latin typeface="Arial" charset="0"/>
              </a:rPr>
              <a:t> </a:t>
            </a:r>
            <a:r>
              <a:rPr lang="en-US" sz="1600" dirty="0" err="1">
                <a:latin typeface="Arial" charset="0"/>
              </a:rPr>
              <a:t>dalam</a:t>
            </a:r>
            <a:r>
              <a:rPr lang="en-US" sz="1600" dirty="0">
                <a:latin typeface="Arial" charset="0"/>
              </a:rPr>
              <a:t> </a:t>
            </a:r>
            <a:r>
              <a:rPr lang="en-US" sz="1600" dirty="0" err="1">
                <a:latin typeface="Arial" charset="0"/>
              </a:rPr>
              <a:t>sebuah</a:t>
            </a:r>
            <a:r>
              <a:rPr lang="en-US" sz="1600" dirty="0">
                <a:latin typeface="Arial" charset="0"/>
              </a:rPr>
              <a:t> </a:t>
            </a:r>
            <a:r>
              <a:rPr lang="en-US" sz="1600" dirty="0" err="1">
                <a:latin typeface="Arial" charset="0"/>
              </a:rPr>
              <a:t>dokumen</a:t>
            </a:r>
            <a:r>
              <a:rPr lang="en-US" sz="1600" dirty="0">
                <a:latin typeface="Arial" charset="0"/>
              </a:rPr>
              <a:t> </a:t>
            </a:r>
            <a:r>
              <a:rPr lang="en-US" sz="1600" dirty="0" err="1">
                <a:latin typeface="Arial" charset="0"/>
              </a:rPr>
              <a:t>tanpa</a:t>
            </a:r>
            <a:r>
              <a:rPr lang="en-US" sz="1600" dirty="0">
                <a:latin typeface="Arial" charset="0"/>
              </a:rPr>
              <a:t> </a:t>
            </a:r>
            <a:r>
              <a:rPr lang="en-US" sz="1600" dirty="0" err="1">
                <a:latin typeface="Arial" charset="0"/>
              </a:rPr>
              <a:t>perlu</a:t>
            </a:r>
            <a:r>
              <a:rPr lang="en-US" sz="1600" dirty="0">
                <a:latin typeface="Arial" charset="0"/>
              </a:rPr>
              <a:t> </a:t>
            </a:r>
            <a:r>
              <a:rPr lang="en-US" sz="1600" dirty="0" err="1">
                <a:latin typeface="Arial" charset="0"/>
              </a:rPr>
              <a:t>membebani</a:t>
            </a:r>
            <a:r>
              <a:rPr lang="en-US" sz="1600" dirty="0">
                <a:latin typeface="Arial" charset="0"/>
              </a:rPr>
              <a:t> </a:t>
            </a:r>
            <a:r>
              <a:rPr lang="en-US" sz="1600" dirty="0" err="1">
                <a:latin typeface="Arial" charset="0"/>
              </a:rPr>
              <a:t>prosesor</a:t>
            </a:r>
            <a:r>
              <a:rPr lang="en-US" sz="1600" dirty="0">
                <a:latin typeface="Arial" charset="0"/>
              </a:rPr>
              <a:t>. HTML 5 </a:t>
            </a:r>
            <a:r>
              <a:rPr lang="en-US" sz="1600" dirty="0" err="1">
                <a:latin typeface="Arial" charset="0"/>
              </a:rPr>
              <a:t>juga</a:t>
            </a:r>
            <a:r>
              <a:rPr lang="en-US" sz="1600" dirty="0">
                <a:latin typeface="Arial" charset="0"/>
              </a:rPr>
              <a:t> </a:t>
            </a:r>
            <a:r>
              <a:rPr lang="en-US" sz="1600" dirty="0" err="1">
                <a:latin typeface="Arial" charset="0"/>
              </a:rPr>
              <a:t>memeprmudah</a:t>
            </a:r>
            <a:r>
              <a:rPr lang="en-US" sz="1600" dirty="0">
                <a:latin typeface="Arial" charset="0"/>
              </a:rPr>
              <a:t> </a:t>
            </a:r>
            <a:r>
              <a:rPr lang="en-US" sz="1600" dirty="0" err="1">
                <a:latin typeface="Arial" charset="0"/>
              </a:rPr>
              <a:t>laman</a:t>
            </a:r>
            <a:r>
              <a:rPr lang="en-US" sz="1600" dirty="0">
                <a:latin typeface="Arial" charset="0"/>
              </a:rPr>
              <a:t> web </a:t>
            </a:r>
            <a:r>
              <a:rPr lang="en-US" sz="1600" dirty="0" err="1">
                <a:latin typeface="Arial" charset="0"/>
              </a:rPr>
              <a:t>untuk</a:t>
            </a:r>
            <a:r>
              <a:rPr lang="en-US" sz="1600" dirty="0">
                <a:latin typeface="Arial" charset="0"/>
              </a:rPr>
              <a:t> </a:t>
            </a:r>
            <a:r>
              <a:rPr lang="en-US" sz="1600" dirty="0" err="1">
                <a:latin typeface="Arial" charset="0"/>
              </a:rPr>
              <a:t>berfungsi</a:t>
            </a:r>
            <a:r>
              <a:rPr lang="en-US" sz="1600" dirty="0">
                <a:latin typeface="Arial" charset="0"/>
              </a:rPr>
              <a:t> </a:t>
            </a:r>
            <a:r>
              <a:rPr lang="en-US" sz="1600" dirty="0" err="1">
                <a:latin typeface="Arial" charset="0"/>
              </a:rPr>
              <a:t>pada</a:t>
            </a:r>
            <a:r>
              <a:rPr lang="en-US" sz="1600" dirty="0">
                <a:latin typeface="Arial" charset="0"/>
              </a:rPr>
              <a:t> </a:t>
            </a:r>
            <a:r>
              <a:rPr lang="en-US" sz="1600" dirty="0" err="1">
                <a:latin typeface="Arial" charset="0"/>
              </a:rPr>
              <a:t>perangkat</a:t>
            </a:r>
            <a:r>
              <a:rPr lang="en-US" sz="1600" dirty="0">
                <a:latin typeface="Arial" charset="0"/>
              </a:rPr>
              <a:t> </a:t>
            </a:r>
            <a:r>
              <a:rPr lang="en-US" sz="1600" dirty="0" err="1">
                <a:latin typeface="Arial" charset="0"/>
              </a:rPr>
              <a:t>penampilan</a:t>
            </a:r>
            <a:r>
              <a:rPr lang="en-US" sz="1600" dirty="0">
                <a:latin typeface="Arial" charset="0"/>
              </a:rPr>
              <a:t> yang </a:t>
            </a:r>
            <a:r>
              <a:rPr lang="en-US" sz="1600" dirty="0" err="1">
                <a:latin typeface="Arial" charset="0"/>
              </a:rPr>
              <a:t>berbeda</a:t>
            </a:r>
            <a:r>
              <a:rPr lang="en-US" sz="1600" dirty="0">
                <a:latin typeface="Arial" charset="0"/>
              </a:rPr>
              <a:t>.</a:t>
            </a:r>
          </a:p>
        </p:txBody>
      </p:sp>
      <p:sp>
        <p:nvSpPr>
          <p:cNvPr id="118788"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 y="55626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81953" y="4966447"/>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additive="base">
                                        <p:cTn id="7" dur="500" fill="hold"/>
                                        <p:tgtEl>
                                          <p:spTgt spid="118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878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8787">
                                            <p:txEl>
                                              <p:pRg st="1" end="1"/>
                                            </p:txEl>
                                          </p:spTgt>
                                        </p:tgtEl>
                                        <p:attrNameLst>
                                          <p:attrName>style.visibility</p:attrName>
                                        </p:attrNameLst>
                                      </p:cBhvr>
                                      <p:to>
                                        <p:strVal val="visible"/>
                                      </p:to>
                                    </p:set>
                                    <p:anim calcmode="lin" valueType="num">
                                      <p:cBhvr additive="base">
                                        <p:cTn id="13" dur="5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878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8787">
                                            <p:txEl>
                                              <p:pRg st="2" end="2"/>
                                            </p:txEl>
                                          </p:spTgt>
                                        </p:tgtEl>
                                        <p:attrNameLst>
                                          <p:attrName>style.visibility</p:attrName>
                                        </p:attrNameLst>
                                      </p:cBhvr>
                                      <p:to>
                                        <p:strVal val="visible"/>
                                      </p:to>
                                    </p:set>
                                    <p:anim calcmode="lin" valueType="num">
                                      <p:cBhvr additive="base">
                                        <p:cTn id="19" dur="5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878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8787">
                                            <p:txEl>
                                              <p:pRg st="4" end="4"/>
                                            </p:txEl>
                                          </p:spTgt>
                                        </p:tgtEl>
                                        <p:attrNameLst>
                                          <p:attrName>style.visibility</p:attrName>
                                        </p:attrNameLst>
                                      </p:cBhvr>
                                      <p:to>
                                        <p:strVal val="visible"/>
                                      </p:to>
                                    </p:set>
                                    <p:anim calcmode="lin" valueType="num">
                                      <p:cBhvr additive="base">
                                        <p:cTn id="25" dur="5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878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8787">
                                            <p:txEl>
                                              <p:pRg st="5" end="5"/>
                                            </p:txEl>
                                          </p:spTgt>
                                        </p:tgtEl>
                                        <p:attrNameLst>
                                          <p:attrName>style.visibility</p:attrName>
                                        </p:attrNameLst>
                                      </p:cBhvr>
                                      <p:to>
                                        <p:strVal val="visible"/>
                                      </p:to>
                                    </p:set>
                                    <p:anim calcmode="lin" valueType="num">
                                      <p:cBhvr additive="base">
                                        <p:cTn id="31" dur="5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8787">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8787">
                                            <p:txEl>
                                              <p:pRg st="6" end="6"/>
                                            </p:txEl>
                                          </p:spTgt>
                                        </p:tgtEl>
                                        <p:attrNameLst>
                                          <p:attrName>style.visibility</p:attrName>
                                        </p:attrNameLst>
                                      </p:cBhvr>
                                      <p:to>
                                        <p:strVal val="visible"/>
                                      </p:to>
                                    </p:set>
                                    <p:anim calcmode="lin" valueType="num">
                                      <p:cBhvr additive="base">
                                        <p:cTn id="37" dur="500" fill="hold"/>
                                        <p:tgtEl>
                                          <p:spTgt spid="11878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8787">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18787">
                                            <p:txEl>
                                              <p:pRg st="7" end="7"/>
                                            </p:txEl>
                                          </p:spTgt>
                                        </p:tgtEl>
                                        <p:attrNameLst>
                                          <p:attrName>style.visibility</p:attrName>
                                        </p:attrNameLst>
                                      </p:cBhvr>
                                      <p:to>
                                        <p:strVal val="visible"/>
                                      </p:to>
                                    </p:set>
                                    <p:anim calcmode="lin" valueType="num">
                                      <p:cBhvr additive="base">
                                        <p:cTn id="43" dur="500" fill="hold"/>
                                        <p:tgtEl>
                                          <p:spTgt spid="11878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8787">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3556" fill="hold"/>
                                        <p:tgtEl>
                                          <p:spTgt spid="2"/>
                                        </p:tgtEl>
                                      </p:cBhvr>
                                    </p:cmd>
                                  </p:childTnLst>
                                </p:cTn>
                              </p:par>
                            </p:childTnLst>
                          </p:cTn>
                        </p:par>
                      </p:childTnLst>
                    </p:cTn>
                  </p:par>
                </p:childTnLst>
              </p:cTn>
              <p:nextCondLst>
                <p:cond evt="onClick" delay="0">
                  <p:tgtEl>
                    <p:spTgt spid="2"/>
                  </p:tgtEl>
                </p:cond>
              </p:nextCondLst>
            </p:seq>
            <p:audio>
              <p:cMediaNode vol="80000">
                <p:cTn id="50" fill="hold" display="0">
                  <p:stCondLst>
                    <p:cond delay="indefinite"/>
                  </p:stCondLst>
                  <p:endCondLst>
                    <p:cond evt="onStopAudio" delay="0">
                      <p:tgtEl>
                        <p:sldTgt/>
                      </p:tgtEl>
                    </p:cond>
                  </p:endCondLst>
                </p:cTn>
                <p:tgtEl>
                  <p:spTgt spid="2"/>
                </p:tgtEl>
              </p:cMediaNode>
            </p:audi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78254" fill="hold"/>
                                        <p:tgtEl>
                                          <p:spTgt spid="3"/>
                                        </p:tgtEl>
                                      </p:cBhvr>
                                    </p:cmd>
                                  </p:childTnLst>
                                </p:cTn>
                              </p:par>
                            </p:childTnLst>
                          </p:cTn>
                        </p:par>
                      </p:childTnLst>
                    </p:cTn>
                  </p:par>
                </p:childTnLst>
              </p:cTn>
              <p:nextCondLst>
                <p:cond evt="onClick" delay="0">
                  <p:tgtEl>
                    <p:spTgt spid="3"/>
                  </p:tgtEl>
                </p:cond>
              </p:nextCondLst>
            </p:seq>
            <p:audio>
              <p:cMediaNode vol="80000">
                <p:cTn id="56" fill="hold" display="0">
                  <p:stCondLst>
                    <p:cond delay="indefinite"/>
                  </p:stCondLst>
                  <p:endCondLst>
                    <p:cond evt="onStopAudio" delay="0">
                      <p:tgtEl>
                        <p:sldTgt/>
                      </p:tgtEl>
                    </p:cond>
                  </p:endCondLst>
                </p:cTn>
                <p:tgtEl>
                  <p:spTgt spid="3"/>
                </p:tgtEl>
              </p:cMediaNode>
            </p:audio>
          </p:childTnLst>
        </p:cTn>
      </p:par>
    </p:tnLst>
    <p:bldLst>
      <p:bldP spid="11878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685800" y="2286000"/>
            <a:ext cx="7772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b="1" dirty="0" err="1" smtClean="0">
                <a:effectLst>
                  <a:outerShdw blurRad="38100" dist="38100" dir="2700000" algn="tl">
                    <a:srgbClr val="C0C0C0"/>
                  </a:outerShdw>
                </a:effectLst>
                <a:latin typeface="Arial" charset="0"/>
                <a:cs typeface="Times New Roman" charset="0"/>
              </a:rPr>
              <a:t>Reviewlah</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studi</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kasus</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berikut</a:t>
            </a:r>
            <a:r>
              <a:rPr lang="en-US" b="1" dirty="0" smtClean="0">
                <a:effectLst>
                  <a:outerShdw blurRad="38100" dist="38100" dir="2700000" algn="tl">
                    <a:srgbClr val="C0C0C0"/>
                  </a:outerShdw>
                </a:effectLst>
                <a:latin typeface="Arial" charset="0"/>
                <a:cs typeface="Times New Roman" charset="0"/>
              </a:rPr>
              <a:t> :</a:t>
            </a:r>
          </a:p>
          <a:p>
            <a:pPr algn="just">
              <a:defRPr/>
            </a:pPr>
            <a:endParaRPr lang="en-US" b="1" dirty="0" smtClean="0">
              <a:effectLst>
                <a:outerShdw blurRad="38100" dist="38100" dir="2700000" algn="tl">
                  <a:srgbClr val="C0C0C0"/>
                </a:outerShdw>
              </a:effectLst>
              <a:latin typeface="Arial" charset="0"/>
              <a:cs typeface="Times New Roman" charset="0"/>
            </a:endParaRPr>
          </a:p>
          <a:p>
            <a:pPr marL="457200" indent="-457200" algn="just">
              <a:buAutoNum type="arabicPeriod"/>
              <a:defRPr/>
            </a:pPr>
            <a:r>
              <a:rPr lang="en-US" b="1" dirty="0" err="1" smtClean="0">
                <a:effectLst>
                  <a:outerShdw blurRad="38100" dist="38100" dir="2700000" algn="tl">
                    <a:srgbClr val="C0C0C0"/>
                  </a:outerShdw>
                </a:effectLst>
                <a:latin typeface="Arial" charset="0"/>
                <a:cs typeface="Times New Roman" charset="0"/>
              </a:rPr>
              <a:t>Angkatan</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Darat</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merombak</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infrastruktur</a:t>
            </a:r>
            <a:r>
              <a:rPr lang="en-US" b="1" dirty="0" smtClean="0">
                <a:effectLst>
                  <a:outerShdw blurRad="38100" dist="38100" dir="2700000" algn="tl">
                    <a:srgbClr val="C0C0C0"/>
                  </a:outerShdw>
                </a:effectLst>
                <a:latin typeface="Arial" charset="0"/>
                <a:cs typeface="Times New Roman" charset="0"/>
              </a:rPr>
              <a:t> TI </a:t>
            </a:r>
            <a:r>
              <a:rPr lang="en-US" b="1" dirty="0" err="1" smtClean="0">
                <a:effectLst>
                  <a:outerShdw blurRad="38100" dist="38100" dir="2700000" algn="tl">
                    <a:srgbClr val="C0C0C0"/>
                  </a:outerShdw>
                </a:effectLst>
                <a:latin typeface="Arial" charset="0"/>
                <a:cs typeface="Times New Roman" charset="0"/>
              </a:rPr>
              <a:t>nya</a:t>
            </a:r>
            <a:endParaRPr lang="en-US" b="1" dirty="0" smtClean="0">
              <a:effectLst>
                <a:outerShdw blurRad="38100" dist="38100" dir="2700000" algn="tl">
                  <a:srgbClr val="C0C0C0"/>
                </a:outerShdw>
              </a:effectLst>
              <a:latin typeface="Arial" charset="0"/>
              <a:cs typeface="Times New Roman" charset="0"/>
            </a:endParaRPr>
          </a:p>
          <a:p>
            <a:pPr marL="457200" indent="-457200" algn="just">
              <a:buAutoNum type="arabicPeriod"/>
              <a:defRPr/>
            </a:pPr>
            <a:r>
              <a:rPr lang="en-US" b="1" dirty="0" err="1" smtClean="0">
                <a:effectLst>
                  <a:outerShdw blurRad="38100" dist="38100" dir="2700000" algn="tl">
                    <a:srgbClr val="C0C0C0"/>
                  </a:outerShdw>
                </a:effectLst>
                <a:latin typeface="Arial" charset="0"/>
                <a:cs typeface="Times New Roman" charset="0"/>
              </a:rPr>
              <a:t>Mungkinkah</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menggunakan</a:t>
            </a:r>
            <a:r>
              <a:rPr lang="en-US" b="1" dirty="0" smtClean="0">
                <a:effectLst>
                  <a:outerShdw blurRad="38100" dist="38100" dir="2700000" algn="tl">
                    <a:srgbClr val="C0C0C0"/>
                  </a:outerShdw>
                </a:effectLst>
                <a:latin typeface="Arial" charset="0"/>
                <a:cs typeface="Times New Roman" charset="0"/>
              </a:rPr>
              <a:t> iPhone </a:t>
            </a:r>
            <a:r>
              <a:rPr lang="en-US" b="1" dirty="0" err="1" smtClean="0">
                <a:effectLst>
                  <a:outerShdw blurRad="38100" dist="38100" dir="2700000" algn="tl">
                    <a:srgbClr val="C0C0C0"/>
                  </a:outerShdw>
                </a:effectLst>
                <a:latin typeface="Arial" charset="0"/>
                <a:cs typeface="Times New Roman" charset="0"/>
              </a:rPr>
              <a:t>untuk</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bekerja</a:t>
            </a:r>
            <a:endParaRPr lang="en-US" b="1" dirty="0" smtClean="0">
              <a:effectLst>
                <a:outerShdw blurRad="38100" dist="38100" dir="2700000" algn="tl">
                  <a:srgbClr val="C0C0C0"/>
                </a:outerShdw>
              </a:effectLst>
              <a:latin typeface="Arial" charset="0"/>
              <a:cs typeface="Times New Roman" charset="0"/>
            </a:endParaRPr>
          </a:p>
          <a:p>
            <a:pPr marL="457200" indent="-457200" algn="just">
              <a:buAutoNum type="arabicPeriod"/>
              <a:defRPr/>
            </a:pPr>
            <a:r>
              <a:rPr lang="en-US" b="1" dirty="0" err="1" smtClean="0">
                <a:effectLst>
                  <a:outerShdw blurRad="38100" dist="38100" dir="2700000" algn="tl">
                    <a:srgbClr val="C0C0C0"/>
                  </a:outerShdw>
                </a:effectLst>
                <a:latin typeface="Arial" charset="0"/>
                <a:cs typeface="Times New Roman" charset="0"/>
              </a:rPr>
              <a:t>Pusat</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pengolahan</a:t>
            </a:r>
            <a:r>
              <a:rPr lang="en-US" b="1" dirty="0" smtClean="0">
                <a:effectLst>
                  <a:outerShdw blurRad="38100" dist="38100" dir="2700000" algn="tl">
                    <a:srgbClr val="C0C0C0"/>
                  </a:outerShdw>
                </a:effectLst>
                <a:latin typeface="Arial" charset="0"/>
                <a:cs typeface="Times New Roman" charset="0"/>
              </a:rPr>
              <a:t> data </a:t>
            </a:r>
            <a:r>
              <a:rPr lang="en-US" b="1" dirty="0" err="1" smtClean="0">
                <a:effectLst>
                  <a:outerShdw blurRad="38100" dist="38100" dir="2700000" algn="tl">
                    <a:srgbClr val="C0C0C0"/>
                  </a:outerShdw>
                </a:effectLst>
                <a:latin typeface="Arial" charset="0"/>
                <a:cs typeface="Times New Roman" charset="0"/>
              </a:rPr>
              <a:t>ramah</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lingkungan</a:t>
            </a:r>
            <a:r>
              <a:rPr lang="en-US" b="1" dirty="0" smtClean="0">
                <a:effectLst>
                  <a:outerShdw blurRad="38100" dist="38100" dir="2700000" algn="tl">
                    <a:srgbClr val="C0C0C0"/>
                  </a:outerShdw>
                </a:effectLst>
                <a:latin typeface="Arial" charset="0"/>
                <a:cs typeface="Times New Roman" charset="0"/>
              </a:rPr>
              <a:t> : </a:t>
            </a:r>
            <a:r>
              <a:rPr lang="en-US" b="1" dirty="0" err="1" smtClean="0">
                <a:effectLst>
                  <a:outerShdw blurRad="38100" dist="38100" dir="2700000" algn="tl">
                    <a:srgbClr val="C0C0C0"/>
                  </a:outerShdw>
                </a:effectLst>
                <a:latin typeface="Arial" charset="0"/>
                <a:cs typeface="Times New Roman" charset="0"/>
              </a:rPr>
              <a:t>apakah</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baik</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untuk</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bisnis</a:t>
            </a:r>
            <a:r>
              <a:rPr lang="en-US" b="1" dirty="0" smtClean="0">
                <a:effectLst>
                  <a:outerShdw blurRad="38100" dist="38100" dir="2700000" algn="tl">
                    <a:srgbClr val="C0C0C0"/>
                  </a:outerShdw>
                </a:effectLst>
                <a:latin typeface="Arial" charset="0"/>
                <a:cs typeface="Times New Roman" charset="0"/>
              </a:rPr>
              <a:t> ?</a:t>
            </a:r>
          </a:p>
          <a:p>
            <a:pPr marL="457200" indent="-457200" algn="just">
              <a:buAutoNum type="arabicPeriod"/>
              <a:defRPr/>
            </a:pPr>
            <a:r>
              <a:rPr lang="en-US" b="1" dirty="0" err="1" smtClean="0">
                <a:effectLst>
                  <a:outerShdw blurRad="38100" dist="38100" dir="2700000" algn="tl">
                    <a:srgbClr val="C0C0C0"/>
                  </a:outerShdw>
                </a:effectLst>
                <a:latin typeface="Arial" charset="0"/>
                <a:cs typeface="Times New Roman" charset="0"/>
              </a:rPr>
              <a:t>Apakah</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organisasi</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bisnis</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perlu</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beralih</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ke</a:t>
            </a:r>
            <a:r>
              <a:rPr lang="en-US" b="1" dirty="0" smtClean="0">
                <a:effectLst>
                  <a:outerShdw blurRad="38100" dist="38100" dir="2700000" algn="tl">
                    <a:srgbClr val="C0C0C0"/>
                  </a:outerShdw>
                </a:effectLst>
                <a:latin typeface="Arial" charset="0"/>
                <a:cs typeface="Times New Roman" charset="0"/>
              </a:rPr>
              <a:t> </a:t>
            </a:r>
            <a:r>
              <a:rPr lang="en-US" b="1" dirty="0" err="1" smtClean="0">
                <a:effectLst>
                  <a:outerShdw blurRad="38100" dist="38100" dir="2700000" algn="tl">
                    <a:srgbClr val="C0C0C0"/>
                  </a:outerShdw>
                </a:effectLst>
                <a:latin typeface="Arial" charset="0"/>
                <a:cs typeface="Times New Roman" charset="0"/>
              </a:rPr>
              <a:t>sistem</a:t>
            </a:r>
            <a:r>
              <a:rPr lang="en-US" b="1" dirty="0" smtClean="0">
                <a:effectLst>
                  <a:outerShdw blurRad="38100" dist="38100" dir="2700000" algn="tl">
                    <a:srgbClr val="C0C0C0"/>
                  </a:outerShdw>
                </a:effectLst>
                <a:latin typeface="Arial" charset="0"/>
                <a:cs typeface="Times New Roman" charset="0"/>
              </a:rPr>
              <a:t> cloud computing ? </a:t>
            </a:r>
            <a:endParaRPr lang="en-US" b="1" dirty="0">
              <a:effectLst>
                <a:outerShdw blurRad="38100" dist="38100" dir="2700000" algn="tl">
                  <a:srgbClr val="C0C0C0"/>
                </a:outerShdw>
              </a:effectLst>
              <a:latin typeface="Arial" charset="0"/>
              <a:cs typeface="Times New Roman" charset="0"/>
            </a:endParaRPr>
          </a:p>
        </p:txBody>
      </p:sp>
      <p:sp>
        <p:nvSpPr>
          <p:cNvPr id="123909" name="Rectangle 5"/>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sp>
        <p:nvSpPr>
          <p:cNvPr id="27654" name="Text Box 6"/>
          <p:cNvSpPr txBox="1">
            <a:spLocks noChangeArrowheads="1"/>
          </p:cNvSpPr>
          <p:nvPr/>
        </p:nvSpPr>
        <p:spPr bwMode="auto">
          <a:xfrm>
            <a:off x="1981200" y="1066800"/>
            <a:ext cx="556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dirty="0" err="1" smtClean="0">
                <a:cs typeface="Times New Roman" panose="02020603050405020304" pitchFamily="18" charset="0"/>
              </a:rPr>
              <a:t>Tugas</a:t>
            </a:r>
            <a:r>
              <a:rPr lang="en-US" altLang="en-US" sz="1600" b="1" dirty="0" smtClean="0">
                <a:cs typeface="Times New Roman" panose="02020603050405020304" pitchFamily="18" charset="0"/>
              </a:rPr>
              <a:t> </a:t>
            </a:r>
            <a:r>
              <a:rPr lang="en-US" altLang="en-US" sz="1600" b="1" dirty="0" err="1" smtClean="0">
                <a:cs typeface="Times New Roman" panose="02020603050405020304" pitchFamily="18" charset="0"/>
              </a:rPr>
              <a:t>Mandiri</a:t>
            </a:r>
            <a:r>
              <a:rPr lang="en-US" altLang="en-US" sz="1600" b="1" dirty="0" smtClean="0">
                <a:cs typeface="Times New Roman" panose="02020603050405020304" pitchFamily="18" charset="0"/>
              </a:rPr>
              <a:t> 5</a:t>
            </a:r>
            <a:endParaRPr lang="en-US" altLang="en-US" sz="1600" b="1" dirty="0">
              <a:cs typeface="Times New Roman" panose="02020603050405020304"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60198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2209800" y="1066800"/>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Infrastruktur TI</a:t>
            </a:r>
          </a:p>
        </p:txBody>
      </p:sp>
      <p:sp>
        <p:nvSpPr>
          <p:cNvPr id="10246" name="Rectangle 6"/>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spcBef>
                <a:spcPct val="5000"/>
              </a:spcBef>
              <a:defRPr/>
            </a:pPr>
            <a:r>
              <a:rPr lang="en-US" b="1" dirty="0" err="1">
                <a:latin typeface="Arial" charset="0"/>
              </a:rPr>
              <a:t>Definisi</a:t>
            </a:r>
            <a:endParaRPr lang="en-US" b="1" dirty="0">
              <a:latin typeface="Arial" charset="0"/>
            </a:endParaRPr>
          </a:p>
          <a:p>
            <a:pPr marL="342900" indent="-342900">
              <a:spcBef>
                <a:spcPct val="5000"/>
              </a:spcBef>
              <a:buFontTx/>
              <a:buChar char="•"/>
              <a:defRPr/>
            </a:pPr>
            <a:r>
              <a:rPr lang="en-US" dirty="0" err="1">
                <a:latin typeface="Arial" charset="0"/>
              </a:rPr>
              <a:t>Infrastruktur</a:t>
            </a:r>
            <a:r>
              <a:rPr lang="en-US" dirty="0">
                <a:latin typeface="Arial" charset="0"/>
              </a:rPr>
              <a:t> </a:t>
            </a:r>
            <a:r>
              <a:rPr lang="en-US" dirty="0" err="1">
                <a:latin typeface="Arial" charset="0"/>
              </a:rPr>
              <a:t>Teknologi</a:t>
            </a:r>
            <a:r>
              <a:rPr lang="en-US" dirty="0">
                <a:latin typeface="Arial" charset="0"/>
              </a:rPr>
              <a:t> </a:t>
            </a:r>
            <a:r>
              <a:rPr lang="en-US" dirty="0" err="1">
                <a:latin typeface="Arial" charset="0"/>
              </a:rPr>
              <a:t>Informasi</a:t>
            </a:r>
            <a:r>
              <a:rPr lang="en-US" dirty="0">
                <a:latin typeface="Arial" charset="0"/>
              </a:rPr>
              <a:t> </a:t>
            </a:r>
            <a:r>
              <a:rPr lang="en-US" dirty="0" err="1">
                <a:latin typeface="Arial" charset="0"/>
              </a:rPr>
              <a:t>terdiri</a:t>
            </a:r>
            <a:r>
              <a:rPr lang="en-US" dirty="0">
                <a:latin typeface="Arial" charset="0"/>
              </a:rPr>
              <a:t> </a:t>
            </a:r>
            <a:r>
              <a:rPr lang="en-US" dirty="0" err="1">
                <a:latin typeface="Arial" charset="0"/>
              </a:rPr>
              <a:t>dari</a:t>
            </a:r>
            <a:r>
              <a:rPr lang="en-US" dirty="0">
                <a:latin typeface="Arial" charset="0"/>
              </a:rPr>
              <a:t> </a:t>
            </a:r>
            <a:r>
              <a:rPr lang="en-US" dirty="0" err="1">
                <a:latin typeface="Arial" charset="0"/>
              </a:rPr>
              <a:t>sekumpulan</a:t>
            </a:r>
            <a:r>
              <a:rPr lang="en-US" dirty="0">
                <a:latin typeface="Arial" charset="0"/>
              </a:rPr>
              <a:t> </a:t>
            </a:r>
            <a:r>
              <a:rPr lang="en-US" dirty="0" err="1">
                <a:solidFill>
                  <a:srgbClr val="FF0000"/>
                </a:solidFill>
                <a:latin typeface="Arial" charset="0"/>
              </a:rPr>
              <a:t>perangkat</a:t>
            </a:r>
            <a:r>
              <a:rPr lang="en-US" dirty="0">
                <a:solidFill>
                  <a:srgbClr val="FF0000"/>
                </a:solidFill>
                <a:latin typeface="Arial" charset="0"/>
              </a:rPr>
              <a:t> </a:t>
            </a:r>
            <a:r>
              <a:rPr lang="en-US" dirty="0" err="1">
                <a:solidFill>
                  <a:srgbClr val="FF0000"/>
                </a:solidFill>
                <a:latin typeface="Arial" charset="0"/>
              </a:rPr>
              <a:t>keras</a:t>
            </a:r>
            <a:r>
              <a:rPr lang="en-US" dirty="0">
                <a:solidFill>
                  <a:srgbClr val="FF0000"/>
                </a:solidFill>
                <a:latin typeface="Arial" charset="0"/>
              </a:rPr>
              <a:t> </a:t>
            </a:r>
            <a:r>
              <a:rPr lang="en-US" dirty="0" err="1">
                <a:solidFill>
                  <a:srgbClr val="FF0000"/>
                </a:solidFill>
                <a:latin typeface="Arial" charset="0"/>
              </a:rPr>
              <a:t>dan</a:t>
            </a:r>
            <a:r>
              <a:rPr lang="en-US" dirty="0">
                <a:solidFill>
                  <a:srgbClr val="FF0000"/>
                </a:solidFill>
                <a:latin typeface="Arial" charset="0"/>
              </a:rPr>
              <a:t> </a:t>
            </a:r>
            <a:r>
              <a:rPr lang="en-US" dirty="0" err="1">
                <a:solidFill>
                  <a:srgbClr val="FF0000"/>
                </a:solidFill>
                <a:latin typeface="Arial" charset="0"/>
              </a:rPr>
              <a:t>aplikasi</a:t>
            </a:r>
            <a:r>
              <a:rPr lang="en-US" dirty="0">
                <a:solidFill>
                  <a:srgbClr val="FF0000"/>
                </a:solidFill>
                <a:latin typeface="Arial" charset="0"/>
              </a:rPr>
              <a:t> </a:t>
            </a:r>
            <a:r>
              <a:rPr lang="en-US" dirty="0" err="1">
                <a:solidFill>
                  <a:srgbClr val="FF0000"/>
                </a:solidFill>
                <a:latin typeface="Arial" charset="0"/>
              </a:rPr>
              <a:t>perangkat</a:t>
            </a:r>
            <a:r>
              <a:rPr lang="en-US" dirty="0">
                <a:solidFill>
                  <a:srgbClr val="FF0000"/>
                </a:solidFill>
                <a:latin typeface="Arial" charset="0"/>
              </a:rPr>
              <a:t> </a:t>
            </a:r>
            <a:r>
              <a:rPr lang="en-US" dirty="0" err="1">
                <a:solidFill>
                  <a:srgbClr val="FF0000"/>
                </a:solidFill>
                <a:latin typeface="Arial" charset="0"/>
              </a:rPr>
              <a:t>lunak</a:t>
            </a:r>
            <a:r>
              <a:rPr lang="en-US" dirty="0">
                <a:solidFill>
                  <a:srgbClr val="FF0000"/>
                </a:solidFill>
                <a:latin typeface="Arial" charset="0"/>
              </a:rPr>
              <a:t> </a:t>
            </a:r>
            <a:r>
              <a:rPr lang="en-US" dirty="0">
                <a:latin typeface="Arial" charset="0"/>
              </a:rPr>
              <a:t>yang </a:t>
            </a:r>
            <a:r>
              <a:rPr lang="en-US" dirty="0" err="1">
                <a:latin typeface="Arial" charset="0"/>
              </a:rPr>
              <a:t>diperlukan</a:t>
            </a:r>
            <a:r>
              <a:rPr lang="en-US" dirty="0">
                <a:latin typeface="Arial" charset="0"/>
              </a:rPr>
              <a:t> </a:t>
            </a:r>
            <a:r>
              <a:rPr lang="en-US" dirty="0" err="1">
                <a:latin typeface="Arial" charset="0"/>
              </a:rPr>
              <a:t>untuk</a:t>
            </a:r>
            <a:r>
              <a:rPr lang="en-US" dirty="0">
                <a:latin typeface="Arial" charset="0"/>
              </a:rPr>
              <a:t> </a:t>
            </a:r>
            <a:r>
              <a:rPr lang="en-US" dirty="0" err="1">
                <a:latin typeface="Arial" charset="0"/>
              </a:rPr>
              <a:t>menjalankan</a:t>
            </a:r>
            <a:r>
              <a:rPr lang="en-US" dirty="0">
                <a:latin typeface="Arial" charset="0"/>
              </a:rPr>
              <a:t> </a:t>
            </a:r>
            <a:r>
              <a:rPr lang="en-US" dirty="0" err="1">
                <a:latin typeface="Arial" charset="0"/>
              </a:rPr>
              <a:t>suatu</a:t>
            </a:r>
            <a:r>
              <a:rPr lang="en-US" dirty="0">
                <a:latin typeface="Arial" charset="0"/>
              </a:rPr>
              <a:t> </a:t>
            </a:r>
            <a:r>
              <a:rPr lang="en-US" dirty="0" err="1">
                <a:latin typeface="Arial" charset="0"/>
              </a:rPr>
              <a:t>perusahaan</a:t>
            </a:r>
            <a:r>
              <a:rPr lang="en-US" dirty="0">
                <a:latin typeface="Arial" charset="0"/>
              </a:rPr>
              <a:t> </a:t>
            </a:r>
            <a:r>
              <a:rPr lang="en-US" dirty="0" err="1">
                <a:latin typeface="Arial" charset="0"/>
              </a:rPr>
              <a:t>secara</a:t>
            </a:r>
            <a:r>
              <a:rPr lang="en-US" dirty="0">
                <a:latin typeface="Arial" charset="0"/>
              </a:rPr>
              <a:t> </a:t>
            </a:r>
            <a:r>
              <a:rPr lang="en-US" dirty="0" err="1">
                <a:latin typeface="Arial" charset="0"/>
              </a:rPr>
              <a:t>keseluruhan</a:t>
            </a:r>
            <a:r>
              <a:rPr lang="en-US" dirty="0">
                <a:latin typeface="Arial" charset="0"/>
              </a:rPr>
              <a:t>. </a:t>
            </a:r>
          </a:p>
          <a:p>
            <a:pPr marL="342900" indent="-342900">
              <a:spcBef>
                <a:spcPct val="5000"/>
              </a:spcBef>
              <a:buFontTx/>
              <a:buChar char="•"/>
              <a:defRPr/>
            </a:pPr>
            <a:r>
              <a:rPr lang="en-US" dirty="0" err="1">
                <a:latin typeface="Arial" charset="0"/>
              </a:rPr>
              <a:t>Infrastruktur</a:t>
            </a:r>
            <a:r>
              <a:rPr lang="en-US" dirty="0">
                <a:latin typeface="Arial" charset="0"/>
              </a:rPr>
              <a:t> </a:t>
            </a:r>
            <a:r>
              <a:rPr lang="en-US" dirty="0" err="1">
                <a:latin typeface="Arial" charset="0"/>
              </a:rPr>
              <a:t>Teknologi</a:t>
            </a:r>
            <a:r>
              <a:rPr lang="en-US" dirty="0">
                <a:latin typeface="Arial" charset="0"/>
              </a:rPr>
              <a:t> </a:t>
            </a:r>
            <a:r>
              <a:rPr lang="en-US" dirty="0" err="1">
                <a:latin typeface="Arial" charset="0"/>
              </a:rPr>
              <a:t>Informasi</a:t>
            </a:r>
            <a:r>
              <a:rPr lang="en-US" dirty="0">
                <a:latin typeface="Arial" charset="0"/>
              </a:rPr>
              <a:t> </a:t>
            </a:r>
            <a:r>
              <a:rPr lang="en-US" dirty="0" err="1">
                <a:latin typeface="Arial" charset="0"/>
              </a:rPr>
              <a:t>juga</a:t>
            </a:r>
            <a:r>
              <a:rPr lang="en-US" dirty="0">
                <a:latin typeface="Arial" charset="0"/>
              </a:rPr>
              <a:t> </a:t>
            </a:r>
            <a:r>
              <a:rPr lang="en-US" dirty="0" err="1">
                <a:latin typeface="Arial" charset="0"/>
              </a:rPr>
              <a:t>merupakan</a:t>
            </a:r>
            <a:r>
              <a:rPr lang="en-US" dirty="0">
                <a:latin typeface="Arial" charset="0"/>
              </a:rPr>
              <a:t> </a:t>
            </a:r>
            <a:r>
              <a:rPr lang="en-US" dirty="0" err="1">
                <a:latin typeface="Arial" charset="0"/>
              </a:rPr>
              <a:t>rangkaian</a:t>
            </a:r>
            <a:r>
              <a:rPr lang="en-US" dirty="0">
                <a:latin typeface="Arial" charset="0"/>
              </a:rPr>
              <a:t> </a:t>
            </a:r>
            <a:r>
              <a:rPr lang="en-US" dirty="0" err="1">
                <a:latin typeface="Arial" charset="0"/>
              </a:rPr>
              <a:t>dari</a:t>
            </a:r>
            <a:r>
              <a:rPr lang="en-US" dirty="0">
                <a:latin typeface="Arial" charset="0"/>
              </a:rPr>
              <a:t> </a:t>
            </a:r>
            <a:r>
              <a:rPr lang="en-US" dirty="0" err="1">
                <a:latin typeface="Arial" charset="0"/>
              </a:rPr>
              <a:t>keseluruhan</a:t>
            </a:r>
            <a:r>
              <a:rPr lang="en-US" dirty="0">
                <a:latin typeface="Arial" charset="0"/>
              </a:rPr>
              <a:t> </a:t>
            </a:r>
            <a:r>
              <a:rPr lang="en-US" dirty="0" err="1">
                <a:latin typeface="Arial" charset="0"/>
              </a:rPr>
              <a:t>layanan</a:t>
            </a:r>
            <a:r>
              <a:rPr lang="en-US" dirty="0">
                <a:latin typeface="Arial" charset="0"/>
              </a:rPr>
              <a:t> </a:t>
            </a:r>
            <a:r>
              <a:rPr lang="en-US" dirty="0" err="1">
                <a:latin typeface="Arial" charset="0"/>
              </a:rPr>
              <a:t>perusahaan</a:t>
            </a:r>
            <a:r>
              <a:rPr lang="en-US" dirty="0">
                <a:latin typeface="Arial" charset="0"/>
              </a:rPr>
              <a:t> yang </a:t>
            </a:r>
            <a:r>
              <a:rPr lang="en-US" dirty="0" err="1">
                <a:latin typeface="Arial" charset="0"/>
              </a:rPr>
              <a:t>dipersiapkan</a:t>
            </a:r>
            <a:r>
              <a:rPr lang="en-US" dirty="0">
                <a:latin typeface="Arial" charset="0"/>
              </a:rPr>
              <a:t> </a:t>
            </a:r>
            <a:r>
              <a:rPr lang="en-US" dirty="0" err="1">
                <a:latin typeface="Arial" charset="0"/>
              </a:rPr>
              <a:t>oleh</a:t>
            </a:r>
            <a:r>
              <a:rPr lang="en-US" dirty="0">
                <a:latin typeface="Arial" charset="0"/>
              </a:rPr>
              <a:t> </a:t>
            </a:r>
            <a:r>
              <a:rPr lang="en-US" dirty="0" err="1">
                <a:latin typeface="Arial" charset="0"/>
              </a:rPr>
              <a:t>manajemen</a:t>
            </a:r>
            <a:r>
              <a:rPr lang="en-US" dirty="0">
                <a:latin typeface="Arial" charset="0"/>
              </a:rPr>
              <a:t>. </a:t>
            </a:r>
            <a:endParaRPr lang="en-US" sz="2000" b="1" dirty="0">
              <a:latin typeface="Arial" charset="0"/>
              <a:cs typeface="Times New Roman" charset="0"/>
            </a:endParaRPr>
          </a:p>
        </p:txBody>
      </p:sp>
      <p:sp>
        <p:nvSpPr>
          <p:cNvPr id="10255" name="Rectangle 15"/>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6800" y="62484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66800" y="5257800"/>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66800" y="4457700"/>
            <a:ext cx="609600" cy="609600"/>
          </a:xfrm>
          <a:prstGeom prst="rect">
            <a:avLst/>
          </a:prstGeom>
        </p:spPr>
      </p:pic>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066800" y="36195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246">
                                            <p:txEl>
                                              <p:pRg st="1" end="1"/>
                                            </p:txEl>
                                          </p:spTgt>
                                        </p:tgtEl>
                                        <p:attrNameLst>
                                          <p:attrName>style.visibility</p:attrName>
                                        </p:attrNameLst>
                                      </p:cBhvr>
                                      <p:to>
                                        <p:strVal val="visible"/>
                                      </p:to>
                                    </p:set>
                                    <p:anim calcmode="lin" valueType="num">
                                      <p:cBhvr additive="base">
                                        <p:cTn id="13" dur="500" fill="hold"/>
                                        <p:tgtEl>
                                          <p:spTgt spid="1024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246">
                                            <p:txEl>
                                              <p:pRg st="2" end="2"/>
                                            </p:txEl>
                                          </p:spTgt>
                                        </p:tgtEl>
                                        <p:attrNameLst>
                                          <p:attrName>style.visibility</p:attrName>
                                        </p:attrNameLst>
                                      </p:cBhvr>
                                      <p:to>
                                        <p:strVal val="visible"/>
                                      </p:to>
                                    </p:set>
                                    <p:anim calcmode="lin" valueType="num">
                                      <p:cBhvr additive="base">
                                        <p:cTn id="19" dur="500" fill="hold"/>
                                        <p:tgtEl>
                                          <p:spTgt spid="1024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8961"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6644"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8182" fill="hold"/>
                                        <p:tgtEl>
                                          <p:spTgt spid="4"/>
                                        </p:tgtEl>
                                      </p:cBhvr>
                                    </p:cmd>
                                  </p:childTnLst>
                                </p:cTn>
                              </p:par>
                            </p:childTnLst>
                          </p:cTn>
                        </p:par>
                      </p:childTnLst>
                    </p:cTn>
                  </p:par>
                </p:childTnLst>
              </p:cTn>
              <p:nextCondLst>
                <p:cond evt="onClick" delay="0">
                  <p:tgtEl>
                    <p:spTgt spid="4"/>
                  </p:tgtEl>
                </p:cond>
              </p:nextCondLst>
            </p:seq>
            <p:audio>
              <p:cMediaNode vol="80000">
                <p:cTn id="38" fill="hold" display="0">
                  <p:stCondLst>
                    <p:cond delay="indefinite"/>
                  </p:stCondLst>
                  <p:endCondLst>
                    <p:cond evt="onStopAudio" delay="0">
                      <p:tgtEl>
                        <p:sldTgt/>
                      </p:tgtEl>
                    </p:cond>
                  </p:endCondLst>
                </p:cTn>
                <p:tgtEl>
                  <p:spTgt spid="4"/>
                </p:tgtEl>
              </p:cMediaNode>
            </p:audio>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331" fill="hold"/>
                                        <p:tgtEl>
                                          <p:spTgt spid="5"/>
                                        </p:tgtEl>
                                      </p:cBhvr>
                                    </p:cmd>
                                  </p:childTnLst>
                                </p:cTn>
                              </p:par>
                            </p:childTnLst>
                          </p:cTn>
                        </p:par>
                      </p:childTnLst>
                    </p:cTn>
                  </p:par>
                </p:childTnLst>
              </p:cTn>
              <p:nextCondLst>
                <p:cond evt="onClick" delay="0">
                  <p:tgtEl>
                    <p:spTgt spid="5"/>
                  </p:tgtEl>
                </p:cond>
              </p:nextCondLst>
            </p:seq>
            <p:audio>
              <p:cMediaNode vol="80000">
                <p:cTn id="44" fill="hold" display="0">
                  <p:stCondLst>
                    <p:cond delay="indefinite"/>
                  </p:stCondLst>
                  <p:endCondLst>
                    <p:cond evt="onStopAudio" delay="0">
                      <p:tgtEl>
                        <p:sldTgt/>
                      </p:tgtEl>
                    </p:cond>
                  </p:endCondLst>
                </p:cTn>
                <p:tgtEl>
                  <p:spTgt spid="5"/>
                </p:tgtEl>
              </p:cMediaNode>
            </p:audio>
          </p:childTnLst>
        </p:cTn>
      </p:par>
    </p:tnLst>
    <p:bldLst>
      <p:bldP spid="10246"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2209800" y="1066800"/>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Infrastruktur TI</a:t>
            </a:r>
          </a:p>
        </p:txBody>
      </p:sp>
      <p:sp>
        <p:nvSpPr>
          <p:cNvPr id="10246" name="Rectangle 6"/>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defRPr/>
            </a:pPr>
            <a:r>
              <a:rPr lang="en-US" dirty="0" err="1">
                <a:latin typeface="Arial" charset="0"/>
              </a:rPr>
              <a:t>Layanan</a:t>
            </a:r>
            <a:r>
              <a:rPr lang="en-US" dirty="0">
                <a:latin typeface="Arial" charset="0"/>
              </a:rPr>
              <a:t> </a:t>
            </a:r>
            <a:r>
              <a:rPr lang="en-US" dirty="0" err="1">
                <a:latin typeface="Arial" charset="0"/>
              </a:rPr>
              <a:t>tersebut</a:t>
            </a:r>
            <a:r>
              <a:rPr lang="en-US" dirty="0">
                <a:latin typeface="Arial" charset="0"/>
              </a:rPr>
              <a:t> </a:t>
            </a:r>
            <a:r>
              <a:rPr lang="en-US" dirty="0" err="1">
                <a:latin typeface="Arial" charset="0"/>
              </a:rPr>
              <a:t>diantaranya</a:t>
            </a:r>
            <a:r>
              <a:rPr lang="en-US" dirty="0">
                <a:latin typeface="Arial" charset="0"/>
              </a:rPr>
              <a:t>:</a:t>
            </a:r>
          </a:p>
          <a:p>
            <a:pPr marL="457200" indent="-457200">
              <a:buFont typeface="+mj-lt"/>
              <a:buAutoNum type="arabicPeriod"/>
              <a:defRPr/>
            </a:pPr>
            <a:r>
              <a:rPr lang="en-US" dirty="0" err="1">
                <a:latin typeface="Arial" charset="0"/>
              </a:rPr>
              <a:t>Memperhitungkan</a:t>
            </a:r>
            <a:r>
              <a:rPr lang="en-US" dirty="0">
                <a:latin typeface="Arial" charset="0"/>
              </a:rPr>
              <a:t> platform yang </a:t>
            </a:r>
            <a:r>
              <a:rPr lang="en-US" dirty="0" err="1">
                <a:latin typeface="Arial" charset="0"/>
              </a:rPr>
              <a:t>digunakan</a:t>
            </a:r>
            <a:r>
              <a:rPr lang="en-US" dirty="0">
                <a:latin typeface="Arial" charset="0"/>
              </a:rPr>
              <a:t> </a:t>
            </a:r>
            <a:r>
              <a:rPr lang="en-US" dirty="0" err="1">
                <a:latin typeface="Arial" charset="0"/>
              </a:rPr>
              <a:t>untuk</a:t>
            </a:r>
            <a:r>
              <a:rPr lang="en-US" dirty="0">
                <a:latin typeface="Arial" charset="0"/>
              </a:rPr>
              <a:t> </a:t>
            </a:r>
            <a:r>
              <a:rPr lang="en-US" dirty="0" err="1">
                <a:latin typeface="Arial" charset="0"/>
              </a:rPr>
              <a:t>menyediakan</a:t>
            </a:r>
            <a:r>
              <a:rPr lang="en-US" dirty="0">
                <a:latin typeface="Arial" charset="0"/>
              </a:rPr>
              <a:t> </a:t>
            </a:r>
            <a:r>
              <a:rPr lang="en-US" dirty="0" err="1">
                <a:latin typeface="Arial" charset="0"/>
              </a:rPr>
              <a:t>layanan</a:t>
            </a:r>
            <a:r>
              <a:rPr lang="en-US" dirty="0">
                <a:latin typeface="Arial" charset="0"/>
              </a:rPr>
              <a:t> </a:t>
            </a:r>
            <a:r>
              <a:rPr lang="en-US" dirty="0" err="1">
                <a:latin typeface="Arial" charset="0"/>
              </a:rPr>
              <a:t>komputasi</a:t>
            </a:r>
            <a:r>
              <a:rPr lang="en-US" dirty="0">
                <a:latin typeface="Arial" charset="0"/>
              </a:rPr>
              <a:t> yang </a:t>
            </a:r>
            <a:r>
              <a:rPr lang="en-US" dirty="0" err="1">
                <a:latin typeface="Arial" charset="0"/>
              </a:rPr>
              <a:t>menghubungkan</a:t>
            </a:r>
            <a:r>
              <a:rPr lang="en-US" dirty="0">
                <a:latin typeface="Arial" charset="0"/>
              </a:rPr>
              <a:t> </a:t>
            </a:r>
            <a:r>
              <a:rPr lang="en-US" dirty="0" err="1">
                <a:latin typeface="Arial" charset="0"/>
              </a:rPr>
              <a:t>karyawan</a:t>
            </a:r>
            <a:r>
              <a:rPr lang="en-US" dirty="0">
                <a:latin typeface="Arial" charset="0"/>
              </a:rPr>
              <a:t>, </a:t>
            </a:r>
            <a:r>
              <a:rPr lang="en-US" dirty="0" err="1">
                <a:latin typeface="Arial" charset="0"/>
              </a:rPr>
              <a:t>pelanggan</a:t>
            </a:r>
            <a:r>
              <a:rPr lang="en-US" dirty="0">
                <a:latin typeface="Arial" charset="0"/>
              </a:rPr>
              <a:t> </a:t>
            </a:r>
            <a:r>
              <a:rPr lang="en-US" dirty="0" err="1">
                <a:latin typeface="Arial" charset="0"/>
              </a:rPr>
              <a:t>dan</a:t>
            </a:r>
            <a:r>
              <a:rPr lang="en-US" dirty="0">
                <a:latin typeface="Arial" charset="0"/>
              </a:rPr>
              <a:t> </a:t>
            </a:r>
            <a:r>
              <a:rPr lang="en-US" dirty="0" err="1">
                <a:latin typeface="Arial" charset="0"/>
              </a:rPr>
              <a:t>pemasok</a:t>
            </a:r>
            <a:r>
              <a:rPr lang="en-US" dirty="0">
                <a:latin typeface="Arial" charset="0"/>
              </a:rPr>
              <a:t> </a:t>
            </a:r>
            <a:r>
              <a:rPr lang="en-US" dirty="0" err="1">
                <a:latin typeface="Arial" charset="0"/>
              </a:rPr>
              <a:t>ke</a:t>
            </a:r>
            <a:r>
              <a:rPr lang="en-US" dirty="0">
                <a:latin typeface="Arial" charset="0"/>
              </a:rPr>
              <a:t> </a:t>
            </a:r>
            <a:r>
              <a:rPr lang="en-US" dirty="0" err="1">
                <a:latin typeface="Arial" charset="0"/>
              </a:rPr>
              <a:t>dalam</a:t>
            </a:r>
            <a:r>
              <a:rPr lang="en-US" dirty="0">
                <a:latin typeface="Arial" charset="0"/>
              </a:rPr>
              <a:t> </a:t>
            </a:r>
            <a:r>
              <a:rPr lang="en-US" dirty="0" err="1">
                <a:latin typeface="Arial" charset="0"/>
              </a:rPr>
              <a:t>lingkungan</a:t>
            </a:r>
            <a:r>
              <a:rPr lang="en-US" dirty="0">
                <a:latin typeface="Arial" charset="0"/>
              </a:rPr>
              <a:t> digital yang </a:t>
            </a:r>
            <a:r>
              <a:rPr lang="en-US" dirty="0" err="1">
                <a:latin typeface="Arial" charset="0"/>
              </a:rPr>
              <a:t>terkoordinasi</a:t>
            </a:r>
            <a:r>
              <a:rPr lang="en-US" dirty="0">
                <a:latin typeface="Arial" charset="0"/>
              </a:rPr>
              <a:t>.</a:t>
            </a:r>
          </a:p>
          <a:p>
            <a:pPr marL="457200" indent="-457200">
              <a:buFont typeface="+mj-lt"/>
              <a:buAutoNum type="arabicPeriod"/>
              <a:defRPr/>
            </a:pPr>
            <a:r>
              <a:rPr lang="en-US" dirty="0" err="1">
                <a:latin typeface="Arial" charset="0"/>
              </a:rPr>
              <a:t>Jasa</a:t>
            </a:r>
            <a:r>
              <a:rPr lang="en-US" dirty="0">
                <a:latin typeface="Arial" charset="0"/>
              </a:rPr>
              <a:t> </a:t>
            </a:r>
            <a:r>
              <a:rPr lang="en-US" dirty="0" err="1">
                <a:latin typeface="Arial" charset="0"/>
              </a:rPr>
              <a:t>telekomunikasi</a:t>
            </a:r>
            <a:r>
              <a:rPr lang="en-US" dirty="0">
                <a:latin typeface="Arial" charset="0"/>
              </a:rPr>
              <a:t> </a:t>
            </a:r>
            <a:r>
              <a:rPr lang="en-US" dirty="0" err="1">
                <a:latin typeface="Arial" charset="0"/>
              </a:rPr>
              <a:t>karyawan</a:t>
            </a:r>
            <a:r>
              <a:rPr lang="en-US" dirty="0">
                <a:latin typeface="Arial" charset="0"/>
              </a:rPr>
              <a:t>, </a:t>
            </a:r>
            <a:r>
              <a:rPr lang="en-US" dirty="0" err="1">
                <a:latin typeface="Arial" charset="0"/>
              </a:rPr>
              <a:t>pelanggan</a:t>
            </a:r>
            <a:r>
              <a:rPr lang="en-US" dirty="0">
                <a:latin typeface="Arial" charset="0"/>
              </a:rPr>
              <a:t> </a:t>
            </a:r>
            <a:r>
              <a:rPr lang="en-US" dirty="0" err="1">
                <a:latin typeface="Arial" charset="0"/>
              </a:rPr>
              <a:t>dan</a:t>
            </a:r>
            <a:r>
              <a:rPr lang="en-US" dirty="0">
                <a:latin typeface="Arial" charset="0"/>
              </a:rPr>
              <a:t> </a:t>
            </a:r>
            <a:r>
              <a:rPr lang="en-US" dirty="0" err="1">
                <a:latin typeface="Arial" charset="0"/>
              </a:rPr>
              <a:t>pemasok</a:t>
            </a:r>
            <a:endParaRPr lang="en-US" dirty="0">
              <a:latin typeface="Arial" charset="0"/>
            </a:endParaRPr>
          </a:p>
          <a:p>
            <a:pPr marL="457200" indent="-457200">
              <a:buFont typeface="+mj-lt"/>
              <a:buAutoNum type="arabicPeriod"/>
              <a:defRPr/>
            </a:pPr>
            <a:r>
              <a:rPr lang="en-US" dirty="0" err="1">
                <a:latin typeface="Arial" charset="0"/>
              </a:rPr>
              <a:t>Layanan</a:t>
            </a:r>
            <a:r>
              <a:rPr lang="en-US" dirty="0">
                <a:latin typeface="Arial" charset="0"/>
              </a:rPr>
              <a:t> </a:t>
            </a:r>
            <a:r>
              <a:rPr lang="en-US" dirty="0" err="1">
                <a:latin typeface="Arial" charset="0"/>
              </a:rPr>
              <a:t>manajemen</a:t>
            </a:r>
            <a:r>
              <a:rPr lang="en-US" dirty="0">
                <a:latin typeface="Arial" charset="0"/>
              </a:rPr>
              <a:t> data </a:t>
            </a:r>
            <a:r>
              <a:rPr lang="en-US" dirty="0" err="1">
                <a:latin typeface="Arial" charset="0"/>
              </a:rPr>
              <a:t>menyimpan</a:t>
            </a:r>
            <a:r>
              <a:rPr lang="en-US" dirty="0">
                <a:latin typeface="Arial" charset="0"/>
              </a:rPr>
              <a:t> </a:t>
            </a:r>
            <a:r>
              <a:rPr lang="en-US" dirty="0" err="1">
                <a:latin typeface="Arial" charset="0"/>
              </a:rPr>
              <a:t>dan</a:t>
            </a:r>
            <a:r>
              <a:rPr lang="en-US" dirty="0">
                <a:latin typeface="Arial" charset="0"/>
              </a:rPr>
              <a:t> </a:t>
            </a:r>
            <a:r>
              <a:rPr lang="en-US" dirty="0" err="1">
                <a:latin typeface="Arial" charset="0"/>
              </a:rPr>
              <a:t>mengelola</a:t>
            </a:r>
            <a:r>
              <a:rPr lang="en-US" dirty="0">
                <a:latin typeface="Arial" charset="0"/>
              </a:rPr>
              <a:t> data </a:t>
            </a:r>
            <a:r>
              <a:rPr lang="en-US" dirty="0" err="1">
                <a:latin typeface="Arial" charset="0"/>
              </a:rPr>
              <a:t>korporat</a:t>
            </a:r>
            <a:r>
              <a:rPr lang="en-US" dirty="0">
                <a:latin typeface="Arial" charset="0"/>
              </a:rPr>
              <a:t> </a:t>
            </a:r>
            <a:r>
              <a:rPr lang="en-US" dirty="0" err="1">
                <a:latin typeface="Arial" charset="0"/>
              </a:rPr>
              <a:t>serta</a:t>
            </a:r>
            <a:r>
              <a:rPr lang="en-US" dirty="0">
                <a:latin typeface="Arial" charset="0"/>
              </a:rPr>
              <a:t> </a:t>
            </a:r>
            <a:r>
              <a:rPr lang="en-US" dirty="0" err="1">
                <a:latin typeface="Arial" charset="0"/>
              </a:rPr>
              <a:t>memberikan</a:t>
            </a:r>
            <a:r>
              <a:rPr lang="en-US" dirty="0">
                <a:latin typeface="Arial" charset="0"/>
              </a:rPr>
              <a:t> </a:t>
            </a:r>
            <a:r>
              <a:rPr lang="en-US" dirty="0" err="1">
                <a:latin typeface="Arial" charset="0"/>
              </a:rPr>
              <a:t>kapabilitas</a:t>
            </a:r>
            <a:r>
              <a:rPr lang="en-US" dirty="0">
                <a:latin typeface="Arial" charset="0"/>
              </a:rPr>
              <a:t> </a:t>
            </a:r>
            <a:r>
              <a:rPr lang="en-US" dirty="0" err="1">
                <a:latin typeface="Arial" charset="0"/>
              </a:rPr>
              <a:t>untuk</a:t>
            </a:r>
            <a:r>
              <a:rPr lang="en-US" dirty="0">
                <a:latin typeface="Arial" charset="0"/>
              </a:rPr>
              <a:t> </a:t>
            </a:r>
            <a:r>
              <a:rPr lang="en-US" dirty="0" err="1">
                <a:latin typeface="Arial" charset="0"/>
              </a:rPr>
              <a:t>menganalisis</a:t>
            </a:r>
            <a:r>
              <a:rPr lang="en-US" dirty="0">
                <a:latin typeface="Arial" charset="0"/>
              </a:rPr>
              <a:t> data</a:t>
            </a:r>
          </a:p>
          <a:p>
            <a:pPr marL="457200" indent="-457200">
              <a:buFont typeface="+mj-lt"/>
              <a:buAutoNum type="arabicPeriod"/>
              <a:defRPr/>
            </a:pPr>
            <a:r>
              <a:rPr lang="en-US" dirty="0" err="1">
                <a:latin typeface="Arial" charset="0"/>
              </a:rPr>
              <a:t>Layanan</a:t>
            </a:r>
            <a:r>
              <a:rPr lang="en-US" dirty="0">
                <a:latin typeface="Arial" charset="0"/>
              </a:rPr>
              <a:t> </a:t>
            </a:r>
            <a:r>
              <a:rPr lang="en-US" dirty="0" err="1">
                <a:latin typeface="Arial" charset="0"/>
              </a:rPr>
              <a:t>manajemen</a:t>
            </a:r>
            <a:r>
              <a:rPr lang="en-US" dirty="0">
                <a:latin typeface="Arial" charset="0"/>
              </a:rPr>
              <a:t> </a:t>
            </a:r>
            <a:r>
              <a:rPr lang="en-US" dirty="0" err="1">
                <a:latin typeface="Arial" charset="0"/>
              </a:rPr>
              <a:t>fasilitas</a:t>
            </a:r>
            <a:r>
              <a:rPr lang="en-US" dirty="0">
                <a:latin typeface="Arial" charset="0"/>
              </a:rPr>
              <a:t> </a:t>
            </a:r>
            <a:r>
              <a:rPr lang="en-US" dirty="0" err="1">
                <a:latin typeface="Arial" charset="0"/>
              </a:rPr>
              <a:t>fisik</a:t>
            </a:r>
            <a:endParaRPr lang="en-US" dirty="0">
              <a:latin typeface="Arial" charset="0"/>
            </a:endParaRPr>
          </a:p>
        </p:txBody>
      </p:sp>
      <p:sp>
        <p:nvSpPr>
          <p:cNvPr id="10255" name="Rectangle 15"/>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6141" y="62484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26141" y="5638800"/>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62000" y="4953000"/>
            <a:ext cx="609600" cy="609600"/>
          </a:xfrm>
          <a:prstGeom prst="rect">
            <a:avLst/>
          </a:prstGeom>
        </p:spPr>
      </p:pic>
      <p:pic>
        <p:nvPicPr>
          <p:cNvPr id="6"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726141" y="4343400"/>
            <a:ext cx="609600" cy="609600"/>
          </a:xfrm>
          <a:prstGeom prst="rect">
            <a:avLst/>
          </a:prstGeom>
        </p:spPr>
      </p:pic>
      <p:pic>
        <p:nvPicPr>
          <p:cNvPr id="7"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726141" y="3563471"/>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246">
                                            <p:txEl>
                                              <p:pRg st="1" end="1"/>
                                            </p:txEl>
                                          </p:spTgt>
                                        </p:tgtEl>
                                        <p:attrNameLst>
                                          <p:attrName>style.visibility</p:attrName>
                                        </p:attrNameLst>
                                      </p:cBhvr>
                                      <p:to>
                                        <p:strVal val="visible"/>
                                      </p:to>
                                    </p:set>
                                    <p:anim calcmode="lin" valueType="num">
                                      <p:cBhvr additive="base">
                                        <p:cTn id="13" dur="500" fill="hold"/>
                                        <p:tgtEl>
                                          <p:spTgt spid="1024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246">
                                            <p:txEl>
                                              <p:pRg st="2" end="2"/>
                                            </p:txEl>
                                          </p:spTgt>
                                        </p:tgtEl>
                                        <p:attrNameLst>
                                          <p:attrName>style.visibility</p:attrName>
                                        </p:attrNameLst>
                                      </p:cBhvr>
                                      <p:to>
                                        <p:strVal val="visible"/>
                                      </p:to>
                                    </p:set>
                                    <p:anim calcmode="lin" valueType="num">
                                      <p:cBhvr additive="base">
                                        <p:cTn id="19" dur="500" fill="hold"/>
                                        <p:tgtEl>
                                          <p:spTgt spid="1024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246">
                                            <p:txEl>
                                              <p:pRg st="3" end="3"/>
                                            </p:txEl>
                                          </p:spTgt>
                                        </p:tgtEl>
                                        <p:attrNameLst>
                                          <p:attrName>style.visibility</p:attrName>
                                        </p:attrNameLst>
                                      </p:cBhvr>
                                      <p:to>
                                        <p:strVal val="visible"/>
                                      </p:to>
                                    </p:set>
                                    <p:anim calcmode="lin" valueType="num">
                                      <p:cBhvr additive="base">
                                        <p:cTn id="25" dur="500" fill="hold"/>
                                        <p:tgtEl>
                                          <p:spTgt spid="1024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246">
                                            <p:txEl>
                                              <p:pRg st="4" end="4"/>
                                            </p:txEl>
                                          </p:spTgt>
                                        </p:tgtEl>
                                        <p:attrNameLst>
                                          <p:attrName>style.visibility</p:attrName>
                                        </p:attrNameLst>
                                      </p:cBhvr>
                                      <p:to>
                                        <p:strVal val="visible"/>
                                      </p:to>
                                    </p:set>
                                    <p:anim calcmode="lin" valueType="num">
                                      <p:cBhvr additive="base">
                                        <p:cTn id="31" dur="500" fill="hold"/>
                                        <p:tgtEl>
                                          <p:spTgt spid="1024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6">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7495"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6675" fill="hold"/>
                                        <p:tgtEl>
                                          <p:spTgt spid="4"/>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4"/>
                </p:tgtEl>
              </p:cMediaNode>
            </p:audio>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6582" fill="hold"/>
                                        <p:tgtEl>
                                          <p:spTgt spid="5"/>
                                        </p:tgtEl>
                                      </p:cBhvr>
                                    </p:cmd>
                                  </p:childTnLst>
                                </p:cTn>
                              </p:par>
                            </p:childTnLst>
                          </p:cTn>
                        </p:par>
                      </p:childTnLst>
                    </p:cTn>
                  </p:par>
                </p:childTnLst>
              </p:cTn>
              <p:nextCondLst>
                <p:cond evt="onClick" delay="0">
                  <p:tgtEl>
                    <p:spTgt spid="5"/>
                  </p:tgtEl>
                </p:cond>
              </p:nextCondLst>
            </p:seq>
            <p:audio>
              <p:cMediaNode vol="80000">
                <p:cTn id="50" fill="hold" display="0">
                  <p:stCondLst>
                    <p:cond delay="indefinite"/>
                  </p:stCondLst>
                  <p:endCondLst>
                    <p:cond evt="onStopAudio" delay="0">
                      <p:tgtEl>
                        <p:sldTgt/>
                      </p:tgtEl>
                    </p:cond>
                  </p:endCondLst>
                </p:cTn>
                <p:tgtEl>
                  <p:spTgt spid="5"/>
                </p:tgtEl>
              </p:cMediaNode>
            </p:audio>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4957" fill="hold"/>
                                        <p:tgtEl>
                                          <p:spTgt spid="6"/>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6"/>
                </p:tgtEl>
              </p:cMediaNode>
            </p:audio>
            <p:seq concurrent="1" nextAc="seek">
              <p:cTn id="57" restart="whenNotActive" fill="hold" evtFilter="cancelBubble" nodeType="interactiveSeq">
                <p:stCondLst>
                  <p:cond evt="onClick" delay="0">
                    <p:tgtEl>
                      <p:spTgt spid="7"/>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0183" fill="hold"/>
                                        <p:tgtEl>
                                          <p:spTgt spid="7"/>
                                        </p:tgtEl>
                                      </p:cBhvr>
                                    </p:cmd>
                                  </p:childTnLst>
                                </p:cTn>
                              </p:par>
                            </p:childTnLst>
                          </p:cTn>
                        </p:par>
                      </p:childTnLst>
                    </p:cTn>
                  </p:par>
                </p:childTnLst>
              </p:cTn>
              <p:nextCondLst>
                <p:cond evt="onClick" delay="0">
                  <p:tgtEl>
                    <p:spTgt spid="7"/>
                  </p:tgtEl>
                </p:cond>
              </p:nextCondLst>
            </p:seq>
            <p:audio>
              <p:cMediaNode vol="80000">
                <p:cTn id="62" fill="hold" display="0">
                  <p:stCondLst>
                    <p:cond delay="indefinite"/>
                  </p:stCondLst>
                  <p:endCondLst>
                    <p:cond evt="onStopAudio" delay="0">
                      <p:tgtEl>
                        <p:sldTgt/>
                      </p:tgtEl>
                    </p:cond>
                  </p:endCondLst>
                </p:cTn>
                <p:tgtEl>
                  <p:spTgt spid="7"/>
                </p:tgtEl>
              </p:cMediaNode>
            </p:audio>
          </p:childTnLst>
        </p:cTn>
      </p:par>
    </p:tnLst>
    <p:bldLst>
      <p:bldP spid="10246"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5" name="Rectangle 15"/>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38200" y="6248400"/>
            <a:ext cx="609600" cy="609600"/>
          </a:xfrm>
          <a:prstGeom prst="rect">
            <a:avLst/>
          </a:prstGeom>
        </p:spPr>
      </p:pic>
      <p:pic>
        <p:nvPicPr>
          <p:cNvPr id="3" name="Picture 2"/>
          <p:cNvPicPr>
            <a:picLocks noChangeAspect="1"/>
          </p:cNvPicPr>
          <p:nvPr/>
        </p:nvPicPr>
        <p:blipFill rotWithShape="1">
          <a:blip r:embed="rId22">
            <a:extLst>
              <a:ext uri="{28A0092B-C50C-407E-A947-70E740481C1C}">
                <a14:useLocalDpi xmlns:a14="http://schemas.microsoft.com/office/drawing/2010/main" val="0"/>
              </a:ext>
            </a:extLst>
          </a:blip>
          <a:srcRect r="18437" b="55556"/>
          <a:stretch/>
        </p:blipFill>
        <p:spPr>
          <a:xfrm>
            <a:off x="3886200" y="1981200"/>
            <a:ext cx="5257800" cy="4502150"/>
          </a:xfrm>
          <a:prstGeom prst="rect">
            <a:avLst/>
          </a:prstGeom>
        </p:spPr>
      </p:pic>
      <p:sp>
        <p:nvSpPr>
          <p:cNvPr id="7" name="Text Box 4"/>
          <p:cNvSpPr txBox="1">
            <a:spLocks noChangeArrowheads="1"/>
          </p:cNvSpPr>
          <p:nvPr/>
        </p:nvSpPr>
        <p:spPr bwMode="auto">
          <a:xfrm>
            <a:off x="2209800" y="1066800"/>
            <a:ext cx="5029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sz="1600" b="1" dirty="0" err="1">
                <a:latin typeface="Arial" charset="0"/>
              </a:rPr>
              <a:t>Evolusi</a:t>
            </a:r>
            <a:r>
              <a:rPr lang="en-US" sz="1600" b="1" dirty="0">
                <a:latin typeface="Arial" charset="0"/>
              </a:rPr>
              <a:t> </a:t>
            </a:r>
            <a:r>
              <a:rPr lang="en-US" sz="1600" b="1" dirty="0" err="1">
                <a:latin typeface="Arial" charset="0"/>
              </a:rPr>
              <a:t>Infrastruktur</a:t>
            </a:r>
            <a:r>
              <a:rPr lang="en-US" sz="1600" b="1" dirty="0">
                <a:latin typeface="Arial" charset="0"/>
              </a:rPr>
              <a:t> </a:t>
            </a:r>
            <a:r>
              <a:rPr lang="en-US" sz="1600" b="1" dirty="0" err="1">
                <a:latin typeface="Arial" charset="0"/>
              </a:rPr>
              <a:t>Teknologi</a:t>
            </a:r>
            <a:r>
              <a:rPr lang="en-US" sz="1600" b="1" dirty="0">
                <a:latin typeface="Arial" charset="0"/>
              </a:rPr>
              <a:t> </a:t>
            </a:r>
            <a:r>
              <a:rPr lang="en-US" sz="1600" b="1" dirty="0" err="1">
                <a:latin typeface="Arial" charset="0"/>
              </a:rPr>
              <a:t>Informasi</a:t>
            </a:r>
            <a:endParaRPr lang="en-US" sz="1600" b="1" dirty="0">
              <a:latin typeface="Arial" charset="0"/>
            </a:endParaRPr>
          </a:p>
        </p:txBody>
      </p:sp>
      <p:sp>
        <p:nvSpPr>
          <p:cNvPr id="8" name="Rectangle 6"/>
          <p:cNvSpPr>
            <a:spLocks noChangeArrowheads="1"/>
          </p:cNvSpPr>
          <p:nvPr/>
        </p:nvSpPr>
        <p:spPr bwMode="auto">
          <a:xfrm>
            <a:off x="457200" y="1981200"/>
            <a:ext cx="3200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defRPr/>
            </a:pPr>
            <a:r>
              <a:rPr lang="en-US" sz="2000" dirty="0" err="1" smtClean="0">
                <a:latin typeface="Arial" charset="0"/>
              </a:rPr>
              <a:t>Terdapat</a:t>
            </a:r>
            <a:r>
              <a:rPr lang="en-US" sz="2000" dirty="0" smtClean="0">
                <a:latin typeface="Arial" charset="0"/>
              </a:rPr>
              <a:t> 5 era </a:t>
            </a:r>
            <a:r>
              <a:rPr lang="en-US" sz="2000" dirty="0" err="1" smtClean="0">
                <a:latin typeface="Arial" charset="0"/>
              </a:rPr>
              <a:t>dalam</a:t>
            </a:r>
            <a:r>
              <a:rPr lang="en-US" sz="2000" dirty="0" smtClean="0">
                <a:latin typeface="Arial" charset="0"/>
              </a:rPr>
              <a:t> </a:t>
            </a:r>
            <a:r>
              <a:rPr lang="en-US" sz="2000" dirty="0" err="1" smtClean="0">
                <a:latin typeface="Arial" charset="0"/>
              </a:rPr>
              <a:t>evolusi</a:t>
            </a:r>
            <a:r>
              <a:rPr lang="en-US" sz="2000" dirty="0" smtClean="0">
                <a:latin typeface="Arial" charset="0"/>
              </a:rPr>
              <a:t> </a:t>
            </a:r>
            <a:r>
              <a:rPr lang="en-US" sz="2000" dirty="0" err="1" smtClean="0">
                <a:latin typeface="Arial" charset="0"/>
              </a:rPr>
              <a:t>infrastruktur</a:t>
            </a:r>
            <a:r>
              <a:rPr lang="en-US" sz="2000" dirty="0" smtClean="0">
                <a:latin typeface="Arial" charset="0"/>
              </a:rPr>
              <a:t> </a:t>
            </a:r>
            <a:r>
              <a:rPr lang="en-US" sz="2000" dirty="0" err="1" smtClean="0">
                <a:latin typeface="Arial" charset="0"/>
              </a:rPr>
              <a:t>teknologi</a:t>
            </a:r>
            <a:r>
              <a:rPr lang="en-US" sz="2000" dirty="0" smtClean="0">
                <a:latin typeface="Arial" charset="0"/>
              </a:rPr>
              <a:t> </a:t>
            </a:r>
            <a:r>
              <a:rPr lang="en-US" sz="2000" dirty="0" err="1" smtClean="0">
                <a:latin typeface="Arial" charset="0"/>
              </a:rPr>
              <a:t>informasi</a:t>
            </a:r>
            <a:r>
              <a:rPr lang="en-US" sz="2000" dirty="0" smtClean="0">
                <a:latin typeface="Arial" charset="0"/>
              </a:rPr>
              <a:t>:</a:t>
            </a:r>
          </a:p>
          <a:p>
            <a:pPr marL="457200" indent="-457200">
              <a:buFont typeface="+mj-lt"/>
              <a:buAutoNum type="arabicPeriod"/>
              <a:defRPr/>
            </a:pPr>
            <a:r>
              <a:rPr lang="en-US" sz="2000" i="1" dirty="0" smtClean="0">
                <a:latin typeface="Arial" charset="0"/>
              </a:rPr>
              <a:t>Era Mainframe </a:t>
            </a:r>
            <a:r>
              <a:rPr lang="en-US" sz="2000" i="1" dirty="0" err="1" smtClean="0">
                <a:latin typeface="Arial" charset="0"/>
              </a:rPr>
              <a:t>dan</a:t>
            </a:r>
            <a:r>
              <a:rPr lang="en-US" sz="2000" i="1" dirty="0" smtClean="0">
                <a:latin typeface="Arial" charset="0"/>
              </a:rPr>
              <a:t> </a:t>
            </a:r>
            <a:r>
              <a:rPr lang="en-US" sz="2000" i="1" dirty="0" err="1" smtClean="0">
                <a:latin typeface="Arial" charset="0"/>
              </a:rPr>
              <a:t>Komputer</a:t>
            </a:r>
            <a:r>
              <a:rPr lang="en-US" sz="2000" i="1" dirty="0" smtClean="0">
                <a:latin typeface="Arial" charset="0"/>
              </a:rPr>
              <a:t> Mini (1959)</a:t>
            </a:r>
            <a:endParaRPr lang="en-US" sz="2000" dirty="0" smtClean="0">
              <a:latin typeface="Arial" charset="0"/>
            </a:endParaRPr>
          </a:p>
          <a:p>
            <a:pPr marL="457200" indent="-457200">
              <a:buFont typeface="+mj-lt"/>
              <a:buAutoNum type="arabicPeriod"/>
              <a:defRPr/>
            </a:pPr>
            <a:r>
              <a:rPr lang="en-US" sz="2000" i="1" dirty="0" smtClean="0">
                <a:latin typeface="Arial" charset="0"/>
              </a:rPr>
              <a:t>Era </a:t>
            </a:r>
            <a:r>
              <a:rPr lang="en-US" sz="2000" i="1" dirty="0" err="1" smtClean="0">
                <a:latin typeface="Arial" charset="0"/>
              </a:rPr>
              <a:t>Komputer</a:t>
            </a:r>
            <a:r>
              <a:rPr lang="en-US" sz="2000" i="1" dirty="0" smtClean="0">
                <a:latin typeface="Arial" charset="0"/>
              </a:rPr>
              <a:t> </a:t>
            </a:r>
            <a:r>
              <a:rPr lang="en-US" sz="2000" i="1" dirty="0" err="1" smtClean="0">
                <a:latin typeface="Arial" charset="0"/>
              </a:rPr>
              <a:t>Pribadi</a:t>
            </a:r>
            <a:r>
              <a:rPr lang="en-US" sz="2000" i="1" dirty="0" smtClean="0">
                <a:latin typeface="Arial" charset="0"/>
              </a:rPr>
              <a:t> (1981)</a:t>
            </a:r>
            <a:endParaRPr lang="en-US" sz="2000" dirty="0" smtClean="0">
              <a:latin typeface="Arial" charset="0"/>
            </a:endParaRPr>
          </a:p>
          <a:p>
            <a:pPr marL="457200" indent="-457200">
              <a:buFont typeface="+mj-lt"/>
              <a:buAutoNum type="arabicPeriod"/>
              <a:defRPr/>
            </a:pPr>
            <a:r>
              <a:rPr lang="en-US" sz="2000" i="1" dirty="0" smtClean="0">
                <a:latin typeface="Arial" charset="0"/>
              </a:rPr>
              <a:t>Era </a:t>
            </a:r>
            <a:r>
              <a:rPr lang="en-US" sz="2000" i="1" dirty="0" err="1" smtClean="0">
                <a:latin typeface="Arial" charset="0"/>
              </a:rPr>
              <a:t>Klien</a:t>
            </a:r>
            <a:r>
              <a:rPr lang="en-US" sz="2000" i="1" dirty="0" smtClean="0">
                <a:latin typeface="Arial" charset="0"/>
              </a:rPr>
              <a:t>/Server (1983)</a:t>
            </a:r>
            <a:endParaRPr lang="en-US" sz="2000" dirty="0" smtClean="0">
              <a:latin typeface="Arial" charset="0"/>
            </a:endParaRPr>
          </a:p>
          <a:p>
            <a:pPr>
              <a:defRPr/>
            </a:pPr>
            <a:endParaRPr lang="en-US" sz="2000" dirty="0">
              <a:latin typeface="Arial" charset="0"/>
            </a:endParaRPr>
          </a:p>
        </p:txBody>
      </p:sp>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 y="5605849"/>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838200" y="4953000"/>
            <a:ext cx="609600" cy="609600"/>
          </a:xfrm>
          <a:prstGeom prst="rect">
            <a:avLst/>
          </a:prstGeom>
        </p:spPr>
      </p:pic>
      <p:pic>
        <p:nvPicPr>
          <p:cNvPr id="9"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838200" y="4310449"/>
            <a:ext cx="609600" cy="609600"/>
          </a:xfrm>
          <a:prstGeom prst="rect">
            <a:avLst/>
          </a:prstGeom>
        </p:spPr>
      </p:pic>
      <p:pic>
        <p:nvPicPr>
          <p:cNvPr id="11"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838200" y="3645244"/>
            <a:ext cx="609600" cy="609600"/>
          </a:xfrm>
          <a:prstGeom prst="rect">
            <a:avLst/>
          </a:prstGeom>
        </p:spPr>
      </p:pic>
      <p:pic>
        <p:nvPicPr>
          <p:cNvPr id="13"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838200" y="2973861"/>
            <a:ext cx="609600" cy="609600"/>
          </a:xfrm>
          <a:prstGeom prst="rect">
            <a:avLst/>
          </a:prstGeom>
        </p:spPr>
      </p:pic>
      <p:pic>
        <p:nvPicPr>
          <p:cNvPr id="16"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838200" y="2607278"/>
            <a:ext cx="609600" cy="609600"/>
          </a:xfrm>
          <a:prstGeom prst="rect">
            <a:avLst/>
          </a:prstGeom>
        </p:spPr>
      </p:pic>
      <p:pic>
        <p:nvPicPr>
          <p:cNvPr id="17"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838200" y="1876170"/>
            <a:ext cx="609600" cy="609600"/>
          </a:xfrm>
          <a:prstGeom prst="rect">
            <a:avLst/>
          </a:prstGeom>
        </p:spPr>
      </p:pic>
      <p:pic>
        <p:nvPicPr>
          <p:cNvPr id="18" name="Recorded Sound">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838200" y="1280017"/>
            <a:ext cx="609600" cy="609600"/>
          </a:xfrm>
          <a:prstGeom prst="rect">
            <a:avLst/>
          </a:prstGeom>
        </p:spPr>
      </p:pic>
    </p:spTree>
    <p:extLst>
      <p:ext uri="{BB962C8B-B14F-4D97-AF65-F5344CB8AC3E}">
        <p14:creationId xmlns:p14="http://schemas.microsoft.com/office/powerpoint/2010/main" val="75999359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0282"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0318" fill="hold"/>
                                        <p:tgtEl>
                                          <p:spTgt spid="4"/>
                                        </p:tgtEl>
                                      </p:cBhvr>
                                    </p:cmd>
                                  </p:childTnLst>
                                </p:cTn>
                              </p:par>
                            </p:childTnLst>
                          </p:cTn>
                        </p:par>
                      </p:childTnLst>
                    </p:cTn>
                  </p:par>
                </p:childTnLst>
              </p:cTn>
              <p:nextCondLst>
                <p:cond evt="onClick" delay="0">
                  <p:tgtEl>
                    <p:spTgt spid="4"/>
                  </p:tgtEl>
                </p:cond>
              </p:nextCondLst>
            </p:seq>
            <p:audio>
              <p:cMediaNode vol="80000">
                <p:cTn id="38" fill="hold" display="0">
                  <p:stCondLst>
                    <p:cond delay="indefinite"/>
                  </p:stCondLst>
                  <p:endCondLst>
                    <p:cond evt="onStopAudio" delay="0">
                      <p:tgtEl>
                        <p:sldTgt/>
                      </p:tgtEl>
                    </p:cond>
                  </p:endCondLst>
                </p:cTn>
                <p:tgtEl>
                  <p:spTgt spid="4"/>
                </p:tgtEl>
              </p:cMediaNode>
            </p:audio>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93579" fill="hold"/>
                                        <p:tgtEl>
                                          <p:spTgt spid="5"/>
                                        </p:tgtEl>
                                      </p:cBhvr>
                                    </p:cmd>
                                  </p:childTnLst>
                                </p:cTn>
                              </p:par>
                            </p:childTnLst>
                          </p:cTn>
                        </p:par>
                      </p:childTnLst>
                    </p:cTn>
                  </p:par>
                </p:childTnLst>
              </p:cTn>
              <p:nextCondLst>
                <p:cond evt="onClick" delay="0">
                  <p:tgtEl>
                    <p:spTgt spid="5"/>
                  </p:tgtEl>
                </p:cond>
              </p:nextCondLst>
            </p:seq>
            <p:audio>
              <p:cMediaNode vol="80000">
                <p:cTn id="44" fill="hold" display="0">
                  <p:stCondLst>
                    <p:cond delay="indefinite"/>
                  </p:stCondLst>
                  <p:endCondLst>
                    <p:cond evt="onStopAudio" delay="0">
                      <p:tgtEl>
                        <p:sldTgt/>
                      </p:tgtEl>
                    </p:cond>
                  </p:endCondLst>
                </p:cTn>
                <p:tgtEl>
                  <p:spTgt spid="5"/>
                </p:tgtEl>
              </p:cMediaNode>
            </p:audio>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91128" fill="hold"/>
                                        <p:tgtEl>
                                          <p:spTgt spid="9"/>
                                        </p:tgtEl>
                                      </p:cBhvr>
                                    </p:cmd>
                                  </p:childTnLst>
                                </p:cTn>
                              </p:par>
                            </p:childTnLst>
                          </p:cTn>
                        </p:par>
                      </p:childTnLst>
                    </p:cTn>
                  </p:par>
                </p:childTnLst>
              </p:cTn>
              <p:nextCondLst>
                <p:cond evt="onClick" delay="0">
                  <p:tgtEl>
                    <p:spTgt spid="9"/>
                  </p:tgtEl>
                </p:cond>
              </p:nextCondLst>
            </p:seq>
            <p:audio>
              <p:cMediaNode vol="80000">
                <p:cTn id="50" fill="hold" display="0">
                  <p:stCondLst>
                    <p:cond delay="indefinite"/>
                  </p:stCondLst>
                  <p:endCondLst>
                    <p:cond evt="onStopAudio" delay="0">
                      <p:tgtEl>
                        <p:sldTgt/>
                      </p:tgtEl>
                    </p:cond>
                  </p:endCondLst>
                </p:cTn>
                <p:tgtEl>
                  <p:spTgt spid="9"/>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24931" fill="hold"/>
                                        <p:tgtEl>
                                          <p:spTgt spid="11"/>
                                        </p:tgtEl>
                                      </p:cBhvr>
                                    </p:cmd>
                                  </p:childTnLst>
                                </p:cTn>
                              </p:par>
                            </p:childTnLst>
                          </p:cTn>
                        </p:par>
                      </p:childTnLst>
                    </p:cTn>
                  </p:par>
                </p:childTnLst>
              </p:cTn>
              <p:nextCondLst>
                <p:cond evt="onClick" delay="0">
                  <p:tgtEl>
                    <p:spTgt spid="11"/>
                  </p:tgtEl>
                </p:cond>
              </p:nextCondLst>
            </p:seq>
            <p:audio>
              <p:cMediaNode vol="80000">
                <p:cTn id="56" fill="hold" display="0">
                  <p:stCondLst>
                    <p:cond delay="indefinite"/>
                  </p:stCondLst>
                  <p:endCondLst>
                    <p:cond evt="onStopAudio" delay="0">
                      <p:tgtEl>
                        <p:sldTgt/>
                      </p:tgtEl>
                    </p:cond>
                  </p:endCondLst>
                </p:cTn>
                <p:tgtEl>
                  <p:spTgt spid="11"/>
                </p:tgtEl>
              </p:cMediaNode>
            </p:audio>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7323" fill="hold"/>
                                        <p:tgtEl>
                                          <p:spTgt spid="13"/>
                                        </p:tgtEl>
                                      </p:cBhvr>
                                    </p:cmd>
                                  </p:childTnLst>
                                </p:cTn>
                              </p:par>
                            </p:childTnLst>
                          </p:cTn>
                        </p:par>
                      </p:childTnLst>
                    </p:cTn>
                  </p:par>
                </p:childTnLst>
              </p:cTn>
              <p:nextCondLst>
                <p:cond evt="onClick" delay="0">
                  <p:tgtEl>
                    <p:spTgt spid="13"/>
                  </p:tgtEl>
                </p:cond>
              </p:nextCondLst>
            </p:seq>
            <p:audio>
              <p:cMediaNode vol="80000">
                <p:cTn id="62" fill="hold" display="0">
                  <p:stCondLst>
                    <p:cond delay="indefinite"/>
                  </p:stCondLst>
                  <p:endCondLst>
                    <p:cond evt="onStopAudio" delay="0">
                      <p:tgtEl>
                        <p:sldTgt/>
                      </p:tgtEl>
                    </p:cond>
                  </p:endCondLst>
                </p:cTn>
                <p:tgtEl>
                  <p:spTgt spid="13"/>
                </p:tgtEl>
              </p:cMediaNode>
            </p:audio>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26265" fill="hold"/>
                                        <p:tgtEl>
                                          <p:spTgt spid="16"/>
                                        </p:tgtEl>
                                      </p:cBhvr>
                                    </p:cmd>
                                  </p:childTnLst>
                                </p:cTn>
                              </p:par>
                            </p:childTnLst>
                          </p:cTn>
                        </p:par>
                      </p:childTnLst>
                    </p:cTn>
                  </p:par>
                </p:childTnLst>
              </p:cTn>
              <p:nextCondLst>
                <p:cond evt="onClick" delay="0">
                  <p:tgtEl>
                    <p:spTgt spid="16"/>
                  </p:tgtEl>
                </p:cond>
              </p:nextCondLst>
            </p:seq>
            <p:audio>
              <p:cMediaNode vol="8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59781" fill="hold"/>
                                        <p:tgtEl>
                                          <p:spTgt spid="17"/>
                                        </p:tgtEl>
                                      </p:cBhvr>
                                    </p:cmd>
                                  </p:childTnLst>
                                </p:cTn>
                              </p:par>
                            </p:childTnLst>
                          </p:cTn>
                        </p:par>
                      </p:childTnLst>
                    </p:cTn>
                  </p:par>
                </p:childTnLst>
              </p:cTn>
              <p:nextCondLst>
                <p:cond evt="onClick" delay="0">
                  <p:tgtEl>
                    <p:spTgt spid="17"/>
                  </p:tgtEl>
                </p:cond>
              </p:nextCondLst>
            </p:seq>
            <p:audio>
              <p:cMediaNode vol="80000">
                <p:cTn id="74" fill="hold" display="0">
                  <p:stCondLst>
                    <p:cond delay="indefinite"/>
                  </p:stCondLst>
                  <p:endCondLst>
                    <p:cond evt="onStopAudio" delay="0">
                      <p:tgtEl>
                        <p:sldTgt/>
                      </p:tgtEl>
                    </p:cond>
                  </p:endCondLst>
                </p:cTn>
                <p:tgtEl>
                  <p:spTgt spid="17"/>
                </p:tgtEl>
              </p:cMediaNode>
            </p:audio>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24547" fill="hold"/>
                                        <p:tgtEl>
                                          <p:spTgt spid="18"/>
                                        </p:tgtEl>
                                      </p:cBhvr>
                                    </p:cmd>
                                  </p:childTnLst>
                                </p:cTn>
                              </p:par>
                            </p:childTnLst>
                          </p:cTn>
                        </p:par>
                      </p:childTnLst>
                    </p:cTn>
                  </p:par>
                </p:childTnLst>
              </p:cTn>
              <p:nextCondLst>
                <p:cond evt="onClick" delay="0">
                  <p:tgtEl>
                    <p:spTgt spid="18"/>
                  </p:tgtEl>
                </p:cond>
              </p:nextCondLst>
            </p:seq>
            <p:audio>
              <p:cMediaNode vol="80000">
                <p:cTn id="80" fill="hold" display="0">
                  <p:stCondLst>
                    <p:cond delay="indefinite"/>
                  </p:stCondLst>
                  <p:endCondLst>
                    <p:cond evt="onStopAudio" delay="0">
                      <p:tgtEl>
                        <p:sldTgt/>
                      </p:tgtEl>
                    </p:cond>
                  </p:endCondLst>
                </p:cTn>
                <p:tgtEl>
                  <p:spTgt spid="18"/>
                </p:tgtEl>
              </p:cMediaNode>
            </p:audio>
          </p:childTnLst>
        </p:cTn>
      </p:par>
    </p:tnLst>
    <p:bldLst>
      <p:bldP spid="8"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5" name="Rectangle 15"/>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4" name="Picture 3"/>
          <p:cNvPicPr>
            <a:picLocks noChangeAspect="1"/>
          </p:cNvPicPr>
          <p:nvPr/>
        </p:nvPicPr>
        <p:blipFill rotWithShape="1">
          <a:blip r:embed="rId14">
            <a:extLst>
              <a:ext uri="{28A0092B-C50C-407E-A947-70E740481C1C}">
                <a14:useLocalDpi xmlns:a14="http://schemas.microsoft.com/office/drawing/2010/main" val="0"/>
              </a:ext>
            </a:extLst>
          </a:blip>
          <a:srcRect t="43333"/>
          <a:stretch/>
        </p:blipFill>
        <p:spPr>
          <a:xfrm>
            <a:off x="3581400" y="1600200"/>
            <a:ext cx="5334000" cy="4749800"/>
          </a:xfrm>
          <a:prstGeom prst="rect">
            <a:avLst/>
          </a:prstGeom>
        </p:spPr>
      </p:pic>
      <p:sp>
        <p:nvSpPr>
          <p:cNvPr id="7" name="Text Box 4"/>
          <p:cNvSpPr txBox="1">
            <a:spLocks noChangeArrowheads="1"/>
          </p:cNvSpPr>
          <p:nvPr/>
        </p:nvSpPr>
        <p:spPr bwMode="auto">
          <a:xfrm>
            <a:off x="2209800" y="1066800"/>
            <a:ext cx="5029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sz="1600" b="1" dirty="0" err="1">
                <a:latin typeface="Arial" charset="0"/>
              </a:rPr>
              <a:t>Evolusi</a:t>
            </a:r>
            <a:r>
              <a:rPr lang="en-US" sz="1600" b="1" dirty="0">
                <a:latin typeface="Arial" charset="0"/>
              </a:rPr>
              <a:t> </a:t>
            </a:r>
            <a:r>
              <a:rPr lang="en-US" sz="1600" b="1" dirty="0" err="1">
                <a:latin typeface="Arial" charset="0"/>
              </a:rPr>
              <a:t>Infrastruktur</a:t>
            </a:r>
            <a:r>
              <a:rPr lang="en-US" sz="1600" b="1" dirty="0">
                <a:latin typeface="Arial" charset="0"/>
              </a:rPr>
              <a:t> </a:t>
            </a:r>
            <a:r>
              <a:rPr lang="en-US" sz="1600" b="1" dirty="0" err="1">
                <a:latin typeface="Arial" charset="0"/>
              </a:rPr>
              <a:t>Teknologi</a:t>
            </a:r>
            <a:r>
              <a:rPr lang="en-US" sz="1600" b="1" dirty="0">
                <a:latin typeface="Arial" charset="0"/>
              </a:rPr>
              <a:t> </a:t>
            </a:r>
            <a:r>
              <a:rPr lang="en-US" sz="1600" b="1" dirty="0" err="1">
                <a:latin typeface="Arial" charset="0"/>
              </a:rPr>
              <a:t>Informasi</a:t>
            </a:r>
            <a:endParaRPr lang="en-US" sz="1600" b="1" dirty="0">
              <a:latin typeface="Arial" charset="0"/>
            </a:endParaRPr>
          </a:p>
        </p:txBody>
      </p:sp>
      <p:sp>
        <p:nvSpPr>
          <p:cNvPr id="8" name="Rectangle 6"/>
          <p:cNvSpPr>
            <a:spLocks noChangeArrowheads="1"/>
          </p:cNvSpPr>
          <p:nvPr/>
        </p:nvSpPr>
        <p:spPr bwMode="auto">
          <a:xfrm>
            <a:off x="228600" y="1905000"/>
            <a:ext cx="3200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defRPr/>
            </a:pPr>
            <a:r>
              <a:rPr lang="en-US" sz="2000" dirty="0" err="1" smtClean="0">
                <a:latin typeface="Arial" charset="0"/>
              </a:rPr>
              <a:t>Terdapat</a:t>
            </a:r>
            <a:r>
              <a:rPr lang="en-US" sz="2000" dirty="0" smtClean="0">
                <a:latin typeface="Arial" charset="0"/>
              </a:rPr>
              <a:t> lima era </a:t>
            </a:r>
            <a:r>
              <a:rPr lang="en-US" sz="2000" dirty="0" err="1" smtClean="0">
                <a:latin typeface="Arial" charset="0"/>
              </a:rPr>
              <a:t>dalam</a:t>
            </a:r>
            <a:r>
              <a:rPr lang="en-US" sz="2000" dirty="0" smtClean="0">
                <a:latin typeface="Arial" charset="0"/>
              </a:rPr>
              <a:t> </a:t>
            </a:r>
            <a:r>
              <a:rPr lang="en-US" sz="2000" dirty="0" err="1" smtClean="0">
                <a:latin typeface="Arial" charset="0"/>
              </a:rPr>
              <a:t>evolusi</a:t>
            </a:r>
            <a:r>
              <a:rPr lang="en-US" sz="2000" dirty="0" smtClean="0">
                <a:latin typeface="Arial" charset="0"/>
              </a:rPr>
              <a:t> </a:t>
            </a:r>
            <a:r>
              <a:rPr lang="en-US" sz="2000" dirty="0" err="1" smtClean="0">
                <a:latin typeface="Arial" charset="0"/>
              </a:rPr>
              <a:t>infrastruktur</a:t>
            </a:r>
            <a:r>
              <a:rPr lang="en-US" sz="2000" dirty="0" smtClean="0">
                <a:latin typeface="Arial" charset="0"/>
              </a:rPr>
              <a:t> </a:t>
            </a:r>
            <a:r>
              <a:rPr lang="en-US" sz="2000" dirty="0" err="1" smtClean="0">
                <a:latin typeface="Arial" charset="0"/>
              </a:rPr>
              <a:t>teknologi</a:t>
            </a:r>
            <a:r>
              <a:rPr lang="en-US" sz="2000" dirty="0" smtClean="0">
                <a:latin typeface="Arial" charset="0"/>
              </a:rPr>
              <a:t> </a:t>
            </a:r>
            <a:r>
              <a:rPr lang="en-US" sz="2000" dirty="0" err="1" smtClean="0">
                <a:latin typeface="Arial" charset="0"/>
              </a:rPr>
              <a:t>informasi</a:t>
            </a:r>
            <a:r>
              <a:rPr lang="en-US" sz="2000" dirty="0" smtClean="0">
                <a:latin typeface="Arial" charset="0"/>
              </a:rPr>
              <a:t>:</a:t>
            </a:r>
          </a:p>
          <a:p>
            <a:pPr>
              <a:defRPr/>
            </a:pPr>
            <a:endParaRPr lang="en-US" sz="2000" dirty="0" smtClean="0">
              <a:latin typeface="Arial" charset="0"/>
            </a:endParaRPr>
          </a:p>
          <a:p>
            <a:pPr marL="457200" indent="-457200">
              <a:buFont typeface="+mj-lt"/>
              <a:buAutoNum type="arabicPeriod" startAt="4"/>
              <a:defRPr/>
            </a:pPr>
            <a:r>
              <a:rPr lang="en-US" sz="2000" i="1" dirty="0" smtClean="0">
                <a:latin typeface="Arial" charset="0"/>
              </a:rPr>
              <a:t>Era </a:t>
            </a:r>
            <a:r>
              <a:rPr lang="en-US" sz="2000" i="1" dirty="0" err="1" smtClean="0">
                <a:latin typeface="Arial" charset="0"/>
              </a:rPr>
              <a:t>Komputasi</a:t>
            </a:r>
            <a:r>
              <a:rPr lang="en-US" sz="2000" i="1" dirty="0" smtClean="0">
                <a:latin typeface="Arial" charset="0"/>
              </a:rPr>
              <a:t> Perusahaan (1992)</a:t>
            </a:r>
            <a:endParaRPr lang="en-US" sz="2000" dirty="0" smtClean="0">
              <a:latin typeface="Arial" charset="0"/>
            </a:endParaRPr>
          </a:p>
          <a:p>
            <a:pPr marL="457200" indent="-457200">
              <a:buFont typeface="+mj-lt"/>
              <a:buAutoNum type="arabicPeriod" startAt="4"/>
              <a:defRPr/>
            </a:pPr>
            <a:r>
              <a:rPr lang="en-US" sz="2000" i="1" dirty="0" smtClean="0">
                <a:latin typeface="Arial" charset="0"/>
              </a:rPr>
              <a:t>Era </a:t>
            </a:r>
            <a:r>
              <a:rPr lang="en-US" sz="2000" i="1" dirty="0" err="1" smtClean="0">
                <a:latin typeface="Arial" charset="0"/>
              </a:rPr>
              <a:t>Komputasi</a:t>
            </a:r>
            <a:r>
              <a:rPr lang="en-US" sz="2000" i="1" dirty="0" smtClean="0">
                <a:latin typeface="Arial" charset="0"/>
              </a:rPr>
              <a:t> Cloud </a:t>
            </a:r>
            <a:r>
              <a:rPr lang="en-US" sz="2000" i="1" dirty="0" err="1" smtClean="0">
                <a:latin typeface="Arial" charset="0"/>
              </a:rPr>
              <a:t>dan</a:t>
            </a:r>
            <a:r>
              <a:rPr lang="en-US" sz="2000" i="1" dirty="0" smtClean="0">
                <a:latin typeface="Arial" charset="0"/>
              </a:rPr>
              <a:t> Mobile (2000)</a:t>
            </a:r>
            <a:endParaRPr lang="en-US" sz="2000" dirty="0" smtClean="0">
              <a:latin typeface="Arial" charset="0"/>
            </a:endParaRPr>
          </a:p>
          <a:p>
            <a:pPr>
              <a:defRPr/>
            </a:pPr>
            <a:endParaRPr lang="en-US" sz="2000" dirty="0">
              <a:latin typeface="Arial"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90600" y="4572000"/>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90600" y="4042335"/>
            <a:ext cx="609600" cy="609600"/>
          </a:xfrm>
          <a:prstGeom prst="rect">
            <a:avLst/>
          </a:prstGeom>
        </p:spPr>
      </p:pic>
      <p:pic>
        <p:nvPicPr>
          <p:cNvPr id="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90600" y="3392768"/>
            <a:ext cx="609600" cy="609600"/>
          </a:xfrm>
          <a:prstGeom prst="rect">
            <a:avLst/>
          </a:prstGeom>
        </p:spPr>
      </p:pic>
      <p:pic>
        <p:nvPicPr>
          <p:cNvPr id="10"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90600" y="2783168"/>
            <a:ext cx="609600" cy="609600"/>
          </a:xfrm>
          <a:prstGeom prst="rect">
            <a:avLst/>
          </a:prstGeom>
        </p:spPr>
      </p:pic>
      <p:pic>
        <p:nvPicPr>
          <p:cNvPr id="11"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990600" y="2266950"/>
            <a:ext cx="609600" cy="609600"/>
          </a:xfrm>
          <a:prstGeom prst="rect">
            <a:avLst/>
          </a:prstGeom>
        </p:spPr>
      </p:pic>
      <p:pic>
        <p:nvPicPr>
          <p:cNvPr id="13"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990600" y="1868768"/>
            <a:ext cx="609600" cy="609600"/>
          </a:xfrm>
          <a:prstGeom prst="rect">
            <a:avLst/>
          </a:prstGeom>
        </p:spPr>
      </p:pic>
    </p:spTree>
    <p:extLst>
      <p:ext uri="{BB962C8B-B14F-4D97-AF65-F5344CB8AC3E}">
        <p14:creationId xmlns:p14="http://schemas.microsoft.com/office/powerpoint/2010/main" val="19482250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0104" fill="hold"/>
                                        <p:tgtEl>
                                          <p:spTgt spid="5"/>
                                        </p:tgtEl>
                                      </p:cBhvr>
                                    </p:cmd>
                                  </p:childTnLst>
                                </p:cTn>
                              </p:par>
                            </p:childTnLst>
                          </p:cTn>
                        </p:par>
                      </p:childTnLst>
                    </p:cTn>
                  </p:par>
                </p:childTnLst>
              </p:cTn>
              <p:nextCondLst>
                <p:cond evt="onClick" delay="0">
                  <p:tgtEl>
                    <p:spTgt spid="5"/>
                  </p:tgtEl>
                </p:cond>
              </p:nextCondLst>
            </p:seq>
            <p:audio>
              <p:cMediaNode vol="80000">
                <p:cTn id="26" fill="hold" display="0">
                  <p:stCondLst>
                    <p:cond delay="indefinite"/>
                  </p:stCondLst>
                  <p:endCondLst>
                    <p:cond evt="onStopAudio" delay="0">
                      <p:tgtEl>
                        <p:sldTgt/>
                      </p:tgtEl>
                    </p:cond>
                  </p:endCondLst>
                </p:cTn>
                <p:tgtEl>
                  <p:spTgt spid="5"/>
                </p:tgtEl>
              </p:cMediaNode>
            </p:audi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2720" fill="hold"/>
                                        <p:tgtEl>
                                          <p:spTgt spid="6"/>
                                        </p:tgtEl>
                                      </p:cBhvr>
                                    </p:cmd>
                                  </p:childTnLst>
                                </p:cTn>
                              </p:par>
                            </p:childTnLst>
                          </p:cTn>
                        </p:par>
                      </p:childTnLst>
                    </p:cTn>
                  </p:par>
                </p:childTnLst>
              </p:cTn>
              <p:nextCondLst>
                <p:cond evt="onClick" delay="0">
                  <p:tgtEl>
                    <p:spTgt spid="6"/>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0839" fill="hold"/>
                                        <p:tgtEl>
                                          <p:spTgt spid="9"/>
                                        </p:tgtEl>
                                      </p:cBhvr>
                                    </p:cmd>
                                  </p:childTnLst>
                                </p:cTn>
                              </p:par>
                            </p:childTnLst>
                          </p:cTn>
                        </p:par>
                      </p:childTnLst>
                    </p:cTn>
                  </p:par>
                </p:childTnLst>
              </p:cTn>
              <p:nextCondLst>
                <p:cond evt="onClick" delay="0">
                  <p:tgtEl>
                    <p:spTgt spid="9"/>
                  </p:tgtEl>
                </p:cond>
              </p:nextCondLst>
            </p:seq>
            <p:audio>
              <p:cMediaNode vol="80000">
                <p:cTn id="38" fill="hold" display="0">
                  <p:stCondLst>
                    <p:cond delay="indefinite"/>
                  </p:stCondLst>
                  <p:endCondLst>
                    <p:cond evt="onStopAudio" delay="0">
                      <p:tgtEl>
                        <p:sldTgt/>
                      </p:tgtEl>
                    </p:cond>
                  </p:endCondLst>
                </p:cTn>
                <p:tgtEl>
                  <p:spTgt spid="9"/>
                </p:tgtEl>
              </p:cMediaNode>
            </p:audio>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4289" fill="hold"/>
                                        <p:tgtEl>
                                          <p:spTgt spid="10"/>
                                        </p:tgtEl>
                                      </p:cBhvr>
                                    </p:cmd>
                                  </p:childTnLst>
                                </p:cTn>
                              </p:par>
                            </p:childTnLst>
                          </p:cTn>
                        </p:par>
                      </p:childTnLst>
                    </p:cTn>
                  </p:par>
                </p:childTnLst>
              </p:cTn>
              <p:nextCondLst>
                <p:cond evt="onClick" delay="0">
                  <p:tgtEl>
                    <p:spTgt spid="10"/>
                  </p:tgtEl>
                </p:cond>
              </p:nextCondLst>
            </p:seq>
            <p:audio>
              <p:cMediaNode vol="80000">
                <p:cTn id="44" fill="hold" display="0">
                  <p:stCondLst>
                    <p:cond delay="indefinite"/>
                  </p:stCondLst>
                  <p:endCondLst>
                    <p:cond evt="onStopAudio" delay="0">
                      <p:tgtEl>
                        <p:sldTgt/>
                      </p:tgtEl>
                    </p:cond>
                  </p:endCondLst>
                </p:cTn>
                <p:tgtEl>
                  <p:spTgt spid="10"/>
                </p:tgtEl>
              </p:cMediaNode>
            </p:audio>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6211" fill="hold"/>
                                        <p:tgtEl>
                                          <p:spTgt spid="11"/>
                                        </p:tgtEl>
                                      </p:cBhvr>
                                    </p:cmd>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11"/>
                </p:tgtEl>
              </p:cMediaNode>
            </p:audio>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32627" fill="hold"/>
                                        <p:tgtEl>
                                          <p:spTgt spid="13"/>
                                        </p:tgtEl>
                                      </p:cBhvr>
                                    </p:cmd>
                                  </p:childTnLst>
                                </p:cTn>
                              </p:par>
                            </p:childTnLst>
                          </p:cTn>
                        </p:par>
                      </p:childTnLst>
                    </p:cTn>
                  </p:par>
                </p:childTnLst>
              </p:cTn>
              <p:nextCondLst>
                <p:cond evt="onClick" delay="0">
                  <p:tgtEl>
                    <p:spTgt spid="13"/>
                  </p:tgtEl>
                </p:cond>
              </p:nextCondLst>
            </p:seq>
            <p:audio>
              <p:cMediaNode vol="80000">
                <p:cTn id="56" fill="hold" display="0">
                  <p:stCondLst>
                    <p:cond delay="indefinite"/>
                  </p:stCondLst>
                  <p:endCondLst>
                    <p:cond evt="onStopAudio" delay="0">
                      <p:tgtEl>
                        <p:sldTgt/>
                      </p:tgtEl>
                    </p:cond>
                  </p:endCondLst>
                </p:cTn>
                <p:tgtEl>
                  <p:spTgt spid="13"/>
                </p:tgtEl>
              </p:cMediaNode>
            </p:audio>
          </p:childTnLst>
        </p:cTn>
      </p:par>
    </p:tnLst>
    <p:bldLst>
      <p:bldP spid="8"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209800" y="1066800"/>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Infrastruktur TI</a:t>
            </a:r>
          </a:p>
        </p:txBody>
      </p:sp>
      <p:sp>
        <p:nvSpPr>
          <p:cNvPr id="10246" name="Rectangle 6"/>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b="1"/>
              <a:t>Teknologi Pendorong dalam Evolusi Infrastruktur </a:t>
            </a:r>
            <a:endParaRPr lang="en-US" altLang="en-US"/>
          </a:p>
        </p:txBody>
      </p:sp>
      <p:sp>
        <p:nvSpPr>
          <p:cNvPr id="10255" name="Rectangle 15"/>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8197" name="Picture 17" descr="C:\My Documents\MIS10\Compositing\Chapter-05\Fig-5-4.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3725" y="2743200"/>
            <a:ext cx="47402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596900" y="2463800"/>
            <a:ext cx="38068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b="1"/>
              <a:t>1. Hukum Moore dan Kekuatan Microprocessor</a:t>
            </a:r>
            <a:endParaRPr lang="en-US" altLang="en-US" sz="2000"/>
          </a:p>
          <a:p>
            <a:pPr eaLnBrk="1" hangingPunct="1"/>
            <a:endParaRPr lang="en-US" altLang="en-US" sz="1600"/>
          </a:p>
          <a:p>
            <a:pPr eaLnBrk="1" hangingPunct="1"/>
            <a:r>
              <a:rPr lang="en-US" altLang="en-US" sz="1600"/>
              <a:t>Sejak </a:t>
            </a:r>
            <a:r>
              <a:rPr lang="en-US" altLang="en-US" sz="1600" i="1"/>
              <a:t>chip</a:t>
            </a:r>
            <a:r>
              <a:rPr lang="en-US" altLang="en-US" sz="1600"/>
              <a:t> mikroprosesor pertama dikenalkan pada tahun 1959, jumlah komponen pada sebuah </a:t>
            </a:r>
            <a:r>
              <a:rPr lang="en-US" altLang="en-US" sz="1600" i="1"/>
              <a:t>chip</a:t>
            </a:r>
            <a:r>
              <a:rPr lang="en-US" altLang="en-US" sz="1600"/>
              <a:t> dengan biaya produksi per komponen yang terkecil (pada umunya transistor) akan menjadi dua kali lipat setiap tahunnya. Pernyataan ini menjadi dasar dari Hukum Moore.</a:t>
            </a:r>
          </a:p>
        </p:txBody>
      </p:sp>
      <p:sp>
        <p:nvSpPr>
          <p:cNvPr id="8199" name="Text Box 4"/>
          <p:cNvSpPr txBox="1">
            <a:spLocks noChangeArrowheads="1"/>
          </p:cNvSpPr>
          <p:nvPr/>
        </p:nvSpPr>
        <p:spPr bwMode="auto">
          <a:xfrm>
            <a:off x="3962400" y="5975350"/>
            <a:ext cx="5181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900" b="1"/>
              <a:t>Packing more transistors into a tiny microprocessor has exponentially increased processing power. </a:t>
            </a:r>
            <a:r>
              <a:rPr lang="en-US" altLang="en-US" sz="800" b="1"/>
              <a:t>Source: 2004 Intel Corporation; updated by the authors.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800" y="41021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66800" y="36195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2627"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739" fill="hold"/>
                                        <p:tgtEl>
                                          <p:spTgt spid="5"/>
                                        </p:tgtEl>
                                      </p:cBhvr>
                                    </p:cmd>
                                  </p:childTnLst>
                                </p:cTn>
                              </p:par>
                            </p:childTnLst>
                          </p:cTn>
                        </p:par>
                      </p:childTnLst>
                    </p:cTn>
                  </p:par>
                </p:childTnLst>
              </p:cTn>
              <p:nextCondLst>
                <p:cond evt="onClick" delay="0">
                  <p:tgtEl>
                    <p:spTgt spid="5"/>
                  </p:tgtEl>
                </p:cond>
              </p:nextCondLst>
            </p:seq>
            <p:audio>
              <p:cMediaNode vol="80000">
                <p:cTn id="32" fill="hold" display="0">
                  <p:stCondLst>
                    <p:cond delay="indefinite"/>
                  </p:stCondLst>
                  <p:endCondLst>
                    <p:cond evt="onStopAudio" delay="0">
                      <p:tgtEl>
                        <p:sldTgt/>
                      </p:tgtEl>
                    </p:cond>
                  </p:endCondLst>
                </p:cTn>
                <p:tgtEl>
                  <p:spTgt spid="5"/>
                </p:tgtEl>
              </p:cMediaNode>
            </p:audio>
          </p:childTnLst>
        </p:cTn>
      </p:par>
    </p:tnLst>
    <p:bldLst>
      <p:bldP spid="10246" grpId="0" build="p" autoUpdateAnimBg="0"/>
      <p:bldP spid="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2209800" y="1066800"/>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Infrastruktur TI</a:t>
            </a:r>
          </a:p>
        </p:txBody>
      </p:sp>
      <p:sp>
        <p:nvSpPr>
          <p:cNvPr id="10246" name="Rectangle 6"/>
          <p:cNvSpPr>
            <a:spLocks noChangeArrowheads="1"/>
          </p:cNvSpPr>
          <p:nvPr/>
        </p:nvSpPr>
        <p:spPr bwMode="auto">
          <a:xfrm>
            <a:off x="76200" y="1752600"/>
            <a:ext cx="4267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55600" indent="-355600">
              <a:defRPr/>
            </a:pPr>
            <a:r>
              <a:rPr lang="en-US" b="1" dirty="0">
                <a:latin typeface="Arial" charset="0"/>
              </a:rPr>
              <a:t>2. </a:t>
            </a:r>
            <a:r>
              <a:rPr lang="en-US" b="1" dirty="0" err="1">
                <a:latin typeface="Arial" charset="0"/>
              </a:rPr>
              <a:t>Hukum</a:t>
            </a:r>
            <a:r>
              <a:rPr lang="en-US" b="1" dirty="0">
                <a:latin typeface="Arial" charset="0"/>
              </a:rPr>
              <a:t> Media </a:t>
            </a:r>
            <a:r>
              <a:rPr lang="en-US" b="1" dirty="0" err="1">
                <a:latin typeface="Arial" charset="0"/>
              </a:rPr>
              <a:t>Penyimpanan</a:t>
            </a:r>
            <a:r>
              <a:rPr lang="en-US" b="1" dirty="0">
                <a:latin typeface="Arial" charset="0"/>
              </a:rPr>
              <a:t> Digital </a:t>
            </a:r>
            <a:r>
              <a:rPr lang="en-US" b="1" dirty="0" err="1">
                <a:latin typeface="Arial" charset="0"/>
              </a:rPr>
              <a:t>Berkapasitas</a:t>
            </a:r>
            <a:r>
              <a:rPr lang="en-US" b="1" dirty="0">
                <a:latin typeface="Arial" charset="0"/>
              </a:rPr>
              <a:t> </a:t>
            </a:r>
            <a:r>
              <a:rPr lang="en-US" b="1" dirty="0" err="1">
                <a:latin typeface="Arial" charset="0"/>
              </a:rPr>
              <a:t>Besar</a:t>
            </a:r>
            <a:endParaRPr lang="en-US" dirty="0">
              <a:latin typeface="Arial" charset="0"/>
            </a:endParaRPr>
          </a:p>
          <a:p>
            <a:pPr>
              <a:defRPr/>
            </a:pPr>
            <a:endParaRPr lang="en-US" sz="1800" dirty="0">
              <a:latin typeface="Arial" charset="0"/>
            </a:endParaRPr>
          </a:p>
          <a:p>
            <a:pPr marL="355600">
              <a:defRPr/>
            </a:pPr>
            <a:r>
              <a:rPr lang="en-US" sz="1600" dirty="0" err="1">
                <a:latin typeface="Arial" charset="0"/>
              </a:rPr>
              <a:t>Penggerak</a:t>
            </a:r>
            <a:r>
              <a:rPr lang="en-US" sz="1600" dirty="0">
                <a:latin typeface="Arial" charset="0"/>
              </a:rPr>
              <a:t> </a:t>
            </a:r>
            <a:r>
              <a:rPr lang="en-US" sz="1600" dirty="0" err="1">
                <a:latin typeface="Arial" charset="0"/>
              </a:rPr>
              <a:t>teknologi</a:t>
            </a:r>
            <a:r>
              <a:rPr lang="en-US" sz="1600" dirty="0">
                <a:latin typeface="Arial" charset="0"/>
              </a:rPr>
              <a:t> </a:t>
            </a:r>
            <a:r>
              <a:rPr lang="en-US" sz="1600" dirty="0" err="1">
                <a:latin typeface="Arial" charset="0"/>
              </a:rPr>
              <a:t>kedua</a:t>
            </a:r>
            <a:r>
              <a:rPr lang="en-US" sz="1600" dirty="0">
                <a:latin typeface="Arial" charset="0"/>
              </a:rPr>
              <a:t> yang </a:t>
            </a:r>
            <a:r>
              <a:rPr lang="en-US" sz="1600" dirty="0" err="1">
                <a:latin typeface="Arial" charset="0"/>
              </a:rPr>
              <a:t>mengubah</a:t>
            </a:r>
            <a:r>
              <a:rPr lang="en-US" sz="1600" dirty="0">
                <a:latin typeface="Arial" charset="0"/>
              </a:rPr>
              <a:t> </a:t>
            </a:r>
            <a:r>
              <a:rPr lang="en-US" sz="1600" dirty="0" err="1">
                <a:latin typeface="Arial" charset="0"/>
              </a:rPr>
              <a:t>infrastruktur</a:t>
            </a:r>
            <a:r>
              <a:rPr lang="en-US" sz="1600" dirty="0">
                <a:latin typeface="Arial" charset="0"/>
              </a:rPr>
              <a:t> TI </a:t>
            </a:r>
            <a:r>
              <a:rPr lang="en-US" sz="1600" dirty="0" err="1">
                <a:latin typeface="Arial" charset="0"/>
              </a:rPr>
              <a:t>adalah</a:t>
            </a:r>
            <a:r>
              <a:rPr lang="en-US" sz="1600" dirty="0">
                <a:latin typeface="Arial" charset="0"/>
              </a:rPr>
              <a:t> </a:t>
            </a:r>
            <a:r>
              <a:rPr lang="en-US" sz="1600" dirty="0" err="1">
                <a:latin typeface="Arial" charset="0"/>
              </a:rPr>
              <a:t>Hukum</a:t>
            </a:r>
            <a:r>
              <a:rPr lang="en-US" sz="1600" dirty="0">
                <a:latin typeface="Arial" charset="0"/>
              </a:rPr>
              <a:t> Media </a:t>
            </a:r>
            <a:r>
              <a:rPr lang="en-US" sz="1600" dirty="0" err="1">
                <a:latin typeface="Arial" charset="0"/>
              </a:rPr>
              <a:t>Penyimpanan</a:t>
            </a:r>
            <a:r>
              <a:rPr lang="en-US" sz="1600" dirty="0">
                <a:latin typeface="Arial" charset="0"/>
              </a:rPr>
              <a:t> Digital </a:t>
            </a:r>
            <a:r>
              <a:rPr lang="en-US" sz="1600" dirty="0" err="1">
                <a:latin typeface="Arial" charset="0"/>
              </a:rPr>
              <a:t>Berkapasitas</a:t>
            </a:r>
            <a:r>
              <a:rPr lang="en-US" sz="1600" dirty="0">
                <a:latin typeface="Arial" charset="0"/>
              </a:rPr>
              <a:t> </a:t>
            </a:r>
            <a:r>
              <a:rPr lang="en-US" sz="1600" dirty="0" err="1">
                <a:latin typeface="Arial" charset="0"/>
              </a:rPr>
              <a:t>Besar</a:t>
            </a:r>
            <a:r>
              <a:rPr lang="en-US" sz="1600" dirty="0">
                <a:latin typeface="Arial" charset="0"/>
              </a:rPr>
              <a:t>. </a:t>
            </a:r>
            <a:r>
              <a:rPr lang="en-US" sz="1600" dirty="0" err="1">
                <a:latin typeface="Arial" charset="0"/>
              </a:rPr>
              <a:t>Jumlah</a:t>
            </a:r>
            <a:r>
              <a:rPr lang="en-US" sz="1600" dirty="0">
                <a:latin typeface="Arial" charset="0"/>
              </a:rPr>
              <a:t> </a:t>
            </a:r>
            <a:r>
              <a:rPr lang="en-US" sz="1600" dirty="0" err="1">
                <a:latin typeface="Arial" charset="0"/>
              </a:rPr>
              <a:t>informasi</a:t>
            </a:r>
            <a:r>
              <a:rPr lang="en-US" sz="1600" dirty="0">
                <a:latin typeface="Arial" charset="0"/>
              </a:rPr>
              <a:t> digital </a:t>
            </a:r>
            <a:r>
              <a:rPr lang="en-US" sz="1600" dirty="0" err="1">
                <a:latin typeface="Arial" charset="0"/>
              </a:rPr>
              <a:t>meningkat</a:t>
            </a:r>
            <a:r>
              <a:rPr lang="en-US" sz="1600" dirty="0">
                <a:latin typeface="Arial" charset="0"/>
              </a:rPr>
              <a:t> </a:t>
            </a:r>
            <a:r>
              <a:rPr lang="en-US" sz="1600" dirty="0" err="1">
                <a:latin typeface="Arial" charset="0"/>
              </a:rPr>
              <a:t>kurang</a:t>
            </a:r>
            <a:r>
              <a:rPr lang="en-US" sz="1600" dirty="0">
                <a:latin typeface="Arial" charset="0"/>
              </a:rPr>
              <a:t> </a:t>
            </a:r>
            <a:r>
              <a:rPr lang="en-US" sz="1600" dirty="0" err="1">
                <a:latin typeface="Arial" charset="0"/>
              </a:rPr>
              <a:t>lebih</a:t>
            </a:r>
            <a:r>
              <a:rPr lang="en-US" sz="1600" dirty="0">
                <a:latin typeface="Arial" charset="0"/>
              </a:rPr>
              <a:t> </a:t>
            </a:r>
            <a:r>
              <a:rPr lang="en-US" sz="1600" dirty="0" err="1">
                <a:latin typeface="Arial" charset="0"/>
              </a:rPr>
              <a:t>menjadi</a:t>
            </a:r>
            <a:r>
              <a:rPr lang="en-US" sz="1600" dirty="0">
                <a:latin typeface="Arial" charset="0"/>
              </a:rPr>
              <a:t> </a:t>
            </a:r>
            <a:r>
              <a:rPr lang="en-US" sz="1600" dirty="0" err="1">
                <a:latin typeface="Arial" charset="0"/>
              </a:rPr>
              <a:t>dua</a:t>
            </a:r>
            <a:r>
              <a:rPr lang="en-US" sz="1600" dirty="0">
                <a:latin typeface="Arial" charset="0"/>
              </a:rPr>
              <a:t> kali </a:t>
            </a:r>
            <a:r>
              <a:rPr lang="en-US" sz="1600" dirty="0" err="1">
                <a:latin typeface="Arial" charset="0"/>
              </a:rPr>
              <a:t>lipat</a:t>
            </a:r>
            <a:r>
              <a:rPr lang="en-US" sz="1600" dirty="0">
                <a:latin typeface="Arial" charset="0"/>
              </a:rPr>
              <a:t> </a:t>
            </a:r>
            <a:r>
              <a:rPr lang="en-US" sz="1600" dirty="0" err="1">
                <a:latin typeface="Arial" charset="0"/>
              </a:rPr>
              <a:t>setiap</a:t>
            </a:r>
            <a:r>
              <a:rPr lang="en-US" sz="1600" dirty="0">
                <a:latin typeface="Arial" charset="0"/>
              </a:rPr>
              <a:t> </a:t>
            </a:r>
            <a:r>
              <a:rPr lang="en-US" sz="1600" dirty="0" err="1">
                <a:latin typeface="Arial" charset="0"/>
              </a:rPr>
              <a:t>tahunnya</a:t>
            </a:r>
            <a:r>
              <a:rPr lang="en-US" sz="1600" dirty="0">
                <a:latin typeface="Arial" charset="0"/>
              </a:rPr>
              <a:t> (Lyman </a:t>
            </a:r>
            <a:r>
              <a:rPr lang="en-US" sz="1600" dirty="0" err="1">
                <a:latin typeface="Arial" charset="0"/>
              </a:rPr>
              <a:t>dan</a:t>
            </a:r>
            <a:r>
              <a:rPr lang="en-US" sz="1600" dirty="0">
                <a:latin typeface="Arial" charset="0"/>
              </a:rPr>
              <a:t> </a:t>
            </a:r>
            <a:r>
              <a:rPr lang="en-US" sz="1600" dirty="0" err="1">
                <a:latin typeface="Arial" charset="0"/>
              </a:rPr>
              <a:t>varian</a:t>
            </a:r>
            <a:r>
              <a:rPr lang="en-US" sz="1600" dirty="0">
                <a:latin typeface="Arial" charset="0"/>
              </a:rPr>
              <a:t>, 2003). </a:t>
            </a:r>
            <a:r>
              <a:rPr lang="en-US" sz="1600" dirty="0" err="1">
                <a:latin typeface="Arial" charset="0"/>
              </a:rPr>
              <a:t>Hampir</a:t>
            </a:r>
            <a:r>
              <a:rPr lang="en-US" sz="1600" dirty="0">
                <a:latin typeface="Arial" charset="0"/>
              </a:rPr>
              <a:t> </a:t>
            </a:r>
            <a:r>
              <a:rPr lang="en-US" sz="1600" dirty="0" err="1">
                <a:latin typeface="Arial" charset="0"/>
              </a:rPr>
              <a:t>semua</a:t>
            </a:r>
            <a:r>
              <a:rPr lang="en-US" sz="1600" dirty="0">
                <a:latin typeface="Arial" charset="0"/>
              </a:rPr>
              <a:t> </a:t>
            </a:r>
            <a:r>
              <a:rPr lang="en-US" sz="1600" dirty="0" err="1">
                <a:latin typeface="Arial" charset="0"/>
              </a:rPr>
              <a:t>pertumbuhan</a:t>
            </a:r>
            <a:r>
              <a:rPr lang="en-US" sz="1600" dirty="0">
                <a:latin typeface="Arial" charset="0"/>
              </a:rPr>
              <a:t> </a:t>
            </a:r>
            <a:r>
              <a:rPr lang="en-US" sz="1600" dirty="0" err="1">
                <a:latin typeface="Arial" charset="0"/>
              </a:rPr>
              <a:t>informasi</a:t>
            </a:r>
            <a:r>
              <a:rPr lang="en-US" sz="1600" dirty="0">
                <a:latin typeface="Arial" charset="0"/>
              </a:rPr>
              <a:t> </a:t>
            </a:r>
            <a:r>
              <a:rPr lang="en-US" sz="1600" dirty="0" err="1">
                <a:latin typeface="Arial" charset="0"/>
              </a:rPr>
              <a:t>ini</a:t>
            </a:r>
            <a:r>
              <a:rPr lang="en-US" sz="1600" dirty="0">
                <a:latin typeface="Arial" charset="0"/>
              </a:rPr>
              <a:t> </a:t>
            </a:r>
            <a:r>
              <a:rPr lang="en-US" sz="1600" dirty="0" err="1">
                <a:latin typeface="Arial" charset="0"/>
              </a:rPr>
              <a:t>melibatkan</a:t>
            </a:r>
            <a:r>
              <a:rPr lang="en-US" sz="1600" dirty="0">
                <a:latin typeface="Arial" charset="0"/>
              </a:rPr>
              <a:t> </a:t>
            </a:r>
            <a:r>
              <a:rPr lang="en-US" sz="1600" dirty="0" err="1">
                <a:latin typeface="Arial" charset="0"/>
              </a:rPr>
              <a:t>penyimpanan</a:t>
            </a:r>
            <a:r>
              <a:rPr lang="en-US" sz="1600" dirty="0">
                <a:latin typeface="Arial" charset="0"/>
              </a:rPr>
              <a:t> </a:t>
            </a:r>
            <a:r>
              <a:rPr lang="en-US" sz="1600" dirty="0" err="1">
                <a:latin typeface="Arial" charset="0"/>
              </a:rPr>
              <a:t>magnetik</a:t>
            </a:r>
            <a:r>
              <a:rPr lang="en-US" sz="1600" dirty="0">
                <a:latin typeface="Arial" charset="0"/>
              </a:rPr>
              <a:t> </a:t>
            </a:r>
            <a:r>
              <a:rPr lang="en-US" sz="1600" dirty="0" err="1">
                <a:latin typeface="Arial" charset="0"/>
              </a:rPr>
              <a:t>dari</a:t>
            </a:r>
            <a:r>
              <a:rPr lang="en-US" sz="1600" dirty="0">
                <a:latin typeface="Arial" charset="0"/>
              </a:rPr>
              <a:t> data digital, </a:t>
            </a:r>
            <a:r>
              <a:rPr lang="en-US" sz="1600" dirty="0" err="1">
                <a:latin typeface="Arial" charset="0"/>
              </a:rPr>
              <a:t>dan</a:t>
            </a:r>
            <a:r>
              <a:rPr lang="en-US" sz="1600" dirty="0">
                <a:latin typeface="Arial" charset="0"/>
              </a:rPr>
              <a:t> </a:t>
            </a:r>
            <a:r>
              <a:rPr lang="en-US" sz="1600" dirty="0" err="1">
                <a:latin typeface="Arial" charset="0"/>
              </a:rPr>
              <a:t>dokumen</a:t>
            </a:r>
            <a:r>
              <a:rPr lang="en-US" sz="1600" dirty="0">
                <a:latin typeface="Arial" charset="0"/>
              </a:rPr>
              <a:t> yang </a:t>
            </a:r>
            <a:r>
              <a:rPr lang="en-US" sz="1600" dirty="0" err="1">
                <a:latin typeface="Arial" charset="0"/>
              </a:rPr>
              <a:t>tercetak</a:t>
            </a:r>
            <a:r>
              <a:rPr lang="en-US" sz="1600" dirty="0">
                <a:latin typeface="Arial" charset="0"/>
              </a:rPr>
              <a:t> </a:t>
            </a:r>
            <a:r>
              <a:rPr lang="en-US" sz="1600" dirty="0" err="1">
                <a:latin typeface="Arial" charset="0"/>
              </a:rPr>
              <a:t>hanya</a:t>
            </a:r>
            <a:r>
              <a:rPr lang="en-US" sz="1600" dirty="0">
                <a:latin typeface="Arial" charset="0"/>
              </a:rPr>
              <a:t> </a:t>
            </a:r>
            <a:r>
              <a:rPr lang="en-US" sz="1600" dirty="0" err="1">
                <a:latin typeface="Arial" charset="0"/>
              </a:rPr>
              <a:t>merupakan</a:t>
            </a:r>
            <a:r>
              <a:rPr lang="en-US" sz="1600" dirty="0">
                <a:latin typeface="Arial" charset="0"/>
              </a:rPr>
              <a:t> 0,003 </a:t>
            </a:r>
            <a:r>
              <a:rPr lang="en-US" sz="1600" dirty="0" err="1">
                <a:latin typeface="Arial" charset="0"/>
              </a:rPr>
              <a:t>persen</a:t>
            </a:r>
            <a:r>
              <a:rPr lang="en-US" sz="1600" dirty="0">
                <a:latin typeface="Arial" charset="0"/>
              </a:rPr>
              <a:t> </a:t>
            </a:r>
            <a:r>
              <a:rPr lang="en-US" sz="1600" dirty="0" err="1">
                <a:latin typeface="Arial" charset="0"/>
              </a:rPr>
              <a:t>dari</a:t>
            </a:r>
            <a:r>
              <a:rPr lang="en-US" sz="1600" dirty="0">
                <a:latin typeface="Arial" charset="0"/>
              </a:rPr>
              <a:t> total </a:t>
            </a:r>
            <a:r>
              <a:rPr lang="en-US" sz="1600" dirty="0" err="1">
                <a:latin typeface="Arial" charset="0"/>
              </a:rPr>
              <a:t>pertumbuhan</a:t>
            </a:r>
            <a:r>
              <a:rPr lang="en-US" sz="1600" dirty="0">
                <a:latin typeface="Arial" charset="0"/>
              </a:rPr>
              <a:t> per </a:t>
            </a:r>
            <a:r>
              <a:rPr lang="en-US" sz="1600" dirty="0" err="1">
                <a:latin typeface="Arial" charset="0"/>
              </a:rPr>
              <a:t>tahunnya</a:t>
            </a:r>
            <a:r>
              <a:rPr lang="en-US" sz="1600" dirty="0">
                <a:latin typeface="Arial" charset="0"/>
              </a:rPr>
              <a:t>.</a:t>
            </a:r>
          </a:p>
        </p:txBody>
      </p:sp>
      <p:sp>
        <p:nvSpPr>
          <p:cNvPr id="10255" name="Rectangle 15"/>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9221" name="Picture 7" descr="C:\My Documents\MIS10\Compositing\Chapter-05\Fig-5-7.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2286000"/>
            <a:ext cx="48006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4"/>
          <p:cNvSpPr txBox="1">
            <a:spLocks noChangeArrowheads="1"/>
          </p:cNvSpPr>
          <p:nvPr/>
        </p:nvSpPr>
        <p:spPr bwMode="auto">
          <a:xfrm>
            <a:off x="4648200" y="4216400"/>
            <a:ext cx="42672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900" b="1"/>
              <a:t>From 1980 to 1990, hard disk drive capacities for PCs grew at the rate of 25 percent annual compound growth, but after 1990, growth accelerated to more than 65 percent each year.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2012" y="3270297"/>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32012" y="2633803"/>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632012" y="19812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246">
                                            <p:txEl>
                                              <p:pRg st="2" end="2"/>
                                            </p:txEl>
                                          </p:spTgt>
                                        </p:tgtEl>
                                        <p:attrNameLst>
                                          <p:attrName>style.visibility</p:attrName>
                                        </p:attrNameLst>
                                      </p:cBhvr>
                                      <p:to>
                                        <p:strVal val="visible"/>
                                      </p:to>
                                    </p:set>
                                    <p:anim calcmode="lin" valueType="num">
                                      <p:cBhvr additive="base">
                                        <p:cTn id="13" dur="500" fill="hold"/>
                                        <p:tgtEl>
                                          <p:spTgt spid="1024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605"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5444" fill="hold"/>
                                        <p:tgtEl>
                                          <p:spTgt spid="4"/>
                                        </p:tgtEl>
                                      </p:cBhvr>
                                    </p:cmd>
                                  </p:childTnLst>
                                </p:cTn>
                              </p:par>
                            </p:childTnLst>
                          </p:cTn>
                        </p:par>
                      </p:childTnLst>
                    </p:cTn>
                  </p:par>
                </p:childTnLst>
              </p:cTn>
              <p:nextCondLst>
                <p:cond evt="onClick" delay="0">
                  <p:tgtEl>
                    <p:spTgt spid="4"/>
                  </p:tgtEl>
                </p:cond>
              </p:nextCondLst>
            </p:seq>
            <p:audio>
              <p:cMediaNode vol="80000">
                <p:cTn id="26" fill="hold" display="0">
                  <p:stCondLst>
                    <p:cond delay="indefinite"/>
                  </p:stCondLst>
                  <p:endCondLst>
                    <p:cond evt="onStopAudio" delay="0">
                      <p:tgtEl>
                        <p:sldTgt/>
                      </p:tgtEl>
                    </p:cond>
                  </p:endCondLst>
                </p:cTn>
                <p:tgtEl>
                  <p:spTgt spid="4"/>
                </p:tgtEl>
              </p:cMediaNode>
            </p:audi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4709" fill="hold"/>
                                        <p:tgtEl>
                                          <p:spTgt spid="5"/>
                                        </p:tgtEl>
                                      </p:cBhvr>
                                    </p:cmd>
                                  </p:childTnLst>
                                </p:cTn>
                              </p:par>
                            </p:childTnLst>
                          </p:cTn>
                        </p:par>
                      </p:childTnLst>
                    </p:cTn>
                  </p:par>
                </p:childTnLst>
              </p:cTn>
              <p:nextCondLst>
                <p:cond evt="onClick" delay="0">
                  <p:tgtEl>
                    <p:spTgt spid="5"/>
                  </p:tgtEl>
                </p:cond>
              </p:nextCondLst>
            </p:seq>
            <p:audio>
              <p:cMediaNode vol="80000">
                <p:cTn id="32" fill="hold" display="0">
                  <p:stCondLst>
                    <p:cond delay="indefinite"/>
                  </p:stCondLst>
                  <p:endCondLst>
                    <p:cond evt="onStopAudio" delay="0">
                      <p:tgtEl>
                        <p:sldTgt/>
                      </p:tgtEl>
                    </p:cond>
                  </p:endCondLst>
                </p:cTn>
                <p:tgtEl>
                  <p:spTgt spid="5"/>
                </p:tgtEl>
              </p:cMediaNode>
            </p:audio>
          </p:childTnLst>
        </p:cTn>
      </p:par>
    </p:tnLst>
    <p:bldLst>
      <p:bldP spid="10246"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209800" y="1066800"/>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Infrastruktur TI</a:t>
            </a:r>
          </a:p>
        </p:txBody>
      </p:sp>
      <p:sp>
        <p:nvSpPr>
          <p:cNvPr id="116739" name="Rectangle 3"/>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defRPr/>
            </a:pPr>
            <a:r>
              <a:rPr lang="en-US" b="1" dirty="0">
                <a:latin typeface="Arial" charset="0"/>
              </a:rPr>
              <a:t>3. </a:t>
            </a:r>
            <a:r>
              <a:rPr lang="en-US" b="1" dirty="0" err="1">
                <a:latin typeface="Arial" charset="0"/>
              </a:rPr>
              <a:t>Hukum</a:t>
            </a:r>
            <a:r>
              <a:rPr lang="en-US" b="1" dirty="0">
                <a:latin typeface="Arial" charset="0"/>
              </a:rPr>
              <a:t> Metcalfe </a:t>
            </a:r>
            <a:r>
              <a:rPr lang="en-US" b="1" dirty="0" err="1">
                <a:latin typeface="Arial" charset="0"/>
              </a:rPr>
              <a:t>dan</a:t>
            </a:r>
            <a:r>
              <a:rPr lang="en-US" b="1" dirty="0">
                <a:latin typeface="Arial" charset="0"/>
              </a:rPr>
              <a:t> </a:t>
            </a:r>
            <a:r>
              <a:rPr lang="en-US" b="1" dirty="0" err="1">
                <a:latin typeface="Arial" charset="0"/>
              </a:rPr>
              <a:t>Ekonomi</a:t>
            </a:r>
            <a:r>
              <a:rPr lang="en-US" b="1" dirty="0">
                <a:latin typeface="Arial" charset="0"/>
              </a:rPr>
              <a:t> </a:t>
            </a:r>
            <a:r>
              <a:rPr lang="en-US" b="1" dirty="0" err="1">
                <a:latin typeface="Arial" charset="0"/>
              </a:rPr>
              <a:t>Jaringan</a:t>
            </a:r>
            <a:endParaRPr lang="en-US" dirty="0">
              <a:latin typeface="Arial" charset="0"/>
            </a:endParaRPr>
          </a:p>
          <a:p>
            <a:pPr marL="355600">
              <a:defRPr/>
            </a:pPr>
            <a:endParaRPr lang="en-US" b="1" dirty="0">
              <a:latin typeface="Arial" charset="0"/>
            </a:endParaRPr>
          </a:p>
          <a:p>
            <a:pPr marL="355600">
              <a:defRPr/>
            </a:pPr>
            <a:r>
              <a:rPr lang="en-US" sz="1600" dirty="0" err="1">
                <a:latin typeface="Arial" charset="0"/>
              </a:rPr>
              <a:t>Hukum</a:t>
            </a:r>
            <a:r>
              <a:rPr lang="en-US" sz="1600" dirty="0">
                <a:latin typeface="Arial" charset="0"/>
              </a:rPr>
              <a:t> </a:t>
            </a:r>
            <a:r>
              <a:rPr lang="en-US" sz="1600" dirty="0" err="1">
                <a:latin typeface="Arial" charset="0"/>
              </a:rPr>
              <a:t>ini</a:t>
            </a:r>
            <a:r>
              <a:rPr lang="en-US" sz="1600" dirty="0">
                <a:latin typeface="Arial" charset="0"/>
              </a:rPr>
              <a:t>  </a:t>
            </a:r>
            <a:r>
              <a:rPr lang="en-US" sz="1600" dirty="0" err="1">
                <a:latin typeface="Arial" charset="0"/>
              </a:rPr>
              <a:t>mengatakan</a:t>
            </a:r>
            <a:r>
              <a:rPr lang="en-US" sz="1600" dirty="0">
                <a:latin typeface="Arial" charset="0"/>
              </a:rPr>
              <a:t> </a:t>
            </a:r>
            <a:r>
              <a:rPr lang="en-US" sz="1600" dirty="0" err="1">
                <a:latin typeface="Arial" charset="0"/>
              </a:rPr>
              <a:t>bahwa</a:t>
            </a:r>
            <a:r>
              <a:rPr lang="en-US" sz="1600" dirty="0">
                <a:latin typeface="Arial" charset="0"/>
              </a:rPr>
              <a:t> </a:t>
            </a:r>
            <a:r>
              <a:rPr lang="en-US" sz="1600" dirty="0" err="1">
                <a:latin typeface="Arial" charset="0"/>
              </a:rPr>
              <a:t>nilai</a:t>
            </a:r>
            <a:r>
              <a:rPr lang="en-US" sz="1600" dirty="0">
                <a:latin typeface="Arial" charset="0"/>
              </a:rPr>
              <a:t> </a:t>
            </a:r>
            <a:r>
              <a:rPr lang="en-US" sz="1600" dirty="0" err="1">
                <a:latin typeface="Arial" charset="0"/>
              </a:rPr>
              <a:t>atau</a:t>
            </a:r>
            <a:r>
              <a:rPr lang="en-US" sz="1600" dirty="0">
                <a:latin typeface="Arial" charset="0"/>
              </a:rPr>
              <a:t> </a:t>
            </a:r>
            <a:r>
              <a:rPr lang="en-US" sz="1600" dirty="0" err="1">
                <a:latin typeface="Arial" charset="0"/>
              </a:rPr>
              <a:t>kekuatan</a:t>
            </a:r>
            <a:r>
              <a:rPr lang="en-US" sz="1600" dirty="0">
                <a:latin typeface="Arial" charset="0"/>
              </a:rPr>
              <a:t> </a:t>
            </a:r>
            <a:r>
              <a:rPr lang="en-US" sz="1600" dirty="0" err="1">
                <a:latin typeface="Arial" charset="0"/>
              </a:rPr>
              <a:t>dari</a:t>
            </a:r>
            <a:r>
              <a:rPr lang="en-US" sz="1600" dirty="0">
                <a:latin typeface="Arial" charset="0"/>
              </a:rPr>
              <a:t> </a:t>
            </a:r>
            <a:r>
              <a:rPr lang="en-US" sz="1600" dirty="0" err="1">
                <a:latin typeface="Arial" charset="0"/>
              </a:rPr>
              <a:t>jaringan</a:t>
            </a:r>
            <a:r>
              <a:rPr lang="en-US" sz="1600" dirty="0">
                <a:latin typeface="Arial" charset="0"/>
              </a:rPr>
              <a:t> </a:t>
            </a:r>
            <a:r>
              <a:rPr lang="en-US" sz="1600" dirty="0" err="1">
                <a:latin typeface="Arial" charset="0"/>
              </a:rPr>
              <a:t>bertumbuh</a:t>
            </a:r>
            <a:r>
              <a:rPr lang="en-US" sz="1600" dirty="0">
                <a:latin typeface="Arial" charset="0"/>
              </a:rPr>
              <a:t> </a:t>
            </a:r>
            <a:r>
              <a:rPr lang="en-US" sz="1600" dirty="0" err="1">
                <a:latin typeface="Arial" charset="0"/>
              </a:rPr>
              <a:t>secara</a:t>
            </a:r>
            <a:r>
              <a:rPr lang="en-US" sz="1600" dirty="0">
                <a:latin typeface="Arial" charset="0"/>
              </a:rPr>
              <a:t> </a:t>
            </a:r>
            <a:r>
              <a:rPr lang="en-US" sz="1600" dirty="0" err="1">
                <a:latin typeface="Arial" charset="0"/>
              </a:rPr>
              <a:t>eksponensial</a:t>
            </a:r>
            <a:r>
              <a:rPr lang="en-US" sz="1600" dirty="0">
                <a:latin typeface="Arial" charset="0"/>
              </a:rPr>
              <a:t> </a:t>
            </a:r>
            <a:r>
              <a:rPr lang="en-US" sz="1600" dirty="0" err="1">
                <a:latin typeface="Arial" charset="0"/>
              </a:rPr>
              <a:t>sebagai</a:t>
            </a:r>
            <a:r>
              <a:rPr lang="en-US" sz="1600" dirty="0">
                <a:latin typeface="Arial" charset="0"/>
              </a:rPr>
              <a:t> </a:t>
            </a:r>
            <a:r>
              <a:rPr lang="en-US" sz="1600" dirty="0" err="1">
                <a:latin typeface="Arial" charset="0"/>
              </a:rPr>
              <a:t>fungsi</a:t>
            </a:r>
            <a:r>
              <a:rPr lang="en-US" sz="1600" dirty="0">
                <a:latin typeface="Arial" charset="0"/>
              </a:rPr>
              <a:t> </a:t>
            </a:r>
            <a:r>
              <a:rPr lang="en-US" sz="1600" dirty="0" err="1">
                <a:latin typeface="Arial" charset="0"/>
              </a:rPr>
              <a:t>dari</a:t>
            </a:r>
            <a:r>
              <a:rPr lang="en-US" sz="1600" dirty="0">
                <a:latin typeface="Arial" charset="0"/>
              </a:rPr>
              <a:t> </a:t>
            </a:r>
            <a:r>
              <a:rPr lang="en-US" sz="1600" dirty="0" err="1">
                <a:latin typeface="Arial" charset="0"/>
              </a:rPr>
              <a:t>jumlah</a:t>
            </a:r>
            <a:r>
              <a:rPr lang="en-US" sz="1600" dirty="0">
                <a:latin typeface="Arial" charset="0"/>
              </a:rPr>
              <a:t> </a:t>
            </a:r>
            <a:r>
              <a:rPr lang="en-US" sz="1600" dirty="0" err="1">
                <a:latin typeface="Arial" charset="0"/>
              </a:rPr>
              <a:t>anggota</a:t>
            </a:r>
            <a:r>
              <a:rPr lang="en-US" sz="1600" dirty="0">
                <a:latin typeface="Arial" charset="0"/>
              </a:rPr>
              <a:t> </a:t>
            </a:r>
            <a:r>
              <a:rPr lang="en-US" sz="1600" dirty="0" err="1">
                <a:latin typeface="Arial" charset="0"/>
              </a:rPr>
              <a:t>jaringan</a:t>
            </a:r>
            <a:r>
              <a:rPr lang="en-US" sz="1600" dirty="0">
                <a:latin typeface="Arial" charset="0"/>
              </a:rPr>
              <a:t> </a:t>
            </a:r>
            <a:r>
              <a:rPr lang="en-US" sz="1600" dirty="0" err="1">
                <a:latin typeface="Arial" charset="0"/>
              </a:rPr>
              <a:t>tersebut</a:t>
            </a:r>
            <a:r>
              <a:rPr lang="en-US" sz="1600" dirty="0">
                <a:latin typeface="Arial" charset="0"/>
              </a:rPr>
              <a:t>. Metcalfe </a:t>
            </a:r>
            <a:r>
              <a:rPr lang="en-US" sz="1600" dirty="0" err="1">
                <a:latin typeface="Arial" charset="0"/>
              </a:rPr>
              <a:t>dan</a:t>
            </a:r>
            <a:r>
              <a:rPr lang="en-US" sz="1600" dirty="0">
                <a:latin typeface="Arial" charset="0"/>
              </a:rPr>
              <a:t> yang </a:t>
            </a:r>
            <a:r>
              <a:rPr lang="en-US" sz="1600" dirty="0" err="1">
                <a:latin typeface="Arial" charset="0"/>
              </a:rPr>
              <a:t>lainnya</a:t>
            </a:r>
            <a:r>
              <a:rPr lang="en-US" sz="1600" dirty="0">
                <a:latin typeface="Arial" charset="0"/>
              </a:rPr>
              <a:t> </a:t>
            </a:r>
            <a:r>
              <a:rPr lang="en-US" sz="1600" dirty="0" err="1">
                <a:latin typeface="Arial" charset="0"/>
              </a:rPr>
              <a:t>menunjukkan</a:t>
            </a:r>
            <a:r>
              <a:rPr lang="en-US" sz="1600" dirty="0">
                <a:latin typeface="Arial" charset="0"/>
              </a:rPr>
              <a:t> </a:t>
            </a:r>
            <a:r>
              <a:rPr lang="en-US" sz="1600" i="1" dirty="0" err="1">
                <a:latin typeface="Arial" charset="0"/>
              </a:rPr>
              <a:t>peningkatan</a:t>
            </a:r>
            <a:r>
              <a:rPr lang="en-US" sz="1600" i="1" dirty="0">
                <a:latin typeface="Arial" charset="0"/>
              </a:rPr>
              <a:t> </a:t>
            </a:r>
            <a:r>
              <a:rPr lang="en-US" sz="1600" i="1" dirty="0" err="1">
                <a:latin typeface="Arial" charset="0"/>
              </a:rPr>
              <a:t>pengembalian</a:t>
            </a:r>
            <a:r>
              <a:rPr lang="en-US" sz="1600" i="1" dirty="0">
                <a:latin typeface="Arial" charset="0"/>
              </a:rPr>
              <a:t> </a:t>
            </a:r>
            <a:r>
              <a:rPr lang="en-US" sz="1600" i="1" dirty="0" err="1">
                <a:latin typeface="Arial" charset="0"/>
              </a:rPr>
              <a:t>terhadap</a:t>
            </a:r>
            <a:r>
              <a:rPr lang="en-US" sz="1600" i="1" dirty="0">
                <a:latin typeface="Arial" charset="0"/>
              </a:rPr>
              <a:t> </a:t>
            </a:r>
            <a:r>
              <a:rPr lang="en-US" sz="1600" i="1" dirty="0" err="1">
                <a:latin typeface="Arial" charset="0"/>
              </a:rPr>
              <a:t>skala</a:t>
            </a:r>
            <a:r>
              <a:rPr lang="en-US" sz="1600" i="1" dirty="0">
                <a:latin typeface="Arial" charset="0"/>
              </a:rPr>
              <a:t> </a:t>
            </a:r>
            <a:r>
              <a:rPr lang="en-US" sz="1600" dirty="0">
                <a:latin typeface="Arial" charset="0"/>
              </a:rPr>
              <a:t>yang </a:t>
            </a:r>
            <a:r>
              <a:rPr lang="en-US" sz="1600" dirty="0" err="1">
                <a:latin typeface="Arial" charset="0"/>
              </a:rPr>
              <a:t>didapatkan</a:t>
            </a:r>
            <a:r>
              <a:rPr lang="en-US" sz="1600" dirty="0">
                <a:latin typeface="Arial" charset="0"/>
              </a:rPr>
              <a:t> </a:t>
            </a:r>
            <a:r>
              <a:rPr lang="en-US" sz="1600" dirty="0" err="1">
                <a:latin typeface="Arial" charset="0"/>
              </a:rPr>
              <a:t>oleh</a:t>
            </a:r>
            <a:r>
              <a:rPr lang="en-US" sz="1600" dirty="0">
                <a:latin typeface="Arial" charset="0"/>
              </a:rPr>
              <a:t> </a:t>
            </a:r>
            <a:r>
              <a:rPr lang="en-US" sz="1600" dirty="0" err="1">
                <a:latin typeface="Arial" charset="0"/>
              </a:rPr>
              <a:t>para</a:t>
            </a:r>
            <a:r>
              <a:rPr lang="en-US" sz="1600" dirty="0">
                <a:latin typeface="Arial" charset="0"/>
              </a:rPr>
              <a:t> </a:t>
            </a:r>
            <a:r>
              <a:rPr lang="en-US" sz="1600" dirty="0" err="1">
                <a:latin typeface="Arial" charset="0"/>
              </a:rPr>
              <a:t>anggota</a:t>
            </a:r>
            <a:r>
              <a:rPr lang="en-US" sz="1600" dirty="0">
                <a:latin typeface="Arial" charset="0"/>
              </a:rPr>
              <a:t> </a:t>
            </a:r>
            <a:r>
              <a:rPr lang="en-US" sz="1600" dirty="0" err="1">
                <a:latin typeface="Arial" charset="0"/>
              </a:rPr>
              <a:t>jaringan</a:t>
            </a:r>
            <a:r>
              <a:rPr lang="en-US" sz="1600" dirty="0">
                <a:latin typeface="Arial" charset="0"/>
              </a:rPr>
              <a:t> </a:t>
            </a:r>
            <a:r>
              <a:rPr lang="en-US" sz="1600" dirty="0" err="1">
                <a:latin typeface="Arial" charset="0"/>
              </a:rPr>
              <a:t>seiring</a:t>
            </a:r>
            <a:r>
              <a:rPr lang="en-US" sz="1600" dirty="0">
                <a:latin typeface="Arial" charset="0"/>
              </a:rPr>
              <a:t> </a:t>
            </a:r>
            <a:r>
              <a:rPr lang="en-US" sz="1600" dirty="0" err="1">
                <a:latin typeface="Arial" charset="0"/>
              </a:rPr>
              <a:t>dengan</a:t>
            </a:r>
            <a:r>
              <a:rPr lang="en-US" sz="1600" dirty="0">
                <a:latin typeface="Arial" charset="0"/>
              </a:rPr>
              <a:t> </a:t>
            </a:r>
            <a:r>
              <a:rPr lang="en-US" sz="1600" dirty="0" err="1">
                <a:latin typeface="Arial" charset="0"/>
              </a:rPr>
              <a:t>semakin</a:t>
            </a:r>
            <a:r>
              <a:rPr lang="en-US" sz="1600" dirty="0">
                <a:latin typeface="Arial" charset="0"/>
              </a:rPr>
              <a:t> </a:t>
            </a:r>
            <a:r>
              <a:rPr lang="en-US" sz="1600" dirty="0" err="1">
                <a:latin typeface="Arial" charset="0"/>
              </a:rPr>
              <a:t>banyaknya</a:t>
            </a:r>
            <a:r>
              <a:rPr lang="en-US" sz="1600" dirty="0">
                <a:latin typeface="Arial" charset="0"/>
              </a:rPr>
              <a:t> orang yang </a:t>
            </a:r>
            <a:r>
              <a:rPr lang="en-US" sz="1600" dirty="0" err="1">
                <a:latin typeface="Arial" charset="0"/>
              </a:rPr>
              <a:t>tergabung</a:t>
            </a:r>
            <a:r>
              <a:rPr lang="en-US" sz="1600" dirty="0">
                <a:latin typeface="Arial" charset="0"/>
              </a:rPr>
              <a:t> </a:t>
            </a:r>
            <a:r>
              <a:rPr lang="en-US" sz="1600" dirty="0" err="1">
                <a:latin typeface="Arial" charset="0"/>
              </a:rPr>
              <a:t>ke</a:t>
            </a:r>
            <a:r>
              <a:rPr lang="en-US" sz="1600" dirty="0">
                <a:latin typeface="Arial" charset="0"/>
              </a:rPr>
              <a:t> </a:t>
            </a:r>
            <a:r>
              <a:rPr lang="en-US" sz="1600" dirty="0" err="1">
                <a:latin typeface="Arial" charset="0"/>
              </a:rPr>
              <a:t>dalam</a:t>
            </a:r>
            <a:r>
              <a:rPr lang="en-US" sz="1600" dirty="0">
                <a:latin typeface="Arial" charset="0"/>
              </a:rPr>
              <a:t> </a:t>
            </a:r>
            <a:r>
              <a:rPr lang="en-US" sz="1600" dirty="0" err="1">
                <a:latin typeface="Arial" charset="0"/>
              </a:rPr>
              <a:t>jaringan</a:t>
            </a:r>
            <a:r>
              <a:rPr lang="en-US" sz="1600" dirty="0">
                <a:latin typeface="Arial" charset="0"/>
              </a:rPr>
              <a:t> </a:t>
            </a:r>
            <a:r>
              <a:rPr lang="en-US" sz="1600" dirty="0" err="1">
                <a:latin typeface="Arial" charset="0"/>
              </a:rPr>
              <a:t>tersebut</a:t>
            </a:r>
            <a:r>
              <a:rPr lang="en-US" sz="1600" dirty="0">
                <a:latin typeface="Arial" charset="0"/>
              </a:rPr>
              <a:t>. </a:t>
            </a:r>
            <a:r>
              <a:rPr lang="en-US" sz="1600" dirty="0" err="1">
                <a:latin typeface="Arial" charset="0"/>
              </a:rPr>
              <a:t>Karena</a:t>
            </a:r>
            <a:r>
              <a:rPr lang="en-US" sz="1600" dirty="0">
                <a:latin typeface="Arial" charset="0"/>
              </a:rPr>
              <a:t> </a:t>
            </a:r>
            <a:r>
              <a:rPr lang="en-US" sz="1600" dirty="0" err="1">
                <a:latin typeface="Arial" charset="0"/>
              </a:rPr>
              <a:t>jumlah</a:t>
            </a:r>
            <a:r>
              <a:rPr lang="en-US" sz="1600" dirty="0">
                <a:latin typeface="Arial" charset="0"/>
              </a:rPr>
              <a:t> </a:t>
            </a:r>
            <a:r>
              <a:rPr lang="en-US" sz="1600" dirty="0" err="1">
                <a:latin typeface="Arial" charset="0"/>
              </a:rPr>
              <a:t>anggota</a:t>
            </a:r>
            <a:r>
              <a:rPr lang="en-US" sz="1600" dirty="0">
                <a:latin typeface="Arial" charset="0"/>
              </a:rPr>
              <a:t> </a:t>
            </a:r>
            <a:r>
              <a:rPr lang="en-US" sz="1600" dirty="0" err="1">
                <a:latin typeface="Arial" charset="0"/>
              </a:rPr>
              <a:t>dalam</a:t>
            </a:r>
            <a:r>
              <a:rPr lang="en-US" sz="1600" dirty="0">
                <a:latin typeface="Arial" charset="0"/>
              </a:rPr>
              <a:t> </a:t>
            </a:r>
            <a:r>
              <a:rPr lang="en-US" sz="1600" dirty="0" err="1">
                <a:latin typeface="Arial" charset="0"/>
              </a:rPr>
              <a:t>sebuah</a:t>
            </a:r>
            <a:r>
              <a:rPr lang="en-US" sz="1600" dirty="0">
                <a:latin typeface="Arial" charset="0"/>
              </a:rPr>
              <a:t> </a:t>
            </a:r>
            <a:r>
              <a:rPr lang="en-US" sz="1600" dirty="0" err="1">
                <a:latin typeface="Arial" charset="0"/>
              </a:rPr>
              <a:t>jaringan</a:t>
            </a:r>
            <a:r>
              <a:rPr lang="en-US" sz="1600" dirty="0">
                <a:latin typeface="Arial" charset="0"/>
              </a:rPr>
              <a:t> </a:t>
            </a:r>
            <a:r>
              <a:rPr lang="en-US" sz="1600" dirty="0" err="1">
                <a:latin typeface="Arial" charset="0"/>
              </a:rPr>
              <a:t>bertumbuh</a:t>
            </a:r>
            <a:r>
              <a:rPr lang="en-US" sz="1600" dirty="0">
                <a:latin typeface="Arial" charset="0"/>
              </a:rPr>
              <a:t> </a:t>
            </a:r>
            <a:r>
              <a:rPr lang="en-US" sz="1600" dirty="0" err="1">
                <a:latin typeface="Arial" charset="0"/>
              </a:rPr>
              <a:t>secara</a:t>
            </a:r>
            <a:r>
              <a:rPr lang="en-US" sz="1600" dirty="0">
                <a:latin typeface="Arial" charset="0"/>
              </a:rPr>
              <a:t> </a:t>
            </a:r>
            <a:r>
              <a:rPr lang="en-US" sz="1600" dirty="0" err="1">
                <a:latin typeface="Arial" charset="0"/>
              </a:rPr>
              <a:t>lienar</a:t>
            </a:r>
            <a:r>
              <a:rPr lang="en-US" sz="1600" dirty="0">
                <a:latin typeface="Arial" charset="0"/>
              </a:rPr>
              <a:t>, </a:t>
            </a:r>
            <a:r>
              <a:rPr lang="en-US" sz="1600" dirty="0" err="1">
                <a:latin typeface="Arial" charset="0"/>
              </a:rPr>
              <a:t>nilai</a:t>
            </a:r>
            <a:r>
              <a:rPr lang="en-US" sz="1600" dirty="0">
                <a:latin typeface="Arial" charset="0"/>
              </a:rPr>
              <a:t> </a:t>
            </a:r>
            <a:r>
              <a:rPr lang="en-US" sz="1600" dirty="0" err="1">
                <a:latin typeface="Arial" charset="0"/>
              </a:rPr>
              <a:t>dari</a:t>
            </a:r>
            <a:r>
              <a:rPr lang="en-US" sz="1600" dirty="0">
                <a:latin typeface="Arial" charset="0"/>
              </a:rPr>
              <a:t> </a:t>
            </a:r>
            <a:r>
              <a:rPr lang="en-US" sz="1600" dirty="0" err="1">
                <a:latin typeface="Arial" charset="0"/>
              </a:rPr>
              <a:t>keseluruhan</a:t>
            </a:r>
            <a:r>
              <a:rPr lang="en-US" sz="1600" dirty="0">
                <a:latin typeface="Arial" charset="0"/>
              </a:rPr>
              <a:t> </a:t>
            </a:r>
            <a:r>
              <a:rPr lang="en-US" sz="1600" dirty="0" err="1">
                <a:latin typeface="Arial" charset="0"/>
              </a:rPr>
              <a:t>sistem</a:t>
            </a:r>
            <a:r>
              <a:rPr lang="en-US" sz="1600" dirty="0">
                <a:latin typeface="Arial" charset="0"/>
              </a:rPr>
              <a:t> </a:t>
            </a:r>
            <a:r>
              <a:rPr lang="en-US" sz="1600" dirty="0" err="1">
                <a:latin typeface="Arial" charset="0"/>
              </a:rPr>
              <a:t>bertumbuh</a:t>
            </a:r>
            <a:r>
              <a:rPr lang="en-US" sz="1600" dirty="0">
                <a:latin typeface="Arial" charset="0"/>
              </a:rPr>
              <a:t> </a:t>
            </a:r>
            <a:r>
              <a:rPr lang="en-US" sz="1600" dirty="0" err="1">
                <a:latin typeface="Arial" charset="0"/>
              </a:rPr>
              <a:t>secara</a:t>
            </a:r>
            <a:r>
              <a:rPr lang="en-US" sz="1600" dirty="0">
                <a:latin typeface="Arial" charset="0"/>
              </a:rPr>
              <a:t> </a:t>
            </a:r>
            <a:r>
              <a:rPr lang="en-US" sz="1600" dirty="0" err="1">
                <a:latin typeface="Arial" charset="0"/>
              </a:rPr>
              <a:t>eksponensial</a:t>
            </a:r>
            <a:r>
              <a:rPr lang="en-US" sz="1600" dirty="0">
                <a:latin typeface="Arial" charset="0"/>
              </a:rPr>
              <a:t> </a:t>
            </a:r>
            <a:r>
              <a:rPr lang="en-US" sz="1600" dirty="0" err="1">
                <a:latin typeface="Arial" charset="0"/>
              </a:rPr>
              <a:t>dan</a:t>
            </a:r>
            <a:r>
              <a:rPr lang="en-US" sz="1600" dirty="0">
                <a:latin typeface="Arial" charset="0"/>
              </a:rPr>
              <a:t> </a:t>
            </a:r>
            <a:r>
              <a:rPr lang="en-US" sz="1600" dirty="0" err="1">
                <a:latin typeface="Arial" charset="0"/>
              </a:rPr>
              <a:t>terus</a:t>
            </a:r>
            <a:r>
              <a:rPr lang="en-US" sz="1600" dirty="0">
                <a:latin typeface="Arial" charset="0"/>
              </a:rPr>
              <a:t> </a:t>
            </a:r>
            <a:r>
              <a:rPr lang="en-US" sz="1600" dirty="0" err="1">
                <a:latin typeface="Arial" charset="0"/>
              </a:rPr>
              <a:t>bertumbuh</a:t>
            </a:r>
            <a:r>
              <a:rPr lang="en-US" sz="1600" dirty="0">
                <a:latin typeface="Arial" charset="0"/>
              </a:rPr>
              <a:t> </a:t>
            </a:r>
            <a:r>
              <a:rPr lang="en-US" sz="1600" dirty="0" err="1">
                <a:latin typeface="Arial" charset="0"/>
              </a:rPr>
              <a:t>selamanya</a:t>
            </a:r>
            <a:r>
              <a:rPr lang="en-US" sz="1600" dirty="0">
                <a:latin typeface="Arial" charset="0"/>
              </a:rPr>
              <a:t> </a:t>
            </a:r>
            <a:r>
              <a:rPr lang="en-US" sz="1600" dirty="0" err="1">
                <a:latin typeface="Arial" charset="0"/>
              </a:rPr>
              <a:t>seiring</a:t>
            </a:r>
            <a:r>
              <a:rPr lang="en-US" sz="1600" dirty="0">
                <a:latin typeface="Arial" charset="0"/>
              </a:rPr>
              <a:t> </a:t>
            </a:r>
            <a:r>
              <a:rPr lang="en-US" sz="1600" dirty="0" err="1">
                <a:latin typeface="Arial" charset="0"/>
              </a:rPr>
              <a:t>bertambahnya</a:t>
            </a:r>
            <a:r>
              <a:rPr lang="en-US" sz="1600" dirty="0">
                <a:latin typeface="Arial" charset="0"/>
              </a:rPr>
              <a:t> </a:t>
            </a:r>
            <a:r>
              <a:rPr lang="en-US" sz="1600" dirty="0" err="1">
                <a:latin typeface="Arial" charset="0"/>
              </a:rPr>
              <a:t>anggota</a:t>
            </a:r>
            <a:r>
              <a:rPr lang="en-US" sz="1600" dirty="0">
                <a:latin typeface="Arial" charset="0"/>
              </a:rPr>
              <a:t>.</a:t>
            </a:r>
          </a:p>
        </p:txBody>
      </p:sp>
      <p:sp>
        <p:nvSpPr>
          <p:cNvPr id="116740"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60960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additive="base">
                                        <p:cTn id="7" dur="500" fill="hold"/>
                                        <p:tgtEl>
                                          <p:spTgt spid="1167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7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6739">
                                            <p:txEl>
                                              <p:pRg st="2" end="2"/>
                                            </p:txEl>
                                          </p:spTgt>
                                        </p:tgtEl>
                                        <p:attrNameLst>
                                          <p:attrName>style.visibility</p:attrName>
                                        </p:attrNameLst>
                                      </p:cBhvr>
                                      <p:to>
                                        <p:strVal val="visible"/>
                                      </p:to>
                                    </p:set>
                                    <p:anim calcmode="lin" valueType="num">
                                      <p:cBhvr additive="base">
                                        <p:cTn id="13" dur="500" fill="hold"/>
                                        <p:tgtEl>
                                          <p:spTgt spid="11673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739">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4916"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11673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209800" y="1066800"/>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Infrastruktur TI</a:t>
            </a:r>
          </a:p>
        </p:txBody>
      </p:sp>
      <p:sp>
        <p:nvSpPr>
          <p:cNvPr id="116739" name="Rectangle 3"/>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defRPr/>
            </a:pPr>
            <a:r>
              <a:rPr lang="en-US" b="1" dirty="0">
                <a:latin typeface="Arial" charset="0"/>
              </a:rPr>
              <a:t>4. </a:t>
            </a:r>
            <a:r>
              <a:rPr lang="en-US" b="1" dirty="0" err="1">
                <a:latin typeface="Arial" charset="0"/>
              </a:rPr>
              <a:t>Penurunan</a:t>
            </a:r>
            <a:r>
              <a:rPr lang="en-US" b="1" dirty="0">
                <a:latin typeface="Arial" charset="0"/>
              </a:rPr>
              <a:t> </a:t>
            </a:r>
            <a:r>
              <a:rPr lang="en-US" b="1" dirty="0" err="1">
                <a:latin typeface="Arial" charset="0"/>
              </a:rPr>
              <a:t>Biaya</a:t>
            </a:r>
            <a:r>
              <a:rPr lang="en-US" b="1" dirty="0">
                <a:latin typeface="Arial" charset="0"/>
              </a:rPr>
              <a:t> </a:t>
            </a:r>
            <a:r>
              <a:rPr lang="en-US" b="1" dirty="0" err="1">
                <a:latin typeface="Arial" charset="0"/>
              </a:rPr>
              <a:t>Komunikasi</a:t>
            </a:r>
            <a:r>
              <a:rPr lang="en-US" b="1" dirty="0">
                <a:latin typeface="Arial" charset="0"/>
              </a:rPr>
              <a:t> </a:t>
            </a:r>
            <a:r>
              <a:rPr lang="en-US" b="1" dirty="0" err="1">
                <a:latin typeface="Arial" charset="0"/>
              </a:rPr>
              <a:t>dan</a:t>
            </a:r>
            <a:r>
              <a:rPr lang="en-US" b="1" dirty="0">
                <a:latin typeface="Arial" charset="0"/>
              </a:rPr>
              <a:t> Internet</a:t>
            </a:r>
            <a:endParaRPr lang="en-US" dirty="0">
              <a:latin typeface="Arial" charset="0"/>
            </a:endParaRPr>
          </a:p>
          <a:p>
            <a:pPr marL="355600">
              <a:defRPr/>
            </a:pPr>
            <a:r>
              <a:rPr lang="en-US" sz="1800" dirty="0" err="1">
                <a:latin typeface="Arial" charset="0"/>
              </a:rPr>
              <a:t>Teknologi</a:t>
            </a:r>
            <a:r>
              <a:rPr lang="en-US" sz="1800" dirty="0">
                <a:latin typeface="Arial" charset="0"/>
              </a:rPr>
              <a:t> </a:t>
            </a:r>
            <a:r>
              <a:rPr lang="en-US" sz="1800" dirty="0" err="1">
                <a:latin typeface="Arial" charset="0"/>
              </a:rPr>
              <a:t>ke</a:t>
            </a:r>
            <a:r>
              <a:rPr lang="en-US" sz="1800" dirty="0">
                <a:latin typeface="Arial" charset="0"/>
              </a:rPr>
              <a:t> </a:t>
            </a:r>
            <a:r>
              <a:rPr lang="en-US" sz="1800" dirty="0" err="1">
                <a:latin typeface="Arial" charset="0"/>
              </a:rPr>
              <a:t>empat</a:t>
            </a:r>
            <a:r>
              <a:rPr lang="en-US" sz="1800" dirty="0">
                <a:latin typeface="Arial" charset="0"/>
              </a:rPr>
              <a:t> yang </a:t>
            </a:r>
            <a:r>
              <a:rPr lang="en-US" sz="1800" dirty="0" err="1">
                <a:latin typeface="Arial" charset="0"/>
              </a:rPr>
              <a:t>mendorong</a:t>
            </a:r>
            <a:r>
              <a:rPr lang="en-US" sz="1800" dirty="0">
                <a:latin typeface="Arial" charset="0"/>
              </a:rPr>
              <a:t> </a:t>
            </a:r>
            <a:r>
              <a:rPr lang="en-US" sz="1800" dirty="0" err="1">
                <a:latin typeface="Arial" charset="0"/>
              </a:rPr>
              <a:t>perubahan</a:t>
            </a:r>
            <a:r>
              <a:rPr lang="en-US" sz="1800" dirty="0">
                <a:latin typeface="Arial" charset="0"/>
              </a:rPr>
              <a:t> </a:t>
            </a:r>
            <a:r>
              <a:rPr lang="en-US" sz="1800" dirty="0" err="1">
                <a:latin typeface="Arial" charset="0"/>
              </a:rPr>
              <a:t>infrastruktur</a:t>
            </a:r>
            <a:r>
              <a:rPr lang="en-US" sz="1800" dirty="0">
                <a:latin typeface="Arial" charset="0"/>
              </a:rPr>
              <a:t> TI </a:t>
            </a:r>
            <a:r>
              <a:rPr lang="en-US" sz="1800" dirty="0" err="1">
                <a:latin typeface="Arial" charset="0"/>
              </a:rPr>
              <a:t>adalah</a:t>
            </a:r>
            <a:r>
              <a:rPr lang="en-US" sz="1800" dirty="0">
                <a:latin typeface="Arial" charset="0"/>
              </a:rPr>
              <a:t> </a:t>
            </a:r>
            <a:r>
              <a:rPr lang="en-US" sz="1800" dirty="0" err="1">
                <a:latin typeface="Arial" charset="0"/>
              </a:rPr>
              <a:t>penurunan</a:t>
            </a:r>
            <a:r>
              <a:rPr lang="en-US" sz="1800" dirty="0">
                <a:latin typeface="Arial" charset="0"/>
              </a:rPr>
              <a:t> </a:t>
            </a:r>
            <a:r>
              <a:rPr lang="en-US" sz="1800" dirty="0" err="1">
                <a:latin typeface="Arial" charset="0"/>
              </a:rPr>
              <a:t>biaya</a:t>
            </a:r>
            <a:r>
              <a:rPr lang="en-US" sz="1800" dirty="0">
                <a:latin typeface="Arial" charset="0"/>
              </a:rPr>
              <a:t> </a:t>
            </a:r>
            <a:r>
              <a:rPr lang="en-US" sz="1800" dirty="0" err="1">
                <a:latin typeface="Arial" charset="0"/>
              </a:rPr>
              <a:t>komunikasi</a:t>
            </a:r>
            <a:r>
              <a:rPr lang="en-US" sz="1800" dirty="0">
                <a:latin typeface="Arial" charset="0"/>
              </a:rPr>
              <a:t> </a:t>
            </a:r>
            <a:r>
              <a:rPr lang="en-US" sz="1800" dirty="0" err="1">
                <a:latin typeface="Arial" charset="0"/>
              </a:rPr>
              <a:t>secara</a:t>
            </a:r>
            <a:r>
              <a:rPr lang="en-US" sz="1800" dirty="0">
                <a:latin typeface="Arial" charset="0"/>
              </a:rPr>
              <a:t> </a:t>
            </a:r>
            <a:r>
              <a:rPr lang="en-US" sz="1800" dirty="0" err="1">
                <a:latin typeface="Arial" charset="0"/>
              </a:rPr>
              <a:t>cepat</a:t>
            </a:r>
            <a:r>
              <a:rPr lang="en-US" sz="1800" dirty="0">
                <a:latin typeface="Arial" charset="0"/>
              </a:rPr>
              <a:t> </a:t>
            </a:r>
            <a:r>
              <a:rPr lang="en-US" sz="1800" dirty="0" err="1">
                <a:latin typeface="Arial" charset="0"/>
              </a:rPr>
              <a:t>dan</a:t>
            </a:r>
            <a:r>
              <a:rPr lang="en-US" sz="1800" dirty="0">
                <a:latin typeface="Arial" charset="0"/>
              </a:rPr>
              <a:t> </a:t>
            </a:r>
            <a:r>
              <a:rPr lang="en-US" sz="1800" dirty="0" err="1">
                <a:latin typeface="Arial" charset="0"/>
              </a:rPr>
              <a:t>pertumbuhan</a:t>
            </a:r>
            <a:r>
              <a:rPr lang="en-US" sz="1800" dirty="0">
                <a:latin typeface="Arial" charset="0"/>
              </a:rPr>
              <a:t> internet yang </a:t>
            </a:r>
            <a:r>
              <a:rPr lang="en-US" sz="1800" dirty="0" err="1">
                <a:latin typeface="Arial" charset="0"/>
              </a:rPr>
              <a:t>luar</a:t>
            </a:r>
            <a:r>
              <a:rPr lang="en-US" sz="1800" dirty="0">
                <a:latin typeface="Arial" charset="0"/>
              </a:rPr>
              <a:t> </a:t>
            </a:r>
            <a:r>
              <a:rPr lang="en-US" sz="1800" dirty="0" err="1">
                <a:latin typeface="Arial" charset="0"/>
              </a:rPr>
              <a:t>biasa</a:t>
            </a:r>
            <a:r>
              <a:rPr lang="en-US" sz="1800" dirty="0">
                <a:latin typeface="Arial" charset="0"/>
              </a:rPr>
              <a:t>. </a:t>
            </a:r>
            <a:r>
              <a:rPr lang="en-US" sz="1800" dirty="0" err="1">
                <a:latin typeface="Arial" charset="0"/>
              </a:rPr>
              <a:t>Diperkirakan</a:t>
            </a:r>
            <a:r>
              <a:rPr lang="en-US" sz="1800" dirty="0">
                <a:latin typeface="Arial" charset="0"/>
              </a:rPr>
              <a:t> </a:t>
            </a:r>
            <a:r>
              <a:rPr lang="en-US" sz="1800" dirty="0" err="1">
                <a:latin typeface="Arial" charset="0"/>
              </a:rPr>
              <a:t>sekitar</a:t>
            </a:r>
            <a:r>
              <a:rPr lang="en-US" sz="1800" dirty="0">
                <a:latin typeface="Arial" charset="0"/>
              </a:rPr>
              <a:t> 2,3 </a:t>
            </a:r>
            <a:r>
              <a:rPr lang="en-US" sz="1800" dirty="0" err="1">
                <a:latin typeface="Arial" charset="0"/>
              </a:rPr>
              <a:t>miliar</a:t>
            </a:r>
            <a:r>
              <a:rPr lang="en-US" sz="1800" dirty="0">
                <a:latin typeface="Arial" charset="0"/>
              </a:rPr>
              <a:t> </a:t>
            </a:r>
            <a:r>
              <a:rPr lang="en-US" sz="1800" dirty="0" err="1">
                <a:latin typeface="Arial" charset="0"/>
              </a:rPr>
              <a:t>manusia</a:t>
            </a:r>
            <a:r>
              <a:rPr lang="en-US" sz="1800" dirty="0">
                <a:latin typeface="Arial" charset="0"/>
              </a:rPr>
              <a:t> di </a:t>
            </a:r>
            <a:r>
              <a:rPr lang="en-US" sz="1800" dirty="0" err="1">
                <a:latin typeface="Arial" charset="0"/>
              </a:rPr>
              <a:t>dunia</a:t>
            </a:r>
            <a:r>
              <a:rPr lang="en-US" sz="1800" dirty="0">
                <a:latin typeface="Arial" charset="0"/>
              </a:rPr>
              <a:t> </a:t>
            </a:r>
            <a:r>
              <a:rPr lang="en-US" sz="1800" dirty="0" err="1">
                <a:latin typeface="Arial" charset="0"/>
              </a:rPr>
              <a:t>telah</a:t>
            </a:r>
            <a:r>
              <a:rPr lang="en-US" sz="1800" dirty="0">
                <a:latin typeface="Arial" charset="0"/>
              </a:rPr>
              <a:t> </a:t>
            </a:r>
            <a:r>
              <a:rPr lang="en-US" sz="1800" dirty="0" err="1">
                <a:latin typeface="Arial" charset="0"/>
              </a:rPr>
              <a:t>memiliki</a:t>
            </a:r>
            <a:r>
              <a:rPr lang="en-US" sz="1800" dirty="0">
                <a:latin typeface="Arial" charset="0"/>
              </a:rPr>
              <a:t> </a:t>
            </a:r>
            <a:r>
              <a:rPr lang="en-US" sz="1800" dirty="0" err="1">
                <a:latin typeface="Arial" charset="0"/>
              </a:rPr>
              <a:t>akses</a:t>
            </a:r>
            <a:r>
              <a:rPr lang="en-US" sz="1800" dirty="0">
                <a:latin typeface="Arial" charset="0"/>
              </a:rPr>
              <a:t> internet.</a:t>
            </a:r>
          </a:p>
          <a:p>
            <a:pPr>
              <a:defRPr/>
            </a:pPr>
            <a:endParaRPr lang="en-US" dirty="0">
              <a:latin typeface="Arial" charset="0"/>
            </a:endParaRPr>
          </a:p>
          <a:p>
            <a:pPr>
              <a:defRPr/>
            </a:pPr>
            <a:r>
              <a:rPr lang="en-US" b="1" dirty="0">
                <a:latin typeface="Arial" charset="0"/>
              </a:rPr>
              <a:t>5. </a:t>
            </a:r>
            <a:r>
              <a:rPr lang="en-US" b="1" dirty="0" err="1">
                <a:latin typeface="Arial" charset="0"/>
              </a:rPr>
              <a:t>Pengaruh</a:t>
            </a:r>
            <a:r>
              <a:rPr lang="en-US" b="1" dirty="0">
                <a:latin typeface="Arial" charset="0"/>
              </a:rPr>
              <a:t> </a:t>
            </a:r>
            <a:r>
              <a:rPr lang="en-US" b="1" dirty="0" err="1">
                <a:latin typeface="Arial" charset="0"/>
              </a:rPr>
              <a:t>Standar</a:t>
            </a:r>
            <a:r>
              <a:rPr lang="en-US" b="1" dirty="0">
                <a:latin typeface="Arial" charset="0"/>
              </a:rPr>
              <a:t> </a:t>
            </a:r>
            <a:r>
              <a:rPr lang="en-US" b="1" dirty="0" err="1">
                <a:latin typeface="Arial" charset="0"/>
              </a:rPr>
              <a:t>dan</a:t>
            </a:r>
            <a:r>
              <a:rPr lang="en-US" b="1" dirty="0">
                <a:latin typeface="Arial" charset="0"/>
              </a:rPr>
              <a:t> </a:t>
            </a:r>
            <a:r>
              <a:rPr lang="en-US" b="1" dirty="0" err="1">
                <a:latin typeface="Arial" charset="0"/>
              </a:rPr>
              <a:t>Jaringan</a:t>
            </a:r>
            <a:endParaRPr lang="en-US" dirty="0">
              <a:latin typeface="Arial" charset="0"/>
            </a:endParaRPr>
          </a:p>
          <a:p>
            <a:pPr marL="355600">
              <a:defRPr/>
            </a:pPr>
            <a:r>
              <a:rPr lang="en-US" sz="1800" dirty="0" err="1">
                <a:latin typeface="Arial" charset="0"/>
              </a:rPr>
              <a:t>Saat</a:t>
            </a:r>
            <a:r>
              <a:rPr lang="en-US" sz="1800" dirty="0">
                <a:latin typeface="Arial" charset="0"/>
              </a:rPr>
              <a:t> </a:t>
            </a:r>
            <a:r>
              <a:rPr lang="en-US" sz="1800" dirty="0" err="1">
                <a:latin typeface="Arial" charset="0"/>
              </a:rPr>
              <a:t>ini</a:t>
            </a:r>
            <a:r>
              <a:rPr lang="en-US" sz="1800" dirty="0">
                <a:latin typeface="Arial" charset="0"/>
              </a:rPr>
              <a:t>, </a:t>
            </a:r>
            <a:r>
              <a:rPr lang="en-US" sz="1800" dirty="0" err="1">
                <a:latin typeface="Arial" charset="0"/>
              </a:rPr>
              <a:t>infrastruktur</a:t>
            </a:r>
            <a:r>
              <a:rPr lang="en-US" sz="1800" dirty="0">
                <a:latin typeface="Arial" charset="0"/>
              </a:rPr>
              <a:t> </a:t>
            </a:r>
            <a:r>
              <a:rPr lang="en-US" sz="1800" dirty="0" err="1">
                <a:latin typeface="Arial" charset="0"/>
              </a:rPr>
              <a:t>dan</a:t>
            </a:r>
            <a:r>
              <a:rPr lang="en-US" sz="1800" dirty="0">
                <a:latin typeface="Arial" charset="0"/>
              </a:rPr>
              <a:t> </a:t>
            </a:r>
            <a:r>
              <a:rPr lang="en-US" sz="1800" dirty="0" err="1">
                <a:latin typeface="Arial" charset="0"/>
              </a:rPr>
              <a:t>jaringan</a:t>
            </a:r>
            <a:r>
              <a:rPr lang="en-US" sz="1800" dirty="0">
                <a:latin typeface="Arial" charset="0"/>
              </a:rPr>
              <a:t> internet </a:t>
            </a:r>
            <a:r>
              <a:rPr lang="en-US" sz="1800" dirty="0" err="1">
                <a:latin typeface="Arial" charset="0"/>
              </a:rPr>
              <a:t>untuk</a:t>
            </a:r>
            <a:r>
              <a:rPr lang="en-US" sz="1800" dirty="0">
                <a:latin typeface="Arial" charset="0"/>
              </a:rPr>
              <a:t> </a:t>
            </a:r>
            <a:r>
              <a:rPr lang="en-US" sz="1800" dirty="0" err="1">
                <a:latin typeface="Arial" charset="0"/>
              </a:rPr>
              <a:t>kegiatan</a:t>
            </a:r>
            <a:r>
              <a:rPr lang="en-US" sz="1800" dirty="0">
                <a:latin typeface="Arial" charset="0"/>
              </a:rPr>
              <a:t> </a:t>
            </a:r>
            <a:r>
              <a:rPr lang="en-US" sz="1800" dirty="0" err="1">
                <a:latin typeface="Arial" charset="0"/>
              </a:rPr>
              <a:t>komputasi</a:t>
            </a:r>
            <a:r>
              <a:rPr lang="en-US" sz="1800" dirty="0">
                <a:latin typeface="Arial" charset="0"/>
              </a:rPr>
              <a:t> </a:t>
            </a:r>
            <a:r>
              <a:rPr lang="en-US" sz="1800" dirty="0" err="1">
                <a:latin typeface="Arial" charset="0"/>
              </a:rPr>
              <a:t>tidak</a:t>
            </a:r>
            <a:r>
              <a:rPr lang="en-US" sz="1800" dirty="0">
                <a:latin typeface="Arial" charset="0"/>
              </a:rPr>
              <a:t> </a:t>
            </a:r>
            <a:r>
              <a:rPr lang="en-US" sz="1800" dirty="0" err="1">
                <a:latin typeface="Arial" charset="0"/>
              </a:rPr>
              <a:t>akan</a:t>
            </a:r>
            <a:r>
              <a:rPr lang="en-US" sz="1800" dirty="0">
                <a:latin typeface="Arial" charset="0"/>
              </a:rPr>
              <a:t> </a:t>
            </a:r>
            <a:r>
              <a:rPr lang="en-US" sz="1800" dirty="0" err="1">
                <a:latin typeface="Arial" charset="0"/>
              </a:rPr>
              <a:t>dapat</a:t>
            </a:r>
            <a:r>
              <a:rPr lang="en-US" sz="1800" dirty="0">
                <a:latin typeface="Arial" charset="0"/>
              </a:rPr>
              <a:t> </a:t>
            </a:r>
            <a:r>
              <a:rPr lang="en-US" sz="1800" dirty="0" err="1">
                <a:latin typeface="Arial" charset="0"/>
              </a:rPr>
              <a:t>dioperasikan</a:t>
            </a:r>
            <a:r>
              <a:rPr lang="en-US" sz="1800" dirty="0">
                <a:latin typeface="Arial" charset="0"/>
              </a:rPr>
              <a:t> </a:t>
            </a:r>
            <a:r>
              <a:rPr lang="en-US" sz="1800" dirty="0" err="1">
                <a:latin typeface="Arial" charset="0"/>
              </a:rPr>
              <a:t>tanpa</a:t>
            </a:r>
            <a:r>
              <a:rPr lang="en-US" sz="1800" dirty="0">
                <a:latin typeface="Arial" charset="0"/>
              </a:rPr>
              <a:t> </a:t>
            </a:r>
            <a:r>
              <a:rPr lang="en-US" sz="1800" dirty="0" err="1">
                <a:latin typeface="Arial" charset="0"/>
              </a:rPr>
              <a:t>persetujuan</a:t>
            </a:r>
            <a:r>
              <a:rPr lang="en-US" sz="1800" dirty="0">
                <a:latin typeface="Arial" charset="0"/>
              </a:rPr>
              <a:t> </a:t>
            </a:r>
            <a:r>
              <a:rPr lang="en-US" sz="1800" dirty="0" err="1">
                <a:latin typeface="Arial" charset="0"/>
              </a:rPr>
              <a:t>antara</a:t>
            </a:r>
            <a:r>
              <a:rPr lang="en-US" sz="1800" dirty="0">
                <a:latin typeface="Arial" charset="0"/>
              </a:rPr>
              <a:t> </a:t>
            </a:r>
            <a:r>
              <a:rPr lang="en-US" sz="1800" dirty="0" err="1">
                <a:latin typeface="Arial" charset="0"/>
              </a:rPr>
              <a:t>pihak</a:t>
            </a:r>
            <a:r>
              <a:rPr lang="en-US" sz="1800" dirty="0">
                <a:latin typeface="Arial" charset="0"/>
              </a:rPr>
              <a:t> </a:t>
            </a:r>
            <a:r>
              <a:rPr lang="en-US" sz="1800" dirty="0" err="1">
                <a:latin typeface="Arial" charset="0"/>
              </a:rPr>
              <a:t>perusahaan</a:t>
            </a:r>
            <a:r>
              <a:rPr lang="en-US" sz="1800" dirty="0">
                <a:latin typeface="Arial" charset="0"/>
              </a:rPr>
              <a:t> </a:t>
            </a:r>
            <a:r>
              <a:rPr lang="en-US" sz="1800" dirty="0" err="1">
                <a:latin typeface="Arial" charset="0"/>
              </a:rPr>
              <a:t>dengan</a:t>
            </a:r>
            <a:r>
              <a:rPr lang="en-US" sz="1800" dirty="0">
                <a:latin typeface="Arial" charset="0"/>
              </a:rPr>
              <a:t> </a:t>
            </a:r>
            <a:r>
              <a:rPr lang="en-US" sz="1800" dirty="0" err="1">
                <a:latin typeface="Arial" charset="0"/>
              </a:rPr>
              <a:t>pelanggan</a:t>
            </a:r>
            <a:r>
              <a:rPr lang="en-US" sz="1800" dirty="0">
                <a:latin typeface="Arial" charset="0"/>
              </a:rPr>
              <a:t> yang </a:t>
            </a:r>
            <a:r>
              <a:rPr lang="en-US" sz="1800" dirty="0" err="1">
                <a:latin typeface="Arial" charset="0"/>
              </a:rPr>
              <a:t>tersebar</a:t>
            </a:r>
            <a:r>
              <a:rPr lang="en-US" sz="1800" dirty="0">
                <a:latin typeface="Arial" charset="0"/>
              </a:rPr>
              <a:t> </a:t>
            </a:r>
            <a:r>
              <a:rPr lang="en-US" sz="1800" dirty="0" err="1">
                <a:latin typeface="Arial" charset="0"/>
              </a:rPr>
              <a:t>luas</a:t>
            </a:r>
            <a:r>
              <a:rPr lang="en-US" sz="1800" dirty="0">
                <a:latin typeface="Arial" charset="0"/>
              </a:rPr>
              <a:t> </a:t>
            </a:r>
            <a:r>
              <a:rPr lang="en-US" sz="1800" dirty="0" err="1">
                <a:latin typeface="Arial" charset="0"/>
              </a:rPr>
              <a:t>dalam</a:t>
            </a:r>
            <a:r>
              <a:rPr lang="en-US" sz="1800" dirty="0">
                <a:latin typeface="Arial" charset="0"/>
              </a:rPr>
              <a:t> </a:t>
            </a:r>
            <a:r>
              <a:rPr lang="en-US" sz="1800" dirty="0" err="1">
                <a:latin typeface="Arial" charset="0"/>
              </a:rPr>
              <a:t>hal</a:t>
            </a:r>
            <a:r>
              <a:rPr lang="en-US" sz="1800" dirty="0">
                <a:latin typeface="Arial" charset="0"/>
              </a:rPr>
              <a:t> </a:t>
            </a:r>
            <a:r>
              <a:rPr lang="en-US" sz="1800" dirty="0" err="1">
                <a:latin typeface="Arial" charset="0"/>
              </a:rPr>
              <a:t>standar</a:t>
            </a:r>
            <a:r>
              <a:rPr lang="en-US" sz="1800" dirty="0">
                <a:latin typeface="Arial" charset="0"/>
              </a:rPr>
              <a:t> </a:t>
            </a:r>
            <a:r>
              <a:rPr lang="en-US" sz="1800" dirty="0" err="1">
                <a:latin typeface="Arial" charset="0"/>
              </a:rPr>
              <a:t>teknologi</a:t>
            </a:r>
            <a:r>
              <a:rPr lang="en-US" sz="1800" dirty="0">
                <a:latin typeface="Arial" charset="0"/>
              </a:rPr>
              <a:t> yang </a:t>
            </a:r>
            <a:r>
              <a:rPr lang="en-US" sz="1800" dirty="0" err="1">
                <a:latin typeface="Arial" charset="0"/>
              </a:rPr>
              <a:t>dapat</a:t>
            </a:r>
            <a:r>
              <a:rPr lang="en-US" sz="1800" dirty="0">
                <a:latin typeface="Arial" charset="0"/>
              </a:rPr>
              <a:t> </a:t>
            </a:r>
            <a:r>
              <a:rPr lang="en-US" sz="1800" dirty="0" err="1" smtClean="0">
                <a:latin typeface="Arial" charset="0"/>
              </a:rPr>
              <a:t>diterima</a:t>
            </a:r>
            <a:r>
              <a:rPr lang="en-US" sz="1800" dirty="0">
                <a:latin typeface="Arial" charset="0"/>
              </a:rPr>
              <a:t> </a:t>
            </a:r>
            <a:r>
              <a:rPr lang="en-US" sz="1800" dirty="0" smtClean="0">
                <a:latin typeface="Arial" charset="0"/>
              </a:rPr>
              <a:t>(</a:t>
            </a:r>
            <a:r>
              <a:rPr lang="en-US" sz="1800" dirty="0" err="1" smtClean="0">
                <a:latin typeface="Arial" charset="0"/>
              </a:rPr>
              <a:t>Misal</a:t>
            </a:r>
            <a:r>
              <a:rPr lang="en-US" sz="1800" dirty="0" smtClean="0">
                <a:latin typeface="Arial" charset="0"/>
              </a:rPr>
              <a:t> : ASCII, TCP/IP, Ethernet, www)</a:t>
            </a:r>
            <a:endParaRPr lang="en-US" sz="1800" dirty="0">
              <a:latin typeface="Arial" charset="0"/>
            </a:endParaRPr>
          </a:p>
          <a:p>
            <a:pPr>
              <a:defRPr/>
            </a:pPr>
            <a:endParaRPr lang="en-US" dirty="0">
              <a:latin typeface="Arial" charset="0"/>
            </a:endParaRPr>
          </a:p>
        </p:txBody>
      </p:sp>
      <p:sp>
        <p:nvSpPr>
          <p:cNvPr id="116740"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5 IT Infrastructure and Emerging Technologies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62000" y="60960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762000" y="54864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744071" y="4836459"/>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762000" y="4168589"/>
            <a:ext cx="609600" cy="609600"/>
          </a:xfrm>
          <a:prstGeom prst="rect">
            <a:avLst/>
          </a:prstGeom>
        </p:spPr>
      </p:pic>
      <p:pic>
        <p:nvPicPr>
          <p:cNvPr id="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788894" y="3500719"/>
            <a:ext cx="609600" cy="609600"/>
          </a:xfrm>
          <a:prstGeom prst="rect">
            <a:avLst/>
          </a:prstGeom>
        </p:spPr>
      </p:pic>
      <p:pic>
        <p:nvPicPr>
          <p:cNvPr id="10"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788894" y="2870949"/>
            <a:ext cx="609600" cy="609600"/>
          </a:xfrm>
          <a:prstGeom prst="rect">
            <a:avLst/>
          </a:prstGeom>
        </p:spPr>
      </p:pic>
      <p:pic>
        <p:nvPicPr>
          <p:cNvPr id="12"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788894" y="2281519"/>
            <a:ext cx="609600" cy="609600"/>
          </a:xfrm>
          <a:prstGeom prst="rect">
            <a:avLst/>
          </a:prstGeom>
        </p:spPr>
      </p:pic>
      <p:pic>
        <p:nvPicPr>
          <p:cNvPr id="13"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788894" y="17526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additive="base">
                                        <p:cTn id="7" dur="500" fill="hold"/>
                                        <p:tgtEl>
                                          <p:spTgt spid="1167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7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 calcmode="lin" valueType="num">
                                      <p:cBhvr additive="base">
                                        <p:cTn id="13" dur="500" fill="hold"/>
                                        <p:tgtEl>
                                          <p:spTgt spid="116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73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6739">
                                            <p:txEl>
                                              <p:pRg st="3" end="3"/>
                                            </p:txEl>
                                          </p:spTgt>
                                        </p:tgtEl>
                                        <p:attrNameLst>
                                          <p:attrName>style.visibility</p:attrName>
                                        </p:attrNameLst>
                                      </p:cBhvr>
                                      <p:to>
                                        <p:strVal val="visible"/>
                                      </p:to>
                                    </p:set>
                                    <p:anim calcmode="lin" valueType="num">
                                      <p:cBhvr additive="base">
                                        <p:cTn id="19" dur="500" fill="hold"/>
                                        <p:tgtEl>
                                          <p:spTgt spid="11673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673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6739">
                                            <p:txEl>
                                              <p:pRg st="4" end="4"/>
                                            </p:txEl>
                                          </p:spTgt>
                                        </p:tgtEl>
                                        <p:attrNameLst>
                                          <p:attrName>style.visibility</p:attrName>
                                        </p:attrNameLst>
                                      </p:cBhvr>
                                      <p:to>
                                        <p:strVal val="visible"/>
                                      </p:to>
                                    </p:set>
                                    <p:anim calcmode="lin" valueType="num">
                                      <p:cBhvr additive="base">
                                        <p:cTn id="25" dur="500" fill="hold"/>
                                        <p:tgtEl>
                                          <p:spTgt spid="1167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6739">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3169"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6007" fill="hold"/>
                                        <p:tgtEl>
                                          <p:spTgt spid="5"/>
                                        </p:tgtEl>
                                      </p:cBhvr>
                                    </p:cmd>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5"/>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8445" fill="hold"/>
                                        <p:tgtEl>
                                          <p:spTgt spid="6"/>
                                        </p:tgtEl>
                                      </p:cBhvr>
                                    </p:cmd>
                                  </p:childTnLst>
                                </p:cTn>
                              </p:par>
                            </p:childTnLst>
                          </p:cTn>
                        </p:par>
                      </p:childTnLst>
                    </p:cTn>
                  </p:par>
                </p:childTnLst>
              </p:cTn>
              <p:nextCondLst>
                <p:cond evt="onClick" delay="0">
                  <p:tgtEl>
                    <p:spTgt spid="6"/>
                  </p:tgtEl>
                </p:cond>
              </p:nextCondLst>
            </p:seq>
            <p:audio>
              <p:cMediaNode vol="80000">
                <p:cTn id="44" fill="hold" display="0">
                  <p:stCondLst>
                    <p:cond delay="indefinite"/>
                  </p:stCondLst>
                  <p:endCondLst>
                    <p:cond evt="onStopAudio" delay="0">
                      <p:tgtEl>
                        <p:sldTgt/>
                      </p:tgtEl>
                    </p:cond>
                  </p:endCondLst>
                </p:cTn>
                <p:tgtEl>
                  <p:spTgt spid="6"/>
                </p:tgtEl>
              </p:cMediaNode>
            </p:audio>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1201" fill="hold"/>
                                        <p:tgtEl>
                                          <p:spTgt spid="7"/>
                                        </p:tgtEl>
                                      </p:cBhvr>
                                    </p:cmd>
                                  </p:childTnLst>
                                </p:cTn>
                              </p:par>
                            </p:childTnLst>
                          </p:cTn>
                        </p:par>
                      </p:childTnLst>
                    </p:cTn>
                  </p:par>
                </p:childTnLst>
              </p:cTn>
              <p:nextCondLst>
                <p:cond evt="onClick" delay="0">
                  <p:tgtEl>
                    <p:spTgt spid="7"/>
                  </p:tgtEl>
                </p:cond>
              </p:nextCondLst>
            </p:seq>
            <p:audio>
              <p:cMediaNode vol="80000">
                <p:cTn id="50" fill="hold" display="0">
                  <p:stCondLst>
                    <p:cond delay="indefinite"/>
                  </p:stCondLst>
                  <p:endCondLst>
                    <p:cond evt="onStopAudio" delay="0">
                      <p:tgtEl>
                        <p:sldTgt/>
                      </p:tgtEl>
                    </p:cond>
                  </p:endCondLst>
                </p:cTn>
                <p:tgtEl>
                  <p:spTgt spid="7"/>
                </p:tgtEl>
              </p:cMediaNode>
            </p:audio>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8310" fill="hold"/>
                                        <p:tgtEl>
                                          <p:spTgt spid="8"/>
                                        </p:tgtEl>
                                      </p:cBhvr>
                                    </p:cmd>
                                  </p:childTnLst>
                                </p:cTn>
                              </p:par>
                            </p:childTnLst>
                          </p:cTn>
                        </p:par>
                      </p:childTnLst>
                    </p:cTn>
                  </p:par>
                </p:childTnLst>
              </p:cTn>
              <p:nextCondLst>
                <p:cond evt="onClick" delay="0">
                  <p:tgtEl>
                    <p:spTgt spid="8"/>
                  </p:tgtEl>
                </p:cond>
              </p:nextCondLst>
            </p:seq>
            <p:audio>
              <p:cMediaNode vol="80000">
                <p:cTn id="56" fill="hold" display="0">
                  <p:stCondLst>
                    <p:cond delay="indefinite"/>
                  </p:stCondLst>
                  <p:endCondLst>
                    <p:cond evt="onStopAudio" delay="0">
                      <p:tgtEl>
                        <p:sldTgt/>
                      </p:tgtEl>
                    </p:cond>
                  </p:endCondLst>
                </p:cTn>
                <p:tgtEl>
                  <p:spTgt spid="8"/>
                </p:tgtEl>
              </p:cMediaNode>
            </p:audio>
            <p:seq concurrent="1" nextAc="seek">
              <p:cTn id="57" restart="whenNotActive" fill="hold" evtFilter="cancelBubble" nodeType="interactiveSeq">
                <p:stCondLst>
                  <p:cond evt="onClick" delay="0">
                    <p:tgtEl>
                      <p:spTgt spid="1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55674" fill="hold"/>
                                        <p:tgtEl>
                                          <p:spTgt spid="10"/>
                                        </p:tgtEl>
                                      </p:cBhvr>
                                    </p:cmd>
                                  </p:childTnLst>
                                </p:cTn>
                              </p:par>
                            </p:childTnLst>
                          </p:cTn>
                        </p:par>
                      </p:childTnLst>
                    </p:cTn>
                  </p:par>
                </p:childTnLst>
              </p:cTn>
              <p:nextCondLst>
                <p:cond evt="onClick" delay="0">
                  <p:tgtEl>
                    <p:spTgt spid="10"/>
                  </p:tgtEl>
                </p:cond>
              </p:nextCondLst>
            </p:seq>
            <p:audio>
              <p:cMediaNode vol="80000">
                <p:cTn id="62" fill="hold" display="0">
                  <p:stCondLst>
                    <p:cond delay="indefinite"/>
                  </p:stCondLst>
                  <p:endCondLst>
                    <p:cond evt="onStopAudio" delay="0">
                      <p:tgtEl>
                        <p:sldTgt/>
                      </p:tgtEl>
                    </p:cond>
                  </p:endCondLst>
                </p:cTn>
                <p:tgtEl>
                  <p:spTgt spid="10"/>
                </p:tgtEl>
              </p:cMediaNode>
            </p:audio>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54998" fill="hold"/>
                                        <p:tgtEl>
                                          <p:spTgt spid="12"/>
                                        </p:tgtEl>
                                      </p:cBhvr>
                                    </p:cmd>
                                  </p:childTnLst>
                                </p:cTn>
                              </p:par>
                            </p:childTnLst>
                          </p:cTn>
                        </p:par>
                      </p:childTnLst>
                    </p:cTn>
                  </p:par>
                </p:childTnLst>
              </p:cTn>
              <p:nextCondLst>
                <p:cond evt="onClick" delay="0">
                  <p:tgtEl>
                    <p:spTgt spid="12"/>
                  </p:tgtEl>
                </p:cond>
              </p:nextCondLst>
            </p:seq>
            <p:audio>
              <p:cMediaNode vol="80000">
                <p:cTn id="68" fill="hold" display="0">
                  <p:stCondLst>
                    <p:cond delay="indefinite"/>
                  </p:stCondLst>
                  <p:endCondLst>
                    <p:cond evt="onStopAudio" delay="0">
                      <p:tgtEl>
                        <p:sldTgt/>
                      </p:tgtEl>
                    </p:cond>
                  </p:endCondLst>
                </p:cTn>
                <p:tgtEl>
                  <p:spTgt spid="12"/>
                </p:tgtEl>
              </p:cMediaNode>
            </p:audio>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37029" fill="hold"/>
                                        <p:tgtEl>
                                          <p:spTgt spid="13"/>
                                        </p:tgtEl>
                                      </p:cBhvr>
                                    </p:cmd>
                                  </p:childTnLst>
                                </p:cTn>
                              </p:par>
                            </p:childTnLst>
                          </p:cTn>
                        </p:par>
                      </p:childTnLst>
                    </p:cTn>
                  </p:par>
                </p:childTnLst>
              </p:cTn>
              <p:nextCondLst>
                <p:cond evt="onClick" delay="0">
                  <p:tgtEl>
                    <p:spTgt spid="13"/>
                  </p:tgtEl>
                </p:cond>
              </p:nextCondLst>
            </p:seq>
            <p:audio>
              <p:cMediaNode vol="80000">
                <p:cTn id="74" fill="hold" display="0">
                  <p:stCondLst>
                    <p:cond delay="indefinite"/>
                  </p:stCondLst>
                  <p:endCondLst>
                    <p:cond evt="onStopAudio" delay="0">
                      <p:tgtEl>
                        <p:sldTgt/>
                      </p:tgtEl>
                    </p:cond>
                  </p:endCondLst>
                </p:cTn>
                <p:tgtEl>
                  <p:spTgt spid="13"/>
                </p:tgtEl>
              </p:cMediaNode>
            </p:audio>
          </p:childTnLst>
        </p:cTn>
      </p:par>
    </p:tnLst>
    <p:bldLst>
      <p:bldP spid="116739" grpId="0" build="p"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3735</TotalTime>
  <Words>1011</Words>
  <Application>Microsoft Office PowerPoint</Application>
  <PresentationFormat>On-screen Show (4:3)</PresentationFormat>
  <Paragraphs>155</Paragraphs>
  <Slides>16</Slides>
  <Notes>4</Notes>
  <HiddenSlides>0</HiddenSlides>
  <MMClips>61</MMClips>
  <ScaleCrop>false</ScaleCrop>
  <HeadingPairs>
    <vt:vector size="8" baseType="variant">
      <vt:variant>
        <vt:lpstr>Fonts Used</vt:lpstr>
      </vt:variant>
      <vt:variant>
        <vt:i4>2</vt:i4>
      </vt:variant>
      <vt:variant>
        <vt:lpstr>Theme</vt:lpstr>
      </vt:variant>
      <vt:variant>
        <vt:i4>1</vt:i4>
      </vt:variant>
      <vt:variant>
        <vt:lpstr>Slide Titles</vt:lpstr>
      </vt:variant>
      <vt:variant>
        <vt:i4>16</vt:i4>
      </vt:variant>
      <vt:variant>
        <vt:lpstr>Custom Shows</vt:lpstr>
      </vt:variant>
      <vt:variant>
        <vt:i4>1</vt:i4>
      </vt:variant>
    </vt:vector>
  </HeadingPairs>
  <TitlesOfParts>
    <vt:vector size="20"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Azimuth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dc:creator>
  <cp:lastModifiedBy>ThinkPad L440</cp:lastModifiedBy>
  <cp:revision>425</cp:revision>
  <dcterms:created xsi:type="dcterms:W3CDTF">2005-03-05T09:57:46Z</dcterms:created>
  <dcterms:modified xsi:type="dcterms:W3CDTF">2021-03-30T08:15:03Z</dcterms:modified>
</cp:coreProperties>
</file>