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56F9-7B14-487C-BCF5-53E1360846C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FA5-CE32-49C0-AC18-5F9F57D115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1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56F9-7B14-487C-BCF5-53E1360846C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FA5-CE32-49C0-AC18-5F9F57D1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2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56F9-7B14-487C-BCF5-53E1360846C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FA5-CE32-49C0-AC18-5F9F57D1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56F9-7B14-487C-BCF5-53E1360846C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FA5-CE32-49C0-AC18-5F9F57D1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0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56F9-7B14-487C-BCF5-53E1360846C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FA5-CE32-49C0-AC18-5F9F57D115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56F9-7B14-487C-BCF5-53E1360846C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FA5-CE32-49C0-AC18-5F9F57D1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0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56F9-7B14-487C-BCF5-53E1360846C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FA5-CE32-49C0-AC18-5F9F57D1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56F9-7B14-487C-BCF5-53E1360846C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FA5-CE32-49C0-AC18-5F9F57D1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8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56F9-7B14-487C-BCF5-53E1360846C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FA5-CE32-49C0-AC18-5F9F57D1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0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DC56F9-7B14-487C-BCF5-53E1360846C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6ECFA5-CE32-49C0-AC18-5F9F57D1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9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56F9-7B14-487C-BCF5-53E1360846C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FA5-CE32-49C0-AC18-5F9F57D1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DC56F9-7B14-487C-BCF5-53E1360846C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6ECFA5-CE32-49C0-AC18-5F9F57D1155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8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64406-3F96-4BF0-855E-2D67CE930F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INSKILL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0E01C-2D65-4A27-ABE1-58557D2DE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SYAIFULLAH.SE.,</a:t>
            </a:r>
            <a:r>
              <a:rPr lang="en-US" dirty="0" err="1"/>
              <a:t>M.Sc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7A4F-F80C-4287-A51F-99EC926F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1DB46-D5C6-42DA-BB3F-5CC096663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916F9-16F8-482C-B0FE-D9F994CA7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5" t="20683" r="21082" b="8438"/>
          <a:stretch/>
        </p:blipFill>
        <p:spPr>
          <a:xfrm>
            <a:off x="668740" y="286603"/>
            <a:ext cx="10486940" cy="599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6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0967-2A80-4ADE-AA5E-232CE707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E5F1B-4398-43B9-A2EB-CAA49C5D6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68534-AF40-4CD4-A651-4335A55EE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2" t="16700" r="21642" b="15207"/>
          <a:stretch/>
        </p:blipFill>
        <p:spPr>
          <a:xfrm>
            <a:off x="838201" y="286603"/>
            <a:ext cx="10317480" cy="58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4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FB9F-B037-4A10-8791-007A73C2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0A1C1-0102-4CE3-8C11-BBA35F319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0002D-5063-4AFF-BDA1-BB3213386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74" t="20881" r="23096" b="11902"/>
          <a:stretch/>
        </p:blipFill>
        <p:spPr>
          <a:xfrm>
            <a:off x="1036320" y="286603"/>
            <a:ext cx="10119360" cy="58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9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E758-1F30-46E8-8A3E-829A0E113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6A14-8123-4E59-BE33-4F233C84F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32D78-C9A9-437F-B7B8-EE07A000F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2" t="15904" r="23097" b="17397"/>
          <a:stretch/>
        </p:blipFill>
        <p:spPr>
          <a:xfrm>
            <a:off x="1036320" y="286603"/>
            <a:ext cx="10119360" cy="59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7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85979-3E18-48F9-B11B-15FA2ED5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FEEF-DCBB-4081-B20A-94E55CC17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0E9A0-F655-47C7-9480-CC51CFEB8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7" t="16899" r="21418" b="9911"/>
          <a:stretch/>
        </p:blipFill>
        <p:spPr>
          <a:xfrm>
            <a:off x="1036320" y="286603"/>
            <a:ext cx="10119360" cy="60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9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5A18-D362-486D-9567-FA4BCD0F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85EC6-8860-46D7-AD74-3EEB071BC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53E16-CB19-4FE4-9B68-93FE40466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6" t="15306" r="22650" b="17397"/>
          <a:stretch/>
        </p:blipFill>
        <p:spPr>
          <a:xfrm>
            <a:off x="1036319" y="286603"/>
            <a:ext cx="10119361" cy="58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3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3B47-4F8F-40BD-B2F9-2948F25A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58ED8-D6B7-479D-83A4-F09E6EDE0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F54E5-D02E-4DC4-BBA7-AC77832AC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3" t="16899" r="21754" b="15804"/>
          <a:stretch/>
        </p:blipFill>
        <p:spPr>
          <a:xfrm>
            <a:off x="1097280" y="286603"/>
            <a:ext cx="10058400" cy="60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71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621ED-690A-4B52-BECD-6470EBC0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84864-903C-4850-884E-63F2E1E97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C88D3-AE64-4EE4-8410-E0BB8492D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7" t="14510" r="20970" b="19787"/>
          <a:stretch/>
        </p:blipFill>
        <p:spPr>
          <a:xfrm>
            <a:off x="1036320" y="286603"/>
            <a:ext cx="10119360" cy="58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7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87B38-2C3D-4A86-893F-912D32DB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EE766-3903-4506-8FDB-C582E0BAC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F6FE9-8123-468C-8055-7E89A6BE1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5" t="16501" r="21306" b="16202"/>
          <a:stretch/>
        </p:blipFill>
        <p:spPr>
          <a:xfrm>
            <a:off x="1036320" y="243062"/>
            <a:ext cx="10119360" cy="60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5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B044-1B26-4A73-95B7-22F66343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4EDF6-9C75-4B13-B853-1E1D1ED5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D7A14B-1502-4EB1-88B0-518D308A8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5" t="20483" r="21194" b="11623"/>
          <a:stretch/>
        </p:blipFill>
        <p:spPr>
          <a:xfrm>
            <a:off x="1097280" y="286603"/>
            <a:ext cx="10058400" cy="599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0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2F51-0532-4536-AF0B-DFA1EC796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HARD AND SOFT SKILL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D4F8D-B0A3-40EA-BB06-F091DE189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26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EC99-F281-4C91-BAC5-03CA4F37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73440-78CA-4656-9038-22424F19F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B9F30-5556-4794-A913-0E7631447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80" t="14971" r="22724" b="18990"/>
          <a:stretch/>
        </p:blipFill>
        <p:spPr>
          <a:xfrm>
            <a:off x="1036320" y="286603"/>
            <a:ext cx="10119360" cy="58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65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55DC-5388-4E42-BABA-3CB6B782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96517-BE21-4969-B3CD-92505A89B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7034C-7780-45D9-AA6C-F7D57ECEA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3" t="18691" r="21418" b="11822"/>
          <a:stretch/>
        </p:blipFill>
        <p:spPr>
          <a:xfrm>
            <a:off x="1036320" y="257575"/>
            <a:ext cx="10119360" cy="60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16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3D1E-36D6-4D8D-B629-1DE31EDD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0B7BD-195F-416B-BA48-BFC7B0833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7FC67-81CB-400B-939D-99293584B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1" t="23423" r="21306" b="8488"/>
          <a:stretch/>
        </p:blipFill>
        <p:spPr>
          <a:xfrm>
            <a:off x="1036320" y="272089"/>
            <a:ext cx="10119360" cy="60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32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26E3-D993-42F3-A1EE-69E5B431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7EA4A-51FE-47F7-9241-4C5071ED8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513CE-533D-48F3-9555-46C3F47E5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5" t="29841" r="22201" b="9911"/>
          <a:stretch/>
        </p:blipFill>
        <p:spPr>
          <a:xfrm>
            <a:off x="1036320" y="286604"/>
            <a:ext cx="10119360" cy="58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2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A57A-2021-4D46-AB76-9613C801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074C-51FA-4D32-892E-1A64D57B2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018" y="1852682"/>
            <a:ext cx="10058400" cy="434491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5724A-ABAB-4B79-A623-3CB409B23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7" t="27580" r="11799" b="11647"/>
          <a:stretch/>
        </p:blipFill>
        <p:spPr>
          <a:xfrm>
            <a:off x="1097280" y="1451429"/>
            <a:ext cx="10071138" cy="47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8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2EE2-8BBA-421C-9B8B-22B39823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DC2A-2F42-4F06-90AB-D7C130714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3F960-63D1-4E65-BDF4-9F4A16B25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6" t="16302" r="40559" b="3511"/>
          <a:stretch/>
        </p:blipFill>
        <p:spPr>
          <a:xfrm>
            <a:off x="838200" y="559558"/>
            <a:ext cx="10317480" cy="56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A2CE-0D57-40BD-8136-F19038D0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6BF3C-6F66-40E5-B72D-750806CC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1B456-8690-4959-AC9F-52E7107D7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2" t="19090" r="24440" b="20384"/>
          <a:stretch/>
        </p:blipFill>
        <p:spPr>
          <a:xfrm>
            <a:off x="838200" y="286603"/>
            <a:ext cx="10317480" cy="60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9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677D-6E9B-4F66-A6E7-47175F97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E0009-4143-4A1E-8A1A-2838C0CB6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72B58-33D2-4B41-8C19-0E9012727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6" t="24641" r="21977" b="3460"/>
          <a:stretch/>
        </p:blipFill>
        <p:spPr>
          <a:xfrm>
            <a:off x="838200" y="286603"/>
            <a:ext cx="10317480" cy="596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8118-9FE5-443F-AFCC-685F2F32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B8BB1-853D-48E3-BAC9-1CB93FB9C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38495-2AE2-4832-82EA-498164B9A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5" t="18069" r="21306" b="13440"/>
          <a:stretch/>
        </p:blipFill>
        <p:spPr>
          <a:xfrm>
            <a:off x="783041" y="286603"/>
            <a:ext cx="10372639" cy="59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2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9245-2C47-4B62-9B4A-D77C892C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D400-A6C3-4B9F-9623-F1C28EFA6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A8813-96AE-4798-9776-6F149D79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0" t="16501" r="25000" b="18194"/>
          <a:stretch/>
        </p:blipFill>
        <p:spPr>
          <a:xfrm>
            <a:off x="838200" y="286603"/>
            <a:ext cx="10317480" cy="60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7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7B12-43CD-4EA0-936A-EAC3E8D2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8E93-9072-42B3-87A6-6CDF5619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0B2FF-2106-4315-8E3D-8C0D40321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5" t="18890" r="21082" b="17629"/>
          <a:stretch/>
        </p:blipFill>
        <p:spPr>
          <a:xfrm>
            <a:off x="838201" y="286603"/>
            <a:ext cx="10317480" cy="60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383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</TotalTime>
  <Words>12</Words>
  <Application>Microsoft Office PowerPoint</Application>
  <PresentationFormat>Widescreen</PresentationFormat>
  <Paragraphs>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Calibri Light</vt:lpstr>
      <vt:lpstr>Retrospect</vt:lpstr>
      <vt:lpstr>INSKILL</vt:lpstr>
      <vt:lpstr>HARD AND SOFT SKILL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syaifullah syaifullah</cp:lastModifiedBy>
  <cp:revision>7</cp:revision>
  <dcterms:created xsi:type="dcterms:W3CDTF">2020-04-06T04:06:34Z</dcterms:created>
  <dcterms:modified xsi:type="dcterms:W3CDTF">2021-03-12T05:20:55Z</dcterms:modified>
</cp:coreProperties>
</file>