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1100" r:id="rId3"/>
    <p:sldId id="1092" r:id="rId4"/>
    <p:sldId id="269" r:id="rId5"/>
    <p:sldId id="270" r:id="rId6"/>
    <p:sldId id="263" r:id="rId7"/>
    <p:sldId id="264" r:id="rId8"/>
    <p:sldId id="1093" r:id="rId9"/>
    <p:sldId id="267" r:id="rId10"/>
    <p:sldId id="265" r:id="rId11"/>
    <p:sldId id="1094" r:id="rId12"/>
    <p:sldId id="266" r:id="rId13"/>
    <p:sldId id="268" r:id="rId14"/>
    <p:sldId id="10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999E17-1A32-477B-A190-F72A0132C322}" v="118" dt="2023-09-08T07:06:13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46" autoAdjust="0"/>
    <p:restoredTop sz="94660"/>
  </p:normalViewPr>
  <p:slideViewPr>
    <p:cSldViewPr snapToGrid="0">
      <p:cViewPr varScale="1">
        <p:scale>
          <a:sx n="49" d="100"/>
          <a:sy n="49" d="100"/>
        </p:scale>
        <p:origin x="208" y="1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F70A28-8925-4A73-AE74-1CC01785418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239C7BE-43A5-40AF-8F1D-E3201F32CBE0}">
      <dgm:prSet/>
      <dgm:spPr/>
      <dgm:t>
        <a:bodyPr/>
        <a:lstStyle/>
        <a:p>
          <a:r>
            <a:rPr lang="en-US"/>
            <a:t>Structuring technical documents</a:t>
          </a:r>
        </a:p>
      </dgm:t>
    </dgm:pt>
    <dgm:pt modelId="{A96336BD-2909-4706-8B49-25B44747AAD8}" type="parTrans" cxnId="{86065540-33F7-4709-AE56-5C030A31A035}">
      <dgm:prSet/>
      <dgm:spPr/>
      <dgm:t>
        <a:bodyPr/>
        <a:lstStyle/>
        <a:p>
          <a:endParaRPr lang="en-US"/>
        </a:p>
      </dgm:t>
    </dgm:pt>
    <dgm:pt modelId="{373A7CAB-9BB6-423A-9D38-3E144197D824}" type="sibTrans" cxnId="{86065540-33F7-4709-AE56-5C030A31A035}">
      <dgm:prSet/>
      <dgm:spPr/>
      <dgm:t>
        <a:bodyPr/>
        <a:lstStyle/>
        <a:p>
          <a:endParaRPr lang="en-US"/>
        </a:p>
      </dgm:t>
    </dgm:pt>
    <dgm:pt modelId="{97A14DF1-79D1-4015-9E9C-78EFFBC85A56}">
      <dgm:prSet/>
      <dgm:spPr/>
      <dgm:t>
        <a:bodyPr/>
        <a:lstStyle/>
        <a:p>
          <a:r>
            <a:rPr lang="en-US"/>
            <a:t>Writing effective emails and memos</a:t>
          </a:r>
        </a:p>
      </dgm:t>
    </dgm:pt>
    <dgm:pt modelId="{F805AE93-F019-4D85-AAAA-0C090B8CEFD7}" type="parTrans" cxnId="{4BBAB887-D73F-42B4-8BA7-1865E7BF782D}">
      <dgm:prSet/>
      <dgm:spPr/>
      <dgm:t>
        <a:bodyPr/>
        <a:lstStyle/>
        <a:p>
          <a:endParaRPr lang="en-US"/>
        </a:p>
      </dgm:t>
    </dgm:pt>
    <dgm:pt modelId="{2E427D35-1775-4F08-B5E6-39084F233E29}" type="sibTrans" cxnId="{4BBAB887-D73F-42B4-8BA7-1865E7BF782D}">
      <dgm:prSet/>
      <dgm:spPr/>
      <dgm:t>
        <a:bodyPr/>
        <a:lstStyle/>
        <a:p>
          <a:endParaRPr lang="en-US"/>
        </a:p>
      </dgm:t>
    </dgm:pt>
    <dgm:pt modelId="{1AD2830F-5E92-4A46-A331-724DCAD621AC}">
      <dgm:prSet/>
      <dgm:spPr/>
      <dgm:t>
        <a:bodyPr/>
        <a:lstStyle/>
        <a:p>
          <a:r>
            <a:rPr lang="en-US"/>
            <a:t>Creating technical reports</a:t>
          </a:r>
        </a:p>
      </dgm:t>
    </dgm:pt>
    <dgm:pt modelId="{1B7D0C47-0ABF-42E3-A75E-2D31A206F435}" type="parTrans" cxnId="{F3EE144C-2529-474A-9CC4-A9D348474FAF}">
      <dgm:prSet/>
      <dgm:spPr/>
      <dgm:t>
        <a:bodyPr/>
        <a:lstStyle/>
        <a:p>
          <a:endParaRPr lang="en-US"/>
        </a:p>
      </dgm:t>
    </dgm:pt>
    <dgm:pt modelId="{F8F7FA1A-28F2-4B26-9417-722B75897D6B}" type="sibTrans" cxnId="{F3EE144C-2529-474A-9CC4-A9D348474FAF}">
      <dgm:prSet/>
      <dgm:spPr/>
      <dgm:t>
        <a:bodyPr/>
        <a:lstStyle/>
        <a:p>
          <a:endParaRPr lang="en-US"/>
        </a:p>
      </dgm:t>
    </dgm:pt>
    <dgm:pt modelId="{141F9AAD-9F5C-4ACF-81B2-FAA34F01E156}" type="pres">
      <dgm:prSet presAssocID="{B3F70A28-8925-4A73-AE74-1CC017854183}" presName="root" presStyleCnt="0">
        <dgm:presLayoutVars>
          <dgm:dir/>
          <dgm:resizeHandles val="exact"/>
        </dgm:presLayoutVars>
      </dgm:prSet>
      <dgm:spPr/>
    </dgm:pt>
    <dgm:pt modelId="{34399349-2C8B-4256-9703-E4B196BDDDD3}" type="pres">
      <dgm:prSet presAssocID="{4239C7BE-43A5-40AF-8F1D-E3201F32CBE0}" presName="compNode" presStyleCnt="0"/>
      <dgm:spPr/>
    </dgm:pt>
    <dgm:pt modelId="{892A33CB-B363-4716-A44A-A1C7C9FCF2DC}" type="pres">
      <dgm:prSet presAssocID="{4239C7BE-43A5-40AF-8F1D-E3201F32CBE0}" presName="bgRect" presStyleLbl="bgShp" presStyleIdx="0" presStyleCnt="3"/>
      <dgm:spPr/>
    </dgm:pt>
    <dgm:pt modelId="{92B8876F-FBD8-41D7-9A84-0394507593CA}" type="pres">
      <dgm:prSet presAssocID="{4239C7BE-43A5-40AF-8F1D-E3201F32CBE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2A2E56A9-CED3-45AB-BB8E-BA5E86BADAF6}" type="pres">
      <dgm:prSet presAssocID="{4239C7BE-43A5-40AF-8F1D-E3201F32CBE0}" presName="spaceRect" presStyleCnt="0"/>
      <dgm:spPr/>
    </dgm:pt>
    <dgm:pt modelId="{7D5BBB7F-3B6D-4121-835C-02F6BD389A66}" type="pres">
      <dgm:prSet presAssocID="{4239C7BE-43A5-40AF-8F1D-E3201F32CBE0}" presName="parTx" presStyleLbl="revTx" presStyleIdx="0" presStyleCnt="3">
        <dgm:presLayoutVars>
          <dgm:chMax val="0"/>
          <dgm:chPref val="0"/>
        </dgm:presLayoutVars>
      </dgm:prSet>
      <dgm:spPr/>
    </dgm:pt>
    <dgm:pt modelId="{300C8301-8236-4E6C-BF0A-2B8CB40ED7B4}" type="pres">
      <dgm:prSet presAssocID="{373A7CAB-9BB6-423A-9D38-3E144197D824}" presName="sibTrans" presStyleCnt="0"/>
      <dgm:spPr/>
    </dgm:pt>
    <dgm:pt modelId="{CF93A7B8-A7D3-4FBF-9C5E-13288198D3D0}" type="pres">
      <dgm:prSet presAssocID="{97A14DF1-79D1-4015-9E9C-78EFFBC85A56}" presName="compNode" presStyleCnt="0"/>
      <dgm:spPr/>
    </dgm:pt>
    <dgm:pt modelId="{8155FC4A-6D10-4B48-B43C-AA449CA30BAF}" type="pres">
      <dgm:prSet presAssocID="{97A14DF1-79D1-4015-9E9C-78EFFBC85A56}" presName="bgRect" presStyleLbl="bgShp" presStyleIdx="1" presStyleCnt="3"/>
      <dgm:spPr/>
    </dgm:pt>
    <dgm:pt modelId="{35F1F917-047D-4629-91B5-F79E62412CA1}" type="pres">
      <dgm:prSet presAssocID="{97A14DF1-79D1-4015-9E9C-78EFFBC85A5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FA810EAB-61EF-41B1-8399-D1816DBFE0F7}" type="pres">
      <dgm:prSet presAssocID="{97A14DF1-79D1-4015-9E9C-78EFFBC85A56}" presName="spaceRect" presStyleCnt="0"/>
      <dgm:spPr/>
    </dgm:pt>
    <dgm:pt modelId="{E055518A-C919-4C1B-ACCE-8F7FCEBF383B}" type="pres">
      <dgm:prSet presAssocID="{97A14DF1-79D1-4015-9E9C-78EFFBC85A56}" presName="parTx" presStyleLbl="revTx" presStyleIdx="1" presStyleCnt="3">
        <dgm:presLayoutVars>
          <dgm:chMax val="0"/>
          <dgm:chPref val="0"/>
        </dgm:presLayoutVars>
      </dgm:prSet>
      <dgm:spPr/>
    </dgm:pt>
    <dgm:pt modelId="{9F60459B-E6C7-4C31-94F8-9F0B272B2E1A}" type="pres">
      <dgm:prSet presAssocID="{2E427D35-1775-4F08-B5E6-39084F233E29}" presName="sibTrans" presStyleCnt="0"/>
      <dgm:spPr/>
    </dgm:pt>
    <dgm:pt modelId="{14111C6D-F990-408B-ACC8-2E74B0E1A30B}" type="pres">
      <dgm:prSet presAssocID="{1AD2830F-5E92-4A46-A331-724DCAD621AC}" presName="compNode" presStyleCnt="0"/>
      <dgm:spPr/>
    </dgm:pt>
    <dgm:pt modelId="{B7FEE9C8-918E-4492-A78F-8C0A74EEDFA7}" type="pres">
      <dgm:prSet presAssocID="{1AD2830F-5E92-4A46-A331-724DCAD621AC}" presName="bgRect" presStyleLbl="bgShp" presStyleIdx="2" presStyleCnt="3"/>
      <dgm:spPr/>
    </dgm:pt>
    <dgm:pt modelId="{229CF114-95BB-4EC7-9D3D-2BF4AC27F882}" type="pres">
      <dgm:prSet presAssocID="{1AD2830F-5E92-4A46-A331-724DCAD621A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1D5F9591-DC55-4964-8FED-0FA8CD4D7D74}" type="pres">
      <dgm:prSet presAssocID="{1AD2830F-5E92-4A46-A331-724DCAD621AC}" presName="spaceRect" presStyleCnt="0"/>
      <dgm:spPr/>
    </dgm:pt>
    <dgm:pt modelId="{14594BD6-394C-4BA4-805A-8D94EE651BBA}" type="pres">
      <dgm:prSet presAssocID="{1AD2830F-5E92-4A46-A331-724DCAD621A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6065540-33F7-4709-AE56-5C030A31A035}" srcId="{B3F70A28-8925-4A73-AE74-1CC017854183}" destId="{4239C7BE-43A5-40AF-8F1D-E3201F32CBE0}" srcOrd="0" destOrd="0" parTransId="{A96336BD-2909-4706-8B49-25B44747AAD8}" sibTransId="{373A7CAB-9BB6-423A-9D38-3E144197D824}"/>
    <dgm:cxn modelId="{2B932A42-D116-476F-B8DB-A81533671DD5}" type="presOf" srcId="{B3F70A28-8925-4A73-AE74-1CC017854183}" destId="{141F9AAD-9F5C-4ACF-81B2-FAA34F01E156}" srcOrd="0" destOrd="0" presId="urn:microsoft.com/office/officeart/2018/2/layout/IconVerticalSolidList"/>
    <dgm:cxn modelId="{36426246-CAF8-46DE-BC73-2B802D9A4DE7}" type="presOf" srcId="{97A14DF1-79D1-4015-9E9C-78EFFBC85A56}" destId="{E055518A-C919-4C1B-ACCE-8F7FCEBF383B}" srcOrd="0" destOrd="0" presId="urn:microsoft.com/office/officeart/2018/2/layout/IconVerticalSolidList"/>
    <dgm:cxn modelId="{F3EE144C-2529-474A-9CC4-A9D348474FAF}" srcId="{B3F70A28-8925-4A73-AE74-1CC017854183}" destId="{1AD2830F-5E92-4A46-A331-724DCAD621AC}" srcOrd="2" destOrd="0" parTransId="{1B7D0C47-0ABF-42E3-A75E-2D31A206F435}" sibTransId="{F8F7FA1A-28F2-4B26-9417-722B75897D6B}"/>
    <dgm:cxn modelId="{20A66853-1D5B-424F-99D1-1DB2EBC7C76C}" type="presOf" srcId="{4239C7BE-43A5-40AF-8F1D-E3201F32CBE0}" destId="{7D5BBB7F-3B6D-4121-835C-02F6BD389A66}" srcOrd="0" destOrd="0" presId="urn:microsoft.com/office/officeart/2018/2/layout/IconVerticalSolidList"/>
    <dgm:cxn modelId="{45427B65-E663-43C8-B2DA-387EEAFFA395}" type="presOf" srcId="{1AD2830F-5E92-4A46-A331-724DCAD621AC}" destId="{14594BD6-394C-4BA4-805A-8D94EE651BBA}" srcOrd="0" destOrd="0" presId="urn:microsoft.com/office/officeart/2018/2/layout/IconVerticalSolidList"/>
    <dgm:cxn modelId="{4BBAB887-D73F-42B4-8BA7-1865E7BF782D}" srcId="{B3F70A28-8925-4A73-AE74-1CC017854183}" destId="{97A14DF1-79D1-4015-9E9C-78EFFBC85A56}" srcOrd="1" destOrd="0" parTransId="{F805AE93-F019-4D85-AAAA-0C090B8CEFD7}" sibTransId="{2E427D35-1775-4F08-B5E6-39084F233E29}"/>
    <dgm:cxn modelId="{2008B521-9CFB-4545-8694-F9876D7D80A9}" type="presParOf" srcId="{141F9AAD-9F5C-4ACF-81B2-FAA34F01E156}" destId="{34399349-2C8B-4256-9703-E4B196BDDDD3}" srcOrd="0" destOrd="0" presId="urn:microsoft.com/office/officeart/2018/2/layout/IconVerticalSolidList"/>
    <dgm:cxn modelId="{F6779DB3-68B6-44F8-9D13-5D10FFACDD34}" type="presParOf" srcId="{34399349-2C8B-4256-9703-E4B196BDDDD3}" destId="{892A33CB-B363-4716-A44A-A1C7C9FCF2DC}" srcOrd="0" destOrd="0" presId="urn:microsoft.com/office/officeart/2018/2/layout/IconVerticalSolidList"/>
    <dgm:cxn modelId="{0468C2C9-1BDA-46BB-B496-567243C60138}" type="presParOf" srcId="{34399349-2C8B-4256-9703-E4B196BDDDD3}" destId="{92B8876F-FBD8-41D7-9A84-0394507593CA}" srcOrd="1" destOrd="0" presId="urn:microsoft.com/office/officeart/2018/2/layout/IconVerticalSolidList"/>
    <dgm:cxn modelId="{098BFA90-AB70-4FE1-868E-F6D0CEC5587E}" type="presParOf" srcId="{34399349-2C8B-4256-9703-E4B196BDDDD3}" destId="{2A2E56A9-CED3-45AB-BB8E-BA5E86BADAF6}" srcOrd="2" destOrd="0" presId="urn:microsoft.com/office/officeart/2018/2/layout/IconVerticalSolidList"/>
    <dgm:cxn modelId="{4CF5F48B-9EEB-4594-8B52-A88EE05B65DC}" type="presParOf" srcId="{34399349-2C8B-4256-9703-E4B196BDDDD3}" destId="{7D5BBB7F-3B6D-4121-835C-02F6BD389A66}" srcOrd="3" destOrd="0" presId="urn:microsoft.com/office/officeart/2018/2/layout/IconVerticalSolidList"/>
    <dgm:cxn modelId="{0445F089-77B9-4FB0-B3A4-356DF1AF7D22}" type="presParOf" srcId="{141F9AAD-9F5C-4ACF-81B2-FAA34F01E156}" destId="{300C8301-8236-4E6C-BF0A-2B8CB40ED7B4}" srcOrd="1" destOrd="0" presId="urn:microsoft.com/office/officeart/2018/2/layout/IconVerticalSolidList"/>
    <dgm:cxn modelId="{B11D500E-4CE1-4D33-B346-2AA7D705EDC8}" type="presParOf" srcId="{141F9AAD-9F5C-4ACF-81B2-FAA34F01E156}" destId="{CF93A7B8-A7D3-4FBF-9C5E-13288198D3D0}" srcOrd="2" destOrd="0" presId="urn:microsoft.com/office/officeart/2018/2/layout/IconVerticalSolidList"/>
    <dgm:cxn modelId="{04B210A1-DB80-4CC1-A3AE-C35E8F811023}" type="presParOf" srcId="{CF93A7B8-A7D3-4FBF-9C5E-13288198D3D0}" destId="{8155FC4A-6D10-4B48-B43C-AA449CA30BAF}" srcOrd="0" destOrd="0" presId="urn:microsoft.com/office/officeart/2018/2/layout/IconVerticalSolidList"/>
    <dgm:cxn modelId="{D758B304-4071-472A-8599-DEBFB55B4D1A}" type="presParOf" srcId="{CF93A7B8-A7D3-4FBF-9C5E-13288198D3D0}" destId="{35F1F917-047D-4629-91B5-F79E62412CA1}" srcOrd="1" destOrd="0" presId="urn:microsoft.com/office/officeart/2018/2/layout/IconVerticalSolidList"/>
    <dgm:cxn modelId="{76F22B66-0E1D-4E6B-8B9A-04CD6F442972}" type="presParOf" srcId="{CF93A7B8-A7D3-4FBF-9C5E-13288198D3D0}" destId="{FA810EAB-61EF-41B1-8399-D1816DBFE0F7}" srcOrd="2" destOrd="0" presId="urn:microsoft.com/office/officeart/2018/2/layout/IconVerticalSolidList"/>
    <dgm:cxn modelId="{2BE698AB-1A09-4876-B03A-107A9E87EC71}" type="presParOf" srcId="{CF93A7B8-A7D3-4FBF-9C5E-13288198D3D0}" destId="{E055518A-C919-4C1B-ACCE-8F7FCEBF383B}" srcOrd="3" destOrd="0" presId="urn:microsoft.com/office/officeart/2018/2/layout/IconVerticalSolidList"/>
    <dgm:cxn modelId="{6ADFD530-2F1E-4AB8-AA67-78BF19746A4A}" type="presParOf" srcId="{141F9AAD-9F5C-4ACF-81B2-FAA34F01E156}" destId="{9F60459B-E6C7-4C31-94F8-9F0B272B2E1A}" srcOrd="3" destOrd="0" presId="urn:microsoft.com/office/officeart/2018/2/layout/IconVerticalSolidList"/>
    <dgm:cxn modelId="{0C3F083E-F67A-4BA4-94A6-39600B71E82B}" type="presParOf" srcId="{141F9AAD-9F5C-4ACF-81B2-FAA34F01E156}" destId="{14111C6D-F990-408B-ACC8-2E74B0E1A30B}" srcOrd="4" destOrd="0" presId="urn:microsoft.com/office/officeart/2018/2/layout/IconVerticalSolidList"/>
    <dgm:cxn modelId="{9096D3BB-1F19-49B5-9652-07BBABCC010F}" type="presParOf" srcId="{14111C6D-F990-408B-ACC8-2E74B0E1A30B}" destId="{B7FEE9C8-918E-4492-A78F-8C0A74EEDFA7}" srcOrd="0" destOrd="0" presId="urn:microsoft.com/office/officeart/2018/2/layout/IconVerticalSolidList"/>
    <dgm:cxn modelId="{8E38EC54-2A00-4F0A-B4EE-6AC35125B5FD}" type="presParOf" srcId="{14111C6D-F990-408B-ACC8-2E74B0E1A30B}" destId="{229CF114-95BB-4EC7-9D3D-2BF4AC27F882}" srcOrd="1" destOrd="0" presId="urn:microsoft.com/office/officeart/2018/2/layout/IconVerticalSolidList"/>
    <dgm:cxn modelId="{198BCF3D-1033-4370-9C46-E52BD7E174C2}" type="presParOf" srcId="{14111C6D-F990-408B-ACC8-2E74B0E1A30B}" destId="{1D5F9591-DC55-4964-8FED-0FA8CD4D7D74}" srcOrd="2" destOrd="0" presId="urn:microsoft.com/office/officeart/2018/2/layout/IconVerticalSolidList"/>
    <dgm:cxn modelId="{75C1D40B-8D86-4009-9F72-81D46CDEA286}" type="presParOf" srcId="{14111C6D-F990-408B-ACC8-2E74B0E1A30B}" destId="{14594BD6-394C-4BA4-805A-8D94EE651B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A33CB-B363-4716-A44A-A1C7C9FCF2DC}">
      <dsp:nvSpPr>
        <dsp:cNvPr id="0" name=""/>
        <dsp:cNvSpPr/>
      </dsp:nvSpPr>
      <dsp:spPr>
        <a:xfrm>
          <a:off x="0" y="615"/>
          <a:ext cx="6762434" cy="14409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8876F-FBD8-41D7-9A84-0394507593CA}">
      <dsp:nvSpPr>
        <dsp:cNvPr id="0" name=""/>
        <dsp:cNvSpPr/>
      </dsp:nvSpPr>
      <dsp:spPr>
        <a:xfrm>
          <a:off x="435888" y="324830"/>
          <a:ext cx="792524" cy="7925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BBB7F-3B6D-4121-835C-02F6BD389A66}">
      <dsp:nvSpPr>
        <dsp:cNvPr id="0" name=""/>
        <dsp:cNvSpPr/>
      </dsp:nvSpPr>
      <dsp:spPr>
        <a:xfrm>
          <a:off x="1664301" y="615"/>
          <a:ext cx="5098132" cy="14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501" tIns="152501" rIns="152501" bIns="1525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Structuring technical documents</a:t>
          </a:r>
        </a:p>
      </dsp:txBody>
      <dsp:txXfrm>
        <a:off x="1664301" y="615"/>
        <a:ext cx="5098132" cy="1440953"/>
      </dsp:txXfrm>
    </dsp:sp>
    <dsp:sp modelId="{8155FC4A-6D10-4B48-B43C-AA449CA30BAF}">
      <dsp:nvSpPr>
        <dsp:cNvPr id="0" name=""/>
        <dsp:cNvSpPr/>
      </dsp:nvSpPr>
      <dsp:spPr>
        <a:xfrm>
          <a:off x="0" y="1801807"/>
          <a:ext cx="6762434" cy="14409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1F917-047D-4629-91B5-F79E62412CA1}">
      <dsp:nvSpPr>
        <dsp:cNvPr id="0" name=""/>
        <dsp:cNvSpPr/>
      </dsp:nvSpPr>
      <dsp:spPr>
        <a:xfrm>
          <a:off x="435888" y="2126021"/>
          <a:ext cx="792524" cy="7925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5518A-C919-4C1B-ACCE-8F7FCEBF383B}">
      <dsp:nvSpPr>
        <dsp:cNvPr id="0" name=""/>
        <dsp:cNvSpPr/>
      </dsp:nvSpPr>
      <dsp:spPr>
        <a:xfrm>
          <a:off x="1664301" y="1801807"/>
          <a:ext cx="5098132" cy="14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501" tIns="152501" rIns="152501" bIns="1525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Writing effective emails and memos</a:t>
          </a:r>
        </a:p>
      </dsp:txBody>
      <dsp:txXfrm>
        <a:off x="1664301" y="1801807"/>
        <a:ext cx="5098132" cy="1440953"/>
      </dsp:txXfrm>
    </dsp:sp>
    <dsp:sp modelId="{B7FEE9C8-918E-4492-A78F-8C0A74EEDFA7}">
      <dsp:nvSpPr>
        <dsp:cNvPr id="0" name=""/>
        <dsp:cNvSpPr/>
      </dsp:nvSpPr>
      <dsp:spPr>
        <a:xfrm>
          <a:off x="0" y="3602998"/>
          <a:ext cx="6762434" cy="14409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CF114-95BB-4EC7-9D3D-2BF4AC27F882}">
      <dsp:nvSpPr>
        <dsp:cNvPr id="0" name=""/>
        <dsp:cNvSpPr/>
      </dsp:nvSpPr>
      <dsp:spPr>
        <a:xfrm>
          <a:off x="435888" y="3927213"/>
          <a:ext cx="792524" cy="7925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94BD6-394C-4BA4-805A-8D94EE651BBA}">
      <dsp:nvSpPr>
        <dsp:cNvPr id="0" name=""/>
        <dsp:cNvSpPr/>
      </dsp:nvSpPr>
      <dsp:spPr>
        <a:xfrm>
          <a:off x="1664301" y="3602998"/>
          <a:ext cx="5098132" cy="144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501" tIns="152501" rIns="152501" bIns="1525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Creating technical reports</a:t>
          </a:r>
        </a:p>
      </dsp:txBody>
      <dsp:txXfrm>
        <a:off x="1664301" y="3602998"/>
        <a:ext cx="5098132" cy="1440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9/18/23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7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6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1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43589"/>
                      <a:gd name="connsiteY0" fmla="*/ 0 h 27432"/>
                      <a:gd name="connsiteX1" fmla="*/ 563791 w 4243589"/>
                      <a:gd name="connsiteY1" fmla="*/ 0 h 27432"/>
                      <a:gd name="connsiteX2" fmla="*/ 1042710 w 4243589"/>
                      <a:gd name="connsiteY2" fmla="*/ 0 h 27432"/>
                      <a:gd name="connsiteX3" fmla="*/ 1564066 w 4243589"/>
                      <a:gd name="connsiteY3" fmla="*/ 0 h 27432"/>
                      <a:gd name="connsiteX4" fmla="*/ 2212729 w 4243589"/>
                      <a:gd name="connsiteY4" fmla="*/ 0 h 27432"/>
                      <a:gd name="connsiteX5" fmla="*/ 2776520 w 4243589"/>
                      <a:gd name="connsiteY5" fmla="*/ 0 h 27432"/>
                      <a:gd name="connsiteX6" fmla="*/ 3297875 w 4243589"/>
                      <a:gd name="connsiteY6" fmla="*/ 0 h 27432"/>
                      <a:gd name="connsiteX7" fmla="*/ 4243589 w 4243589"/>
                      <a:gd name="connsiteY7" fmla="*/ 0 h 27432"/>
                      <a:gd name="connsiteX8" fmla="*/ 4243589 w 4243589"/>
                      <a:gd name="connsiteY8" fmla="*/ 27432 h 27432"/>
                      <a:gd name="connsiteX9" fmla="*/ 3637362 w 4243589"/>
                      <a:gd name="connsiteY9" fmla="*/ 27432 h 27432"/>
                      <a:gd name="connsiteX10" fmla="*/ 3116007 w 4243589"/>
                      <a:gd name="connsiteY10" fmla="*/ 27432 h 27432"/>
                      <a:gd name="connsiteX11" fmla="*/ 2424908 w 4243589"/>
                      <a:gd name="connsiteY11" fmla="*/ 27432 h 27432"/>
                      <a:gd name="connsiteX12" fmla="*/ 1861117 w 4243589"/>
                      <a:gd name="connsiteY12" fmla="*/ 27432 h 27432"/>
                      <a:gd name="connsiteX13" fmla="*/ 1382198 w 4243589"/>
                      <a:gd name="connsiteY13" fmla="*/ 27432 h 27432"/>
                      <a:gd name="connsiteX14" fmla="*/ 733535 w 4243589"/>
                      <a:gd name="connsiteY14" fmla="*/ 27432 h 27432"/>
                      <a:gd name="connsiteX15" fmla="*/ 0 w 4243589"/>
                      <a:gd name="connsiteY15" fmla="*/ 27432 h 27432"/>
                      <a:gd name="connsiteX16" fmla="*/ 0 w 4243589"/>
                      <a:gd name="connsiteY16" fmla="*/ 0 h 27432"/>
                      <a:gd name="connsiteX0" fmla="*/ 0 w 4243589"/>
                      <a:gd name="connsiteY0" fmla="*/ 0 h 27432"/>
                      <a:gd name="connsiteX1" fmla="*/ 563791 w 4243589"/>
                      <a:gd name="connsiteY1" fmla="*/ 0 h 27432"/>
                      <a:gd name="connsiteX2" fmla="*/ 1042710 w 4243589"/>
                      <a:gd name="connsiteY2" fmla="*/ 0 h 27432"/>
                      <a:gd name="connsiteX3" fmla="*/ 1733809 w 4243589"/>
                      <a:gd name="connsiteY3" fmla="*/ 0 h 27432"/>
                      <a:gd name="connsiteX4" fmla="*/ 2297600 w 4243589"/>
                      <a:gd name="connsiteY4" fmla="*/ 0 h 27432"/>
                      <a:gd name="connsiteX5" fmla="*/ 2861391 w 4243589"/>
                      <a:gd name="connsiteY5" fmla="*/ 0 h 27432"/>
                      <a:gd name="connsiteX6" fmla="*/ 3552490 w 4243589"/>
                      <a:gd name="connsiteY6" fmla="*/ 0 h 27432"/>
                      <a:gd name="connsiteX7" fmla="*/ 4243589 w 4243589"/>
                      <a:gd name="connsiteY7" fmla="*/ 0 h 27432"/>
                      <a:gd name="connsiteX8" fmla="*/ 4243589 w 4243589"/>
                      <a:gd name="connsiteY8" fmla="*/ 27432 h 27432"/>
                      <a:gd name="connsiteX9" fmla="*/ 3722234 w 4243589"/>
                      <a:gd name="connsiteY9" fmla="*/ 27432 h 27432"/>
                      <a:gd name="connsiteX10" fmla="*/ 3116007 w 4243589"/>
                      <a:gd name="connsiteY10" fmla="*/ 27432 h 27432"/>
                      <a:gd name="connsiteX11" fmla="*/ 2509780 w 4243589"/>
                      <a:gd name="connsiteY11" fmla="*/ 27432 h 27432"/>
                      <a:gd name="connsiteX12" fmla="*/ 1945989 w 4243589"/>
                      <a:gd name="connsiteY12" fmla="*/ 27432 h 27432"/>
                      <a:gd name="connsiteX13" fmla="*/ 1254890 w 4243589"/>
                      <a:gd name="connsiteY13" fmla="*/ 27432 h 27432"/>
                      <a:gd name="connsiteX14" fmla="*/ 563791 w 4243589"/>
                      <a:gd name="connsiteY14" fmla="*/ 27432 h 27432"/>
                      <a:gd name="connsiteX15" fmla="*/ 0 w 4243589"/>
                      <a:gd name="connsiteY15" fmla="*/ 27432 h 27432"/>
                      <a:gd name="connsiteX16" fmla="*/ 0 w 4243589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43589" h="27432" fill="none" extrusionOk="0">
                        <a:moveTo>
                          <a:pt x="0" y="0"/>
                        </a:moveTo>
                        <a:cubicBezTo>
                          <a:pt x="155810" y="20981"/>
                          <a:pt x="398886" y="-17697"/>
                          <a:pt x="563791" y="0"/>
                        </a:cubicBezTo>
                        <a:cubicBezTo>
                          <a:pt x="733057" y="30669"/>
                          <a:pt x="892815" y="-4840"/>
                          <a:pt x="1042710" y="0"/>
                        </a:cubicBezTo>
                        <a:cubicBezTo>
                          <a:pt x="1191420" y="28610"/>
                          <a:pt x="1323570" y="-3741"/>
                          <a:pt x="1564066" y="0"/>
                        </a:cubicBezTo>
                        <a:cubicBezTo>
                          <a:pt x="1774096" y="5222"/>
                          <a:pt x="1901043" y="24509"/>
                          <a:pt x="2212729" y="0"/>
                        </a:cubicBezTo>
                        <a:cubicBezTo>
                          <a:pt x="2513476" y="-25034"/>
                          <a:pt x="2514785" y="-26717"/>
                          <a:pt x="2776520" y="0"/>
                        </a:cubicBezTo>
                        <a:cubicBezTo>
                          <a:pt x="3028238" y="46961"/>
                          <a:pt x="3165558" y="584"/>
                          <a:pt x="3297875" y="0"/>
                        </a:cubicBezTo>
                        <a:cubicBezTo>
                          <a:pt x="3442261" y="-10195"/>
                          <a:pt x="4011204" y="-62373"/>
                          <a:pt x="4243589" y="0"/>
                        </a:cubicBezTo>
                        <a:cubicBezTo>
                          <a:pt x="4242777" y="8405"/>
                          <a:pt x="4242001" y="21756"/>
                          <a:pt x="4243589" y="27432"/>
                        </a:cubicBezTo>
                        <a:cubicBezTo>
                          <a:pt x="4109466" y="17148"/>
                          <a:pt x="3915081" y="-29826"/>
                          <a:pt x="3637362" y="27432"/>
                        </a:cubicBezTo>
                        <a:cubicBezTo>
                          <a:pt x="3354304" y="38168"/>
                          <a:pt x="3259898" y="26347"/>
                          <a:pt x="3116007" y="27432"/>
                        </a:cubicBezTo>
                        <a:cubicBezTo>
                          <a:pt x="2949637" y="8343"/>
                          <a:pt x="2625555" y="32779"/>
                          <a:pt x="2424908" y="27432"/>
                        </a:cubicBezTo>
                        <a:cubicBezTo>
                          <a:pt x="2203818" y="31297"/>
                          <a:pt x="2094998" y="23473"/>
                          <a:pt x="1861117" y="27432"/>
                        </a:cubicBezTo>
                        <a:cubicBezTo>
                          <a:pt x="1647658" y="46853"/>
                          <a:pt x="1499035" y="21042"/>
                          <a:pt x="1382198" y="27432"/>
                        </a:cubicBezTo>
                        <a:cubicBezTo>
                          <a:pt x="1297441" y="56771"/>
                          <a:pt x="1036114" y="7091"/>
                          <a:pt x="733535" y="27432"/>
                        </a:cubicBezTo>
                        <a:cubicBezTo>
                          <a:pt x="433191" y="17735"/>
                          <a:pt x="355887" y="5944"/>
                          <a:pt x="0" y="27432"/>
                        </a:cubicBezTo>
                        <a:cubicBezTo>
                          <a:pt x="-476" y="15539"/>
                          <a:pt x="-411" y="9181"/>
                          <a:pt x="0" y="0"/>
                        </a:cubicBezTo>
                        <a:close/>
                      </a:path>
                      <a:path w="4243589" h="27432" stroke="0" extrusionOk="0">
                        <a:moveTo>
                          <a:pt x="0" y="0"/>
                        </a:moveTo>
                        <a:cubicBezTo>
                          <a:pt x="151143" y="39936"/>
                          <a:pt x="304017" y="-10420"/>
                          <a:pt x="563791" y="0"/>
                        </a:cubicBezTo>
                        <a:cubicBezTo>
                          <a:pt x="813249" y="539"/>
                          <a:pt x="841506" y="9454"/>
                          <a:pt x="1042710" y="0"/>
                        </a:cubicBezTo>
                        <a:cubicBezTo>
                          <a:pt x="1267965" y="-29665"/>
                          <a:pt x="1570418" y="-61038"/>
                          <a:pt x="1733809" y="0"/>
                        </a:cubicBezTo>
                        <a:cubicBezTo>
                          <a:pt x="1874287" y="31139"/>
                          <a:pt x="2053554" y="17058"/>
                          <a:pt x="2297600" y="0"/>
                        </a:cubicBezTo>
                        <a:cubicBezTo>
                          <a:pt x="2538606" y="-10297"/>
                          <a:pt x="2714551" y="-39338"/>
                          <a:pt x="2861391" y="0"/>
                        </a:cubicBezTo>
                        <a:cubicBezTo>
                          <a:pt x="3026919" y="28587"/>
                          <a:pt x="3412894" y="29126"/>
                          <a:pt x="3552490" y="0"/>
                        </a:cubicBezTo>
                        <a:cubicBezTo>
                          <a:pt x="3686081" y="-14849"/>
                          <a:pt x="3949661" y="-63071"/>
                          <a:pt x="4243589" y="0"/>
                        </a:cubicBezTo>
                        <a:cubicBezTo>
                          <a:pt x="4244093" y="9145"/>
                          <a:pt x="4245348" y="18278"/>
                          <a:pt x="4243589" y="27432"/>
                        </a:cubicBezTo>
                        <a:cubicBezTo>
                          <a:pt x="4086617" y="11324"/>
                          <a:pt x="3946386" y="30245"/>
                          <a:pt x="3722234" y="27432"/>
                        </a:cubicBezTo>
                        <a:cubicBezTo>
                          <a:pt x="3527135" y="-8703"/>
                          <a:pt x="3279168" y="54419"/>
                          <a:pt x="3116007" y="27432"/>
                        </a:cubicBezTo>
                        <a:cubicBezTo>
                          <a:pt x="2973085" y="-42753"/>
                          <a:pt x="2755006" y="-7918"/>
                          <a:pt x="2509780" y="27432"/>
                        </a:cubicBezTo>
                        <a:cubicBezTo>
                          <a:pt x="2274221" y="27759"/>
                          <a:pt x="2060386" y="46729"/>
                          <a:pt x="1945989" y="27432"/>
                        </a:cubicBezTo>
                        <a:cubicBezTo>
                          <a:pt x="1841378" y="14504"/>
                          <a:pt x="1377651" y="30057"/>
                          <a:pt x="1254890" y="27432"/>
                        </a:cubicBezTo>
                        <a:cubicBezTo>
                          <a:pt x="1070932" y="44161"/>
                          <a:pt x="837558" y="21232"/>
                          <a:pt x="563791" y="27432"/>
                        </a:cubicBezTo>
                        <a:cubicBezTo>
                          <a:pt x="262927" y="23954"/>
                          <a:pt x="131332" y="37978"/>
                          <a:pt x="0" y="27432"/>
                        </a:cubicBezTo>
                        <a:cubicBezTo>
                          <a:pt x="-736" y="17315"/>
                          <a:pt x="432" y="6508"/>
                          <a:pt x="0" y="0"/>
                        </a:cubicBezTo>
                        <a:close/>
                      </a:path>
                      <a:path w="4243589" h="27432" fill="none" stroke="0" extrusionOk="0">
                        <a:moveTo>
                          <a:pt x="0" y="0"/>
                        </a:moveTo>
                        <a:cubicBezTo>
                          <a:pt x="143706" y="-24070"/>
                          <a:pt x="370953" y="-2854"/>
                          <a:pt x="563791" y="0"/>
                        </a:cubicBezTo>
                        <a:cubicBezTo>
                          <a:pt x="754576" y="7064"/>
                          <a:pt x="895371" y="-5198"/>
                          <a:pt x="1042710" y="0"/>
                        </a:cubicBezTo>
                        <a:cubicBezTo>
                          <a:pt x="1174003" y="11148"/>
                          <a:pt x="1351530" y="8088"/>
                          <a:pt x="1564066" y="0"/>
                        </a:cubicBezTo>
                        <a:cubicBezTo>
                          <a:pt x="1755407" y="12600"/>
                          <a:pt x="1941012" y="38950"/>
                          <a:pt x="2212729" y="0"/>
                        </a:cubicBezTo>
                        <a:cubicBezTo>
                          <a:pt x="2513544" y="-25113"/>
                          <a:pt x="2515180" y="-27658"/>
                          <a:pt x="2776520" y="0"/>
                        </a:cubicBezTo>
                        <a:cubicBezTo>
                          <a:pt x="3030391" y="25935"/>
                          <a:pt x="3168038" y="28221"/>
                          <a:pt x="3297875" y="0"/>
                        </a:cubicBezTo>
                        <a:cubicBezTo>
                          <a:pt x="3412066" y="-64975"/>
                          <a:pt x="3985860" y="-4208"/>
                          <a:pt x="4243589" y="0"/>
                        </a:cubicBezTo>
                        <a:cubicBezTo>
                          <a:pt x="4243032" y="8537"/>
                          <a:pt x="4244511" y="21849"/>
                          <a:pt x="4243589" y="27432"/>
                        </a:cubicBezTo>
                        <a:cubicBezTo>
                          <a:pt x="4072158" y="-309"/>
                          <a:pt x="3960368" y="37416"/>
                          <a:pt x="3637362" y="27432"/>
                        </a:cubicBezTo>
                        <a:cubicBezTo>
                          <a:pt x="3358910" y="62085"/>
                          <a:pt x="3255504" y="46768"/>
                          <a:pt x="3116007" y="27432"/>
                        </a:cubicBezTo>
                        <a:cubicBezTo>
                          <a:pt x="3002835" y="57969"/>
                          <a:pt x="2624892" y="43730"/>
                          <a:pt x="2424908" y="27432"/>
                        </a:cubicBezTo>
                        <a:cubicBezTo>
                          <a:pt x="2240994" y="6861"/>
                          <a:pt x="2094743" y="-25079"/>
                          <a:pt x="1861117" y="27432"/>
                        </a:cubicBezTo>
                        <a:cubicBezTo>
                          <a:pt x="1629201" y="50353"/>
                          <a:pt x="1484140" y="-4358"/>
                          <a:pt x="1382198" y="27432"/>
                        </a:cubicBezTo>
                        <a:cubicBezTo>
                          <a:pt x="1211704" y="43024"/>
                          <a:pt x="1030972" y="8006"/>
                          <a:pt x="733535" y="27432"/>
                        </a:cubicBezTo>
                        <a:cubicBezTo>
                          <a:pt x="421844" y="14473"/>
                          <a:pt x="334544" y="-5295"/>
                          <a:pt x="0" y="27432"/>
                        </a:cubicBezTo>
                        <a:cubicBezTo>
                          <a:pt x="-1508" y="15815"/>
                          <a:pt x="-177" y="81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7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15600"/>
                      <a:gd name="connsiteY0" fmla="*/ 0 h 27432"/>
                      <a:gd name="connsiteX1" fmla="*/ 446913 w 10515600"/>
                      <a:gd name="connsiteY1" fmla="*/ 0 h 27432"/>
                      <a:gd name="connsiteX2" fmla="*/ 1104138 w 10515600"/>
                      <a:gd name="connsiteY2" fmla="*/ 0 h 27432"/>
                      <a:gd name="connsiteX3" fmla="*/ 1866519 w 10515600"/>
                      <a:gd name="connsiteY3" fmla="*/ 0 h 27432"/>
                      <a:gd name="connsiteX4" fmla="*/ 2208276 w 10515600"/>
                      <a:gd name="connsiteY4" fmla="*/ 0 h 27432"/>
                      <a:gd name="connsiteX5" fmla="*/ 2550033 w 10515600"/>
                      <a:gd name="connsiteY5" fmla="*/ 0 h 27432"/>
                      <a:gd name="connsiteX6" fmla="*/ 3417570 w 10515600"/>
                      <a:gd name="connsiteY6" fmla="*/ 0 h 27432"/>
                      <a:gd name="connsiteX7" fmla="*/ 4074795 w 10515600"/>
                      <a:gd name="connsiteY7" fmla="*/ 0 h 27432"/>
                      <a:gd name="connsiteX8" fmla="*/ 4416552 w 10515600"/>
                      <a:gd name="connsiteY8" fmla="*/ 0 h 27432"/>
                      <a:gd name="connsiteX9" fmla="*/ 5073777 w 10515600"/>
                      <a:gd name="connsiteY9" fmla="*/ 0 h 27432"/>
                      <a:gd name="connsiteX10" fmla="*/ 5941314 w 10515600"/>
                      <a:gd name="connsiteY10" fmla="*/ 0 h 27432"/>
                      <a:gd name="connsiteX11" fmla="*/ 6493383 w 10515600"/>
                      <a:gd name="connsiteY11" fmla="*/ 0 h 27432"/>
                      <a:gd name="connsiteX12" fmla="*/ 7045452 w 10515600"/>
                      <a:gd name="connsiteY12" fmla="*/ 0 h 27432"/>
                      <a:gd name="connsiteX13" fmla="*/ 7702677 w 10515600"/>
                      <a:gd name="connsiteY13" fmla="*/ 0 h 27432"/>
                      <a:gd name="connsiteX14" fmla="*/ 8465058 w 10515600"/>
                      <a:gd name="connsiteY14" fmla="*/ 0 h 27432"/>
                      <a:gd name="connsiteX15" fmla="*/ 9227439 w 10515600"/>
                      <a:gd name="connsiteY15" fmla="*/ 0 h 27432"/>
                      <a:gd name="connsiteX16" fmla="*/ 10515600 w 10515600"/>
                      <a:gd name="connsiteY16" fmla="*/ 0 h 27432"/>
                      <a:gd name="connsiteX17" fmla="*/ 10515600 w 10515600"/>
                      <a:gd name="connsiteY17" fmla="*/ 27432 h 27432"/>
                      <a:gd name="connsiteX18" fmla="*/ 10068687 w 10515600"/>
                      <a:gd name="connsiteY18" fmla="*/ 27432 h 27432"/>
                      <a:gd name="connsiteX19" fmla="*/ 9201150 w 10515600"/>
                      <a:gd name="connsiteY19" fmla="*/ 27432 h 27432"/>
                      <a:gd name="connsiteX20" fmla="*/ 8543925 w 10515600"/>
                      <a:gd name="connsiteY20" fmla="*/ 27432 h 27432"/>
                      <a:gd name="connsiteX21" fmla="*/ 8202168 w 10515600"/>
                      <a:gd name="connsiteY21" fmla="*/ 27432 h 27432"/>
                      <a:gd name="connsiteX22" fmla="*/ 7544943 w 10515600"/>
                      <a:gd name="connsiteY22" fmla="*/ 27432 h 27432"/>
                      <a:gd name="connsiteX23" fmla="*/ 6992874 w 10515600"/>
                      <a:gd name="connsiteY23" fmla="*/ 27432 h 27432"/>
                      <a:gd name="connsiteX24" fmla="*/ 6440805 w 10515600"/>
                      <a:gd name="connsiteY24" fmla="*/ 27432 h 27432"/>
                      <a:gd name="connsiteX25" fmla="*/ 5888736 w 10515600"/>
                      <a:gd name="connsiteY25" fmla="*/ 27432 h 27432"/>
                      <a:gd name="connsiteX26" fmla="*/ 5336667 w 10515600"/>
                      <a:gd name="connsiteY26" fmla="*/ 27432 h 27432"/>
                      <a:gd name="connsiteX27" fmla="*/ 4574286 w 10515600"/>
                      <a:gd name="connsiteY27" fmla="*/ 27432 h 27432"/>
                      <a:gd name="connsiteX28" fmla="*/ 3917061 w 10515600"/>
                      <a:gd name="connsiteY28" fmla="*/ 27432 h 27432"/>
                      <a:gd name="connsiteX29" fmla="*/ 3575304 w 10515600"/>
                      <a:gd name="connsiteY29" fmla="*/ 27432 h 27432"/>
                      <a:gd name="connsiteX30" fmla="*/ 3023235 w 10515600"/>
                      <a:gd name="connsiteY30" fmla="*/ 27432 h 27432"/>
                      <a:gd name="connsiteX31" fmla="*/ 2260854 w 10515600"/>
                      <a:gd name="connsiteY31" fmla="*/ 27432 h 27432"/>
                      <a:gd name="connsiteX32" fmla="*/ 1813941 w 10515600"/>
                      <a:gd name="connsiteY32" fmla="*/ 27432 h 27432"/>
                      <a:gd name="connsiteX33" fmla="*/ 946404 w 10515600"/>
                      <a:gd name="connsiteY33" fmla="*/ 27432 h 27432"/>
                      <a:gd name="connsiteX34" fmla="*/ 0 w 10515600"/>
                      <a:gd name="connsiteY34" fmla="*/ 27432 h 27432"/>
                      <a:gd name="connsiteX35" fmla="*/ 0 w 10515600"/>
                      <a:gd name="connsiteY35" fmla="*/ 0 h 27432"/>
                      <a:gd name="connsiteX0" fmla="*/ 0 w 10515600"/>
                      <a:gd name="connsiteY0" fmla="*/ 0 h 27432"/>
                      <a:gd name="connsiteX1" fmla="*/ 552069 w 10515600"/>
                      <a:gd name="connsiteY1" fmla="*/ 0 h 27432"/>
                      <a:gd name="connsiteX2" fmla="*/ 893826 w 10515600"/>
                      <a:gd name="connsiteY2" fmla="*/ 0 h 27432"/>
                      <a:gd name="connsiteX3" fmla="*/ 1761363 w 10515600"/>
                      <a:gd name="connsiteY3" fmla="*/ 0 h 27432"/>
                      <a:gd name="connsiteX4" fmla="*/ 2313432 w 10515600"/>
                      <a:gd name="connsiteY4" fmla="*/ 0 h 27432"/>
                      <a:gd name="connsiteX5" fmla="*/ 2865501 w 10515600"/>
                      <a:gd name="connsiteY5" fmla="*/ 0 h 27432"/>
                      <a:gd name="connsiteX6" fmla="*/ 3733038 w 10515600"/>
                      <a:gd name="connsiteY6" fmla="*/ 0 h 27432"/>
                      <a:gd name="connsiteX7" fmla="*/ 4179951 w 10515600"/>
                      <a:gd name="connsiteY7" fmla="*/ 0 h 27432"/>
                      <a:gd name="connsiteX8" fmla="*/ 5047488 w 10515600"/>
                      <a:gd name="connsiteY8" fmla="*/ 0 h 27432"/>
                      <a:gd name="connsiteX9" fmla="*/ 5915025 w 10515600"/>
                      <a:gd name="connsiteY9" fmla="*/ 0 h 27432"/>
                      <a:gd name="connsiteX10" fmla="*/ 6572250 w 10515600"/>
                      <a:gd name="connsiteY10" fmla="*/ 0 h 27432"/>
                      <a:gd name="connsiteX11" fmla="*/ 7439787 w 10515600"/>
                      <a:gd name="connsiteY11" fmla="*/ 0 h 27432"/>
                      <a:gd name="connsiteX12" fmla="*/ 7991856 w 10515600"/>
                      <a:gd name="connsiteY12" fmla="*/ 0 h 27432"/>
                      <a:gd name="connsiteX13" fmla="*/ 8543925 w 10515600"/>
                      <a:gd name="connsiteY13" fmla="*/ 0 h 27432"/>
                      <a:gd name="connsiteX14" fmla="*/ 9306306 w 10515600"/>
                      <a:gd name="connsiteY14" fmla="*/ 0 h 27432"/>
                      <a:gd name="connsiteX15" fmla="*/ 9858375 w 10515600"/>
                      <a:gd name="connsiteY15" fmla="*/ 0 h 27432"/>
                      <a:gd name="connsiteX16" fmla="*/ 10515600 w 10515600"/>
                      <a:gd name="connsiteY16" fmla="*/ 0 h 27432"/>
                      <a:gd name="connsiteX17" fmla="*/ 10515600 w 10515600"/>
                      <a:gd name="connsiteY17" fmla="*/ 27432 h 27432"/>
                      <a:gd name="connsiteX18" fmla="*/ 9753219 w 10515600"/>
                      <a:gd name="connsiteY18" fmla="*/ 27432 h 27432"/>
                      <a:gd name="connsiteX19" fmla="*/ 9411462 w 10515600"/>
                      <a:gd name="connsiteY19" fmla="*/ 27432 h 27432"/>
                      <a:gd name="connsiteX20" fmla="*/ 8964549 w 10515600"/>
                      <a:gd name="connsiteY20" fmla="*/ 27432 h 27432"/>
                      <a:gd name="connsiteX21" fmla="*/ 8097012 w 10515600"/>
                      <a:gd name="connsiteY21" fmla="*/ 27432 h 27432"/>
                      <a:gd name="connsiteX22" fmla="*/ 7439787 w 10515600"/>
                      <a:gd name="connsiteY22" fmla="*/ 27432 h 27432"/>
                      <a:gd name="connsiteX23" fmla="*/ 6992874 w 10515600"/>
                      <a:gd name="connsiteY23" fmla="*/ 27432 h 27432"/>
                      <a:gd name="connsiteX24" fmla="*/ 6335649 w 10515600"/>
                      <a:gd name="connsiteY24" fmla="*/ 27432 h 27432"/>
                      <a:gd name="connsiteX25" fmla="*/ 5993892 w 10515600"/>
                      <a:gd name="connsiteY25" fmla="*/ 27432 h 27432"/>
                      <a:gd name="connsiteX26" fmla="*/ 5652135 w 10515600"/>
                      <a:gd name="connsiteY26" fmla="*/ 27432 h 27432"/>
                      <a:gd name="connsiteX27" fmla="*/ 4994910 w 10515600"/>
                      <a:gd name="connsiteY27" fmla="*/ 27432 h 27432"/>
                      <a:gd name="connsiteX28" fmla="*/ 4547997 w 10515600"/>
                      <a:gd name="connsiteY28" fmla="*/ 27432 h 27432"/>
                      <a:gd name="connsiteX29" fmla="*/ 3785616 w 10515600"/>
                      <a:gd name="connsiteY29" fmla="*/ 27432 h 27432"/>
                      <a:gd name="connsiteX30" fmla="*/ 3338703 w 10515600"/>
                      <a:gd name="connsiteY30" fmla="*/ 27432 h 27432"/>
                      <a:gd name="connsiteX31" fmla="*/ 2576322 w 10515600"/>
                      <a:gd name="connsiteY31" fmla="*/ 27432 h 27432"/>
                      <a:gd name="connsiteX32" fmla="*/ 2234565 w 10515600"/>
                      <a:gd name="connsiteY32" fmla="*/ 27432 h 27432"/>
                      <a:gd name="connsiteX33" fmla="*/ 1472184 w 10515600"/>
                      <a:gd name="connsiteY33" fmla="*/ 27432 h 27432"/>
                      <a:gd name="connsiteX34" fmla="*/ 1025271 w 10515600"/>
                      <a:gd name="connsiteY34" fmla="*/ 27432 h 27432"/>
                      <a:gd name="connsiteX35" fmla="*/ 683514 w 10515600"/>
                      <a:gd name="connsiteY35" fmla="*/ 27432 h 27432"/>
                      <a:gd name="connsiteX36" fmla="*/ 0 w 10515600"/>
                      <a:gd name="connsiteY36" fmla="*/ 27432 h 27432"/>
                      <a:gd name="connsiteX37" fmla="*/ 0 w 10515600"/>
                      <a:gd name="connsiteY37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10515600" h="27432" fill="none" extrusionOk="0">
                        <a:moveTo>
                          <a:pt x="0" y="0"/>
                        </a:moveTo>
                        <a:cubicBezTo>
                          <a:pt x="114220" y="-11799"/>
                          <a:pt x="253320" y="-2888"/>
                          <a:pt x="446913" y="0"/>
                        </a:cubicBezTo>
                        <a:cubicBezTo>
                          <a:pt x="615827" y="-21012"/>
                          <a:pt x="846224" y="-12266"/>
                          <a:pt x="1104138" y="0"/>
                        </a:cubicBezTo>
                        <a:cubicBezTo>
                          <a:pt x="1374612" y="16601"/>
                          <a:pt x="1509930" y="3724"/>
                          <a:pt x="1866519" y="0"/>
                        </a:cubicBezTo>
                        <a:cubicBezTo>
                          <a:pt x="2227267" y="2494"/>
                          <a:pt x="2042751" y="-24730"/>
                          <a:pt x="2208276" y="0"/>
                        </a:cubicBezTo>
                        <a:cubicBezTo>
                          <a:pt x="2372908" y="-13784"/>
                          <a:pt x="2420213" y="7637"/>
                          <a:pt x="2550033" y="0"/>
                        </a:cubicBezTo>
                        <a:cubicBezTo>
                          <a:pt x="2633097" y="-6177"/>
                          <a:pt x="3105540" y="-7670"/>
                          <a:pt x="3417570" y="0"/>
                        </a:cubicBezTo>
                        <a:cubicBezTo>
                          <a:pt x="3755375" y="-18299"/>
                          <a:pt x="3947749" y="-8694"/>
                          <a:pt x="4074795" y="0"/>
                        </a:cubicBezTo>
                        <a:cubicBezTo>
                          <a:pt x="4234022" y="4410"/>
                          <a:pt x="4279660" y="4133"/>
                          <a:pt x="4416552" y="0"/>
                        </a:cubicBezTo>
                        <a:cubicBezTo>
                          <a:pt x="4547663" y="25078"/>
                          <a:pt x="4910883" y="20799"/>
                          <a:pt x="5073777" y="0"/>
                        </a:cubicBezTo>
                        <a:cubicBezTo>
                          <a:pt x="5256291" y="-6299"/>
                          <a:pt x="5533878" y="54096"/>
                          <a:pt x="5941314" y="0"/>
                        </a:cubicBezTo>
                        <a:cubicBezTo>
                          <a:pt x="6258222" y="-27909"/>
                          <a:pt x="6313336" y="-10134"/>
                          <a:pt x="6493383" y="0"/>
                        </a:cubicBezTo>
                        <a:cubicBezTo>
                          <a:pt x="6660373" y="1682"/>
                          <a:pt x="6901167" y="-1313"/>
                          <a:pt x="7045452" y="0"/>
                        </a:cubicBezTo>
                        <a:cubicBezTo>
                          <a:pt x="7149988" y="-12597"/>
                          <a:pt x="7490775" y="18530"/>
                          <a:pt x="7702677" y="0"/>
                        </a:cubicBezTo>
                        <a:cubicBezTo>
                          <a:pt x="7894246" y="-20534"/>
                          <a:pt x="8277724" y="-27276"/>
                          <a:pt x="8465058" y="0"/>
                        </a:cubicBezTo>
                        <a:cubicBezTo>
                          <a:pt x="8623687" y="22627"/>
                          <a:pt x="8928517" y="-4532"/>
                          <a:pt x="9227439" y="0"/>
                        </a:cubicBezTo>
                        <a:cubicBezTo>
                          <a:pt x="9509716" y="21062"/>
                          <a:pt x="10093803" y="11302"/>
                          <a:pt x="10515600" y="0"/>
                        </a:cubicBezTo>
                        <a:cubicBezTo>
                          <a:pt x="10515392" y="12419"/>
                          <a:pt x="10515697" y="14813"/>
                          <a:pt x="10515600" y="27432"/>
                        </a:cubicBezTo>
                        <a:cubicBezTo>
                          <a:pt x="10319767" y="11138"/>
                          <a:pt x="10222813" y="8928"/>
                          <a:pt x="10068687" y="27432"/>
                        </a:cubicBezTo>
                        <a:cubicBezTo>
                          <a:pt x="9947127" y="-40172"/>
                          <a:pt x="9520235" y="-3991"/>
                          <a:pt x="9201150" y="27432"/>
                        </a:cubicBezTo>
                        <a:cubicBezTo>
                          <a:pt x="8892666" y="48820"/>
                          <a:pt x="8867415" y="2195"/>
                          <a:pt x="8543925" y="27432"/>
                        </a:cubicBezTo>
                        <a:cubicBezTo>
                          <a:pt x="8223384" y="61927"/>
                          <a:pt x="8295543" y="30550"/>
                          <a:pt x="8202168" y="27432"/>
                        </a:cubicBezTo>
                        <a:cubicBezTo>
                          <a:pt x="8142306" y="19196"/>
                          <a:pt x="7792719" y="-46840"/>
                          <a:pt x="7544943" y="27432"/>
                        </a:cubicBezTo>
                        <a:cubicBezTo>
                          <a:pt x="7289053" y="48650"/>
                          <a:pt x="7112059" y="46641"/>
                          <a:pt x="6992874" y="27432"/>
                        </a:cubicBezTo>
                        <a:cubicBezTo>
                          <a:pt x="6865428" y="42971"/>
                          <a:pt x="6698878" y="-2571"/>
                          <a:pt x="6440805" y="27432"/>
                        </a:cubicBezTo>
                        <a:cubicBezTo>
                          <a:pt x="6213948" y="43874"/>
                          <a:pt x="6037998" y="39869"/>
                          <a:pt x="5888736" y="27432"/>
                        </a:cubicBezTo>
                        <a:cubicBezTo>
                          <a:pt x="5755073" y="11669"/>
                          <a:pt x="5591719" y="37904"/>
                          <a:pt x="5336667" y="27432"/>
                        </a:cubicBezTo>
                        <a:cubicBezTo>
                          <a:pt x="5107192" y="12743"/>
                          <a:pt x="4839850" y="71465"/>
                          <a:pt x="4574286" y="27432"/>
                        </a:cubicBezTo>
                        <a:cubicBezTo>
                          <a:pt x="4268723" y="-2915"/>
                          <a:pt x="4132707" y="26264"/>
                          <a:pt x="3917061" y="27432"/>
                        </a:cubicBezTo>
                        <a:cubicBezTo>
                          <a:pt x="3707491" y="19059"/>
                          <a:pt x="3662625" y="36218"/>
                          <a:pt x="3575304" y="27432"/>
                        </a:cubicBezTo>
                        <a:cubicBezTo>
                          <a:pt x="3501577" y="31368"/>
                          <a:pt x="3216551" y="45184"/>
                          <a:pt x="3023235" y="27432"/>
                        </a:cubicBezTo>
                        <a:cubicBezTo>
                          <a:pt x="2898318" y="-29018"/>
                          <a:pt x="2612573" y="-459"/>
                          <a:pt x="2260854" y="27432"/>
                        </a:cubicBezTo>
                        <a:cubicBezTo>
                          <a:pt x="1929006" y="21046"/>
                          <a:pt x="1999174" y="13544"/>
                          <a:pt x="1813941" y="27432"/>
                        </a:cubicBezTo>
                        <a:cubicBezTo>
                          <a:pt x="1678211" y="55700"/>
                          <a:pt x="1194438" y="8214"/>
                          <a:pt x="946404" y="27432"/>
                        </a:cubicBezTo>
                        <a:cubicBezTo>
                          <a:pt x="698983" y="-8173"/>
                          <a:pt x="408470" y="56200"/>
                          <a:pt x="0" y="27432"/>
                        </a:cubicBezTo>
                        <a:cubicBezTo>
                          <a:pt x="-347" y="15155"/>
                          <a:pt x="623" y="6531"/>
                          <a:pt x="0" y="0"/>
                        </a:cubicBezTo>
                        <a:close/>
                      </a:path>
                      <a:path w="10515600" h="27432" stroke="0" extrusionOk="0">
                        <a:moveTo>
                          <a:pt x="0" y="0"/>
                        </a:moveTo>
                        <a:cubicBezTo>
                          <a:pt x="211919" y="-2016"/>
                          <a:pt x="316177" y="40510"/>
                          <a:pt x="552069" y="0"/>
                        </a:cubicBezTo>
                        <a:cubicBezTo>
                          <a:pt x="772542" y="-20900"/>
                          <a:pt x="764083" y="-14675"/>
                          <a:pt x="893826" y="0"/>
                        </a:cubicBezTo>
                        <a:cubicBezTo>
                          <a:pt x="1063397" y="30592"/>
                          <a:pt x="1474950" y="6046"/>
                          <a:pt x="1761363" y="0"/>
                        </a:cubicBezTo>
                        <a:cubicBezTo>
                          <a:pt x="2080097" y="18653"/>
                          <a:pt x="2113941" y="5885"/>
                          <a:pt x="2313432" y="0"/>
                        </a:cubicBezTo>
                        <a:cubicBezTo>
                          <a:pt x="2499441" y="-14740"/>
                          <a:pt x="2735086" y="-31325"/>
                          <a:pt x="2865501" y="0"/>
                        </a:cubicBezTo>
                        <a:cubicBezTo>
                          <a:pt x="2981992" y="57856"/>
                          <a:pt x="3381601" y="38492"/>
                          <a:pt x="3733038" y="0"/>
                        </a:cubicBezTo>
                        <a:cubicBezTo>
                          <a:pt x="4123625" y="-20112"/>
                          <a:pt x="4011408" y="-7378"/>
                          <a:pt x="4179951" y="0"/>
                        </a:cubicBezTo>
                        <a:cubicBezTo>
                          <a:pt x="4401000" y="14701"/>
                          <a:pt x="4699781" y="38888"/>
                          <a:pt x="5047488" y="0"/>
                        </a:cubicBezTo>
                        <a:cubicBezTo>
                          <a:pt x="5344186" y="10403"/>
                          <a:pt x="5695008" y="-11723"/>
                          <a:pt x="5915025" y="0"/>
                        </a:cubicBezTo>
                        <a:cubicBezTo>
                          <a:pt x="6180956" y="11499"/>
                          <a:pt x="6291614" y="5262"/>
                          <a:pt x="6572250" y="0"/>
                        </a:cubicBezTo>
                        <a:cubicBezTo>
                          <a:pt x="6821420" y="4506"/>
                          <a:pt x="7145316" y="38320"/>
                          <a:pt x="7439787" y="0"/>
                        </a:cubicBezTo>
                        <a:cubicBezTo>
                          <a:pt x="7758536" y="11416"/>
                          <a:pt x="7844492" y="-3584"/>
                          <a:pt x="7991856" y="0"/>
                        </a:cubicBezTo>
                        <a:cubicBezTo>
                          <a:pt x="8110442" y="14248"/>
                          <a:pt x="8287603" y="-10798"/>
                          <a:pt x="8543925" y="0"/>
                        </a:cubicBezTo>
                        <a:cubicBezTo>
                          <a:pt x="8755533" y="10158"/>
                          <a:pt x="8980581" y="37273"/>
                          <a:pt x="9306306" y="0"/>
                        </a:cubicBezTo>
                        <a:cubicBezTo>
                          <a:pt x="9626970" y="-58435"/>
                          <a:pt x="9732148" y="-27937"/>
                          <a:pt x="9858375" y="0"/>
                        </a:cubicBezTo>
                        <a:cubicBezTo>
                          <a:pt x="9984726" y="54758"/>
                          <a:pt x="10380988" y="24840"/>
                          <a:pt x="10515600" y="0"/>
                        </a:cubicBezTo>
                        <a:cubicBezTo>
                          <a:pt x="10517149" y="5059"/>
                          <a:pt x="10515730" y="21285"/>
                          <a:pt x="10515600" y="27432"/>
                        </a:cubicBezTo>
                        <a:cubicBezTo>
                          <a:pt x="10313372" y="54818"/>
                          <a:pt x="10082728" y="-9874"/>
                          <a:pt x="9753219" y="27432"/>
                        </a:cubicBezTo>
                        <a:cubicBezTo>
                          <a:pt x="9427270" y="55089"/>
                          <a:pt x="9500787" y="26420"/>
                          <a:pt x="9411462" y="27432"/>
                        </a:cubicBezTo>
                        <a:cubicBezTo>
                          <a:pt x="9357667" y="47373"/>
                          <a:pt x="9193071" y="36348"/>
                          <a:pt x="8964549" y="27432"/>
                        </a:cubicBezTo>
                        <a:cubicBezTo>
                          <a:pt x="8754210" y="31458"/>
                          <a:pt x="8285075" y="62593"/>
                          <a:pt x="8097012" y="27432"/>
                        </a:cubicBezTo>
                        <a:cubicBezTo>
                          <a:pt x="7925273" y="-333"/>
                          <a:pt x="7641837" y="35190"/>
                          <a:pt x="7439787" y="27432"/>
                        </a:cubicBezTo>
                        <a:cubicBezTo>
                          <a:pt x="7281139" y="-5235"/>
                          <a:pt x="7161122" y="11210"/>
                          <a:pt x="6992874" y="27432"/>
                        </a:cubicBezTo>
                        <a:cubicBezTo>
                          <a:pt x="6869980" y="6304"/>
                          <a:pt x="6540193" y="99457"/>
                          <a:pt x="6335649" y="27432"/>
                        </a:cubicBezTo>
                        <a:cubicBezTo>
                          <a:pt x="6139123" y="3107"/>
                          <a:pt x="6101935" y="4355"/>
                          <a:pt x="5993892" y="27432"/>
                        </a:cubicBezTo>
                        <a:cubicBezTo>
                          <a:pt x="5888734" y="39412"/>
                          <a:pt x="5782533" y="16690"/>
                          <a:pt x="5652135" y="27432"/>
                        </a:cubicBezTo>
                        <a:cubicBezTo>
                          <a:pt x="5552209" y="21179"/>
                          <a:pt x="5187921" y="-24893"/>
                          <a:pt x="4994910" y="27432"/>
                        </a:cubicBezTo>
                        <a:cubicBezTo>
                          <a:pt x="4806885" y="62128"/>
                          <a:pt x="4648815" y="19479"/>
                          <a:pt x="4547997" y="27432"/>
                        </a:cubicBezTo>
                        <a:cubicBezTo>
                          <a:pt x="4428810" y="-12231"/>
                          <a:pt x="4164014" y="51840"/>
                          <a:pt x="3785616" y="27432"/>
                        </a:cubicBezTo>
                        <a:cubicBezTo>
                          <a:pt x="3411566" y="27981"/>
                          <a:pt x="3543001" y="53158"/>
                          <a:pt x="3338703" y="27432"/>
                        </a:cubicBezTo>
                        <a:cubicBezTo>
                          <a:pt x="3117151" y="22689"/>
                          <a:pt x="2783844" y="6169"/>
                          <a:pt x="2576322" y="27432"/>
                        </a:cubicBezTo>
                        <a:cubicBezTo>
                          <a:pt x="2369652" y="9611"/>
                          <a:pt x="2343135" y="16259"/>
                          <a:pt x="2234565" y="27432"/>
                        </a:cubicBezTo>
                        <a:cubicBezTo>
                          <a:pt x="2129772" y="62248"/>
                          <a:pt x="1826785" y="33844"/>
                          <a:pt x="1472184" y="27432"/>
                        </a:cubicBezTo>
                        <a:cubicBezTo>
                          <a:pt x="1166194" y="-2568"/>
                          <a:pt x="1206587" y="37567"/>
                          <a:pt x="1025271" y="27432"/>
                        </a:cubicBezTo>
                        <a:cubicBezTo>
                          <a:pt x="846595" y="17106"/>
                          <a:pt x="846808" y="18044"/>
                          <a:pt x="683514" y="27432"/>
                        </a:cubicBezTo>
                        <a:cubicBezTo>
                          <a:pt x="484621" y="38100"/>
                          <a:pt x="301760" y="33961"/>
                          <a:pt x="0" y="27432"/>
                        </a:cubicBezTo>
                        <a:cubicBezTo>
                          <a:pt x="1" y="19656"/>
                          <a:pt x="-1119" y="10874"/>
                          <a:pt x="0" y="0"/>
                        </a:cubicBezTo>
                        <a:close/>
                      </a:path>
                      <a:path w="10515600" h="27432" fill="none" stroke="0" extrusionOk="0">
                        <a:moveTo>
                          <a:pt x="0" y="0"/>
                        </a:moveTo>
                        <a:cubicBezTo>
                          <a:pt x="103862" y="-24108"/>
                          <a:pt x="222532" y="3855"/>
                          <a:pt x="446913" y="0"/>
                        </a:cubicBezTo>
                        <a:cubicBezTo>
                          <a:pt x="686273" y="17152"/>
                          <a:pt x="811890" y="-6128"/>
                          <a:pt x="1104138" y="0"/>
                        </a:cubicBezTo>
                        <a:cubicBezTo>
                          <a:pt x="1346730" y="26724"/>
                          <a:pt x="1494649" y="6099"/>
                          <a:pt x="1866519" y="0"/>
                        </a:cubicBezTo>
                        <a:cubicBezTo>
                          <a:pt x="2220423" y="-10605"/>
                          <a:pt x="2054599" y="17153"/>
                          <a:pt x="2208276" y="0"/>
                        </a:cubicBezTo>
                        <a:cubicBezTo>
                          <a:pt x="2384643" y="-10590"/>
                          <a:pt x="2420675" y="7371"/>
                          <a:pt x="2550033" y="0"/>
                        </a:cubicBezTo>
                        <a:cubicBezTo>
                          <a:pt x="2644786" y="-15374"/>
                          <a:pt x="3082537" y="18532"/>
                          <a:pt x="3417570" y="0"/>
                        </a:cubicBezTo>
                        <a:cubicBezTo>
                          <a:pt x="3733868" y="-33542"/>
                          <a:pt x="3909189" y="3289"/>
                          <a:pt x="4074795" y="0"/>
                        </a:cubicBezTo>
                        <a:cubicBezTo>
                          <a:pt x="4237749" y="8583"/>
                          <a:pt x="4286465" y="7395"/>
                          <a:pt x="4416552" y="0"/>
                        </a:cubicBezTo>
                        <a:cubicBezTo>
                          <a:pt x="4546370" y="-6871"/>
                          <a:pt x="4918723" y="28447"/>
                          <a:pt x="5073777" y="0"/>
                        </a:cubicBezTo>
                        <a:cubicBezTo>
                          <a:pt x="5237362" y="-17739"/>
                          <a:pt x="5618791" y="101647"/>
                          <a:pt x="5941314" y="0"/>
                        </a:cubicBezTo>
                        <a:cubicBezTo>
                          <a:pt x="6272758" y="-28812"/>
                          <a:pt x="6315148" y="4960"/>
                          <a:pt x="6493383" y="0"/>
                        </a:cubicBezTo>
                        <a:cubicBezTo>
                          <a:pt x="6694884" y="-22079"/>
                          <a:pt x="6904202" y="-29222"/>
                          <a:pt x="7045452" y="0"/>
                        </a:cubicBezTo>
                        <a:cubicBezTo>
                          <a:pt x="7147460" y="27824"/>
                          <a:pt x="7460058" y="4894"/>
                          <a:pt x="7702677" y="0"/>
                        </a:cubicBezTo>
                        <a:cubicBezTo>
                          <a:pt x="7905036" y="-18959"/>
                          <a:pt x="8288750" y="-49276"/>
                          <a:pt x="8465058" y="0"/>
                        </a:cubicBezTo>
                        <a:cubicBezTo>
                          <a:pt x="8637036" y="-66"/>
                          <a:pt x="8888223" y="27233"/>
                          <a:pt x="9227439" y="0"/>
                        </a:cubicBezTo>
                        <a:cubicBezTo>
                          <a:pt x="9512691" y="21558"/>
                          <a:pt x="10136345" y="5493"/>
                          <a:pt x="10515600" y="0"/>
                        </a:cubicBezTo>
                        <a:cubicBezTo>
                          <a:pt x="10515781" y="12508"/>
                          <a:pt x="10516008" y="14417"/>
                          <a:pt x="10515600" y="27432"/>
                        </a:cubicBezTo>
                        <a:cubicBezTo>
                          <a:pt x="10336692" y="26322"/>
                          <a:pt x="10197794" y="32437"/>
                          <a:pt x="10068687" y="27432"/>
                        </a:cubicBezTo>
                        <a:cubicBezTo>
                          <a:pt x="9947986" y="91680"/>
                          <a:pt x="9445805" y="39249"/>
                          <a:pt x="9201150" y="27432"/>
                        </a:cubicBezTo>
                        <a:cubicBezTo>
                          <a:pt x="8891012" y="44089"/>
                          <a:pt x="8858828" y="2736"/>
                          <a:pt x="8543925" y="27432"/>
                        </a:cubicBezTo>
                        <a:cubicBezTo>
                          <a:pt x="8223267" y="53165"/>
                          <a:pt x="8283304" y="52518"/>
                          <a:pt x="8202168" y="27432"/>
                        </a:cubicBezTo>
                        <a:cubicBezTo>
                          <a:pt x="8093778" y="62163"/>
                          <a:pt x="7766541" y="-33827"/>
                          <a:pt x="7544943" y="27432"/>
                        </a:cubicBezTo>
                        <a:cubicBezTo>
                          <a:pt x="7314863" y="55129"/>
                          <a:pt x="7107264" y="25244"/>
                          <a:pt x="6992874" y="27432"/>
                        </a:cubicBezTo>
                        <a:cubicBezTo>
                          <a:pt x="6884782" y="17566"/>
                          <a:pt x="6638381" y="14651"/>
                          <a:pt x="6440805" y="27432"/>
                        </a:cubicBezTo>
                        <a:cubicBezTo>
                          <a:pt x="6208169" y="60979"/>
                          <a:pt x="6026010" y="30610"/>
                          <a:pt x="5888736" y="27432"/>
                        </a:cubicBezTo>
                        <a:cubicBezTo>
                          <a:pt x="5762198" y="10473"/>
                          <a:pt x="5584977" y="25540"/>
                          <a:pt x="5336667" y="27432"/>
                        </a:cubicBezTo>
                        <a:cubicBezTo>
                          <a:pt x="5092600" y="8870"/>
                          <a:pt x="4849659" y="29959"/>
                          <a:pt x="4574286" y="27432"/>
                        </a:cubicBezTo>
                        <a:cubicBezTo>
                          <a:pt x="4271362" y="35230"/>
                          <a:pt x="4129109" y="33967"/>
                          <a:pt x="3917061" y="27432"/>
                        </a:cubicBezTo>
                        <a:cubicBezTo>
                          <a:pt x="3716743" y="26392"/>
                          <a:pt x="3654523" y="50446"/>
                          <a:pt x="3575304" y="27432"/>
                        </a:cubicBezTo>
                        <a:cubicBezTo>
                          <a:pt x="3521930" y="22984"/>
                          <a:pt x="3174876" y="12123"/>
                          <a:pt x="3023235" y="27432"/>
                        </a:cubicBezTo>
                        <a:cubicBezTo>
                          <a:pt x="2896812" y="10128"/>
                          <a:pt x="2623520" y="63192"/>
                          <a:pt x="2260854" y="27432"/>
                        </a:cubicBezTo>
                        <a:cubicBezTo>
                          <a:pt x="1927032" y="21370"/>
                          <a:pt x="1997337" y="17315"/>
                          <a:pt x="1813941" y="27432"/>
                        </a:cubicBezTo>
                        <a:cubicBezTo>
                          <a:pt x="1663537" y="71145"/>
                          <a:pt x="1153132" y="3151"/>
                          <a:pt x="946404" y="27432"/>
                        </a:cubicBezTo>
                        <a:cubicBezTo>
                          <a:pt x="678295" y="32471"/>
                          <a:pt x="444357" y="37120"/>
                          <a:pt x="0" y="27432"/>
                        </a:cubicBezTo>
                        <a:cubicBezTo>
                          <a:pt x="915" y="14581"/>
                          <a:pt x="-225" y="55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58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43589"/>
                      <a:gd name="connsiteY0" fmla="*/ 0 h 27432"/>
                      <a:gd name="connsiteX1" fmla="*/ 563791 w 4243589"/>
                      <a:gd name="connsiteY1" fmla="*/ 0 h 27432"/>
                      <a:gd name="connsiteX2" fmla="*/ 1042710 w 4243589"/>
                      <a:gd name="connsiteY2" fmla="*/ 0 h 27432"/>
                      <a:gd name="connsiteX3" fmla="*/ 1564066 w 4243589"/>
                      <a:gd name="connsiteY3" fmla="*/ 0 h 27432"/>
                      <a:gd name="connsiteX4" fmla="*/ 2212729 w 4243589"/>
                      <a:gd name="connsiteY4" fmla="*/ 0 h 27432"/>
                      <a:gd name="connsiteX5" fmla="*/ 2776520 w 4243589"/>
                      <a:gd name="connsiteY5" fmla="*/ 0 h 27432"/>
                      <a:gd name="connsiteX6" fmla="*/ 3297875 w 4243589"/>
                      <a:gd name="connsiteY6" fmla="*/ 0 h 27432"/>
                      <a:gd name="connsiteX7" fmla="*/ 4243589 w 4243589"/>
                      <a:gd name="connsiteY7" fmla="*/ 0 h 27432"/>
                      <a:gd name="connsiteX8" fmla="*/ 4243589 w 4243589"/>
                      <a:gd name="connsiteY8" fmla="*/ 27432 h 27432"/>
                      <a:gd name="connsiteX9" fmla="*/ 3637362 w 4243589"/>
                      <a:gd name="connsiteY9" fmla="*/ 27432 h 27432"/>
                      <a:gd name="connsiteX10" fmla="*/ 3116007 w 4243589"/>
                      <a:gd name="connsiteY10" fmla="*/ 27432 h 27432"/>
                      <a:gd name="connsiteX11" fmla="*/ 2424908 w 4243589"/>
                      <a:gd name="connsiteY11" fmla="*/ 27432 h 27432"/>
                      <a:gd name="connsiteX12" fmla="*/ 1861117 w 4243589"/>
                      <a:gd name="connsiteY12" fmla="*/ 27432 h 27432"/>
                      <a:gd name="connsiteX13" fmla="*/ 1382198 w 4243589"/>
                      <a:gd name="connsiteY13" fmla="*/ 27432 h 27432"/>
                      <a:gd name="connsiteX14" fmla="*/ 733535 w 4243589"/>
                      <a:gd name="connsiteY14" fmla="*/ 27432 h 27432"/>
                      <a:gd name="connsiteX15" fmla="*/ 0 w 4243589"/>
                      <a:gd name="connsiteY15" fmla="*/ 27432 h 27432"/>
                      <a:gd name="connsiteX16" fmla="*/ 0 w 4243589"/>
                      <a:gd name="connsiteY16" fmla="*/ 0 h 27432"/>
                      <a:gd name="connsiteX0" fmla="*/ 0 w 4243589"/>
                      <a:gd name="connsiteY0" fmla="*/ 0 h 27432"/>
                      <a:gd name="connsiteX1" fmla="*/ 563791 w 4243589"/>
                      <a:gd name="connsiteY1" fmla="*/ 0 h 27432"/>
                      <a:gd name="connsiteX2" fmla="*/ 1042710 w 4243589"/>
                      <a:gd name="connsiteY2" fmla="*/ 0 h 27432"/>
                      <a:gd name="connsiteX3" fmla="*/ 1733809 w 4243589"/>
                      <a:gd name="connsiteY3" fmla="*/ 0 h 27432"/>
                      <a:gd name="connsiteX4" fmla="*/ 2297600 w 4243589"/>
                      <a:gd name="connsiteY4" fmla="*/ 0 h 27432"/>
                      <a:gd name="connsiteX5" fmla="*/ 2861391 w 4243589"/>
                      <a:gd name="connsiteY5" fmla="*/ 0 h 27432"/>
                      <a:gd name="connsiteX6" fmla="*/ 3552490 w 4243589"/>
                      <a:gd name="connsiteY6" fmla="*/ 0 h 27432"/>
                      <a:gd name="connsiteX7" fmla="*/ 4243589 w 4243589"/>
                      <a:gd name="connsiteY7" fmla="*/ 0 h 27432"/>
                      <a:gd name="connsiteX8" fmla="*/ 4243589 w 4243589"/>
                      <a:gd name="connsiteY8" fmla="*/ 27432 h 27432"/>
                      <a:gd name="connsiteX9" fmla="*/ 3722234 w 4243589"/>
                      <a:gd name="connsiteY9" fmla="*/ 27432 h 27432"/>
                      <a:gd name="connsiteX10" fmla="*/ 3116007 w 4243589"/>
                      <a:gd name="connsiteY10" fmla="*/ 27432 h 27432"/>
                      <a:gd name="connsiteX11" fmla="*/ 2509780 w 4243589"/>
                      <a:gd name="connsiteY11" fmla="*/ 27432 h 27432"/>
                      <a:gd name="connsiteX12" fmla="*/ 1945989 w 4243589"/>
                      <a:gd name="connsiteY12" fmla="*/ 27432 h 27432"/>
                      <a:gd name="connsiteX13" fmla="*/ 1254890 w 4243589"/>
                      <a:gd name="connsiteY13" fmla="*/ 27432 h 27432"/>
                      <a:gd name="connsiteX14" fmla="*/ 563791 w 4243589"/>
                      <a:gd name="connsiteY14" fmla="*/ 27432 h 27432"/>
                      <a:gd name="connsiteX15" fmla="*/ 0 w 4243589"/>
                      <a:gd name="connsiteY15" fmla="*/ 27432 h 27432"/>
                      <a:gd name="connsiteX16" fmla="*/ 0 w 4243589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43589" h="27432" fill="none" extrusionOk="0">
                        <a:moveTo>
                          <a:pt x="0" y="0"/>
                        </a:moveTo>
                        <a:cubicBezTo>
                          <a:pt x="155810" y="20981"/>
                          <a:pt x="398886" y="-17697"/>
                          <a:pt x="563791" y="0"/>
                        </a:cubicBezTo>
                        <a:cubicBezTo>
                          <a:pt x="733057" y="30669"/>
                          <a:pt x="892815" y="-4840"/>
                          <a:pt x="1042710" y="0"/>
                        </a:cubicBezTo>
                        <a:cubicBezTo>
                          <a:pt x="1191420" y="28610"/>
                          <a:pt x="1323570" y="-3741"/>
                          <a:pt x="1564066" y="0"/>
                        </a:cubicBezTo>
                        <a:cubicBezTo>
                          <a:pt x="1774096" y="5222"/>
                          <a:pt x="1901043" y="24509"/>
                          <a:pt x="2212729" y="0"/>
                        </a:cubicBezTo>
                        <a:cubicBezTo>
                          <a:pt x="2513476" y="-25034"/>
                          <a:pt x="2514785" y="-26717"/>
                          <a:pt x="2776520" y="0"/>
                        </a:cubicBezTo>
                        <a:cubicBezTo>
                          <a:pt x="3028238" y="46961"/>
                          <a:pt x="3165558" y="584"/>
                          <a:pt x="3297875" y="0"/>
                        </a:cubicBezTo>
                        <a:cubicBezTo>
                          <a:pt x="3442261" y="-10195"/>
                          <a:pt x="4011204" y="-62373"/>
                          <a:pt x="4243589" y="0"/>
                        </a:cubicBezTo>
                        <a:cubicBezTo>
                          <a:pt x="4242777" y="8405"/>
                          <a:pt x="4242001" y="21756"/>
                          <a:pt x="4243589" y="27432"/>
                        </a:cubicBezTo>
                        <a:cubicBezTo>
                          <a:pt x="4109466" y="17148"/>
                          <a:pt x="3915081" y="-29826"/>
                          <a:pt x="3637362" y="27432"/>
                        </a:cubicBezTo>
                        <a:cubicBezTo>
                          <a:pt x="3354304" y="38168"/>
                          <a:pt x="3259898" y="26347"/>
                          <a:pt x="3116007" y="27432"/>
                        </a:cubicBezTo>
                        <a:cubicBezTo>
                          <a:pt x="2949637" y="8343"/>
                          <a:pt x="2625555" y="32779"/>
                          <a:pt x="2424908" y="27432"/>
                        </a:cubicBezTo>
                        <a:cubicBezTo>
                          <a:pt x="2203818" y="31297"/>
                          <a:pt x="2094998" y="23473"/>
                          <a:pt x="1861117" y="27432"/>
                        </a:cubicBezTo>
                        <a:cubicBezTo>
                          <a:pt x="1647658" y="46853"/>
                          <a:pt x="1499035" y="21042"/>
                          <a:pt x="1382198" y="27432"/>
                        </a:cubicBezTo>
                        <a:cubicBezTo>
                          <a:pt x="1297441" y="56771"/>
                          <a:pt x="1036114" y="7091"/>
                          <a:pt x="733535" y="27432"/>
                        </a:cubicBezTo>
                        <a:cubicBezTo>
                          <a:pt x="433191" y="17735"/>
                          <a:pt x="355887" y="5944"/>
                          <a:pt x="0" y="27432"/>
                        </a:cubicBezTo>
                        <a:cubicBezTo>
                          <a:pt x="-476" y="15539"/>
                          <a:pt x="-411" y="9181"/>
                          <a:pt x="0" y="0"/>
                        </a:cubicBezTo>
                        <a:close/>
                      </a:path>
                      <a:path w="4243589" h="27432" stroke="0" extrusionOk="0">
                        <a:moveTo>
                          <a:pt x="0" y="0"/>
                        </a:moveTo>
                        <a:cubicBezTo>
                          <a:pt x="151143" y="39936"/>
                          <a:pt x="304017" y="-10420"/>
                          <a:pt x="563791" y="0"/>
                        </a:cubicBezTo>
                        <a:cubicBezTo>
                          <a:pt x="813249" y="539"/>
                          <a:pt x="841506" y="9454"/>
                          <a:pt x="1042710" y="0"/>
                        </a:cubicBezTo>
                        <a:cubicBezTo>
                          <a:pt x="1267965" y="-29665"/>
                          <a:pt x="1570418" y="-61038"/>
                          <a:pt x="1733809" y="0"/>
                        </a:cubicBezTo>
                        <a:cubicBezTo>
                          <a:pt x="1874287" y="31139"/>
                          <a:pt x="2053554" y="17058"/>
                          <a:pt x="2297600" y="0"/>
                        </a:cubicBezTo>
                        <a:cubicBezTo>
                          <a:pt x="2538606" y="-10297"/>
                          <a:pt x="2714551" y="-39338"/>
                          <a:pt x="2861391" y="0"/>
                        </a:cubicBezTo>
                        <a:cubicBezTo>
                          <a:pt x="3026919" y="28587"/>
                          <a:pt x="3412894" y="29126"/>
                          <a:pt x="3552490" y="0"/>
                        </a:cubicBezTo>
                        <a:cubicBezTo>
                          <a:pt x="3686081" y="-14849"/>
                          <a:pt x="3949661" y="-63071"/>
                          <a:pt x="4243589" y="0"/>
                        </a:cubicBezTo>
                        <a:cubicBezTo>
                          <a:pt x="4244093" y="9145"/>
                          <a:pt x="4245348" y="18278"/>
                          <a:pt x="4243589" y="27432"/>
                        </a:cubicBezTo>
                        <a:cubicBezTo>
                          <a:pt x="4086617" y="11324"/>
                          <a:pt x="3946386" y="30245"/>
                          <a:pt x="3722234" y="27432"/>
                        </a:cubicBezTo>
                        <a:cubicBezTo>
                          <a:pt x="3527135" y="-8703"/>
                          <a:pt x="3279168" y="54419"/>
                          <a:pt x="3116007" y="27432"/>
                        </a:cubicBezTo>
                        <a:cubicBezTo>
                          <a:pt x="2973085" y="-42753"/>
                          <a:pt x="2755006" y="-7918"/>
                          <a:pt x="2509780" y="27432"/>
                        </a:cubicBezTo>
                        <a:cubicBezTo>
                          <a:pt x="2274221" y="27759"/>
                          <a:pt x="2060386" y="46729"/>
                          <a:pt x="1945989" y="27432"/>
                        </a:cubicBezTo>
                        <a:cubicBezTo>
                          <a:pt x="1841378" y="14504"/>
                          <a:pt x="1377651" y="30057"/>
                          <a:pt x="1254890" y="27432"/>
                        </a:cubicBezTo>
                        <a:cubicBezTo>
                          <a:pt x="1070932" y="44161"/>
                          <a:pt x="837558" y="21232"/>
                          <a:pt x="563791" y="27432"/>
                        </a:cubicBezTo>
                        <a:cubicBezTo>
                          <a:pt x="262927" y="23954"/>
                          <a:pt x="131332" y="37978"/>
                          <a:pt x="0" y="27432"/>
                        </a:cubicBezTo>
                        <a:cubicBezTo>
                          <a:pt x="-736" y="17315"/>
                          <a:pt x="432" y="6508"/>
                          <a:pt x="0" y="0"/>
                        </a:cubicBezTo>
                        <a:close/>
                      </a:path>
                      <a:path w="4243589" h="27432" fill="none" stroke="0" extrusionOk="0">
                        <a:moveTo>
                          <a:pt x="0" y="0"/>
                        </a:moveTo>
                        <a:cubicBezTo>
                          <a:pt x="143706" y="-24070"/>
                          <a:pt x="370953" y="-2854"/>
                          <a:pt x="563791" y="0"/>
                        </a:cubicBezTo>
                        <a:cubicBezTo>
                          <a:pt x="754576" y="7064"/>
                          <a:pt x="895371" y="-5198"/>
                          <a:pt x="1042710" y="0"/>
                        </a:cubicBezTo>
                        <a:cubicBezTo>
                          <a:pt x="1174003" y="11148"/>
                          <a:pt x="1351530" y="8088"/>
                          <a:pt x="1564066" y="0"/>
                        </a:cubicBezTo>
                        <a:cubicBezTo>
                          <a:pt x="1755407" y="12600"/>
                          <a:pt x="1941012" y="38950"/>
                          <a:pt x="2212729" y="0"/>
                        </a:cubicBezTo>
                        <a:cubicBezTo>
                          <a:pt x="2513544" y="-25113"/>
                          <a:pt x="2515180" y="-27658"/>
                          <a:pt x="2776520" y="0"/>
                        </a:cubicBezTo>
                        <a:cubicBezTo>
                          <a:pt x="3030391" y="25935"/>
                          <a:pt x="3168038" y="28221"/>
                          <a:pt x="3297875" y="0"/>
                        </a:cubicBezTo>
                        <a:cubicBezTo>
                          <a:pt x="3412066" y="-64975"/>
                          <a:pt x="3985860" y="-4208"/>
                          <a:pt x="4243589" y="0"/>
                        </a:cubicBezTo>
                        <a:cubicBezTo>
                          <a:pt x="4243032" y="8537"/>
                          <a:pt x="4244511" y="21849"/>
                          <a:pt x="4243589" y="27432"/>
                        </a:cubicBezTo>
                        <a:cubicBezTo>
                          <a:pt x="4072158" y="-309"/>
                          <a:pt x="3960368" y="37416"/>
                          <a:pt x="3637362" y="27432"/>
                        </a:cubicBezTo>
                        <a:cubicBezTo>
                          <a:pt x="3358910" y="62085"/>
                          <a:pt x="3255504" y="46768"/>
                          <a:pt x="3116007" y="27432"/>
                        </a:cubicBezTo>
                        <a:cubicBezTo>
                          <a:pt x="3002835" y="57969"/>
                          <a:pt x="2624892" y="43730"/>
                          <a:pt x="2424908" y="27432"/>
                        </a:cubicBezTo>
                        <a:cubicBezTo>
                          <a:pt x="2240994" y="6861"/>
                          <a:pt x="2094743" y="-25079"/>
                          <a:pt x="1861117" y="27432"/>
                        </a:cubicBezTo>
                        <a:cubicBezTo>
                          <a:pt x="1629201" y="50353"/>
                          <a:pt x="1484140" y="-4358"/>
                          <a:pt x="1382198" y="27432"/>
                        </a:cubicBezTo>
                        <a:cubicBezTo>
                          <a:pt x="1211704" y="43024"/>
                          <a:pt x="1030972" y="8006"/>
                          <a:pt x="733535" y="27432"/>
                        </a:cubicBezTo>
                        <a:cubicBezTo>
                          <a:pt x="421844" y="14473"/>
                          <a:pt x="334544" y="-5295"/>
                          <a:pt x="0" y="27432"/>
                        </a:cubicBezTo>
                        <a:cubicBezTo>
                          <a:pt x="-1508" y="15815"/>
                          <a:pt x="-177" y="81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81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15600"/>
                      <a:gd name="connsiteY0" fmla="*/ 0 h 27432"/>
                      <a:gd name="connsiteX1" fmla="*/ 446913 w 10515600"/>
                      <a:gd name="connsiteY1" fmla="*/ 0 h 27432"/>
                      <a:gd name="connsiteX2" fmla="*/ 1104138 w 10515600"/>
                      <a:gd name="connsiteY2" fmla="*/ 0 h 27432"/>
                      <a:gd name="connsiteX3" fmla="*/ 1866519 w 10515600"/>
                      <a:gd name="connsiteY3" fmla="*/ 0 h 27432"/>
                      <a:gd name="connsiteX4" fmla="*/ 2208276 w 10515600"/>
                      <a:gd name="connsiteY4" fmla="*/ 0 h 27432"/>
                      <a:gd name="connsiteX5" fmla="*/ 2550033 w 10515600"/>
                      <a:gd name="connsiteY5" fmla="*/ 0 h 27432"/>
                      <a:gd name="connsiteX6" fmla="*/ 3417570 w 10515600"/>
                      <a:gd name="connsiteY6" fmla="*/ 0 h 27432"/>
                      <a:gd name="connsiteX7" fmla="*/ 4074795 w 10515600"/>
                      <a:gd name="connsiteY7" fmla="*/ 0 h 27432"/>
                      <a:gd name="connsiteX8" fmla="*/ 4416552 w 10515600"/>
                      <a:gd name="connsiteY8" fmla="*/ 0 h 27432"/>
                      <a:gd name="connsiteX9" fmla="*/ 5073777 w 10515600"/>
                      <a:gd name="connsiteY9" fmla="*/ 0 h 27432"/>
                      <a:gd name="connsiteX10" fmla="*/ 5941314 w 10515600"/>
                      <a:gd name="connsiteY10" fmla="*/ 0 h 27432"/>
                      <a:gd name="connsiteX11" fmla="*/ 6493383 w 10515600"/>
                      <a:gd name="connsiteY11" fmla="*/ 0 h 27432"/>
                      <a:gd name="connsiteX12" fmla="*/ 7045452 w 10515600"/>
                      <a:gd name="connsiteY12" fmla="*/ 0 h 27432"/>
                      <a:gd name="connsiteX13" fmla="*/ 7702677 w 10515600"/>
                      <a:gd name="connsiteY13" fmla="*/ 0 h 27432"/>
                      <a:gd name="connsiteX14" fmla="*/ 8465058 w 10515600"/>
                      <a:gd name="connsiteY14" fmla="*/ 0 h 27432"/>
                      <a:gd name="connsiteX15" fmla="*/ 9227439 w 10515600"/>
                      <a:gd name="connsiteY15" fmla="*/ 0 h 27432"/>
                      <a:gd name="connsiteX16" fmla="*/ 10515600 w 10515600"/>
                      <a:gd name="connsiteY16" fmla="*/ 0 h 27432"/>
                      <a:gd name="connsiteX17" fmla="*/ 10515600 w 10515600"/>
                      <a:gd name="connsiteY17" fmla="*/ 27432 h 27432"/>
                      <a:gd name="connsiteX18" fmla="*/ 10068687 w 10515600"/>
                      <a:gd name="connsiteY18" fmla="*/ 27432 h 27432"/>
                      <a:gd name="connsiteX19" fmla="*/ 9201150 w 10515600"/>
                      <a:gd name="connsiteY19" fmla="*/ 27432 h 27432"/>
                      <a:gd name="connsiteX20" fmla="*/ 8543925 w 10515600"/>
                      <a:gd name="connsiteY20" fmla="*/ 27432 h 27432"/>
                      <a:gd name="connsiteX21" fmla="*/ 8202168 w 10515600"/>
                      <a:gd name="connsiteY21" fmla="*/ 27432 h 27432"/>
                      <a:gd name="connsiteX22" fmla="*/ 7544943 w 10515600"/>
                      <a:gd name="connsiteY22" fmla="*/ 27432 h 27432"/>
                      <a:gd name="connsiteX23" fmla="*/ 6992874 w 10515600"/>
                      <a:gd name="connsiteY23" fmla="*/ 27432 h 27432"/>
                      <a:gd name="connsiteX24" fmla="*/ 6440805 w 10515600"/>
                      <a:gd name="connsiteY24" fmla="*/ 27432 h 27432"/>
                      <a:gd name="connsiteX25" fmla="*/ 5888736 w 10515600"/>
                      <a:gd name="connsiteY25" fmla="*/ 27432 h 27432"/>
                      <a:gd name="connsiteX26" fmla="*/ 5336667 w 10515600"/>
                      <a:gd name="connsiteY26" fmla="*/ 27432 h 27432"/>
                      <a:gd name="connsiteX27" fmla="*/ 4574286 w 10515600"/>
                      <a:gd name="connsiteY27" fmla="*/ 27432 h 27432"/>
                      <a:gd name="connsiteX28" fmla="*/ 3917061 w 10515600"/>
                      <a:gd name="connsiteY28" fmla="*/ 27432 h 27432"/>
                      <a:gd name="connsiteX29" fmla="*/ 3575304 w 10515600"/>
                      <a:gd name="connsiteY29" fmla="*/ 27432 h 27432"/>
                      <a:gd name="connsiteX30" fmla="*/ 3023235 w 10515600"/>
                      <a:gd name="connsiteY30" fmla="*/ 27432 h 27432"/>
                      <a:gd name="connsiteX31" fmla="*/ 2260854 w 10515600"/>
                      <a:gd name="connsiteY31" fmla="*/ 27432 h 27432"/>
                      <a:gd name="connsiteX32" fmla="*/ 1813941 w 10515600"/>
                      <a:gd name="connsiteY32" fmla="*/ 27432 h 27432"/>
                      <a:gd name="connsiteX33" fmla="*/ 946404 w 10515600"/>
                      <a:gd name="connsiteY33" fmla="*/ 27432 h 27432"/>
                      <a:gd name="connsiteX34" fmla="*/ 0 w 10515600"/>
                      <a:gd name="connsiteY34" fmla="*/ 27432 h 27432"/>
                      <a:gd name="connsiteX35" fmla="*/ 0 w 10515600"/>
                      <a:gd name="connsiteY35" fmla="*/ 0 h 27432"/>
                      <a:gd name="connsiteX0" fmla="*/ 0 w 10515600"/>
                      <a:gd name="connsiteY0" fmla="*/ 0 h 27432"/>
                      <a:gd name="connsiteX1" fmla="*/ 552069 w 10515600"/>
                      <a:gd name="connsiteY1" fmla="*/ 0 h 27432"/>
                      <a:gd name="connsiteX2" fmla="*/ 893826 w 10515600"/>
                      <a:gd name="connsiteY2" fmla="*/ 0 h 27432"/>
                      <a:gd name="connsiteX3" fmla="*/ 1761363 w 10515600"/>
                      <a:gd name="connsiteY3" fmla="*/ 0 h 27432"/>
                      <a:gd name="connsiteX4" fmla="*/ 2313432 w 10515600"/>
                      <a:gd name="connsiteY4" fmla="*/ 0 h 27432"/>
                      <a:gd name="connsiteX5" fmla="*/ 2865501 w 10515600"/>
                      <a:gd name="connsiteY5" fmla="*/ 0 h 27432"/>
                      <a:gd name="connsiteX6" fmla="*/ 3733038 w 10515600"/>
                      <a:gd name="connsiteY6" fmla="*/ 0 h 27432"/>
                      <a:gd name="connsiteX7" fmla="*/ 4179951 w 10515600"/>
                      <a:gd name="connsiteY7" fmla="*/ 0 h 27432"/>
                      <a:gd name="connsiteX8" fmla="*/ 5047488 w 10515600"/>
                      <a:gd name="connsiteY8" fmla="*/ 0 h 27432"/>
                      <a:gd name="connsiteX9" fmla="*/ 5915025 w 10515600"/>
                      <a:gd name="connsiteY9" fmla="*/ 0 h 27432"/>
                      <a:gd name="connsiteX10" fmla="*/ 6572250 w 10515600"/>
                      <a:gd name="connsiteY10" fmla="*/ 0 h 27432"/>
                      <a:gd name="connsiteX11" fmla="*/ 7439787 w 10515600"/>
                      <a:gd name="connsiteY11" fmla="*/ 0 h 27432"/>
                      <a:gd name="connsiteX12" fmla="*/ 7991856 w 10515600"/>
                      <a:gd name="connsiteY12" fmla="*/ 0 h 27432"/>
                      <a:gd name="connsiteX13" fmla="*/ 8543925 w 10515600"/>
                      <a:gd name="connsiteY13" fmla="*/ 0 h 27432"/>
                      <a:gd name="connsiteX14" fmla="*/ 9306306 w 10515600"/>
                      <a:gd name="connsiteY14" fmla="*/ 0 h 27432"/>
                      <a:gd name="connsiteX15" fmla="*/ 9858375 w 10515600"/>
                      <a:gd name="connsiteY15" fmla="*/ 0 h 27432"/>
                      <a:gd name="connsiteX16" fmla="*/ 10515600 w 10515600"/>
                      <a:gd name="connsiteY16" fmla="*/ 0 h 27432"/>
                      <a:gd name="connsiteX17" fmla="*/ 10515600 w 10515600"/>
                      <a:gd name="connsiteY17" fmla="*/ 27432 h 27432"/>
                      <a:gd name="connsiteX18" fmla="*/ 9753219 w 10515600"/>
                      <a:gd name="connsiteY18" fmla="*/ 27432 h 27432"/>
                      <a:gd name="connsiteX19" fmla="*/ 9411462 w 10515600"/>
                      <a:gd name="connsiteY19" fmla="*/ 27432 h 27432"/>
                      <a:gd name="connsiteX20" fmla="*/ 8964549 w 10515600"/>
                      <a:gd name="connsiteY20" fmla="*/ 27432 h 27432"/>
                      <a:gd name="connsiteX21" fmla="*/ 8097012 w 10515600"/>
                      <a:gd name="connsiteY21" fmla="*/ 27432 h 27432"/>
                      <a:gd name="connsiteX22" fmla="*/ 7439787 w 10515600"/>
                      <a:gd name="connsiteY22" fmla="*/ 27432 h 27432"/>
                      <a:gd name="connsiteX23" fmla="*/ 6992874 w 10515600"/>
                      <a:gd name="connsiteY23" fmla="*/ 27432 h 27432"/>
                      <a:gd name="connsiteX24" fmla="*/ 6335649 w 10515600"/>
                      <a:gd name="connsiteY24" fmla="*/ 27432 h 27432"/>
                      <a:gd name="connsiteX25" fmla="*/ 5993892 w 10515600"/>
                      <a:gd name="connsiteY25" fmla="*/ 27432 h 27432"/>
                      <a:gd name="connsiteX26" fmla="*/ 5652135 w 10515600"/>
                      <a:gd name="connsiteY26" fmla="*/ 27432 h 27432"/>
                      <a:gd name="connsiteX27" fmla="*/ 4994910 w 10515600"/>
                      <a:gd name="connsiteY27" fmla="*/ 27432 h 27432"/>
                      <a:gd name="connsiteX28" fmla="*/ 4547997 w 10515600"/>
                      <a:gd name="connsiteY28" fmla="*/ 27432 h 27432"/>
                      <a:gd name="connsiteX29" fmla="*/ 3785616 w 10515600"/>
                      <a:gd name="connsiteY29" fmla="*/ 27432 h 27432"/>
                      <a:gd name="connsiteX30" fmla="*/ 3338703 w 10515600"/>
                      <a:gd name="connsiteY30" fmla="*/ 27432 h 27432"/>
                      <a:gd name="connsiteX31" fmla="*/ 2576322 w 10515600"/>
                      <a:gd name="connsiteY31" fmla="*/ 27432 h 27432"/>
                      <a:gd name="connsiteX32" fmla="*/ 2234565 w 10515600"/>
                      <a:gd name="connsiteY32" fmla="*/ 27432 h 27432"/>
                      <a:gd name="connsiteX33" fmla="*/ 1472184 w 10515600"/>
                      <a:gd name="connsiteY33" fmla="*/ 27432 h 27432"/>
                      <a:gd name="connsiteX34" fmla="*/ 1025271 w 10515600"/>
                      <a:gd name="connsiteY34" fmla="*/ 27432 h 27432"/>
                      <a:gd name="connsiteX35" fmla="*/ 683514 w 10515600"/>
                      <a:gd name="connsiteY35" fmla="*/ 27432 h 27432"/>
                      <a:gd name="connsiteX36" fmla="*/ 0 w 10515600"/>
                      <a:gd name="connsiteY36" fmla="*/ 27432 h 27432"/>
                      <a:gd name="connsiteX37" fmla="*/ 0 w 10515600"/>
                      <a:gd name="connsiteY37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10515600" h="27432" fill="none" extrusionOk="0">
                        <a:moveTo>
                          <a:pt x="0" y="0"/>
                        </a:moveTo>
                        <a:cubicBezTo>
                          <a:pt x="114220" y="-11799"/>
                          <a:pt x="253320" y="-2888"/>
                          <a:pt x="446913" y="0"/>
                        </a:cubicBezTo>
                        <a:cubicBezTo>
                          <a:pt x="615827" y="-21012"/>
                          <a:pt x="846224" y="-12266"/>
                          <a:pt x="1104138" y="0"/>
                        </a:cubicBezTo>
                        <a:cubicBezTo>
                          <a:pt x="1374612" y="16601"/>
                          <a:pt x="1509930" y="3724"/>
                          <a:pt x="1866519" y="0"/>
                        </a:cubicBezTo>
                        <a:cubicBezTo>
                          <a:pt x="2227267" y="2494"/>
                          <a:pt x="2042751" y="-24730"/>
                          <a:pt x="2208276" y="0"/>
                        </a:cubicBezTo>
                        <a:cubicBezTo>
                          <a:pt x="2372908" y="-13784"/>
                          <a:pt x="2420213" y="7637"/>
                          <a:pt x="2550033" y="0"/>
                        </a:cubicBezTo>
                        <a:cubicBezTo>
                          <a:pt x="2633097" y="-6177"/>
                          <a:pt x="3105540" y="-7670"/>
                          <a:pt x="3417570" y="0"/>
                        </a:cubicBezTo>
                        <a:cubicBezTo>
                          <a:pt x="3755375" y="-18299"/>
                          <a:pt x="3947749" y="-8694"/>
                          <a:pt x="4074795" y="0"/>
                        </a:cubicBezTo>
                        <a:cubicBezTo>
                          <a:pt x="4234022" y="4410"/>
                          <a:pt x="4279660" y="4133"/>
                          <a:pt x="4416552" y="0"/>
                        </a:cubicBezTo>
                        <a:cubicBezTo>
                          <a:pt x="4547663" y="25078"/>
                          <a:pt x="4910883" y="20799"/>
                          <a:pt x="5073777" y="0"/>
                        </a:cubicBezTo>
                        <a:cubicBezTo>
                          <a:pt x="5256291" y="-6299"/>
                          <a:pt x="5533878" y="54096"/>
                          <a:pt x="5941314" y="0"/>
                        </a:cubicBezTo>
                        <a:cubicBezTo>
                          <a:pt x="6258222" y="-27909"/>
                          <a:pt x="6313336" y="-10134"/>
                          <a:pt x="6493383" y="0"/>
                        </a:cubicBezTo>
                        <a:cubicBezTo>
                          <a:pt x="6660373" y="1682"/>
                          <a:pt x="6901167" y="-1313"/>
                          <a:pt x="7045452" y="0"/>
                        </a:cubicBezTo>
                        <a:cubicBezTo>
                          <a:pt x="7149988" y="-12597"/>
                          <a:pt x="7490775" y="18530"/>
                          <a:pt x="7702677" y="0"/>
                        </a:cubicBezTo>
                        <a:cubicBezTo>
                          <a:pt x="7894246" y="-20534"/>
                          <a:pt x="8277724" y="-27276"/>
                          <a:pt x="8465058" y="0"/>
                        </a:cubicBezTo>
                        <a:cubicBezTo>
                          <a:pt x="8623687" y="22627"/>
                          <a:pt x="8928517" y="-4532"/>
                          <a:pt x="9227439" y="0"/>
                        </a:cubicBezTo>
                        <a:cubicBezTo>
                          <a:pt x="9509716" y="21062"/>
                          <a:pt x="10093803" y="11302"/>
                          <a:pt x="10515600" y="0"/>
                        </a:cubicBezTo>
                        <a:cubicBezTo>
                          <a:pt x="10515392" y="12419"/>
                          <a:pt x="10515697" y="14813"/>
                          <a:pt x="10515600" y="27432"/>
                        </a:cubicBezTo>
                        <a:cubicBezTo>
                          <a:pt x="10319767" y="11138"/>
                          <a:pt x="10222813" y="8928"/>
                          <a:pt x="10068687" y="27432"/>
                        </a:cubicBezTo>
                        <a:cubicBezTo>
                          <a:pt x="9947127" y="-40172"/>
                          <a:pt x="9520235" y="-3991"/>
                          <a:pt x="9201150" y="27432"/>
                        </a:cubicBezTo>
                        <a:cubicBezTo>
                          <a:pt x="8892666" y="48820"/>
                          <a:pt x="8867415" y="2195"/>
                          <a:pt x="8543925" y="27432"/>
                        </a:cubicBezTo>
                        <a:cubicBezTo>
                          <a:pt x="8223384" y="61927"/>
                          <a:pt x="8295543" y="30550"/>
                          <a:pt x="8202168" y="27432"/>
                        </a:cubicBezTo>
                        <a:cubicBezTo>
                          <a:pt x="8142306" y="19196"/>
                          <a:pt x="7792719" y="-46840"/>
                          <a:pt x="7544943" y="27432"/>
                        </a:cubicBezTo>
                        <a:cubicBezTo>
                          <a:pt x="7289053" y="48650"/>
                          <a:pt x="7112059" y="46641"/>
                          <a:pt x="6992874" y="27432"/>
                        </a:cubicBezTo>
                        <a:cubicBezTo>
                          <a:pt x="6865428" y="42971"/>
                          <a:pt x="6698878" y="-2571"/>
                          <a:pt x="6440805" y="27432"/>
                        </a:cubicBezTo>
                        <a:cubicBezTo>
                          <a:pt x="6213948" y="43874"/>
                          <a:pt x="6037998" y="39869"/>
                          <a:pt x="5888736" y="27432"/>
                        </a:cubicBezTo>
                        <a:cubicBezTo>
                          <a:pt x="5755073" y="11669"/>
                          <a:pt x="5591719" y="37904"/>
                          <a:pt x="5336667" y="27432"/>
                        </a:cubicBezTo>
                        <a:cubicBezTo>
                          <a:pt x="5107192" y="12743"/>
                          <a:pt x="4839850" y="71465"/>
                          <a:pt x="4574286" y="27432"/>
                        </a:cubicBezTo>
                        <a:cubicBezTo>
                          <a:pt x="4268723" y="-2915"/>
                          <a:pt x="4132707" y="26264"/>
                          <a:pt x="3917061" y="27432"/>
                        </a:cubicBezTo>
                        <a:cubicBezTo>
                          <a:pt x="3707491" y="19059"/>
                          <a:pt x="3662625" y="36218"/>
                          <a:pt x="3575304" y="27432"/>
                        </a:cubicBezTo>
                        <a:cubicBezTo>
                          <a:pt x="3501577" y="31368"/>
                          <a:pt x="3216551" y="45184"/>
                          <a:pt x="3023235" y="27432"/>
                        </a:cubicBezTo>
                        <a:cubicBezTo>
                          <a:pt x="2898318" y="-29018"/>
                          <a:pt x="2612573" y="-459"/>
                          <a:pt x="2260854" y="27432"/>
                        </a:cubicBezTo>
                        <a:cubicBezTo>
                          <a:pt x="1929006" y="21046"/>
                          <a:pt x="1999174" y="13544"/>
                          <a:pt x="1813941" y="27432"/>
                        </a:cubicBezTo>
                        <a:cubicBezTo>
                          <a:pt x="1678211" y="55700"/>
                          <a:pt x="1194438" y="8214"/>
                          <a:pt x="946404" y="27432"/>
                        </a:cubicBezTo>
                        <a:cubicBezTo>
                          <a:pt x="698983" y="-8173"/>
                          <a:pt x="408470" y="56200"/>
                          <a:pt x="0" y="27432"/>
                        </a:cubicBezTo>
                        <a:cubicBezTo>
                          <a:pt x="-347" y="15155"/>
                          <a:pt x="623" y="6531"/>
                          <a:pt x="0" y="0"/>
                        </a:cubicBezTo>
                        <a:close/>
                      </a:path>
                      <a:path w="10515600" h="27432" stroke="0" extrusionOk="0">
                        <a:moveTo>
                          <a:pt x="0" y="0"/>
                        </a:moveTo>
                        <a:cubicBezTo>
                          <a:pt x="211919" y="-2016"/>
                          <a:pt x="316177" y="40510"/>
                          <a:pt x="552069" y="0"/>
                        </a:cubicBezTo>
                        <a:cubicBezTo>
                          <a:pt x="772542" y="-20900"/>
                          <a:pt x="764083" y="-14675"/>
                          <a:pt x="893826" y="0"/>
                        </a:cubicBezTo>
                        <a:cubicBezTo>
                          <a:pt x="1063397" y="30592"/>
                          <a:pt x="1474950" y="6046"/>
                          <a:pt x="1761363" y="0"/>
                        </a:cubicBezTo>
                        <a:cubicBezTo>
                          <a:pt x="2080097" y="18653"/>
                          <a:pt x="2113941" y="5885"/>
                          <a:pt x="2313432" y="0"/>
                        </a:cubicBezTo>
                        <a:cubicBezTo>
                          <a:pt x="2499441" y="-14740"/>
                          <a:pt x="2735086" y="-31325"/>
                          <a:pt x="2865501" y="0"/>
                        </a:cubicBezTo>
                        <a:cubicBezTo>
                          <a:pt x="2981992" y="57856"/>
                          <a:pt x="3381601" y="38492"/>
                          <a:pt x="3733038" y="0"/>
                        </a:cubicBezTo>
                        <a:cubicBezTo>
                          <a:pt x="4123625" y="-20112"/>
                          <a:pt x="4011408" y="-7378"/>
                          <a:pt x="4179951" y="0"/>
                        </a:cubicBezTo>
                        <a:cubicBezTo>
                          <a:pt x="4401000" y="14701"/>
                          <a:pt x="4699781" y="38888"/>
                          <a:pt x="5047488" y="0"/>
                        </a:cubicBezTo>
                        <a:cubicBezTo>
                          <a:pt x="5344186" y="10403"/>
                          <a:pt x="5695008" y="-11723"/>
                          <a:pt x="5915025" y="0"/>
                        </a:cubicBezTo>
                        <a:cubicBezTo>
                          <a:pt x="6180956" y="11499"/>
                          <a:pt x="6291614" y="5262"/>
                          <a:pt x="6572250" y="0"/>
                        </a:cubicBezTo>
                        <a:cubicBezTo>
                          <a:pt x="6821420" y="4506"/>
                          <a:pt x="7145316" y="38320"/>
                          <a:pt x="7439787" y="0"/>
                        </a:cubicBezTo>
                        <a:cubicBezTo>
                          <a:pt x="7758536" y="11416"/>
                          <a:pt x="7844492" y="-3584"/>
                          <a:pt x="7991856" y="0"/>
                        </a:cubicBezTo>
                        <a:cubicBezTo>
                          <a:pt x="8110442" y="14248"/>
                          <a:pt x="8287603" y="-10798"/>
                          <a:pt x="8543925" y="0"/>
                        </a:cubicBezTo>
                        <a:cubicBezTo>
                          <a:pt x="8755533" y="10158"/>
                          <a:pt x="8980581" y="37273"/>
                          <a:pt x="9306306" y="0"/>
                        </a:cubicBezTo>
                        <a:cubicBezTo>
                          <a:pt x="9626970" y="-58435"/>
                          <a:pt x="9732148" y="-27937"/>
                          <a:pt x="9858375" y="0"/>
                        </a:cubicBezTo>
                        <a:cubicBezTo>
                          <a:pt x="9984726" y="54758"/>
                          <a:pt x="10380988" y="24840"/>
                          <a:pt x="10515600" y="0"/>
                        </a:cubicBezTo>
                        <a:cubicBezTo>
                          <a:pt x="10517149" y="5059"/>
                          <a:pt x="10515730" y="21285"/>
                          <a:pt x="10515600" y="27432"/>
                        </a:cubicBezTo>
                        <a:cubicBezTo>
                          <a:pt x="10313372" y="54818"/>
                          <a:pt x="10082728" y="-9874"/>
                          <a:pt x="9753219" y="27432"/>
                        </a:cubicBezTo>
                        <a:cubicBezTo>
                          <a:pt x="9427270" y="55089"/>
                          <a:pt x="9500787" y="26420"/>
                          <a:pt x="9411462" y="27432"/>
                        </a:cubicBezTo>
                        <a:cubicBezTo>
                          <a:pt x="9357667" y="47373"/>
                          <a:pt x="9193071" y="36348"/>
                          <a:pt x="8964549" y="27432"/>
                        </a:cubicBezTo>
                        <a:cubicBezTo>
                          <a:pt x="8754210" y="31458"/>
                          <a:pt x="8285075" y="62593"/>
                          <a:pt x="8097012" y="27432"/>
                        </a:cubicBezTo>
                        <a:cubicBezTo>
                          <a:pt x="7925273" y="-333"/>
                          <a:pt x="7641837" y="35190"/>
                          <a:pt x="7439787" y="27432"/>
                        </a:cubicBezTo>
                        <a:cubicBezTo>
                          <a:pt x="7281139" y="-5235"/>
                          <a:pt x="7161122" y="11210"/>
                          <a:pt x="6992874" y="27432"/>
                        </a:cubicBezTo>
                        <a:cubicBezTo>
                          <a:pt x="6869980" y="6304"/>
                          <a:pt x="6540193" y="99457"/>
                          <a:pt x="6335649" y="27432"/>
                        </a:cubicBezTo>
                        <a:cubicBezTo>
                          <a:pt x="6139123" y="3107"/>
                          <a:pt x="6101935" y="4355"/>
                          <a:pt x="5993892" y="27432"/>
                        </a:cubicBezTo>
                        <a:cubicBezTo>
                          <a:pt x="5888734" y="39412"/>
                          <a:pt x="5782533" y="16690"/>
                          <a:pt x="5652135" y="27432"/>
                        </a:cubicBezTo>
                        <a:cubicBezTo>
                          <a:pt x="5552209" y="21179"/>
                          <a:pt x="5187921" y="-24893"/>
                          <a:pt x="4994910" y="27432"/>
                        </a:cubicBezTo>
                        <a:cubicBezTo>
                          <a:pt x="4806885" y="62128"/>
                          <a:pt x="4648815" y="19479"/>
                          <a:pt x="4547997" y="27432"/>
                        </a:cubicBezTo>
                        <a:cubicBezTo>
                          <a:pt x="4428810" y="-12231"/>
                          <a:pt x="4164014" y="51840"/>
                          <a:pt x="3785616" y="27432"/>
                        </a:cubicBezTo>
                        <a:cubicBezTo>
                          <a:pt x="3411566" y="27981"/>
                          <a:pt x="3543001" y="53158"/>
                          <a:pt x="3338703" y="27432"/>
                        </a:cubicBezTo>
                        <a:cubicBezTo>
                          <a:pt x="3117151" y="22689"/>
                          <a:pt x="2783844" y="6169"/>
                          <a:pt x="2576322" y="27432"/>
                        </a:cubicBezTo>
                        <a:cubicBezTo>
                          <a:pt x="2369652" y="9611"/>
                          <a:pt x="2343135" y="16259"/>
                          <a:pt x="2234565" y="27432"/>
                        </a:cubicBezTo>
                        <a:cubicBezTo>
                          <a:pt x="2129772" y="62248"/>
                          <a:pt x="1826785" y="33844"/>
                          <a:pt x="1472184" y="27432"/>
                        </a:cubicBezTo>
                        <a:cubicBezTo>
                          <a:pt x="1166194" y="-2568"/>
                          <a:pt x="1206587" y="37567"/>
                          <a:pt x="1025271" y="27432"/>
                        </a:cubicBezTo>
                        <a:cubicBezTo>
                          <a:pt x="846595" y="17106"/>
                          <a:pt x="846808" y="18044"/>
                          <a:pt x="683514" y="27432"/>
                        </a:cubicBezTo>
                        <a:cubicBezTo>
                          <a:pt x="484621" y="38100"/>
                          <a:pt x="301760" y="33961"/>
                          <a:pt x="0" y="27432"/>
                        </a:cubicBezTo>
                        <a:cubicBezTo>
                          <a:pt x="1" y="19656"/>
                          <a:pt x="-1119" y="10874"/>
                          <a:pt x="0" y="0"/>
                        </a:cubicBezTo>
                        <a:close/>
                      </a:path>
                      <a:path w="10515600" h="27432" fill="none" stroke="0" extrusionOk="0">
                        <a:moveTo>
                          <a:pt x="0" y="0"/>
                        </a:moveTo>
                        <a:cubicBezTo>
                          <a:pt x="103862" y="-24108"/>
                          <a:pt x="222532" y="3855"/>
                          <a:pt x="446913" y="0"/>
                        </a:cubicBezTo>
                        <a:cubicBezTo>
                          <a:pt x="686273" y="17152"/>
                          <a:pt x="811890" y="-6128"/>
                          <a:pt x="1104138" y="0"/>
                        </a:cubicBezTo>
                        <a:cubicBezTo>
                          <a:pt x="1346730" y="26724"/>
                          <a:pt x="1494649" y="6099"/>
                          <a:pt x="1866519" y="0"/>
                        </a:cubicBezTo>
                        <a:cubicBezTo>
                          <a:pt x="2220423" y="-10605"/>
                          <a:pt x="2054599" y="17153"/>
                          <a:pt x="2208276" y="0"/>
                        </a:cubicBezTo>
                        <a:cubicBezTo>
                          <a:pt x="2384643" y="-10590"/>
                          <a:pt x="2420675" y="7371"/>
                          <a:pt x="2550033" y="0"/>
                        </a:cubicBezTo>
                        <a:cubicBezTo>
                          <a:pt x="2644786" y="-15374"/>
                          <a:pt x="3082537" y="18532"/>
                          <a:pt x="3417570" y="0"/>
                        </a:cubicBezTo>
                        <a:cubicBezTo>
                          <a:pt x="3733868" y="-33542"/>
                          <a:pt x="3909189" y="3289"/>
                          <a:pt x="4074795" y="0"/>
                        </a:cubicBezTo>
                        <a:cubicBezTo>
                          <a:pt x="4237749" y="8583"/>
                          <a:pt x="4286465" y="7395"/>
                          <a:pt x="4416552" y="0"/>
                        </a:cubicBezTo>
                        <a:cubicBezTo>
                          <a:pt x="4546370" y="-6871"/>
                          <a:pt x="4918723" y="28447"/>
                          <a:pt x="5073777" y="0"/>
                        </a:cubicBezTo>
                        <a:cubicBezTo>
                          <a:pt x="5237362" y="-17739"/>
                          <a:pt x="5618791" y="101647"/>
                          <a:pt x="5941314" y="0"/>
                        </a:cubicBezTo>
                        <a:cubicBezTo>
                          <a:pt x="6272758" y="-28812"/>
                          <a:pt x="6315148" y="4960"/>
                          <a:pt x="6493383" y="0"/>
                        </a:cubicBezTo>
                        <a:cubicBezTo>
                          <a:pt x="6694884" y="-22079"/>
                          <a:pt x="6904202" y="-29222"/>
                          <a:pt x="7045452" y="0"/>
                        </a:cubicBezTo>
                        <a:cubicBezTo>
                          <a:pt x="7147460" y="27824"/>
                          <a:pt x="7460058" y="4894"/>
                          <a:pt x="7702677" y="0"/>
                        </a:cubicBezTo>
                        <a:cubicBezTo>
                          <a:pt x="7905036" y="-18959"/>
                          <a:pt x="8288750" y="-49276"/>
                          <a:pt x="8465058" y="0"/>
                        </a:cubicBezTo>
                        <a:cubicBezTo>
                          <a:pt x="8637036" y="-66"/>
                          <a:pt x="8888223" y="27233"/>
                          <a:pt x="9227439" y="0"/>
                        </a:cubicBezTo>
                        <a:cubicBezTo>
                          <a:pt x="9512691" y="21558"/>
                          <a:pt x="10136345" y="5493"/>
                          <a:pt x="10515600" y="0"/>
                        </a:cubicBezTo>
                        <a:cubicBezTo>
                          <a:pt x="10515781" y="12508"/>
                          <a:pt x="10516008" y="14417"/>
                          <a:pt x="10515600" y="27432"/>
                        </a:cubicBezTo>
                        <a:cubicBezTo>
                          <a:pt x="10336692" y="26322"/>
                          <a:pt x="10197794" y="32437"/>
                          <a:pt x="10068687" y="27432"/>
                        </a:cubicBezTo>
                        <a:cubicBezTo>
                          <a:pt x="9947986" y="91680"/>
                          <a:pt x="9445805" y="39249"/>
                          <a:pt x="9201150" y="27432"/>
                        </a:cubicBezTo>
                        <a:cubicBezTo>
                          <a:pt x="8891012" y="44089"/>
                          <a:pt x="8858828" y="2736"/>
                          <a:pt x="8543925" y="27432"/>
                        </a:cubicBezTo>
                        <a:cubicBezTo>
                          <a:pt x="8223267" y="53165"/>
                          <a:pt x="8283304" y="52518"/>
                          <a:pt x="8202168" y="27432"/>
                        </a:cubicBezTo>
                        <a:cubicBezTo>
                          <a:pt x="8093778" y="62163"/>
                          <a:pt x="7766541" y="-33827"/>
                          <a:pt x="7544943" y="27432"/>
                        </a:cubicBezTo>
                        <a:cubicBezTo>
                          <a:pt x="7314863" y="55129"/>
                          <a:pt x="7107264" y="25244"/>
                          <a:pt x="6992874" y="27432"/>
                        </a:cubicBezTo>
                        <a:cubicBezTo>
                          <a:pt x="6884782" y="17566"/>
                          <a:pt x="6638381" y="14651"/>
                          <a:pt x="6440805" y="27432"/>
                        </a:cubicBezTo>
                        <a:cubicBezTo>
                          <a:pt x="6208169" y="60979"/>
                          <a:pt x="6026010" y="30610"/>
                          <a:pt x="5888736" y="27432"/>
                        </a:cubicBezTo>
                        <a:cubicBezTo>
                          <a:pt x="5762198" y="10473"/>
                          <a:pt x="5584977" y="25540"/>
                          <a:pt x="5336667" y="27432"/>
                        </a:cubicBezTo>
                        <a:cubicBezTo>
                          <a:pt x="5092600" y="8870"/>
                          <a:pt x="4849659" y="29959"/>
                          <a:pt x="4574286" y="27432"/>
                        </a:cubicBezTo>
                        <a:cubicBezTo>
                          <a:pt x="4271362" y="35230"/>
                          <a:pt x="4129109" y="33967"/>
                          <a:pt x="3917061" y="27432"/>
                        </a:cubicBezTo>
                        <a:cubicBezTo>
                          <a:pt x="3716743" y="26392"/>
                          <a:pt x="3654523" y="50446"/>
                          <a:pt x="3575304" y="27432"/>
                        </a:cubicBezTo>
                        <a:cubicBezTo>
                          <a:pt x="3521930" y="22984"/>
                          <a:pt x="3174876" y="12123"/>
                          <a:pt x="3023235" y="27432"/>
                        </a:cubicBezTo>
                        <a:cubicBezTo>
                          <a:pt x="2896812" y="10128"/>
                          <a:pt x="2623520" y="63192"/>
                          <a:pt x="2260854" y="27432"/>
                        </a:cubicBezTo>
                        <a:cubicBezTo>
                          <a:pt x="1927032" y="21370"/>
                          <a:pt x="1997337" y="17315"/>
                          <a:pt x="1813941" y="27432"/>
                        </a:cubicBezTo>
                        <a:cubicBezTo>
                          <a:pt x="1663537" y="71145"/>
                          <a:pt x="1153132" y="3151"/>
                          <a:pt x="946404" y="27432"/>
                        </a:cubicBezTo>
                        <a:cubicBezTo>
                          <a:pt x="678295" y="32471"/>
                          <a:pt x="444357" y="37120"/>
                          <a:pt x="0" y="27432"/>
                        </a:cubicBezTo>
                        <a:cubicBezTo>
                          <a:pt x="915" y="14581"/>
                          <a:pt x="-225" y="55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22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15600"/>
                      <a:gd name="connsiteY0" fmla="*/ 0 h 27432"/>
                      <a:gd name="connsiteX1" fmla="*/ 446913 w 10515600"/>
                      <a:gd name="connsiteY1" fmla="*/ 0 h 27432"/>
                      <a:gd name="connsiteX2" fmla="*/ 1104138 w 10515600"/>
                      <a:gd name="connsiteY2" fmla="*/ 0 h 27432"/>
                      <a:gd name="connsiteX3" fmla="*/ 1866519 w 10515600"/>
                      <a:gd name="connsiteY3" fmla="*/ 0 h 27432"/>
                      <a:gd name="connsiteX4" fmla="*/ 2208276 w 10515600"/>
                      <a:gd name="connsiteY4" fmla="*/ 0 h 27432"/>
                      <a:gd name="connsiteX5" fmla="*/ 2550033 w 10515600"/>
                      <a:gd name="connsiteY5" fmla="*/ 0 h 27432"/>
                      <a:gd name="connsiteX6" fmla="*/ 3417570 w 10515600"/>
                      <a:gd name="connsiteY6" fmla="*/ 0 h 27432"/>
                      <a:gd name="connsiteX7" fmla="*/ 4074795 w 10515600"/>
                      <a:gd name="connsiteY7" fmla="*/ 0 h 27432"/>
                      <a:gd name="connsiteX8" fmla="*/ 4416552 w 10515600"/>
                      <a:gd name="connsiteY8" fmla="*/ 0 h 27432"/>
                      <a:gd name="connsiteX9" fmla="*/ 5073777 w 10515600"/>
                      <a:gd name="connsiteY9" fmla="*/ 0 h 27432"/>
                      <a:gd name="connsiteX10" fmla="*/ 5941314 w 10515600"/>
                      <a:gd name="connsiteY10" fmla="*/ 0 h 27432"/>
                      <a:gd name="connsiteX11" fmla="*/ 6493383 w 10515600"/>
                      <a:gd name="connsiteY11" fmla="*/ 0 h 27432"/>
                      <a:gd name="connsiteX12" fmla="*/ 7045452 w 10515600"/>
                      <a:gd name="connsiteY12" fmla="*/ 0 h 27432"/>
                      <a:gd name="connsiteX13" fmla="*/ 7702677 w 10515600"/>
                      <a:gd name="connsiteY13" fmla="*/ 0 h 27432"/>
                      <a:gd name="connsiteX14" fmla="*/ 8465058 w 10515600"/>
                      <a:gd name="connsiteY14" fmla="*/ 0 h 27432"/>
                      <a:gd name="connsiteX15" fmla="*/ 9227439 w 10515600"/>
                      <a:gd name="connsiteY15" fmla="*/ 0 h 27432"/>
                      <a:gd name="connsiteX16" fmla="*/ 10515600 w 10515600"/>
                      <a:gd name="connsiteY16" fmla="*/ 0 h 27432"/>
                      <a:gd name="connsiteX17" fmla="*/ 10515600 w 10515600"/>
                      <a:gd name="connsiteY17" fmla="*/ 27432 h 27432"/>
                      <a:gd name="connsiteX18" fmla="*/ 10068687 w 10515600"/>
                      <a:gd name="connsiteY18" fmla="*/ 27432 h 27432"/>
                      <a:gd name="connsiteX19" fmla="*/ 9201150 w 10515600"/>
                      <a:gd name="connsiteY19" fmla="*/ 27432 h 27432"/>
                      <a:gd name="connsiteX20" fmla="*/ 8543925 w 10515600"/>
                      <a:gd name="connsiteY20" fmla="*/ 27432 h 27432"/>
                      <a:gd name="connsiteX21" fmla="*/ 8202168 w 10515600"/>
                      <a:gd name="connsiteY21" fmla="*/ 27432 h 27432"/>
                      <a:gd name="connsiteX22" fmla="*/ 7544943 w 10515600"/>
                      <a:gd name="connsiteY22" fmla="*/ 27432 h 27432"/>
                      <a:gd name="connsiteX23" fmla="*/ 6992874 w 10515600"/>
                      <a:gd name="connsiteY23" fmla="*/ 27432 h 27432"/>
                      <a:gd name="connsiteX24" fmla="*/ 6440805 w 10515600"/>
                      <a:gd name="connsiteY24" fmla="*/ 27432 h 27432"/>
                      <a:gd name="connsiteX25" fmla="*/ 5888736 w 10515600"/>
                      <a:gd name="connsiteY25" fmla="*/ 27432 h 27432"/>
                      <a:gd name="connsiteX26" fmla="*/ 5336667 w 10515600"/>
                      <a:gd name="connsiteY26" fmla="*/ 27432 h 27432"/>
                      <a:gd name="connsiteX27" fmla="*/ 4574286 w 10515600"/>
                      <a:gd name="connsiteY27" fmla="*/ 27432 h 27432"/>
                      <a:gd name="connsiteX28" fmla="*/ 3917061 w 10515600"/>
                      <a:gd name="connsiteY28" fmla="*/ 27432 h 27432"/>
                      <a:gd name="connsiteX29" fmla="*/ 3575304 w 10515600"/>
                      <a:gd name="connsiteY29" fmla="*/ 27432 h 27432"/>
                      <a:gd name="connsiteX30" fmla="*/ 3023235 w 10515600"/>
                      <a:gd name="connsiteY30" fmla="*/ 27432 h 27432"/>
                      <a:gd name="connsiteX31" fmla="*/ 2260854 w 10515600"/>
                      <a:gd name="connsiteY31" fmla="*/ 27432 h 27432"/>
                      <a:gd name="connsiteX32" fmla="*/ 1813941 w 10515600"/>
                      <a:gd name="connsiteY32" fmla="*/ 27432 h 27432"/>
                      <a:gd name="connsiteX33" fmla="*/ 946404 w 10515600"/>
                      <a:gd name="connsiteY33" fmla="*/ 27432 h 27432"/>
                      <a:gd name="connsiteX34" fmla="*/ 0 w 10515600"/>
                      <a:gd name="connsiteY34" fmla="*/ 27432 h 27432"/>
                      <a:gd name="connsiteX35" fmla="*/ 0 w 10515600"/>
                      <a:gd name="connsiteY35" fmla="*/ 0 h 27432"/>
                      <a:gd name="connsiteX0" fmla="*/ 0 w 10515600"/>
                      <a:gd name="connsiteY0" fmla="*/ 0 h 27432"/>
                      <a:gd name="connsiteX1" fmla="*/ 552069 w 10515600"/>
                      <a:gd name="connsiteY1" fmla="*/ 0 h 27432"/>
                      <a:gd name="connsiteX2" fmla="*/ 893826 w 10515600"/>
                      <a:gd name="connsiteY2" fmla="*/ 0 h 27432"/>
                      <a:gd name="connsiteX3" fmla="*/ 1761363 w 10515600"/>
                      <a:gd name="connsiteY3" fmla="*/ 0 h 27432"/>
                      <a:gd name="connsiteX4" fmla="*/ 2313432 w 10515600"/>
                      <a:gd name="connsiteY4" fmla="*/ 0 h 27432"/>
                      <a:gd name="connsiteX5" fmla="*/ 2865501 w 10515600"/>
                      <a:gd name="connsiteY5" fmla="*/ 0 h 27432"/>
                      <a:gd name="connsiteX6" fmla="*/ 3733038 w 10515600"/>
                      <a:gd name="connsiteY6" fmla="*/ 0 h 27432"/>
                      <a:gd name="connsiteX7" fmla="*/ 4179951 w 10515600"/>
                      <a:gd name="connsiteY7" fmla="*/ 0 h 27432"/>
                      <a:gd name="connsiteX8" fmla="*/ 5047488 w 10515600"/>
                      <a:gd name="connsiteY8" fmla="*/ 0 h 27432"/>
                      <a:gd name="connsiteX9" fmla="*/ 5915025 w 10515600"/>
                      <a:gd name="connsiteY9" fmla="*/ 0 h 27432"/>
                      <a:gd name="connsiteX10" fmla="*/ 6572250 w 10515600"/>
                      <a:gd name="connsiteY10" fmla="*/ 0 h 27432"/>
                      <a:gd name="connsiteX11" fmla="*/ 7439787 w 10515600"/>
                      <a:gd name="connsiteY11" fmla="*/ 0 h 27432"/>
                      <a:gd name="connsiteX12" fmla="*/ 7991856 w 10515600"/>
                      <a:gd name="connsiteY12" fmla="*/ 0 h 27432"/>
                      <a:gd name="connsiteX13" fmla="*/ 8543925 w 10515600"/>
                      <a:gd name="connsiteY13" fmla="*/ 0 h 27432"/>
                      <a:gd name="connsiteX14" fmla="*/ 9306306 w 10515600"/>
                      <a:gd name="connsiteY14" fmla="*/ 0 h 27432"/>
                      <a:gd name="connsiteX15" fmla="*/ 9858375 w 10515600"/>
                      <a:gd name="connsiteY15" fmla="*/ 0 h 27432"/>
                      <a:gd name="connsiteX16" fmla="*/ 10515600 w 10515600"/>
                      <a:gd name="connsiteY16" fmla="*/ 0 h 27432"/>
                      <a:gd name="connsiteX17" fmla="*/ 10515600 w 10515600"/>
                      <a:gd name="connsiteY17" fmla="*/ 27432 h 27432"/>
                      <a:gd name="connsiteX18" fmla="*/ 9753219 w 10515600"/>
                      <a:gd name="connsiteY18" fmla="*/ 27432 h 27432"/>
                      <a:gd name="connsiteX19" fmla="*/ 9411462 w 10515600"/>
                      <a:gd name="connsiteY19" fmla="*/ 27432 h 27432"/>
                      <a:gd name="connsiteX20" fmla="*/ 8964549 w 10515600"/>
                      <a:gd name="connsiteY20" fmla="*/ 27432 h 27432"/>
                      <a:gd name="connsiteX21" fmla="*/ 8097012 w 10515600"/>
                      <a:gd name="connsiteY21" fmla="*/ 27432 h 27432"/>
                      <a:gd name="connsiteX22" fmla="*/ 7439787 w 10515600"/>
                      <a:gd name="connsiteY22" fmla="*/ 27432 h 27432"/>
                      <a:gd name="connsiteX23" fmla="*/ 6992874 w 10515600"/>
                      <a:gd name="connsiteY23" fmla="*/ 27432 h 27432"/>
                      <a:gd name="connsiteX24" fmla="*/ 6335649 w 10515600"/>
                      <a:gd name="connsiteY24" fmla="*/ 27432 h 27432"/>
                      <a:gd name="connsiteX25" fmla="*/ 5993892 w 10515600"/>
                      <a:gd name="connsiteY25" fmla="*/ 27432 h 27432"/>
                      <a:gd name="connsiteX26" fmla="*/ 5652135 w 10515600"/>
                      <a:gd name="connsiteY26" fmla="*/ 27432 h 27432"/>
                      <a:gd name="connsiteX27" fmla="*/ 4994910 w 10515600"/>
                      <a:gd name="connsiteY27" fmla="*/ 27432 h 27432"/>
                      <a:gd name="connsiteX28" fmla="*/ 4547997 w 10515600"/>
                      <a:gd name="connsiteY28" fmla="*/ 27432 h 27432"/>
                      <a:gd name="connsiteX29" fmla="*/ 3785616 w 10515600"/>
                      <a:gd name="connsiteY29" fmla="*/ 27432 h 27432"/>
                      <a:gd name="connsiteX30" fmla="*/ 3338703 w 10515600"/>
                      <a:gd name="connsiteY30" fmla="*/ 27432 h 27432"/>
                      <a:gd name="connsiteX31" fmla="*/ 2576322 w 10515600"/>
                      <a:gd name="connsiteY31" fmla="*/ 27432 h 27432"/>
                      <a:gd name="connsiteX32" fmla="*/ 2234565 w 10515600"/>
                      <a:gd name="connsiteY32" fmla="*/ 27432 h 27432"/>
                      <a:gd name="connsiteX33" fmla="*/ 1472184 w 10515600"/>
                      <a:gd name="connsiteY33" fmla="*/ 27432 h 27432"/>
                      <a:gd name="connsiteX34" fmla="*/ 1025271 w 10515600"/>
                      <a:gd name="connsiteY34" fmla="*/ 27432 h 27432"/>
                      <a:gd name="connsiteX35" fmla="*/ 683514 w 10515600"/>
                      <a:gd name="connsiteY35" fmla="*/ 27432 h 27432"/>
                      <a:gd name="connsiteX36" fmla="*/ 0 w 10515600"/>
                      <a:gd name="connsiteY36" fmla="*/ 27432 h 27432"/>
                      <a:gd name="connsiteX37" fmla="*/ 0 w 10515600"/>
                      <a:gd name="connsiteY37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10515600" h="27432" fill="none" extrusionOk="0">
                        <a:moveTo>
                          <a:pt x="0" y="0"/>
                        </a:moveTo>
                        <a:cubicBezTo>
                          <a:pt x="114220" y="-11799"/>
                          <a:pt x="253320" y="-2888"/>
                          <a:pt x="446913" y="0"/>
                        </a:cubicBezTo>
                        <a:cubicBezTo>
                          <a:pt x="615827" y="-21012"/>
                          <a:pt x="846224" y="-12266"/>
                          <a:pt x="1104138" y="0"/>
                        </a:cubicBezTo>
                        <a:cubicBezTo>
                          <a:pt x="1374612" y="16601"/>
                          <a:pt x="1509930" y="3724"/>
                          <a:pt x="1866519" y="0"/>
                        </a:cubicBezTo>
                        <a:cubicBezTo>
                          <a:pt x="2227267" y="2494"/>
                          <a:pt x="2042751" y="-24730"/>
                          <a:pt x="2208276" y="0"/>
                        </a:cubicBezTo>
                        <a:cubicBezTo>
                          <a:pt x="2372908" y="-13784"/>
                          <a:pt x="2420213" y="7637"/>
                          <a:pt x="2550033" y="0"/>
                        </a:cubicBezTo>
                        <a:cubicBezTo>
                          <a:pt x="2633097" y="-6177"/>
                          <a:pt x="3105540" y="-7670"/>
                          <a:pt x="3417570" y="0"/>
                        </a:cubicBezTo>
                        <a:cubicBezTo>
                          <a:pt x="3755375" y="-18299"/>
                          <a:pt x="3947749" y="-8694"/>
                          <a:pt x="4074795" y="0"/>
                        </a:cubicBezTo>
                        <a:cubicBezTo>
                          <a:pt x="4234022" y="4410"/>
                          <a:pt x="4279660" y="4133"/>
                          <a:pt x="4416552" y="0"/>
                        </a:cubicBezTo>
                        <a:cubicBezTo>
                          <a:pt x="4547663" y="25078"/>
                          <a:pt x="4910883" y="20799"/>
                          <a:pt x="5073777" y="0"/>
                        </a:cubicBezTo>
                        <a:cubicBezTo>
                          <a:pt x="5256291" y="-6299"/>
                          <a:pt x="5533878" y="54096"/>
                          <a:pt x="5941314" y="0"/>
                        </a:cubicBezTo>
                        <a:cubicBezTo>
                          <a:pt x="6258222" y="-27909"/>
                          <a:pt x="6313336" y="-10134"/>
                          <a:pt x="6493383" y="0"/>
                        </a:cubicBezTo>
                        <a:cubicBezTo>
                          <a:pt x="6660373" y="1682"/>
                          <a:pt x="6901167" y="-1313"/>
                          <a:pt x="7045452" y="0"/>
                        </a:cubicBezTo>
                        <a:cubicBezTo>
                          <a:pt x="7149988" y="-12597"/>
                          <a:pt x="7490775" y="18530"/>
                          <a:pt x="7702677" y="0"/>
                        </a:cubicBezTo>
                        <a:cubicBezTo>
                          <a:pt x="7894246" y="-20534"/>
                          <a:pt x="8277724" y="-27276"/>
                          <a:pt x="8465058" y="0"/>
                        </a:cubicBezTo>
                        <a:cubicBezTo>
                          <a:pt x="8623687" y="22627"/>
                          <a:pt x="8928517" y="-4532"/>
                          <a:pt x="9227439" y="0"/>
                        </a:cubicBezTo>
                        <a:cubicBezTo>
                          <a:pt x="9509716" y="21062"/>
                          <a:pt x="10093803" y="11302"/>
                          <a:pt x="10515600" y="0"/>
                        </a:cubicBezTo>
                        <a:cubicBezTo>
                          <a:pt x="10515392" y="12419"/>
                          <a:pt x="10515697" y="14813"/>
                          <a:pt x="10515600" y="27432"/>
                        </a:cubicBezTo>
                        <a:cubicBezTo>
                          <a:pt x="10319767" y="11138"/>
                          <a:pt x="10222813" y="8928"/>
                          <a:pt x="10068687" y="27432"/>
                        </a:cubicBezTo>
                        <a:cubicBezTo>
                          <a:pt x="9947127" y="-40172"/>
                          <a:pt x="9520235" y="-3991"/>
                          <a:pt x="9201150" y="27432"/>
                        </a:cubicBezTo>
                        <a:cubicBezTo>
                          <a:pt x="8892666" y="48820"/>
                          <a:pt x="8867415" y="2195"/>
                          <a:pt x="8543925" y="27432"/>
                        </a:cubicBezTo>
                        <a:cubicBezTo>
                          <a:pt x="8223384" y="61927"/>
                          <a:pt x="8295543" y="30550"/>
                          <a:pt x="8202168" y="27432"/>
                        </a:cubicBezTo>
                        <a:cubicBezTo>
                          <a:pt x="8142306" y="19196"/>
                          <a:pt x="7792719" y="-46840"/>
                          <a:pt x="7544943" y="27432"/>
                        </a:cubicBezTo>
                        <a:cubicBezTo>
                          <a:pt x="7289053" y="48650"/>
                          <a:pt x="7112059" y="46641"/>
                          <a:pt x="6992874" y="27432"/>
                        </a:cubicBezTo>
                        <a:cubicBezTo>
                          <a:pt x="6865428" y="42971"/>
                          <a:pt x="6698878" y="-2571"/>
                          <a:pt x="6440805" y="27432"/>
                        </a:cubicBezTo>
                        <a:cubicBezTo>
                          <a:pt x="6213948" y="43874"/>
                          <a:pt x="6037998" y="39869"/>
                          <a:pt x="5888736" y="27432"/>
                        </a:cubicBezTo>
                        <a:cubicBezTo>
                          <a:pt x="5755073" y="11669"/>
                          <a:pt x="5591719" y="37904"/>
                          <a:pt x="5336667" y="27432"/>
                        </a:cubicBezTo>
                        <a:cubicBezTo>
                          <a:pt x="5107192" y="12743"/>
                          <a:pt x="4839850" y="71465"/>
                          <a:pt x="4574286" y="27432"/>
                        </a:cubicBezTo>
                        <a:cubicBezTo>
                          <a:pt x="4268723" y="-2915"/>
                          <a:pt x="4132707" y="26264"/>
                          <a:pt x="3917061" y="27432"/>
                        </a:cubicBezTo>
                        <a:cubicBezTo>
                          <a:pt x="3707491" y="19059"/>
                          <a:pt x="3662625" y="36218"/>
                          <a:pt x="3575304" y="27432"/>
                        </a:cubicBezTo>
                        <a:cubicBezTo>
                          <a:pt x="3501577" y="31368"/>
                          <a:pt x="3216551" y="45184"/>
                          <a:pt x="3023235" y="27432"/>
                        </a:cubicBezTo>
                        <a:cubicBezTo>
                          <a:pt x="2898318" y="-29018"/>
                          <a:pt x="2612573" y="-459"/>
                          <a:pt x="2260854" y="27432"/>
                        </a:cubicBezTo>
                        <a:cubicBezTo>
                          <a:pt x="1929006" y="21046"/>
                          <a:pt x="1999174" y="13544"/>
                          <a:pt x="1813941" y="27432"/>
                        </a:cubicBezTo>
                        <a:cubicBezTo>
                          <a:pt x="1678211" y="55700"/>
                          <a:pt x="1194438" y="8214"/>
                          <a:pt x="946404" y="27432"/>
                        </a:cubicBezTo>
                        <a:cubicBezTo>
                          <a:pt x="698983" y="-8173"/>
                          <a:pt x="408470" y="56200"/>
                          <a:pt x="0" y="27432"/>
                        </a:cubicBezTo>
                        <a:cubicBezTo>
                          <a:pt x="-347" y="15155"/>
                          <a:pt x="623" y="6531"/>
                          <a:pt x="0" y="0"/>
                        </a:cubicBezTo>
                        <a:close/>
                      </a:path>
                      <a:path w="10515600" h="27432" stroke="0" extrusionOk="0">
                        <a:moveTo>
                          <a:pt x="0" y="0"/>
                        </a:moveTo>
                        <a:cubicBezTo>
                          <a:pt x="211919" y="-2016"/>
                          <a:pt x="316177" y="40510"/>
                          <a:pt x="552069" y="0"/>
                        </a:cubicBezTo>
                        <a:cubicBezTo>
                          <a:pt x="772542" y="-20900"/>
                          <a:pt x="764083" y="-14675"/>
                          <a:pt x="893826" y="0"/>
                        </a:cubicBezTo>
                        <a:cubicBezTo>
                          <a:pt x="1063397" y="30592"/>
                          <a:pt x="1474950" y="6046"/>
                          <a:pt x="1761363" y="0"/>
                        </a:cubicBezTo>
                        <a:cubicBezTo>
                          <a:pt x="2080097" y="18653"/>
                          <a:pt x="2113941" y="5885"/>
                          <a:pt x="2313432" y="0"/>
                        </a:cubicBezTo>
                        <a:cubicBezTo>
                          <a:pt x="2499441" y="-14740"/>
                          <a:pt x="2735086" y="-31325"/>
                          <a:pt x="2865501" y="0"/>
                        </a:cubicBezTo>
                        <a:cubicBezTo>
                          <a:pt x="2981992" y="57856"/>
                          <a:pt x="3381601" y="38492"/>
                          <a:pt x="3733038" y="0"/>
                        </a:cubicBezTo>
                        <a:cubicBezTo>
                          <a:pt x="4123625" y="-20112"/>
                          <a:pt x="4011408" y="-7378"/>
                          <a:pt x="4179951" y="0"/>
                        </a:cubicBezTo>
                        <a:cubicBezTo>
                          <a:pt x="4401000" y="14701"/>
                          <a:pt x="4699781" y="38888"/>
                          <a:pt x="5047488" y="0"/>
                        </a:cubicBezTo>
                        <a:cubicBezTo>
                          <a:pt x="5344186" y="10403"/>
                          <a:pt x="5695008" y="-11723"/>
                          <a:pt x="5915025" y="0"/>
                        </a:cubicBezTo>
                        <a:cubicBezTo>
                          <a:pt x="6180956" y="11499"/>
                          <a:pt x="6291614" y="5262"/>
                          <a:pt x="6572250" y="0"/>
                        </a:cubicBezTo>
                        <a:cubicBezTo>
                          <a:pt x="6821420" y="4506"/>
                          <a:pt x="7145316" y="38320"/>
                          <a:pt x="7439787" y="0"/>
                        </a:cubicBezTo>
                        <a:cubicBezTo>
                          <a:pt x="7758536" y="11416"/>
                          <a:pt x="7844492" y="-3584"/>
                          <a:pt x="7991856" y="0"/>
                        </a:cubicBezTo>
                        <a:cubicBezTo>
                          <a:pt x="8110442" y="14248"/>
                          <a:pt x="8287603" y="-10798"/>
                          <a:pt x="8543925" y="0"/>
                        </a:cubicBezTo>
                        <a:cubicBezTo>
                          <a:pt x="8755533" y="10158"/>
                          <a:pt x="8980581" y="37273"/>
                          <a:pt x="9306306" y="0"/>
                        </a:cubicBezTo>
                        <a:cubicBezTo>
                          <a:pt x="9626970" y="-58435"/>
                          <a:pt x="9732148" y="-27937"/>
                          <a:pt x="9858375" y="0"/>
                        </a:cubicBezTo>
                        <a:cubicBezTo>
                          <a:pt x="9984726" y="54758"/>
                          <a:pt x="10380988" y="24840"/>
                          <a:pt x="10515600" y="0"/>
                        </a:cubicBezTo>
                        <a:cubicBezTo>
                          <a:pt x="10517149" y="5059"/>
                          <a:pt x="10515730" y="21285"/>
                          <a:pt x="10515600" y="27432"/>
                        </a:cubicBezTo>
                        <a:cubicBezTo>
                          <a:pt x="10313372" y="54818"/>
                          <a:pt x="10082728" y="-9874"/>
                          <a:pt x="9753219" y="27432"/>
                        </a:cubicBezTo>
                        <a:cubicBezTo>
                          <a:pt x="9427270" y="55089"/>
                          <a:pt x="9500787" y="26420"/>
                          <a:pt x="9411462" y="27432"/>
                        </a:cubicBezTo>
                        <a:cubicBezTo>
                          <a:pt x="9357667" y="47373"/>
                          <a:pt x="9193071" y="36348"/>
                          <a:pt x="8964549" y="27432"/>
                        </a:cubicBezTo>
                        <a:cubicBezTo>
                          <a:pt x="8754210" y="31458"/>
                          <a:pt x="8285075" y="62593"/>
                          <a:pt x="8097012" y="27432"/>
                        </a:cubicBezTo>
                        <a:cubicBezTo>
                          <a:pt x="7925273" y="-333"/>
                          <a:pt x="7641837" y="35190"/>
                          <a:pt x="7439787" y="27432"/>
                        </a:cubicBezTo>
                        <a:cubicBezTo>
                          <a:pt x="7281139" y="-5235"/>
                          <a:pt x="7161122" y="11210"/>
                          <a:pt x="6992874" y="27432"/>
                        </a:cubicBezTo>
                        <a:cubicBezTo>
                          <a:pt x="6869980" y="6304"/>
                          <a:pt x="6540193" y="99457"/>
                          <a:pt x="6335649" y="27432"/>
                        </a:cubicBezTo>
                        <a:cubicBezTo>
                          <a:pt x="6139123" y="3107"/>
                          <a:pt x="6101935" y="4355"/>
                          <a:pt x="5993892" y="27432"/>
                        </a:cubicBezTo>
                        <a:cubicBezTo>
                          <a:pt x="5888734" y="39412"/>
                          <a:pt x="5782533" y="16690"/>
                          <a:pt x="5652135" y="27432"/>
                        </a:cubicBezTo>
                        <a:cubicBezTo>
                          <a:pt x="5552209" y="21179"/>
                          <a:pt x="5187921" y="-24893"/>
                          <a:pt x="4994910" y="27432"/>
                        </a:cubicBezTo>
                        <a:cubicBezTo>
                          <a:pt x="4806885" y="62128"/>
                          <a:pt x="4648815" y="19479"/>
                          <a:pt x="4547997" y="27432"/>
                        </a:cubicBezTo>
                        <a:cubicBezTo>
                          <a:pt x="4428810" y="-12231"/>
                          <a:pt x="4164014" y="51840"/>
                          <a:pt x="3785616" y="27432"/>
                        </a:cubicBezTo>
                        <a:cubicBezTo>
                          <a:pt x="3411566" y="27981"/>
                          <a:pt x="3543001" y="53158"/>
                          <a:pt x="3338703" y="27432"/>
                        </a:cubicBezTo>
                        <a:cubicBezTo>
                          <a:pt x="3117151" y="22689"/>
                          <a:pt x="2783844" y="6169"/>
                          <a:pt x="2576322" y="27432"/>
                        </a:cubicBezTo>
                        <a:cubicBezTo>
                          <a:pt x="2369652" y="9611"/>
                          <a:pt x="2343135" y="16259"/>
                          <a:pt x="2234565" y="27432"/>
                        </a:cubicBezTo>
                        <a:cubicBezTo>
                          <a:pt x="2129772" y="62248"/>
                          <a:pt x="1826785" y="33844"/>
                          <a:pt x="1472184" y="27432"/>
                        </a:cubicBezTo>
                        <a:cubicBezTo>
                          <a:pt x="1166194" y="-2568"/>
                          <a:pt x="1206587" y="37567"/>
                          <a:pt x="1025271" y="27432"/>
                        </a:cubicBezTo>
                        <a:cubicBezTo>
                          <a:pt x="846595" y="17106"/>
                          <a:pt x="846808" y="18044"/>
                          <a:pt x="683514" y="27432"/>
                        </a:cubicBezTo>
                        <a:cubicBezTo>
                          <a:pt x="484621" y="38100"/>
                          <a:pt x="301760" y="33961"/>
                          <a:pt x="0" y="27432"/>
                        </a:cubicBezTo>
                        <a:cubicBezTo>
                          <a:pt x="1" y="19656"/>
                          <a:pt x="-1119" y="10874"/>
                          <a:pt x="0" y="0"/>
                        </a:cubicBezTo>
                        <a:close/>
                      </a:path>
                      <a:path w="10515600" h="27432" fill="none" stroke="0" extrusionOk="0">
                        <a:moveTo>
                          <a:pt x="0" y="0"/>
                        </a:moveTo>
                        <a:cubicBezTo>
                          <a:pt x="103862" y="-24108"/>
                          <a:pt x="222532" y="3855"/>
                          <a:pt x="446913" y="0"/>
                        </a:cubicBezTo>
                        <a:cubicBezTo>
                          <a:pt x="686273" y="17152"/>
                          <a:pt x="811890" y="-6128"/>
                          <a:pt x="1104138" y="0"/>
                        </a:cubicBezTo>
                        <a:cubicBezTo>
                          <a:pt x="1346730" y="26724"/>
                          <a:pt x="1494649" y="6099"/>
                          <a:pt x="1866519" y="0"/>
                        </a:cubicBezTo>
                        <a:cubicBezTo>
                          <a:pt x="2220423" y="-10605"/>
                          <a:pt x="2054599" y="17153"/>
                          <a:pt x="2208276" y="0"/>
                        </a:cubicBezTo>
                        <a:cubicBezTo>
                          <a:pt x="2384643" y="-10590"/>
                          <a:pt x="2420675" y="7371"/>
                          <a:pt x="2550033" y="0"/>
                        </a:cubicBezTo>
                        <a:cubicBezTo>
                          <a:pt x="2644786" y="-15374"/>
                          <a:pt x="3082537" y="18532"/>
                          <a:pt x="3417570" y="0"/>
                        </a:cubicBezTo>
                        <a:cubicBezTo>
                          <a:pt x="3733868" y="-33542"/>
                          <a:pt x="3909189" y="3289"/>
                          <a:pt x="4074795" y="0"/>
                        </a:cubicBezTo>
                        <a:cubicBezTo>
                          <a:pt x="4237749" y="8583"/>
                          <a:pt x="4286465" y="7395"/>
                          <a:pt x="4416552" y="0"/>
                        </a:cubicBezTo>
                        <a:cubicBezTo>
                          <a:pt x="4546370" y="-6871"/>
                          <a:pt x="4918723" y="28447"/>
                          <a:pt x="5073777" y="0"/>
                        </a:cubicBezTo>
                        <a:cubicBezTo>
                          <a:pt x="5237362" y="-17739"/>
                          <a:pt x="5618791" y="101647"/>
                          <a:pt x="5941314" y="0"/>
                        </a:cubicBezTo>
                        <a:cubicBezTo>
                          <a:pt x="6272758" y="-28812"/>
                          <a:pt x="6315148" y="4960"/>
                          <a:pt x="6493383" y="0"/>
                        </a:cubicBezTo>
                        <a:cubicBezTo>
                          <a:pt x="6694884" y="-22079"/>
                          <a:pt x="6904202" y="-29222"/>
                          <a:pt x="7045452" y="0"/>
                        </a:cubicBezTo>
                        <a:cubicBezTo>
                          <a:pt x="7147460" y="27824"/>
                          <a:pt x="7460058" y="4894"/>
                          <a:pt x="7702677" y="0"/>
                        </a:cubicBezTo>
                        <a:cubicBezTo>
                          <a:pt x="7905036" y="-18959"/>
                          <a:pt x="8288750" y="-49276"/>
                          <a:pt x="8465058" y="0"/>
                        </a:cubicBezTo>
                        <a:cubicBezTo>
                          <a:pt x="8637036" y="-66"/>
                          <a:pt x="8888223" y="27233"/>
                          <a:pt x="9227439" y="0"/>
                        </a:cubicBezTo>
                        <a:cubicBezTo>
                          <a:pt x="9512691" y="21558"/>
                          <a:pt x="10136345" y="5493"/>
                          <a:pt x="10515600" y="0"/>
                        </a:cubicBezTo>
                        <a:cubicBezTo>
                          <a:pt x="10515781" y="12508"/>
                          <a:pt x="10516008" y="14417"/>
                          <a:pt x="10515600" y="27432"/>
                        </a:cubicBezTo>
                        <a:cubicBezTo>
                          <a:pt x="10336692" y="26322"/>
                          <a:pt x="10197794" y="32437"/>
                          <a:pt x="10068687" y="27432"/>
                        </a:cubicBezTo>
                        <a:cubicBezTo>
                          <a:pt x="9947986" y="91680"/>
                          <a:pt x="9445805" y="39249"/>
                          <a:pt x="9201150" y="27432"/>
                        </a:cubicBezTo>
                        <a:cubicBezTo>
                          <a:pt x="8891012" y="44089"/>
                          <a:pt x="8858828" y="2736"/>
                          <a:pt x="8543925" y="27432"/>
                        </a:cubicBezTo>
                        <a:cubicBezTo>
                          <a:pt x="8223267" y="53165"/>
                          <a:pt x="8283304" y="52518"/>
                          <a:pt x="8202168" y="27432"/>
                        </a:cubicBezTo>
                        <a:cubicBezTo>
                          <a:pt x="8093778" y="62163"/>
                          <a:pt x="7766541" y="-33827"/>
                          <a:pt x="7544943" y="27432"/>
                        </a:cubicBezTo>
                        <a:cubicBezTo>
                          <a:pt x="7314863" y="55129"/>
                          <a:pt x="7107264" y="25244"/>
                          <a:pt x="6992874" y="27432"/>
                        </a:cubicBezTo>
                        <a:cubicBezTo>
                          <a:pt x="6884782" y="17566"/>
                          <a:pt x="6638381" y="14651"/>
                          <a:pt x="6440805" y="27432"/>
                        </a:cubicBezTo>
                        <a:cubicBezTo>
                          <a:pt x="6208169" y="60979"/>
                          <a:pt x="6026010" y="30610"/>
                          <a:pt x="5888736" y="27432"/>
                        </a:cubicBezTo>
                        <a:cubicBezTo>
                          <a:pt x="5762198" y="10473"/>
                          <a:pt x="5584977" y="25540"/>
                          <a:pt x="5336667" y="27432"/>
                        </a:cubicBezTo>
                        <a:cubicBezTo>
                          <a:pt x="5092600" y="8870"/>
                          <a:pt x="4849659" y="29959"/>
                          <a:pt x="4574286" y="27432"/>
                        </a:cubicBezTo>
                        <a:cubicBezTo>
                          <a:pt x="4271362" y="35230"/>
                          <a:pt x="4129109" y="33967"/>
                          <a:pt x="3917061" y="27432"/>
                        </a:cubicBezTo>
                        <a:cubicBezTo>
                          <a:pt x="3716743" y="26392"/>
                          <a:pt x="3654523" y="50446"/>
                          <a:pt x="3575304" y="27432"/>
                        </a:cubicBezTo>
                        <a:cubicBezTo>
                          <a:pt x="3521930" y="22984"/>
                          <a:pt x="3174876" y="12123"/>
                          <a:pt x="3023235" y="27432"/>
                        </a:cubicBezTo>
                        <a:cubicBezTo>
                          <a:pt x="2896812" y="10128"/>
                          <a:pt x="2623520" y="63192"/>
                          <a:pt x="2260854" y="27432"/>
                        </a:cubicBezTo>
                        <a:cubicBezTo>
                          <a:pt x="1927032" y="21370"/>
                          <a:pt x="1997337" y="17315"/>
                          <a:pt x="1813941" y="27432"/>
                        </a:cubicBezTo>
                        <a:cubicBezTo>
                          <a:pt x="1663537" y="71145"/>
                          <a:pt x="1153132" y="3151"/>
                          <a:pt x="946404" y="27432"/>
                        </a:cubicBezTo>
                        <a:cubicBezTo>
                          <a:pt x="678295" y="32471"/>
                          <a:pt x="444357" y="37120"/>
                          <a:pt x="0" y="27432"/>
                        </a:cubicBezTo>
                        <a:cubicBezTo>
                          <a:pt x="915" y="14581"/>
                          <a:pt x="-225" y="55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55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7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43589"/>
                      <a:gd name="connsiteY0" fmla="*/ 0 h 27432"/>
                      <a:gd name="connsiteX1" fmla="*/ 563791 w 4243589"/>
                      <a:gd name="connsiteY1" fmla="*/ 0 h 27432"/>
                      <a:gd name="connsiteX2" fmla="*/ 1042710 w 4243589"/>
                      <a:gd name="connsiteY2" fmla="*/ 0 h 27432"/>
                      <a:gd name="connsiteX3" fmla="*/ 1564066 w 4243589"/>
                      <a:gd name="connsiteY3" fmla="*/ 0 h 27432"/>
                      <a:gd name="connsiteX4" fmla="*/ 2212729 w 4243589"/>
                      <a:gd name="connsiteY4" fmla="*/ 0 h 27432"/>
                      <a:gd name="connsiteX5" fmla="*/ 2776520 w 4243589"/>
                      <a:gd name="connsiteY5" fmla="*/ 0 h 27432"/>
                      <a:gd name="connsiteX6" fmla="*/ 3297875 w 4243589"/>
                      <a:gd name="connsiteY6" fmla="*/ 0 h 27432"/>
                      <a:gd name="connsiteX7" fmla="*/ 4243589 w 4243589"/>
                      <a:gd name="connsiteY7" fmla="*/ 0 h 27432"/>
                      <a:gd name="connsiteX8" fmla="*/ 4243589 w 4243589"/>
                      <a:gd name="connsiteY8" fmla="*/ 27432 h 27432"/>
                      <a:gd name="connsiteX9" fmla="*/ 3637362 w 4243589"/>
                      <a:gd name="connsiteY9" fmla="*/ 27432 h 27432"/>
                      <a:gd name="connsiteX10" fmla="*/ 3116007 w 4243589"/>
                      <a:gd name="connsiteY10" fmla="*/ 27432 h 27432"/>
                      <a:gd name="connsiteX11" fmla="*/ 2424908 w 4243589"/>
                      <a:gd name="connsiteY11" fmla="*/ 27432 h 27432"/>
                      <a:gd name="connsiteX12" fmla="*/ 1861117 w 4243589"/>
                      <a:gd name="connsiteY12" fmla="*/ 27432 h 27432"/>
                      <a:gd name="connsiteX13" fmla="*/ 1382198 w 4243589"/>
                      <a:gd name="connsiteY13" fmla="*/ 27432 h 27432"/>
                      <a:gd name="connsiteX14" fmla="*/ 733535 w 4243589"/>
                      <a:gd name="connsiteY14" fmla="*/ 27432 h 27432"/>
                      <a:gd name="connsiteX15" fmla="*/ 0 w 4243589"/>
                      <a:gd name="connsiteY15" fmla="*/ 27432 h 27432"/>
                      <a:gd name="connsiteX16" fmla="*/ 0 w 4243589"/>
                      <a:gd name="connsiteY16" fmla="*/ 0 h 27432"/>
                      <a:gd name="connsiteX0" fmla="*/ 0 w 4243589"/>
                      <a:gd name="connsiteY0" fmla="*/ 0 h 27432"/>
                      <a:gd name="connsiteX1" fmla="*/ 563791 w 4243589"/>
                      <a:gd name="connsiteY1" fmla="*/ 0 h 27432"/>
                      <a:gd name="connsiteX2" fmla="*/ 1042710 w 4243589"/>
                      <a:gd name="connsiteY2" fmla="*/ 0 h 27432"/>
                      <a:gd name="connsiteX3" fmla="*/ 1733809 w 4243589"/>
                      <a:gd name="connsiteY3" fmla="*/ 0 h 27432"/>
                      <a:gd name="connsiteX4" fmla="*/ 2297600 w 4243589"/>
                      <a:gd name="connsiteY4" fmla="*/ 0 h 27432"/>
                      <a:gd name="connsiteX5" fmla="*/ 2861391 w 4243589"/>
                      <a:gd name="connsiteY5" fmla="*/ 0 h 27432"/>
                      <a:gd name="connsiteX6" fmla="*/ 3552490 w 4243589"/>
                      <a:gd name="connsiteY6" fmla="*/ 0 h 27432"/>
                      <a:gd name="connsiteX7" fmla="*/ 4243589 w 4243589"/>
                      <a:gd name="connsiteY7" fmla="*/ 0 h 27432"/>
                      <a:gd name="connsiteX8" fmla="*/ 4243589 w 4243589"/>
                      <a:gd name="connsiteY8" fmla="*/ 27432 h 27432"/>
                      <a:gd name="connsiteX9" fmla="*/ 3722234 w 4243589"/>
                      <a:gd name="connsiteY9" fmla="*/ 27432 h 27432"/>
                      <a:gd name="connsiteX10" fmla="*/ 3116007 w 4243589"/>
                      <a:gd name="connsiteY10" fmla="*/ 27432 h 27432"/>
                      <a:gd name="connsiteX11" fmla="*/ 2509780 w 4243589"/>
                      <a:gd name="connsiteY11" fmla="*/ 27432 h 27432"/>
                      <a:gd name="connsiteX12" fmla="*/ 1945989 w 4243589"/>
                      <a:gd name="connsiteY12" fmla="*/ 27432 h 27432"/>
                      <a:gd name="connsiteX13" fmla="*/ 1254890 w 4243589"/>
                      <a:gd name="connsiteY13" fmla="*/ 27432 h 27432"/>
                      <a:gd name="connsiteX14" fmla="*/ 563791 w 4243589"/>
                      <a:gd name="connsiteY14" fmla="*/ 27432 h 27432"/>
                      <a:gd name="connsiteX15" fmla="*/ 0 w 4243589"/>
                      <a:gd name="connsiteY15" fmla="*/ 27432 h 27432"/>
                      <a:gd name="connsiteX16" fmla="*/ 0 w 4243589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43589" h="27432" fill="none" extrusionOk="0">
                        <a:moveTo>
                          <a:pt x="0" y="0"/>
                        </a:moveTo>
                        <a:cubicBezTo>
                          <a:pt x="155810" y="20981"/>
                          <a:pt x="398886" y="-17697"/>
                          <a:pt x="563791" y="0"/>
                        </a:cubicBezTo>
                        <a:cubicBezTo>
                          <a:pt x="733057" y="30669"/>
                          <a:pt x="892815" y="-4840"/>
                          <a:pt x="1042710" y="0"/>
                        </a:cubicBezTo>
                        <a:cubicBezTo>
                          <a:pt x="1191420" y="28610"/>
                          <a:pt x="1323570" y="-3741"/>
                          <a:pt x="1564066" y="0"/>
                        </a:cubicBezTo>
                        <a:cubicBezTo>
                          <a:pt x="1774096" y="5222"/>
                          <a:pt x="1901043" y="24509"/>
                          <a:pt x="2212729" y="0"/>
                        </a:cubicBezTo>
                        <a:cubicBezTo>
                          <a:pt x="2513476" y="-25034"/>
                          <a:pt x="2514785" y="-26717"/>
                          <a:pt x="2776520" y="0"/>
                        </a:cubicBezTo>
                        <a:cubicBezTo>
                          <a:pt x="3028238" y="46961"/>
                          <a:pt x="3165558" y="584"/>
                          <a:pt x="3297875" y="0"/>
                        </a:cubicBezTo>
                        <a:cubicBezTo>
                          <a:pt x="3442261" y="-10195"/>
                          <a:pt x="4011204" y="-62373"/>
                          <a:pt x="4243589" y="0"/>
                        </a:cubicBezTo>
                        <a:cubicBezTo>
                          <a:pt x="4242777" y="8405"/>
                          <a:pt x="4242001" y="21756"/>
                          <a:pt x="4243589" y="27432"/>
                        </a:cubicBezTo>
                        <a:cubicBezTo>
                          <a:pt x="4109466" y="17148"/>
                          <a:pt x="3915081" y="-29826"/>
                          <a:pt x="3637362" y="27432"/>
                        </a:cubicBezTo>
                        <a:cubicBezTo>
                          <a:pt x="3354304" y="38168"/>
                          <a:pt x="3259898" y="26347"/>
                          <a:pt x="3116007" y="27432"/>
                        </a:cubicBezTo>
                        <a:cubicBezTo>
                          <a:pt x="2949637" y="8343"/>
                          <a:pt x="2625555" y="32779"/>
                          <a:pt x="2424908" y="27432"/>
                        </a:cubicBezTo>
                        <a:cubicBezTo>
                          <a:pt x="2203818" y="31297"/>
                          <a:pt x="2094998" y="23473"/>
                          <a:pt x="1861117" y="27432"/>
                        </a:cubicBezTo>
                        <a:cubicBezTo>
                          <a:pt x="1647658" y="46853"/>
                          <a:pt x="1499035" y="21042"/>
                          <a:pt x="1382198" y="27432"/>
                        </a:cubicBezTo>
                        <a:cubicBezTo>
                          <a:pt x="1297441" y="56771"/>
                          <a:pt x="1036114" y="7091"/>
                          <a:pt x="733535" y="27432"/>
                        </a:cubicBezTo>
                        <a:cubicBezTo>
                          <a:pt x="433191" y="17735"/>
                          <a:pt x="355887" y="5944"/>
                          <a:pt x="0" y="27432"/>
                        </a:cubicBezTo>
                        <a:cubicBezTo>
                          <a:pt x="-476" y="15539"/>
                          <a:pt x="-411" y="9181"/>
                          <a:pt x="0" y="0"/>
                        </a:cubicBezTo>
                        <a:close/>
                      </a:path>
                      <a:path w="4243589" h="27432" stroke="0" extrusionOk="0">
                        <a:moveTo>
                          <a:pt x="0" y="0"/>
                        </a:moveTo>
                        <a:cubicBezTo>
                          <a:pt x="151143" y="39936"/>
                          <a:pt x="304017" y="-10420"/>
                          <a:pt x="563791" y="0"/>
                        </a:cubicBezTo>
                        <a:cubicBezTo>
                          <a:pt x="813249" y="539"/>
                          <a:pt x="841506" y="9454"/>
                          <a:pt x="1042710" y="0"/>
                        </a:cubicBezTo>
                        <a:cubicBezTo>
                          <a:pt x="1267965" y="-29665"/>
                          <a:pt x="1570418" y="-61038"/>
                          <a:pt x="1733809" y="0"/>
                        </a:cubicBezTo>
                        <a:cubicBezTo>
                          <a:pt x="1874287" y="31139"/>
                          <a:pt x="2053554" y="17058"/>
                          <a:pt x="2297600" y="0"/>
                        </a:cubicBezTo>
                        <a:cubicBezTo>
                          <a:pt x="2538606" y="-10297"/>
                          <a:pt x="2714551" y="-39338"/>
                          <a:pt x="2861391" y="0"/>
                        </a:cubicBezTo>
                        <a:cubicBezTo>
                          <a:pt x="3026919" y="28587"/>
                          <a:pt x="3412894" y="29126"/>
                          <a:pt x="3552490" y="0"/>
                        </a:cubicBezTo>
                        <a:cubicBezTo>
                          <a:pt x="3686081" y="-14849"/>
                          <a:pt x="3949661" y="-63071"/>
                          <a:pt x="4243589" y="0"/>
                        </a:cubicBezTo>
                        <a:cubicBezTo>
                          <a:pt x="4244093" y="9145"/>
                          <a:pt x="4245348" y="18278"/>
                          <a:pt x="4243589" y="27432"/>
                        </a:cubicBezTo>
                        <a:cubicBezTo>
                          <a:pt x="4086617" y="11324"/>
                          <a:pt x="3946386" y="30245"/>
                          <a:pt x="3722234" y="27432"/>
                        </a:cubicBezTo>
                        <a:cubicBezTo>
                          <a:pt x="3527135" y="-8703"/>
                          <a:pt x="3279168" y="54419"/>
                          <a:pt x="3116007" y="27432"/>
                        </a:cubicBezTo>
                        <a:cubicBezTo>
                          <a:pt x="2973085" y="-42753"/>
                          <a:pt x="2755006" y="-7918"/>
                          <a:pt x="2509780" y="27432"/>
                        </a:cubicBezTo>
                        <a:cubicBezTo>
                          <a:pt x="2274221" y="27759"/>
                          <a:pt x="2060386" y="46729"/>
                          <a:pt x="1945989" y="27432"/>
                        </a:cubicBezTo>
                        <a:cubicBezTo>
                          <a:pt x="1841378" y="14504"/>
                          <a:pt x="1377651" y="30057"/>
                          <a:pt x="1254890" y="27432"/>
                        </a:cubicBezTo>
                        <a:cubicBezTo>
                          <a:pt x="1070932" y="44161"/>
                          <a:pt x="837558" y="21232"/>
                          <a:pt x="563791" y="27432"/>
                        </a:cubicBezTo>
                        <a:cubicBezTo>
                          <a:pt x="262927" y="23954"/>
                          <a:pt x="131332" y="37978"/>
                          <a:pt x="0" y="27432"/>
                        </a:cubicBezTo>
                        <a:cubicBezTo>
                          <a:pt x="-736" y="17315"/>
                          <a:pt x="432" y="6508"/>
                          <a:pt x="0" y="0"/>
                        </a:cubicBezTo>
                        <a:close/>
                      </a:path>
                      <a:path w="4243589" h="27432" fill="none" stroke="0" extrusionOk="0">
                        <a:moveTo>
                          <a:pt x="0" y="0"/>
                        </a:moveTo>
                        <a:cubicBezTo>
                          <a:pt x="143706" y="-24070"/>
                          <a:pt x="370953" y="-2854"/>
                          <a:pt x="563791" y="0"/>
                        </a:cubicBezTo>
                        <a:cubicBezTo>
                          <a:pt x="754576" y="7064"/>
                          <a:pt x="895371" y="-5198"/>
                          <a:pt x="1042710" y="0"/>
                        </a:cubicBezTo>
                        <a:cubicBezTo>
                          <a:pt x="1174003" y="11148"/>
                          <a:pt x="1351530" y="8088"/>
                          <a:pt x="1564066" y="0"/>
                        </a:cubicBezTo>
                        <a:cubicBezTo>
                          <a:pt x="1755407" y="12600"/>
                          <a:pt x="1941012" y="38950"/>
                          <a:pt x="2212729" y="0"/>
                        </a:cubicBezTo>
                        <a:cubicBezTo>
                          <a:pt x="2513544" y="-25113"/>
                          <a:pt x="2515180" y="-27658"/>
                          <a:pt x="2776520" y="0"/>
                        </a:cubicBezTo>
                        <a:cubicBezTo>
                          <a:pt x="3030391" y="25935"/>
                          <a:pt x="3168038" y="28221"/>
                          <a:pt x="3297875" y="0"/>
                        </a:cubicBezTo>
                        <a:cubicBezTo>
                          <a:pt x="3412066" y="-64975"/>
                          <a:pt x="3985860" y="-4208"/>
                          <a:pt x="4243589" y="0"/>
                        </a:cubicBezTo>
                        <a:cubicBezTo>
                          <a:pt x="4243032" y="8537"/>
                          <a:pt x="4244511" y="21849"/>
                          <a:pt x="4243589" y="27432"/>
                        </a:cubicBezTo>
                        <a:cubicBezTo>
                          <a:pt x="4072158" y="-309"/>
                          <a:pt x="3960368" y="37416"/>
                          <a:pt x="3637362" y="27432"/>
                        </a:cubicBezTo>
                        <a:cubicBezTo>
                          <a:pt x="3358910" y="62085"/>
                          <a:pt x="3255504" y="46768"/>
                          <a:pt x="3116007" y="27432"/>
                        </a:cubicBezTo>
                        <a:cubicBezTo>
                          <a:pt x="3002835" y="57969"/>
                          <a:pt x="2624892" y="43730"/>
                          <a:pt x="2424908" y="27432"/>
                        </a:cubicBezTo>
                        <a:cubicBezTo>
                          <a:pt x="2240994" y="6861"/>
                          <a:pt x="2094743" y="-25079"/>
                          <a:pt x="1861117" y="27432"/>
                        </a:cubicBezTo>
                        <a:cubicBezTo>
                          <a:pt x="1629201" y="50353"/>
                          <a:pt x="1484140" y="-4358"/>
                          <a:pt x="1382198" y="27432"/>
                        </a:cubicBezTo>
                        <a:cubicBezTo>
                          <a:pt x="1211704" y="43024"/>
                          <a:pt x="1030972" y="8006"/>
                          <a:pt x="733535" y="27432"/>
                        </a:cubicBezTo>
                        <a:cubicBezTo>
                          <a:pt x="421844" y="14473"/>
                          <a:pt x="334544" y="-5295"/>
                          <a:pt x="0" y="27432"/>
                        </a:cubicBezTo>
                        <a:cubicBezTo>
                          <a:pt x="-1508" y="15815"/>
                          <a:pt x="-177" y="81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72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53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27432"/>
                      <a:gd name="connsiteX1" fmla="*/ 595274 w 4480560"/>
                      <a:gd name="connsiteY1" fmla="*/ 0 h 27432"/>
                      <a:gd name="connsiteX2" fmla="*/ 1100938 w 4480560"/>
                      <a:gd name="connsiteY2" fmla="*/ 0 h 27432"/>
                      <a:gd name="connsiteX3" fmla="*/ 1651406 w 4480560"/>
                      <a:gd name="connsiteY3" fmla="*/ 0 h 27432"/>
                      <a:gd name="connsiteX4" fmla="*/ 2336292 w 4480560"/>
                      <a:gd name="connsiteY4" fmla="*/ 0 h 27432"/>
                      <a:gd name="connsiteX5" fmla="*/ 2931566 w 4480560"/>
                      <a:gd name="connsiteY5" fmla="*/ 0 h 27432"/>
                      <a:gd name="connsiteX6" fmla="*/ 3482035 w 4480560"/>
                      <a:gd name="connsiteY6" fmla="*/ 0 h 27432"/>
                      <a:gd name="connsiteX7" fmla="*/ 4480560 w 4480560"/>
                      <a:gd name="connsiteY7" fmla="*/ 0 h 27432"/>
                      <a:gd name="connsiteX8" fmla="*/ 4480560 w 4480560"/>
                      <a:gd name="connsiteY8" fmla="*/ 27432 h 27432"/>
                      <a:gd name="connsiteX9" fmla="*/ 3840480 w 4480560"/>
                      <a:gd name="connsiteY9" fmla="*/ 27432 h 27432"/>
                      <a:gd name="connsiteX10" fmla="*/ 3290011 w 4480560"/>
                      <a:gd name="connsiteY10" fmla="*/ 27432 h 27432"/>
                      <a:gd name="connsiteX11" fmla="*/ 2560320 w 4480560"/>
                      <a:gd name="connsiteY11" fmla="*/ 27432 h 27432"/>
                      <a:gd name="connsiteX12" fmla="*/ 1965046 w 4480560"/>
                      <a:gd name="connsiteY12" fmla="*/ 27432 h 27432"/>
                      <a:gd name="connsiteX13" fmla="*/ 1459382 w 4480560"/>
                      <a:gd name="connsiteY13" fmla="*/ 27432 h 27432"/>
                      <a:gd name="connsiteX14" fmla="*/ 774497 w 4480560"/>
                      <a:gd name="connsiteY14" fmla="*/ 27432 h 27432"/>
                      <a:gd name="connsiteX15" fmla="*/ 0 w 4480560"/>
                      <a:gd name="connsiteY15" fmla="*/ 27432 h 27432"/>
                      <a:gd name="connsiteX16" fmla="*/ 0 w 4480560"/>
                      <a:gd name="connsiteY16" fmla="*/ 0 h 27432"/>
                      <a:gd name="connsiteX0" fmla="*/ 0 w 4480560"/>
                      <a:gd name="connsiteY0" fmla="*/ 0 h 27432"/>
                      <a:gd name="connsiteX1" fmla="*/ 595274 w 4480560"/>
                      <a:gd name="connsiteY1" fmla="*/ 0 h 27432"/>
                      <a:gd name="connsiteX2" fmla="*/ 1100938 w 4480560"/>
                      <a:gd name="connsiteY2" fmla="*/ 0 h 27432"/>
                      <a:gd name="connsiteX3" fmla="*/ 1830629 w 4480560"/>
                      <a:gd name="connsiteY3" fmla="*/ 0 h 27432"/>
                      <a:gd name="connsiteX4" fmla="*/ 2425903 w 4480560"/>
                      <a:gd name="connsiteY4" fmla="*/ 0 h 27432"/>
                      <a:gd name="connsiteX5" fmla="*/ 3021178 w 4480560"/>
                      <a:gd name="connsiteY5" fmla="*/ 0 h 27432"/>
                      <a:gd name="connsiteX6" fmla="*/ 3750869 w 4480560"/>
                      <a:gd name="connsiteY6" fmla="*/ 0 h 27432"/>
                      <a:gd name="connsiteX7" fmla="*/ 4480560 w 4480560"/>
                      <a:gd name="connsiteY7" fmla="*/ 0 h 27432"/>
                      <a:gd name="connsiteX8" fmla="*/ 4480560 w 4480560"/>
                      <a:gd name="connsiteY8" fmla="*/ 27432 h 27432"/>
                      <a:gd name="connsiteX9" fmla="*/ 3930091 w 4480560"/>
                      <a:gd name="connsiteY9" fmla="*/ 27432 h 27432"/>
                      <a:gd name="connsiteX10" fmla="*/ 3290011 w 4480560"/>
                      <a:gd name="connsiteY10" fmla="*/ 27432 h 27432"/>
                      <a:gd name="connsiteX11" fmla="*/ 2649931 w 4480560"/>
                      <a:gd name="connsiteY11" fmla="*/ 27432 h 27432"/>
                      <a:gd name="connsiteX12" fmla="*/ 2054657 w 4480560"/>
                      <a:gd name="connsiteY12" fmla="*/ 27432 h 27432"/>
                      <a:gd name="connsiteX13" fmla="*/ 1324966 w 4480560"/>
                      <a:gd name="connsiteY13" fmla="*/ 27432 h 27432"/>
                      <a:gd name="connsiteX14" fmla="*/ 595274 w 4480560"/>
                      <a:gd name="connsiteY14" fmla="*/ 27432 h 27432"/>
                      <a:gd name="connsiteX15" fmla="*/ 0 w 4480560"/>
                      <a:gd name="connsiteY15" fmla="*/ 27432 h 27432"/>
                      <a:gd name="connsiteX16" fmla="*/ 0 w 4480560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27432" fill="none" extrusionOk="0">
                        <a:moveTo>
                          <a:pt x="0" y="0"/>
                        </a:moveTo>
                        <a:cubicBezTo>
                          <a:pt x="267574" y="14606"/>
                          <a:pt x="338605" y="-40"/>
                          <a:pt x="595274" y="0"/>
                        </a:cubicBezTo>
                        <a:cubicBezTo>
                          <a:pt x="856171" y="-2198"/>
                          <a:pt x="863435" y="-13333"/>
                          <a:pt x="1100938" y="0"/>
                        </a:cubicBezTo>
                        <a:cubicBezTo>
                          <a:pt x="1340270" y="17713"/>
                          <a:pt x="1418448" y="-18893"/>
                          <a:pt x="1651406" y="0"/>
                        </a:cubicBezTo>
                        <a:cubicBezTo>
                          <a:pt x="1875387" y="1627"/>
                          <a:pt x="2153037" y="22688"/>
                          <a:pt x="2336292" y="0"/>
                        </a:cubicBezTo>
                        <a:cubicBezTo>
                          <a:pt x="2522206" y="-4211"/>
                          <a:pt x="2718333" y="34959"/>
                          <a:pt x="2931566" y="0"/>
                        </a:cubicBezTo>
                        <a:cubicBezTo>
                          <a:pt x="3137043" y="-17106"/>
                          <a:pt x="3304331" y="1415"/>
                          <a:pt x="3482035" y="0"/>
                        </a:cubicBezTo>
                        <a:cubicBezTo>
                          <a:pt x="3649837" y="-24078"/>
                          <a:pt x="4010577" y="-51921"/>
                          <a:pt x="4480560" y="0"/>
                        </a:cubicBezTo>
                        <a:cubicBezTo>
                          <a:pt x="4479748" y="8405"/>
                          <a:pt x="4478972" y="21756"/>
                          <a:pt x="4480560" y="27432"/>
                        </a:cubicBezTo>
                        <a:cubicBezTo>
                          <a:pt x="4305601" y="50664"/>
                          <a:pt x="4025154" y="35606"/>
                          <a:pt x="3840480" y="27432"/>
                        </a:cubicBezTo>
                        <a:cubicBezTo>
                          <a:pt x="3668919" y="-3187"/>
                          <a:pt x="3556555" y="-3530"/>
                          <a:pt x="3290011" y="27432"/>
                        </a:cubicBezTo>
                        <a:cubicBezTo>
                          <a:pt x="2991827" y="27316"/>
                          <a:pt x="2862038" y="-13378"/>
                          <a:pt x="2560320" y="27432"/>
                        </a:cubicBezTo>
                        <a:cubicBezTo>
                          <a:pt x="2273396" y="46520"/>
                          <a:pt x="2159701" y="49142"/>
                          <a:pt x="1965046" y="27432"/>
                        </a:cubicBezTo>
                        <a:cubicBezTo>
                          <a:pt x="1785994" y="38332"/>
                          <a:pt x="1686680" y="61464"/>
                          <a:pt x="1459382" y="27432"/>
                        </a:cubicBezTo>
                        <a:cubicBezTo>
                          <a:pt x="1260610" y="14114"/>
                          <a:pt x="913962" y="40676"/>
                          <a:pt x="774497" y="27432"/>
                        </a:cubicBezTo>
                        <a:cubicBezTo>
                          <a:pt x="689426" y="10997"/>
                          <a:pt x="378264" y="15467"/>
                          <a:pt x="0" y="27432"/>
                        </a:cubicBezTo>
                        <a:cubicBezTo>
                          <a:pt x="-476" y="15539"/>
                          <a:pt x="-411" y="9181"/>
                          <a:pt x="0" y="0"/>
                        </a:cubicBezTo>
                        <a:close/>
                      </a:path>
                      <a:path w="4480560" h="27432" stroke="0" extrusionOk="0">
                        <a:moveTo>
                          <a:pt x="0" y="0"/>
                        </a:moveTo>
                        <a:cubicBezTo>
                          <a:pt x="290844" y="5546"/>
                          <a:pt x="318443" y="10543"/>
                          <a:pt x="595274" y="0"/>
                        </a:cubicBezTo>
                        <a:cubicBezTo>
                          <a:pt x="862223" y="-10630"/>
                          <a:pt x="1008164" y="-6970"/>
                          <a:pt x="1100938" y="0"/>
                        </a:cubicBezTo>
                        <a:cubicBezTo>
                          <a:pt x="1231751" y="-9052"/>
                          <a:pt x="1563421" y="-55931"/>
                          <a:pt x="1830629" y="0"/>
                        </a:cubicBezTo>
                        <a:cubicBezTo>
                          <a:pt x="2081843" y="38764"/>
                          <a:pt x="2181743" y="16966"/>
                          <a:pt x="2425903" y="0"/>
                        </a:cubicBezTo>
                        <a:cubicBezTo>
                          <a:pt x="2657412" y="-20059"/>
                          <a:pt x="2795431" y="8423"/>
                          <a:pt x="3021178" y="0"/>
                        </a:cubicBezTo>
                        <a:cubicBezTo>
                          <a:pt x="3275119" y="-4749"/>
                          <a:pt x="3480943" y="2522"/>
                          <a:pt x="3750869" y="0"/>
                        </a:cubicBezTo>
                        <a:cubicBezTo>
                          <a:pt x="4005211" y="16055"/>
                          <a:pt x="4302144" y="-2969"/>
                          <a:pt x="4480560" y="0"/>
                        </a:cubicBezTo>
                        <a:cubicBezTo>
                          <a:pt x="4481064" y="9145"/>
                          <a:pt x="4482319" y="18278"/>
                          <a:pt x="4480560" y="27432"/>
                        </a:cubicBezTo>
                        <a:cubicBezTo>
                          <a:pt x="4261480" y="3713"/>
                          <a:pt x="4206199" y="42245"/>
                          <a:pt x="3930091" y="27432"/>
                        </a:cubicBezTo>
                        <a:cubicBezTo>
                          <a:pt x="3666932" y="-1758"/>
                          <a:pt x="3493645" y="28520"/>
                          <a:pt x="3290011" y="27432"/>
                        </a:cubicBezTo>
                        <a:cubicBezTo>
                          <a:pt x="3137078" y="-27316"/>
                          <a:pt x="2894690" y="-4232"/>
                          <a:pt x="2649931" y="27432"/>
                        </a:cubicBezTo>
                        <a:cubicBezTo>
                          <a:pt x="2413020" y="35010"/>
                          <a:pt x="2225991" y="3157"/>
                          <a:pt x="2054657" y="27432"/>
                        </a:cubicBezTo>
                        <a:cubicBezTo>
                          <a:pt x="1886877" y="51257"/>
                          <a:pt x="1548763" y="59106"/>
                          <a:pt x="1324966" y="27432"/>
                        </a:cubicBezTo>
                        <a:cubicBezTo>
                          <a:pt x="1040995" y="15613"/>
                          <a:pt x="786929" y="-3939"/>
                          <a:pt x="595274" y="27432"/>
                        </a:cubicBezTo>
                        <a:cubicBezTo>
                          <a:pt x="371401" y="46547"/>
                          <a:pt x="168483" y="36883"/>
                          <a:pt x="0" y="27432"/>
                        </a:cubicBezTo>
                        <a:cubicBezTo>
                          <a:pt x="-736" y="17315"/>
                          <a:pt x="432" y="6508"/>
                          <a:pt x="0" y="0"/>
                        </a:cubicBezTo>
                        <a:close/>
                      </a:path>
                      <a:path w="4480560" h="27432" fill="none" stroke="0" extrusionOk="0">
                        <a:moveTo>
                          <a:pt x="0" y="0"/>
                        </a:moveTo>
                        <a:cubicBezTo>
                          <a:pt x="254633" y="596"/>
                          <a:pt x="318854" y="8353"/>
                          <a:pt x="595274" y="0"/>
                        </a:cubicBezTo>
                        <a:cubicBezTo>
                          <a:pt x="857042" y="-2503"/>
                          <a:pt x="863005" y="-13327"/>
                          <a:pt x="1100938" y="0"/>
                        </a:cubicBezTo>
                        <a:cubicBezTo>
                          <a:pt x="1322315" y="28736"/>
                          <a:pt x="1429801" y="-15572"/>
                          <a:pt x="1651406" y="0"/>
                        </a:cubicBezTo>
                        <a:cubicBezTo>
                          <a:pt x="1861310" y="20479"/>
                          <a:pt x="2199002" y="36173"/>
                          <a:pt x="2336292" y="0"/>
                        </a:cubicBezTo>
                        <a:cubicBezTo>
                          <a:pt x="2504451" y="-23230"/>
                          <a:pt x="2735943" y="-3451"/>
                          <a:pt x="2931566" y="0"/>
                        </a:cubicBezTo>
                        <a:cubicBezTo>
                          <a:pt x="3109081" y="-33272"/>
                          <a:pt x="3310374" y="39503"/>
                          <a:pt x="3482035" y="0"/>
                        </a:cubicBezTo>
                        <a:cubicBezTo>
                          <a:pt x="3630968" y="-117346"/>
                          <a:pt x="3975789" y="30358"/>
                          <a:pt x="4480560" y="0"/>
                        </a:cubicBezTo>
                        <a:cubicBezTo>
                          <a:pt x="4480003" y="8537"/>
                          <a:pt x="4481482" y="21849"/>
                          <a:pt x="4480560" y="27432"/>
                        </a:cubicBezTo>
                        <a:cubicBezTo>
                          <a:pt x="4299745" y="21741"/>
                          <a:pt x="4055484" y="67940"/>
                          <a:pt x="3840480" y="27432"/>
                        </a:cubicBezTo>
                        <a:cubicBezTo>
                          <a:pt x="3665362" y="28120"/>
                          <a:pt x="3548412" y="20248"/>
                          <a:pt x="3290011" y="27432"/>
                        </a:cubicBezTo>
                        <a:cubicBezTo>
                          <a:pt x="3037450" y="50639"/>
                          <a:pt x="2862123" y="56883"/>
                          <a:pt x="2560320" y="27432"/>
                        </a:cubicBezTo>
                        <a:cubicBezTo>
                          <a:pt x="2308793" y="20872"/>
                          <a:pt x="2153402" y="-12255"/>
                          <a:pt x="1965046" y="27432"/>
                        </a:cubicBezTo>
                        <a:cubicBezTo>
                          <a:pt x="1778601" y="39660"/>
                          <a:pt x="1672011" y="37556"/>
                          <a:pt x="1459382" y="27432"/>
                        </a:cubicBezTo>
                        <a:cubicBezTo>
                          <a:pt x="1212351" y="3860"/>
                          <a:pt x="906131" y="26575"/>
                          <a:pt x="774497" y="27432"/>
                        </a:cubicBezTo>
                        <a:cubicBezTo>
                          <a:pt x="636671" y="-33567"/>
                          <a:pt x="331670" y="15421"/>
                          <a:pt x="0" y="27432"/>
                        </a:cubicBezTo>
                        <a:cubicBezTo>
                          <a:pt x="-1508" y="15815"/>
                          <a:pt x="-177" y="81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3338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94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27432"/>
                      <a:gd name="connsiteX1" fmla="*/ 595274 w 4480560"/>
                      <a:gd name="connsiteY1" fmla="*/ 0 h 27432"/>
                      <a:gd name="connsiteX2" fmla="*/ 1100938 w 4480560"/>
                      <a:gd name="connsiteY2" fmla="*/ 0 h 27432"/>
                      <a:gd name="connsiteX3" fmla="*/ 1651406 w 4480560"/>
                      <a:gd name="connsiteY3" fmla="*/ 0 h 27432"/>
                      <a:gd name="connsiteX4" fmla="*/ 2336292 w 4480560"/>
                      <a:gd name="connsiteY4" fmla="*/ 0 h 27432"/>
                      <a:gd name="connsiteX5" fmla="*/ 2931566 w 4480560"/>
                      <a:gd name="connsiteY5" fmla="*/ 0 h 27432"/>
                      <a:gd name="connsiteX6" fmla="*/ 3482035 w 4480560"/>
                      <a:gd name="connsiteY6" fmla="*/ 0 h 27432"/>
                      <a:gd name="connsiteX7" fmla="*/ 4480560 w 4480560"/>
                      <a:gd name="connsiteY7" fmla="*/ 0 h 27432"/>
                      <a:gd name="connsiteX8" fmla="*/ 4480560 w 4480560"/>
                      <a:gd name="connsiteY8" fmla="*/ 27432 h 27432"/>
                      <a:gd name="connsiteX9" fmla="*/ 3840480 w 4480560"/>
                      <a:gd name="connsiteY9" fmla="*/ 27432 h 27432"/>
                      <a:gd name="connsiteX10" fmla="*/ 3290011 w 4480560"/>
                      <a:gd name="connsiteY10" fmla="*/ 27432 h 27432"/>
                      <a:gd name="connsiteX11" fmla="*/ 2560320 w 4480560"/>
                      <a:gd name="connsiteY11" fmla="*/ 27432 h 27432"/>
                      <a:gd name="connsiteX12" fmla="*/ 1965046 w 4480560"/>
                      <a:gd name="connsiteY12" fmla="*/ 27432 h 27432"/>
                      <a:gd name="connsiteX13" fmla="*/ 1459382 w 4480560"/>
                      <a:gd name="connsiteY13" fmla="*/ 27432 h 27432"/>
                      <a:gd name="connsiteX14" fmla="*/ 774497 w 4480560"/>
                      <a:gd name="connsiteY14" fmla="*/ 27432 h 27432"/>
                      <a:gd name="connsiteX15" fmla="*/ 0 w 4480560"/>
                      <a:gd name="connsiteY15" fmla="*/ 27432 h 27432"/>
                      <a:gd name="connsiteX16" fmla="*/ 0 w 4480560"/>
                      <a:gd name="connsiteY16" fmla="*/ 0 h 27432"/>
                      <a:gd name="connsiteX0" fmla="*/ 0 w 4480560"/>
                      <a:gd name="connsiteY0" fmla="*/ 0 h 27432"/>
                      <a:gd name="connsiteX1" fmla="*/ 595274 w 4480560"/>
                      <a:gd name="connsiteY1" fmla="*/ 0 h 27432"/>
                      <a:gd name="connsiteX2" fmla="*/ 1100938 w 4480560"/>
                      <a:gd name="connsiteY2" fmla="*/ 0 h 27432"/>
                      <a:gd name="connsiteX3" fmla="*/ 1830629 w 4480560"/>
                      <a:gd name="connsiteY3" fmla="*/ 0 h 27432"/>
                      <a:gd name="connsiteX4" fmla="*/ 2425903 w 4480560"/>
                      <a:gd name="connsiteY4" fmla="*/ 0 h 27432"/>
                      <a:gd name="connsiteX5" fmla="*/ 3021178 w 4480560"/>
                      <a:gd name="connsiteY5" fmla="*/ 0 h 27432"/>
                      <a:gd name="connsiteX6" fmla="*/ 3750869 w 4480560"/>
                      <a:gd name="connsiteY6" fmla="*/ 0 h 27432"/>
                      <a:gd name="connsiteX7" fmla="*/ 4480560 w 4480560"/>
                      <a:gd name="connsiteY7" fmla="*/ 0 h 27432"/>
                      <a:gd name="connsiteX8" fmla="*/ 4480560 w 4480560"/>
                      <a:gd name="connsiteY8" fmla="*/ 27432 h 27432"/>
                      <a:gd name="connsiteX9" fmla="*/ 3930091 w 4480560"/>
                      <a:gd name="connsiteY9" fmla="*/ 27432 h 27432"/>
                      <a:gd name="connsiteX10" fmla="*/ 3290011 w 4480560"/>
                      <a:gd name="connsiteY10" fmla="*/ 27432 h 27432"/>
                      <a:gd name="connsiteX11" fmla="*/ 2649931 w 4480560"/>
                      <a:gd name="connsiteY11" fmla="*/ 27432 h 27432"/>
                      <a:gd name="connsiteX12" fmla="*/ 2054657 w 4480560"/>
                      <a:gd name="connsiteY12" fmla="*/ 27432 h 27432"/>
                      <a:gd name="connsiteX13" fmla="*/ 1324966 w 4480560"/>
                      <a:gd name="connsiteY13" fmla="*/ 27432 h 27432"/>
                      <a:gd name="connsiteX14" fmla="*/ 595274 w 4480560"/>
                      <a:gd name="connsiteY14" fmla="*/ 27432 h 27432"/>
                      <a:gd name="connsiteX15" fmla="*/ 0 w 4480560"/>
                      <a:gd name="connsiteY15" fmla="*/ 27432 h 27432"/>
                      <a:gd name="connsiteX16" fmla="*/ 0 w 4480560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27432" fill="none" extrusionOk="0">
                        <a:moveTo>
                          <a:pt x="0" y="0"/>
                        </a:moveTo>
                        <a:cubicBezTo>
                          <a:pt x="267574" y="14606"/>
                          <a:pt x="338605" y="-40"/>
                          <a:pt x="595274" y="0"/>
                        </a:cubicBezTo>
                        <a:cubicBezTo>
                          <a:pt x="856171" y="-2198"/>
                          <a:pt x="863435" y="-13333"/>
                          <a:pt x="1100938" y="0"/>
                        </a:cubicBezTo>
                        <a:cubicBezTo>
                          <a:pt x="1340270" y="17713"/>
                          <a:pt x="1418448" y="-18893"/>
                          <a:pt x="1651406" y="0"/>
                        </a:cubicBezTo>
                        <a:cubicBezTo>
                          <a:pt x="1875387" y="1627"/>
                          <a:pt x="2153037" y="22688"/>
                          <a:pt x="2336292" y="0"/>
                        </a:cubicBezTo>
                        <a:cubicBezTo>
                          <a:pt x="2522206" y="-4211"/>
                          <a:pt x="2718333" y="34959"/>
                          <a:pt x="2931566" y="0"/>
                        </a:cubicBezTo>
                        <a:cubicBezTo>
                          <a:pt x="3137043" y="-17106"/>
                          <a:pt x="3304331" y="1415"/>
                          <a:pt x="3482035" y="0"/>
                        </a:cubicBezTo>
                        <a:cubicBezTo>
                          <a:pt x="3649837" y="-24078"/>
                          <a:pt x="4010577" y="-51921"/>
                          <a:pt x="4480560" y="0"/>
                        </a:cubicBezTo>
                        <a:cubicBezTo>
                          <a:pt x="4479748" y="8405"/>
                          <a:pt x="4478972" y="21756"/>
                          <a:pt x="4480560" y="27432"/>
                        </a:cubicBezTo>
                        <a:cubicBezTo>
                          <a:pt x="4305601" y="50664"/>
                          <a:pt x="4025154" y="35606"/>
                          <a:pt x="3840480" y="27432"/>
                        </a:cubicBezTo>
                        <a:cubicBezTo>
                          <a:pt x="3668919" y="-3187"/>
                          <a:pt x="3556555" y="-3530"/>
                          <a:pt x="3290011" y="27432"/>
                        </a:cubicBezTo>
                        <a:cubicBezTo>
                          <a:pt x="2991827" y="27316"/>
                          <a:pt x="2862038" y="-13378"/>
                          <a:pt x="2560320" y="27432"/>
                        </a:cubicBezTo>
                        <a:cubicBezTo>
                          <a:pt x="2273396" y="46520"/>
                          <a:pt x="2159701" y="49142"/>
                          <a:pt x="1965046" y="27432"/>
                        </a:cubicBezTo>
                        <a:cubicBezTo>
                          <a:pt x="1785994" y="38332"/>
                          <a:pt x="1686680" y="61464"/>
                          <a:pt x="1459382" y="27432"/>
                        </a:cubicBezTo>
                        <a:cubicBezTo>
                          <a:pt x="1260610" y="14114"/>
                          <a:pt x="913962" y="40676"/>
                          <a:pt x="774497" y="27432"/>
                        </a:cubicBezTo>
                        <a:cubicBezTo>
                          <a:pt x="689426" y="10997"/>
                          <a:pt x="378264" y="15467"/>
                          <a:pt x="0" y="27432"/>
                        </a:cubicBezTo>
                        <a:cubicBezTo>
                          <a:pt x="-476" y="15539"/>
                          <a:pt x="-411" y="9181"/>
                          <a:pt x="0" y="0"/>
                        </a:cubicBezTo>
                        <a:close/>
                      </a:path>
                      <a:path w="4480560" h="27432" stroke="0" extrusionOk="0">
                        <a:moveTo>
                          <a:pt x="0" y="0"/>
                        </a:moveTo>
                        <a:cubicBezTo>
                          <a:pt x="290844" y="5546"/>
                          <a:pt x="318443" y="10543"/>
                          <a:pt x="595274" y="0"/>
                        </a:cubicBezTo>
                        <a:cubicBezTo>
                          <a:pt x="862223" y="-10630"/>
                          <a:pt x="1008164" y="-6970"/>
                          <a:pt x="1100938" y="0"/>
                        </a:cubicBezTo>
                        <a:cubicBezTo>
                          <a:pt x="1231751" y="-9052"/>
                          <a:pt x="1563421" y="-55931"/>
                          <a:pt x="1830629" y="0"/>
                        </a:cubicBezTo>
                        <a:cubicBezTo>
                          <a:pt x="2081843" y="38764"/>
                          <a:pt x="2181743" y="16966"/>
                          <a:pt x="2425903" y="0"/>
                        </a:cubicBezTo>
                        <a:cubicBezTo>
                          <a:pt x="2657412" y="-20059"/>
                          <a:pt x="2795431" y="8423"/>
                          <a:pt x="3021178" y="0"/>
                        </a:cubicBezTo>
                        <a:cubicBezTo>
                          <a:pt x="3275119" y="-4749"/>
                          <a:pt x="3480943" y="2522"/>
                          <a:pt x="3750869" y="0"/>
                        </a:cubicBezTo>
                        <a:cubicBezTo>
                          <a:pt x="4005211" y="16055"/>
                          <a:pt x="4302144" y="-2969"/>
                          <a:pt x="4480560" y="0"/>
                        </a:cubicBezTo>
                        <a:cubicBezTo>
                          <a:pt x="4481064" y="9145"/>
                          <a:pt x="4482319" y="18278"/>
                          <a:pt x="4480560" y="27432"/>
                        </a:cubicBezTo>
                        <a:cubicBezTo>
                          <a:pt x="4261480" y="3713"/>
                          <a:pt x="4206199" y="42245"/>
                          <a:pt x="3930091" y="27432"/>
                        </a:cubicBezTo>
                        <a:cubicBezTo>
                          <a:pt x="3666932" y="-1758"/>
                          <a:pt x="3493645" y="28520"/>
                          <a:pt x="3290011" y="27432"/>
                        </a:cubicBezTo>
                        <a:cubicBezTo>
                          <a:pt x="3137078" y="-27316"/>
                          <a:pt x="2894690" y="-4232"/>
                          <a:pt x="2649931" y="27432"/>
                        </a:cubicBezTo>
                        <a:cubicBezTo>
                          <a:pt x="2413020" y="35010"/>
                          <a:pt x="2225991" y="3157"/>
                          <a:pt x="2054657" y="27432"/>
                        </a:cubicBezTo>
                        <a:cubicBezTo>
                          <a:pt x="1886877" y="51257"/>
                          <a:pt x="1548763" y="59106"/>
                          <a:pt x="1324966" y="27432"/>
                        </a:cubicBezTo>
                        <a:cubicBezTo>
                          <a:pt x="1040995" y="15613"/>
                          <a:pt x="786929" y="-3939"/>
                          <a:pt x="595274" y="27432"/>
                        </a:cubicBezTo>
                        <a:cubicBezTo>
                          <a:pt x="371401" y="46547"/>
                          <a:pt x="168483" y="36883"/>
                          <a:pt x="0" y="27432"/>
                        </a:cubicBezTo>
                        <a:cubicBezTo>
                          <a:pt x="-736" y="17315"/>
                          <a:pt x="432" y="6508"/>
                          <a:pt x="0" y="0"/>
                        </a:cubicBezTo>
                        <a:close/>
                      </a:path>
                      <a:path w="4480560" h="27432" fill="none" stroke="0" extrusionOk="0">
                        <a:moveTo>
                          <a:pt x="0" y="0"/>
                        </a:moveTo>
                        <a:cubicBezTo>
                          <a:pt x="254633" y="596"/>
                          <a:pt x="318854" y="8353"/>
                          <a:pt x="595274" y="0"/>
                        </a:cubicBezTo>
                        <a:cubicBezTo>
                          <a:pt x="857042" y="-2503"/>
                          <a:pt x="863005" y="-13327"/>
                          <a:pt x="1100938" y="0"/>
                        </a:cubicBezTo>
                        <a:cubicBezTo>
                          <a:pt x="1322315" y="28736"/>
                          <a:pt x="1429801" y="-15572"/>
                          <a:pt x="1651406" y="0"/>
                        </a:cubicBezTo>
                        <a:cubicBezTo>
                          <a:pt x="1861310" y="20479"/>
                          <a:pt x="2199002" y="36173"/>
                          <a:pt x="2336292" y="0"/>
                        </a:cubicBezTo>
                        <a:cubicBezTo>
                          <a:pt x="2504451" y="-23230"/>
                          <a:pt x="2735943" y="-3451"/>
                          <a:pt x="2931566" y="0"/>
                        </a:cubicBezTo>
                        <a:cubicBezTo>
                          <a:pt x="3109081" y="-33272"/>
                          <a:pt x="3310374" y="39503"/>
                          <a:pt x="3482035" y="0"/>
                        </a:cubicBezTo>
                        <a:cubicBezTo>
                          <a:pt x="3630968" y="-117346"/>
                          <a:pt x="3975789" y="30358"/>
                          <a:pt x="4480560" y="0"/>
                        </a:cubicBezTo>
                        <a:cubicBezTo>
                          <a:pt x="4480003" y="8537"/>
                          <a:pt x="4481482" y="21849"/>
                          <a:pt x="4480560" y="27432"/>
                        </a:cubicBezTo>
                        <a:cubicBezTo>
                          <a:pt x="4299745" y="21741"/>
                          <a:pt x="4055484" y="67940"/>
                          <a:pt x="3840480" y="27432"/>
                        </a:cubicBezTo>
                        <a:cubicBezTo>
                          <a:pt x="3665362" y="28120"/>
                          <a:pt x="3548412" y="20248"/>
                          <a:pt x="3290011" y="27432"/>
                        </a:cubicBezTo>
                        <a:cubicBezTo>
                          <a:pt x="3037450" y="50639"/>
                          <a:pt x="2862123" y="56883"/>
                          <a:pt x="2560320" y="27432"/>
                        </a:cubicBezTo>
                        <a:cubicBezTo>
                          <a:pt x="2308793" y="20872"/>
                          <a:pt x="2153402" y="-12255"/>
                          <a:pt x="1965046" y="27432"/>
                        </a:cubicBezTo>
                        <a:cubicBezTo>
                          <a:pt x="1778601" y="39660"/>
                          <a:pt x="1672011" y="37556"/>
                          <a:pt x="1459382" y="27432"/>
                        </a:cubicBezTo>
                        <a:cubicBezTo>
                          <a:pt x="1212351" y="3860"/>
                          <a:pt x="906131" y="26575"/>
                          <a:pt x="774497" y="27432"/>
                        </a:cubicBezTo>
                        <a:cubicBezTo>
                          <a:pt x="636671" y="-33567"/>
                          <a:pt x="331670" y="15421"/>
                          <a:pt x="0" y="27432"/>
                        </a:cubicBezTo>
                        <a:cubicBezTo>
                          <a:pt x="-1508" y="15815"/>
                          <a:pt x="-177" y="81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05709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97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5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5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3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3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7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2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8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3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9/18/23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2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aide-sank.blogspot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ileex.xyz/axiomes-communication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995"/>
            <a:ext cx="4363565" cy="178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2546988" y="2623464"/>
            <a:ext cx="1037371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7200" dirty="0">
                <a:solidFill>
                  <a:srgbClr val="000000"/>
                </a:solidFill>
                <a:latin typeface="The Hand"/>
              </a:rPr>
              <a:t>What did we learn in the last meeting? </a:t>
            </a:r>
          </a:p>
          <a:p>
            <a:pPr defTabSz="685800">
              <a:defRPr/>
            </a:pPr>
            <a:r>
              <a:rPr lang="en-US" sz="8000" dirty="0"/>
              <a:t>Do you have a small task to do or something to read/study?</a:t>
            </a:r>
            <a:endParaRPr lang="en-US" sz="7200" dirty="0">
              <a:solidFill>
                <a:srgbClr val="000000"/>
              </a:solidFill>
              <a:latin typeface="The Hand"/>
            </a:endParaRPr>
          </a:p>
        </p:txBody>
      </p:sp>
    </p:spTree>
    <p:extLst>
      <p:ext uri="{BB962C8B-B14F-4D97-AF65-F5344CB8AC3E}">
        <p14:creationId xmlns:p14="http://schemas.microsoft.com/office/powerpoint/2010/main" val="347372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41" y="4162156"/>
            <a:ext cx="4363565" cy="178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960121" y="1218517"/>
            <a:ext cx="6172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What strategies do you use to communicate complex technical information clearly in writing?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6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493192" y="1204721"/>
            <a:ext cx="4133647" cy="1446550"/>
          </a:xfrm>
        </p:spPr>
        <p:txBody>
          <a:bodyPr>
            <a:normAutofit/>
          </a:bodyPr>
          <a:lstStyle/>
          <a:p>
            <a:r>
              <a:rPr lang="en-US" sz="4100">
                <a:ea typeface="+mj-lt"/>
                <a:cs typeface="+mj-lt"/>
              </a:rPr>
              <a:t>Benefits of Strong Writing Skills in IS</a:t>
            </a:r>
          </a:p>
          <a:p>
            <a:endParaRPr lang="en-US" sz="410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7493193" y="2691638"/>
            <a:ext cx="4133647" cy="3188586"/>
          </a:xfr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2000">
                <a:ea typeface="+mn-lt"/>
                <a:cs typeface="+mn-lt"/>
              </a:rPr>
              <a:t>Clear communication of technical concepts to non-technical stakeholders</a:t>
            </a:r>
          </a:p>
          <a:p>
            <a:pPr lvl="0">
              <a:lnSpc>
                <a:spcPct val="90000"/>
              </a:lnSpc>
            </a:pPr>
            <a:r>
              <a:rPr lang="en-US" sz="2000">
                <a:ea typeface="+mn-lt"/>
                <a:cs typeface="+mn-lt"/>
              </a:rPr>
              <a:t>Enhanced project documentation and knowledge transfer</a:t>
            </a:r>
          </a:p>
          <a:p>
            <a:pPr lvl="0">
              <a:lnSpc>
                <a:spcPct val="90000"/>
              </a:lnSpc>
            </a:pPr>
            <a:r>
              <a:rPr lang="en-US" sz="2000">
                <a:ea typeface="+mn-lt"/>
                <a:cs typeface="+mn-lt"/>
              </a:rPr>
              <a:t>Efficient troubleshooting through well-documented reports</a:t>
            </a:r>
          </a:p>
          <a:p>
            <a:pPr lvl="0">
              <a:lnSpc>
                <a:spcPct val="90000"/>
              </a:lnSpc>
            </a:pPr>
            <a:r>
              <a:rPr lang="en-US" sz="2000">
                <a:ea typeface="+mn-lt"/>
                <a:cs typeface="+mn-lt"/>
              </a:rPr>
              <a:t>Professionalism in business communication</a:t>
            </a:r>
          </a:p>
        </p:txBody>
      </p:sp>
      <p:pic>
        <p:nvPicPr>
          <p:cNvPr id="16" name="Picture 15" descr="Pen placed on top of a signature line">
            <a:extLst>
              <a:ext uri="{FF2B5EF4-FFF2-40B4-BE49-F238E27FC236}">
                <a16:creationId xmlns:a16="http://schemas.microsoft.com/office/drawing/2014/main" id="{D69BF6DE-0CCB-8AC5-3B6D-500B96726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84" r="-3" b="-3"/>
          <a:stretch/>
        </p:blipFill>
        <p:spPr>
          <a:xfrm>
            <a:off x="20" y="10"/>
            <a:ext cx="6967738" cy="6857990"/>
          </a:xfrm>
          <a:prstGeom prst="rect">
            <a:avLst/>
          </a:prstGeom>
        </p:spPr>
      </p:pic>
      <p:sp>
        <p:nvSpPr>
          <p:cNvPr id="22" name="Cross 21">
            <a:extLst>
              <a:ext uri="{FF2B5EF4-FFF2-40B4-BE49-F238E27FC236}">
                <a16:creationId xmlns:a16="http://schemas.microsoft.com/office/drawing/2014/main" id="{A12C7CBA-A034-9548-BC45-D37C25C00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032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49ED22-D9F5-F848-A98A-7181D4EE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34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493192" y="1204721"/>
            <a:ext cx="4133647" cy="1446550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Challenges and Considerations</a:t>
            </a:r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7493193" y="2691638"/>
            <a:ext cx="4133647" cy="318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ea typeface="+mn-lt"/>
                <a:cs typeface="+mn-lt"/>
              </a:rPr>
              <a:t>Balancing technical depth with readability</a:t>
            </a:r>
          </a:p>
          <a:p>
            <a:r>
              <a:rPr lang="en-US">
                <a:ea typeface="+mn-lt"/>
                <a:cs typeface="+mn-lt"/>
              </a:rPr>
              <a:t>Adapting writing style for various audiences (technical and non-technical)</a:t>
            </a:r>
          </a:p>
          <a:p>
            <a:r>
              <a:rPr lang="en-US">
                <a:ea typeface="+mn-lt"/>
                <a:cs typeface="+mn-lt"/>
              </a:rPr>
              <a:t>Peer review and editing for accuracy and clarity</a:t>
            </a:r>
          </a:p>
        </p:txBody>
      </p:sp>
      <p:pic>
        <p:nvPicPr>
          <p:cNvPr id="16" name="Picture 15" descr="People at the meeting desk">
            <a:extLst>
              <a:ext uri="{FF2B5EF4-FFF2-40B4-BE49-F238E27FC236}">
                <a16:creationId xmlns:a16="http://schemas.microsoft.com/office/drawing/2014/main" id="{2448511D-9768-297C-DDDB-7E0759E58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18" r="26930" b="-2"/>
          <a:stretch/>
        </p:blipFill>
        <p:spPr>
          <a:xfrm>
            <a:off x="20" y="10"/>
            <a:ext cx="6967738" cy="6857990"/>
          </a:xfrm>
          <a:prstGeom prst="rect">
            <a:avLst/>
          </a:prstGeom>
        </p:spPr>
      </p:pic>
      <p:sp>
        <p:nvSpPr>
          <p:cNvPr id="22" name="Cross 21">
            <a:extLst>
              <a:ext uri="{FF2B5EF4-FFF2-40B4-BE49-F238E27FC236}">
                <a16:creationId xmlns:a16="http://schemas.microsoft.com/office/drawing/2014/main" id="{A12C7CBA-A034-9548-BC45-D37C25C00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032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49ED22-D9F5-F848-A98A-7181D4EE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96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41" y="4162156"/>
            <a:ext cx="4363565" cy="178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960121" y="1218517"/>
            <a:ext cx="6172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In what ways can strong writing skills enhance your career prospects in Information Systems?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1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41" y="4162156"/>
            <a:ext cx="4363565" cy="178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960121" y="1218517"/>
            <a:ext cx="6172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4800" b="1" dirty="0"/>
              <a:t>Why are effective writing skills important for IT professionals?</a:t>
            </a:r>
            <a:endParaRPr lang="en-US" sz="4500" dirty="0">
              <a:solidFill>
                <a:srgbClr val="000000"/>
              </a:solidFill>
              <a:latin typeface="The Hand"/>
            </a:endParaRPr>
          </a:p>
        </p:txBody>
      </p:sp>
    </p:spTree>
    <p:extLst>
      <p:ext uri="{BB962C8B-B14F-4D97-AF65-F5344CB8AC3E}">
        <p14:creationId xmlns:p14="http://schemas.microsoft.com/office/powerpoint/2010/main" val="139979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881357-773B-0DBB-26B4-37732B5DA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1244" r="-2" b="17862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21208" y="908791"/>
            <a:ext cx="6108192" cy="5099101"/>
          </a:xfrm>
        </p:spPr>
        <p:txBody>
          <a:bodyPr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Writing Skills in the Information Systems Field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ADC87A-F35A-0DAB-3A8F-F73AE34FB057}"/>
              </a:ext>
            </a:extLst>
          </p:cNvPr>
          <p:cNvGrpSpPr/>
          <p:nvPr/>
        </p:nvGrpSpPr>
        <p:grpSpPr>
          <a:xfrm>
            <a:off x="7283724" y="5665220"/>
            <a:ext cx="4724401" cy="1071818"/>
            <a:chOff x="1419084" y="5705396"/>
            <a:chExt cx="4724401" cy="1071818"/>
          </a:xfrm>
        </p:grpSpPr>
        <p:sp>
          <p:nvSpPr>
            <p:cNvPr id="5" name="Subtitle 1">
              <a:extLst>
                <a:ext uri="{FF2B5EF4-FFF2-40B4-BE49-F238E27FC236}">
                  <a16:creationId xmlns:a16="http://schemas.microsoft.com/office/drawing/2014/main" id="{4A06A5F5-9175-57FE-01F1-B2C0E03A5ED7}"/>
                </a:ext>
              </a:extLst>
            </p:cNvPr>
            <p:cNvSpPr txBox="1">
              <a:spLocks/>
            </p:cNvSpPr>
            <p:nvPr/>
          </p:nvSpPr>
          <p:spPr>
            <a:xfrm>
              <a:off x="1419084" y="5705396"/>
              <a:ext cx="1447800" cy="546100"/>
            </a:xfrm>
            <a:prstGeom prst="rect">
              <a:avLst/>
            </a:prstGeom>
          </p:spPr>
          <p:txBody>
            <a:bodyPr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tx1">
                    <a:lumMod val="50000"/>
                    <a:lumOff val="50000"/>
                  </a:schemeClr>
                </a:buClr>
                <a:buNone/>
                <a:defRPr/>
              </a:pP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Saide</a:t>
              </a:r>
            </a:p>
          </p:txBody>
        </p:sp>
        <p:sp>
          <p:nvSpPr>
            <p:cNvPr id="6" name="Subtitle 1">
              <a:extLst>
                <a:ext uri="{FF2B5EF4-FFF2-40B4-BE49-F238E27FC236}">
                  <a16:creationId xmlns:a16="http://schemas.microsoft.com/office/drawing/2014/main" id="{741CDD87-596C-BDE6-44BC-E31BFD7B43B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9084" y="6096528"/>
              <a:ext cx="4724401" cy="680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ctr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Dept. Information Systems, UIN SUSKA Riau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3"/>
                </a:rPr>
                <a:t>https://saide-sank.blogspot.com</a:t>
              </a:r>
              <a:r>
                <a:rPr lang="en-US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64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57296A62-A3BB-6275-4138-53C45C3418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69180" y="899033"/>
          <a:ext cx="6762434" cy="504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Light bulb on yellow background with sketched light beams and cord">
            <a:extLst>
              <a:ext uri="{FF2B5EF4-FFF2-40B4-BE49-F238E27FC236}">
                <a16:creationId xmlns:a16="http://schemas.microsoft.com/office/drawing/2014/main" id="{2FD42542-2810-3132-C249-43C9426C19A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491" r="3" b="3"/>
          <a:stretch/>
        </p:blipFill>
        <p:spPr>
          <a:xfrm>
            <a:off x="0" y="-15367"/>
            <a:ext cx="474345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9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65150" y="2691638"/>
            <a:ext cx="4114799" cy="3188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buNone/>
            </a:pPr>
            <a:r>
              <a:rPr lang="en-US" dirty="0"/>
              <a:t>Effective writing skills are essential in the Information Systems field to convey technical information clearly and professionally</a:t>
            </a:r>
            <a:endParaRPr lang="en-US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AAA479-DA95-C116-C595-5D55A7F1C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61" r="17528" b="6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8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5149" y="1204721"/>
            <a:ext cx="4114799" cy="1446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Structuring Technical Documents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65150" y="2691638"/>
            <a:ext cx="4114799" cy="318858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0">
              <a:lnSpc>
                <a:spcPct val="90000"/>
              </a:lnSpc>
            </a:pPr>
            <a:r>
              <a:rPr lang="en-US" sz="1600" dirty="0"/>
              <a:t>In IS, technical documents include project reports, user manuals, and system documentation</a:t>
            </a:r>
          </a:p>
          <a:p>
            <a:pPr lvl="0">
              <a:lnSpc>
                <a:spcPct val="90000"/>
              </a:lnSpc>
            </a:pPr>
            <a:r>
              <a:rPr lang="en-US" sz="1600" dirty="0"/>
              <a:t>Structuring technical documents involves</a:t>
            </a:r>
          </a:p>
          <a:p>
            <a:pPr lvl="0">
              <a:lnSpc>
                <a:spcPct val="90000"/>
              </a:lnSpc>
            </a:pPr>
            <a:r>
              <a:rPr lang="en-US" sz="1600" dirty="0"/>
              <a:t>Proper organization with headings and sections</a:t>
            </a:r>
          </a:p>
          <a:p>
            <a:pPr lvl="0">
              <a:lnSpc>
                <a:spcPct val="90000"/>
              </a:lnSpc>
            </a:pPr>
            <a:r>
              <a:rPr lang="en-US" sz="1600" dirty="0"/>
              <a:t>Logical flow of information</a:t>
            </a:r>
          </a:p>
          <a:p>
            <a:pPr lvl="0">
              <a:lnSpc>
                <a:spcPct val="90000"/>
              </a:lnSpc>
            </a:pPr>
            <a:r>
              <a:rPr lang="en-US" sz="1600" dirty="0"/>
              <a:t>Clarity in presenting technical details</a:t>
            </a:r>
          </a:p>
          <a:p>
            <a:pPr lvl="0">
              <a:lnSpc>
                <a:spcPct val="90000"/>
              </a:lnSpc>
            </a:pPr>
            <a:r>
              <a:rPr lang="en-US" sz="1600" dirty="0"/>
              <a:t>Use of visual aids for clarity</a:t>
            </a:r>
          </a:p>
          <a:p>
            <a:pPr lvl="0">
              <a:lnSpc>
                <a:spcPct val="90000"/>
              </a:lnSpc>
            </a:pPr>
            <a:r>
              <a:rPr lang="en-US" sz="1600" dirty="0"/>
              <a:t>Well-structured documents facilitate understanding and decision-making</a:t>
            </a:r>
          </a:p>
        </p:txBody>
      </p:sp>
      <p:pic>
        <p:nvPicPr>
          <p:cNvPr id="6" name="Picture 5" descr="Graph on document with pen">
            <a:extLst>
              <a:ext uri="{FF2B5EF4-FFF2-40B4-BE49-F238E27FC236}">
                <a16:creationId xmlns:a16="http://schemas.microsoft.com/office/drawing/2014/main" id="{ABFF3CAC-AE84-858D-9B32-64E239CB0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66" r="9114" b="-3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12" name="Cross 11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8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41" y="4162156"/>
            <a:ext cx="4363565" cy="178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960121" y="1218517"/>
            <a:ext cx="6172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What challenges have you faced when writing technical documents ?,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and how did you overcome them?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94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5149" y="1204721"/>
            <a:ext cx="4114799" cy="1446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>
                <a:ea typeface="+mj-lt"/>
                <a:cs typeface="+mj-lt"/>
              </a:rPr>
              <a:t>Writing Effective Emails and Memos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65150" y="2445278"/>
            <a:ext cx="5134618" cy="39391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1800" dirty="0"/>
              <a:t>Email and memos are vital for communication in IS</a:t>
            </a:r>
            <a:endParaRPr lang="en-US" sz="4000"/>
          </a:p>
          <a:p>
            <a:pPr lvl="0">
              <a:lnSpc>
                <a:spcPct val="90000"/>
              </a:lnSpc>
            </a:pPr>
            <a:r>
              <a:rPr lang="en-US" sz="1800" dirty="0"/>
              <a:t>Tips for effective communication include</a:t>
            </a:r>
          </a:p>
          <a:p>
            <a:pPr lvl="0">
              <a:lnSpc>
                <a:spcPct val="90000"/>
              </a:lnSpc>
            </a:pPr>
            <a:r>
              <a:rPr lang="en-US" sz="1800" dirty="0"/>
              <a:t>Clear and concise subject lines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Professional and precise content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Proper tone and formality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Use of bullet points and formatting for readability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Effective emails and memos enhance collaboration and convey information efficiently.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talking&#10;&#10;Description automatically generated">
            <a:extLst>
              <a:ext uri="{FF2B5EF4-FFF2-40B4-BE49-F238E27FC236}">
                <a16:creationId xmlns:a16="http://schemas.microsoft.com/office/drawing/2014/main" id="{1FCD4A84-7AC0-EC2E-5BF4-A04B6BFD6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33288" y="1712137"/>
            <a:ext cx="6261004" cy="352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8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5149" y="272566"/>
            <a:ext cx="4114799" cy="1446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>
                <a:ea typeface="+mj-lt"/>
                <a:cs typeface="+mj-lt"/>
              </a:rPr>
              <a:t>Creating Technical Reports</a:t>
            </a:r>
            <a:endParaRPr lang="en-US" sz="3400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65150" y="1707697"/>
            <a:ext cx="4114799" cy="473477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lvl="0"/>
            <a:r>
              <a:rPr lang="en-US" sz="1800" dirty="0">
                <a:ea typeface="+mn-lt"/>
                <a:cs typeface="+mn-lt"/>
              </a:rPr>
              <a:t>Technical reports in IS encompass project documentation, research findings, and system specifications.</a:t>
            </a:r>
          </a:p>
          <a:p>
            <a:pPr lvl="0"/>
            <a:r>
              <a:rPr lang="en-US" sz="1800" dirty="0">
                <a:ea typeface="+mn-lt"/>
                <a:cs typeface="+mn-lt"/>
              </a:rPr>
              <a:t>Elements of technical reports include:</a:t>
            </a:r>
          </a:p>
          <a:p>
            <a:pPr lvl="0"/>
            <a:r>
              <a:rPr lang="en-US" sz="1800" dirty="0">
                <a:ea typeface="+mn-lt"/>
                <a:cs typeface="+mn-lt"/>
              </a:rPr>
              <a:t>Cover page with title, author, and date</a:t>
            </a:r>
          </a:p>
          <a:p>
            <a:pPr lvl="0"/>
            <a:r>
              <a:rPr lang="en-US" sz="1800" dirty="0">
                <a:ea typeface="+mn-lt"/>
                <a:cs typeface="+mn-lt"/>
              </a:rPr>
              <a:t>Executive summary</a:t>
            </a:r>
          </a:p>
          <a:p>
            <a:pPr lvl="0"/>
            <a:r>
              <a:rPr lang="en-US" sz="1800" dirty="0">
                <a:ea typeface="+mn-lt"/>
                <a:cs typeface="+mn-lt"/>
              </a:rPr>
              <a:t>Table of contents</a:t>
            </a:r>
          </a:p>
          <a:p>
            <a:r>
              <a:rPr lang="en-US" sz="1800" dirty="0">
                <a:ea typeface="+mn-lt"/>
                <a:cs typeface="+mn-lt"/>
              </a:rPr>
              <a:t>Introduction, methodology, and findings</a:t>
            </a:r>
          </a:p>
          <a:p>
            <a:r>
              <a:rPr lang="en-US" sz="1800" dirty="0">
                <a:ea typeface="+mn-lt"/>
                <a:cs typeface="+mn-lt"/>
              </a:rPr>
              <a:t>Analysis, conclusions, and recommendations</a:t>
            </a:r>
          </a:p>
          <a:p>
            <a:r>
              <a:rPr lang="en-US" sz="1800" dirty="0">
                <a:ea typeface="+mn-lt"/>
                <a:cs typeface="+mn-lt"/>
              </a:rPr>
              <a:t>References and appendices</a:t>
            </a:r>
          </a:p>
          <a:p>
            <a:r>
              <a:rPr lang="en-US" sz="1800" dirty="0">
                <a:ea typeface="+mn-lt"/>
                <a:cs typeface="+mn-lt"/>
              </a:rPr>
              <a:t>Well-crafted reports support decision-making in IS projects.</a:t>
            </a:r>
          </a:p>
        </p:txBody>
      </p:sp>
      <p:pic>
        <p:nvPicPr>
          <p:cNvPr id="6" name="Picture 5" descr="Different coloured organisers">
            <a:extLst>
              <a:ext uri="{FF2B5EF4-FFF2-40B4-BE49-F238E27FC236}">
                <a16:creationId xmlns:a16="http://schemas.microsoft.com/office/drawing/2014/main" id="{857872A6-51BB-7E94-B52B-604C88D420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5" r="19057" b="-2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12" name="Cross 11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68173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VTI">
  <a:themeElements>
    <a:clrScheme name="AnalogousFromRegularSeedLeftStep">
      <a:dk1>
        <a:srgbClr val="000000"/>
      </a:dk1>
      <a:lt1>
        <a:srgbClr val="FFFFFF"/>
      </a:lt1>
      <a:dk2>
        <a:srgbClr val="231B30"/>
      </a:dk2>
      <a:lt2>
        <a:srgbClr val="F0F3F3"/>
      </a:lt2>
      <a:accent1>
        <a:srgbClr val="E73829"/>
      </a:accent1>
      <a:accent2>
        <a:srgbClr val="D51757"/>
      </a:accent2>
      <a:accent3>
        <a:srgbClr val="E729B8"/>
      </a:accent3>
      <a:accent4>
        <a:srgbClr val="B517D5"/>
      </a:accent4>
      <a:accent5>
        <a:srgbClr val="7729E7"/>
      </a:accent5>
      <a:accent6>
        <a:srgbClr val="3031D9"/>
      </a:accent6>
      <a:hlink>
        <a:srgbClr val="3599A1"/>
      </a:hlink>
      <a:folHlink>
        <a:srgbClr val="7F7F7F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ppt/theme/theme2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301B29"/>
      </a:dk2>
      <a:lt2>
        <a:srgbClr val="F0F3F3"/>
      </a:lt2>
      <a:accent1>
        <a:srgbClr val="E74B29"/>
      </a:accent1>
      <a:accent2>
        <a:srgbClr val="D51745"/>
      </a:accent2>
      <a:accent3>
        <a:srgbClr val="E729A6"/>
      </a:accent3>
      <a:accent4>
        <a:srgbClr val="C717D5"/>
      </a:accent4>
      <a:accent5>
        <a:srgbClr val="8A29E7"/>
      </a:accent5>
      <a:accent6>
        <a:srgbClr val="3F30D9"/>
      </a:accent6>
      <a:hlink>
        <a:srgbClr val="963FB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349</Words>
  <Application>Microsoft Macintosh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Modern Love</vt:lpstr>
      <vt:lpstr>Seaford Display</vt:lpstr>
      <vt:lpstr>System Font Regular</vt:lpstr>
      <vt:lpstr>Tenorite</vt:lpstr>
      <vt:lpstr>The Hand</vt:lpstr>
      <vt:lpstr>MadridVTI</vt:lpstr>
      <vt:lpstr>SketchyVTI</vt:lpstr>
      <vt:lpstr>PowerPoint Presentation</vt:lpstr>
      <vt:lpstr>PowerPoint Presentation</vt:lpstr>
      <vt:lpstr>Writing Skills in the Information Systems Field</vt:lpstr>
      <vt:lpstr>PowerPoint Presentation</vt:lpstr>
      <vt:lpstr>PowerPoint Presentation</vt:lpstr>
      <vt:lpstr>Structuring Technical Documents</vt:lpstr>
      <vt:lpstr>PowerPoint Presentation</vt:lpstr>
      <vt:lpstr>Writing Effective Emails and Memos</vt:lpstr>
      <vt:lpstr>Creating Technical Reports</vt:lpstr>
      <vt:lpstr>PowerPoint Presentation</vt:lpstr>
      <vt:lpstr>Benefits of Strong Writing Skills in IS </vt:lpstr>
      <vt:lpstr>Challenges and Considerations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saide sank</cp:lastModifiedBy>
  <cp:revision>51</cp:revision>
  <dcterms:created xsi:type="dcterms:W3CDTF">2023-09-08T06:56:39Z</dcterms:created>
  <dcterms:modified xsi:type="dcterms:W3CDTF">2023-09-18T04:21:55Z</dcterms:modified>
</cp:coreProperties>
</file>