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29"/>
  </p:notesMasterIdLst>
  <p:sldIdLst>
    <p:sldId id="1100" r:id="rId4"/>
    <p:sldId id="1092" r:id="rId5"/>
    <p:sldId id="1093" r:id="rId6"/>
    <p:sldId id="257" r:id="rId7"/>
    <p:sldId id="281" r:id="rId8"/>
    <p:sldId id="277" r:id="rId9"/>
    <p:sldId id="1094" r:id="rId10"/>
    <p:sldId id="1106" r:id="rId11"/>
    <p:sldId id="276" r:id="rId12"/>
    <p:sldId id="1097" r:id="rId13"/>
    <p:sldId id="278" r:id="rId14"/>
    <p:sldId id="1098" r:id="rId15"/>
    <p:sldId id="273" r:id="rId16"/>
    <p:sldId id="1099" r:id="rId17"/>
    <p:sldId id="274" r:id="rId18"/>
    <p:sldId id="1096" r:id="rId19"/>
    <p:sldId id="1108" r:id="rId20"/>
    <p:sldId id="1109" r:id="rId21"/>
    <p:sldId id="1102" r:id="rId22"/>
    <p:sldId id="1105" r:id="rId23"/>
    <p:sldId id="1107" r:id="rId24"/>
    <p:sldId id="272" r:id="rId25"/>
    <p:sldId id="1104" r:id="rId26"/>
    <p:sldId id="1103" r:id="rId27"/>
    <p:sldId id="1101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05D525-C589-4000-A43E-3160045D77B9}" v="119" dt="2023-09-09T06:49:28.6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28" autoAdjust="0"/>
    <p:restoredTop sz="94660"/>
  </p:normalViewPr>
  <p:slideViewPr>
    <p:cSldViewPr snapToGrid="0">
      <p:cViewPr varScale="1">
        <p:scale>
          <a:sx n="64" d="100"/>
          <a:sy n="64" d="100"/>
        </p:scale>
        <p:origin x="200" y="1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microsoft.com/office/2015/10/relationships/revisionInfo" Target="revisionInfo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Relationship Id="rId8" Type="http://schemas.openxmlformats.org/officeDocument/2006/relationships/slide" Target="slides/slide5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8C69AF-5795-4553-982A-476ABDEE2BB0}" type="doc">
      <dgm:prSet loTypeId="urn:microsoft.com/office/officeart/2016/7/layout/VerticalSolidAction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D012E11-482A-4CD0-90AD-1B1B47075B8F}">
      <dgm:prSet/>
      <dgm:spPr/>
      <dgm:t>
        <a:bodyPr/>
        <a:lstStyle/>
        <a:p>
          <a:pPr>
            <a:defRPr b="1"/>
          </a:pPr>
          <a:r>
            <a:rPr lang="en-US" b="0">
              <a:latin typeface="Arial"/>
              <a:cs typeface="Arial"/>
            </a:rPr>
            <a:t>Information Access</a:t>
          </a:r>
        </a:p>
      </dgm:t>
    </dgm:pt>
    <dgm:pt modelId="{F15129CA-31D6-464C-A390-8722FED8B9B0}" type="parTrans" cxnId="{6F070355-23A5-4DC6-8191-02EFE14CEC09}">
      <dgm:prSet/>
      <dgm:spPr/>
      <dgm:t>
        <a:bodyPr/>
        <a:lstStyle/>
        <a:p>
          <a:endParaRPr lang="en-US"/>
        </a:p>
      </dgm:t>
    </dgm:pt>
    <dgm:pt modelId="{3558F709-5C52-404A-AF7C-A836E59A4FD9}" type="sibTrans" cxnId="{6F070355-23A5-4DC6-8191-02EFE14CEC09}">
      <dgm:prSet/>
      <dgm:spPr/>
      <dgm:t>
        <a:bodyPr/>
        <a:lstStyle/>
        <a:p>
          <a:endParaRPr lang="en-US"/>
        </a:p>
      </dgm:t>
    </dgm:pt>
    <dgm:pt modelId="{40AD5169-A92B-4A1C-A58F-8D85D33CFABA}">
      <dgm:prSet/>
      <dgm:spPr/>
      <dgm:t>
        <a:bodyPr/>
        <a:lstStyle/>
        <a:p>
          <a:r>
            <a:rPr lang="en-US">
              <a:latin typeface="Arial"/>
              <a:cs typeface="Arial"/>
            </a:rPr>
            <a:t>Quick access to educational resources, news, and updates</a:t>
          </a:r>
        </a:p>
      </dgm:t>
    </dgm:pt>
    <dgm:pt modelId="{726DBC78-1C78-4A01-B5F3-1BCDB56C4741}" type="parTrans" cxnId="{9A6E8209-37B0-43BB-9CE5-905E32BCC9A7}">
      <dgm:prSet/>
      <dgm:spPr/>
      <dgm:t>
        <a:bodyPr/>
        <a:lstStyle/>
        <a:p>
          <a:endParaRPr lang="en-US"/>
        </a:p>
      </dgm:t>
    </dgm:pt>
    <dgm:pt modelId="{F08F290E-B83C-447E-9558-0369FB5CCB3E}" type="sibTrans" cxnId="{9A6E8209-37B0-43BB-9CE5-905E32BCC9A7}">
      <dgm:prSet/>
      <dgm:spPr/>
      <dgm:t>
        <a:bodyPr/>
        <a:lstStyle/>
        <a:p>
          <a:endParaRPr lang="en-US"/>
        </a:p>
      </dgm:t>
    </dgm:pt>
    <dgm:pt modelId="{5A464AA4-0E46-4E04-B160-8177CD505C9A}">
      <dgm:prSet/>
      <dgm:spPr/>
      <dgm:t>
        <a:bodyPr/>
        <a:lstStyle/>
        <a:p>
          <a:r>
            <a:rPr lang="en-US">
              <a:latin typeface="Arial"/>
              <a:cs typeface="Arial"/>
            </a:rPr>
            <a:t>Online forums and groups for academic discussions and knowledge sharing</a:t>
          </a:r>
        </a:p>
      </dgm:t>
    </dgm:pt>
    <dgm:pt modelId="{168FCF98-281D-4179-A060-50743A05AF24}" type="parTrans" cxnId="{93CF87DC-7520-4D8A-AE82-D024C78CD0B7}">
      <dgm:prSet/>
      <dgm:spPr/>
      <dgm:t>
        <a:bodyPr/>
        <a:lstStyle/>
        <a:p>
          <a:endParaRPr lang="en-US"/>
        </a:p>
      </dgm:t>
    </dgm:pt>
    <dgm:pt modelId="{8E2304C7-7982-49BF-99CC-983B566F562A}" type="sibTrans" cxnId="{93CF87DC-7520-4D8A-AE82-D024C78CD0B7}">
      <dgm:prSet/>
      <dgm:spPr/>
      <dgm:t>
        <a:bodyPr/>
        <a:lstStyle/>
        <a:p>
          <a:endParaRPr lang="en-US"/>
        </a:p>
      </dgm:t>
    </dgm:pt>
    <dgm:pt modelId="{B4C4DD7B-11AC-46AF-8CB3-CC4C34B9F457}">
      <dgm:prSet/>
      <dgm:spPr/>
      <dgm:t>
        <a:bodyPr/>
        <a:lstStyle/>
        <a:p>
          <a:pPr>
            <a:defRPr b="1"/>
          </a:pPr>
          <a:r>
            <a:rPr lang="en-US" b="0">
              <a:latin typeface="Arial"/>
              <a:cs typeface="Arial"/>
            </a:rPr>
            <a:t>Communication and Collaboration</a:t>
          </a:r>
        </a:p>
      </dgm:t>
    </dgm:pt>
    <dgm:pt modelId="{FD8A29E9-FFE1-4AF6-88D1-A6561B85B1DC}" type="parTrans" cxnId="{20EF2B30-5850-4765-81D4-649192698663}">
      <dgm:prSet/>
      <dgm:spPr/>
      <dgm:t>
        <a:bodyPr/>
        <a:lstStyle/>
        <a:p>
          <a:endParaRPr lang="en-US"/>
        </a:p>
      </dgm:t>
    </dgm:pt>
    <dgm:pt modelId="{94138F61-7BC1-44FA-9F13-C37889486C01}" type="sibTrans" cxnId="{20EF2B30-5850-4765-81D4-649192698663}">
      <dgm:prSet/>
      <dgm:spPr/>
      <dgm:t>
        <a:bodyPr/>
        <a:lstStyle/>
        <a:p>
          <a:endParaRPr lang="en-US"/>
        </a:p>
      </dgm:t>
    </dgm:pt>
    <dgm:pt modelId="{15E3FD40-1BC9-45CA-9854-D1002C9303E1}">
      <dgm:prSet/>
      <dgm:spPr/>
      <dgm:t>
        <a:bodyPr/>
        <a:lstStyle/>
        <a:p>
          <a:r>
            <a:rPr lang="en-US">
              <a:latin typeface="Arial"/>
              <a:cs typeface="Arial"/>
            </a:rPr>
            <a:t>Facilitates communication with classmates and professors</a:t>
          </a:r>
        </a:p>
      </dgm:t>
    </dgm:pt>
    <dgm:pt modelId="{5B4ED769-5B1F-4A61-9091-23DDC70BEEC6}" type="parTrans" cxnId="{3CF26E1D-7363-4F9B-A068-069895646547}">
      <dgm:prSet/>
      <dgm:spPr/>
      <dgm:t>
        <a:bodyPr/>
        <a:lstStyle/>
        <a:p>
          <a:endParaRPr lang="en-US"/>
        </a:p>
      </dgm:t>
    </dgm:pt>
    <dgm:pt modelId="{613AAF9C-7C1C-4845-ACBD-FC8541F934AC}" type="sibTrans" cxnId="{3CF26E1D-7363-4F9B-A068-069895646547}">
      <dgm:prSet/>
      <dgm:spPr/>
      <dgm:t>
        <a:bodyPr/>
        <a:lstStyle/>
        <a:p>
          <a:endParaRPr lang="en-US"/>
        </a:p>
      </dgm:t>
    </dgm:pt>
    <dgm:pt modelId="{EE822088-76C8-43EC-805B-5B8D2251E146}">
      <dgm:prSet/>
      <dgm:spPr/>
      <dgm:t>
        <a:bodyPr/>
        <a:lstStyle/>
        <a:p>
          <a:r>
            <a:rPr lang="en-US">
              <a:latin typeface="Arial"/>
              <a:cs typeface="Arial"/>
            </a:rPr>
            <a:t>Collaboration on group projects and study groups</a:t>
          </a:r>
          <a:endParaRPr lang="en-US"/>
        </a:p>
      </dgm:t>
    </dgm:pt>
    <dgm:pt modelId="{214D82A0-3307-43C6-9B9A-2919A08D567E}" type="parTrans" cxnId="{2B41226C-0DC0-4965-94A0-0B3CA47118AC}">
      <dgm:prSet/>
      <dgm:spPr/>
      <dgm:t>
        <a:bodyPr/>
        <a:lstStyle/>
        <a:p>
          <a:endParaRPr lang="en-US"/>
        </a:p>
      </dgm:t>
    </dgm:pt>
    <dgm:pt modelId="{A9792858-5AD5-469E-9402-F976B42A9410}" type="sibTrans" cxnId="{2B41226C-0DC0-4965-94A0-0B3CA47118AC}">
      <dgm:prSet/>
      <dgm:spPr/>
      <dgm:t>
        <a:bodyPr/>
        <a:lstStyle/>
        <a:p>
          <a:endParaRPr lang="en-US"/>
        </a:p>
      </dgm:t>
    </dgm:pt>
    <dgm:pt modelId="{F3A4EFD8-83AB-46C2-A8CD-17BFFBC9E957}">
      <dgm:prSet phldr="0"/>
      <dgm:spPr/>
      <dgm:t>
        <a:bodyPr/>
        <a:lstStyle/>
        <a:p>
          <a:pPr>
            <a:defRPr b="1"/>
          </a:pPr>
          <a:r>
            <a:rPr lang="en-US" b="0">
              <a:latin typeface="Arial"/>
              <a:cs typeface="Arial"/>
            </a:rPr>
            <a:t>Networking Opportunities</a:t>
          </a:r>
        </a:p>
      </dgm:t>
    </dgm:pt>
    <dgm:pt modelId="{D5098470-6C44-403F-82C1-0C6A68002516}" type="parTrans" cxnId="{969987A0-17C5-4F17-A3A7-437ECF810712}">
      <dgm:prSet/>
      <dgm:spPr/>
    </dgm:pt>
    <dgm:pt modelId="{A215DB6A-B27B-4840-9FBB-E69440FB3905}" type="sibTrans" cxnId="{969987A0-17C5-4F17-A3A7-437ECF810712}">
      <dgm:prSet/>
      <dgm:spPr/>
    </dgm:pt>
    <dgm:pt modelId="{F7882262-AA66-422F-A0D0-A84B94D8304F}">
      <dgm:prSet phldr="0"/>
      <dgm:spPr/>
      <dgm:t>
        <a:bodyPr/>
        <a:lstStyle/>
        <a:p>
          <a:r>
            <a:rPr lang="en-US" b="0">
              <a:latin typeface="Arial"/>
              <a:cs typeface="Arial"/>
            </a:rPr>
            <a:t>Connecting with professionals and potential mentors in the field</a:t>
          </a:r>
        </a:p>
      </dgm:t>
    </dgm:pt>
    <dgm:pt modelId="{95584227-4B56-4744-AA2D-3D8D4321170C}" type="parTrans" cxnId="{666949B8-7F9D-4924-A321-A17AB056DD27}">
      <dgm:prSet/>
      <dgm:spPr/>
    </dgm:pt>
    <dgm:pt modelId="{AABECA7E-3DA4-4D0A-91A6-A676F5DC1FD0}" type="sibTrans" cxnId="{666949B8-7F9D-4924-A321-A17AB056DD27}">
      <dgm:prSet/>
      <dgm:spPr/>
    </dgm:pt>
    <dgm:pt modelId="{FB6ABF7A-A2A5-49A1-A82C-82E233998CAB}">
      <dgm:prSet phldr="0"/>
      <dgm:spPr/>
      <dgm:t>
        <a:bodyPr/>
        <a:lstStyle/>
        <a:p>
          <a:r>
            <a:rPr lang="en-US" b="0">
              <a:latin typeface="Arial"/>
              <a:cs typeface="Arial"/>
            </a:rPr>
            <a:t>Building a professional online presence for future career opportunities</a:t>
          </a:r>
        </a:p>
      </dgm:t>
    </dgm:pt>
    <dgm:pt modelId="{A85DE9AA-F97B-4B4F-A6CC-CE6063E84CA4}" type="parTrans" cxnId="{E2263EEA-DB08-45C0-B9BC-AA4C1A47A6B2}">
      <dgm:prSet/>
      <dgm:spPr/>
    </dgm:pt>
    <dgm:pt modelId="{19EF06E0-D33D-4440-B5A5-9E1D6521DDB1}" type="sibTrans" cxnId="{E2263EEA-DB08-45C0-B9BC-AA4C1A47A6B2}">
      <dgm:prSet/>
      <dgm:spPr/>
    </dgm:pt>
    <dgm:pt modelId="{BFAEA40B-8055-4744-8FB1-93665DB930DE}" type="pres">
      <dgm:prSet presAssocID="{1B8C69AF-5795-4553-982A-476ABDEE2BB0}" presName="Name0" presStyleCnt="0">
        <dgm:presLayoutVars>
          <dgm:dir/>
          <dgm:animLvl val="lvl"/>
          <dgm:resizeHandles val="exact"/>
        </dgm:presLayoutVars>
      </dgm:prSet>
      <dgm:spPr/>
    </dgm:pt>
    <dgm:pt modelId="{C1F53A52-A006-4419-893A-F359F6B27EE1}" type="pres">
      <dgm:prSet presAssocID="{BD012E11-482A-4CD0-90AD-1B1B47075B8F}" presName="linNode" presStyleCnt="0"/>
      <dgm:spPr/>
    </dgm:pt>
    <dgm:pt modelId="{C53ECB50-9217-4DE8-94F5-674144A4A203}" type="pres">
      <dgm:prSet presAssocID="{BD012E11-482A-4CD0-90AD-1B1B47075B8F}" presName="parentText" presStyleLbl="alignNode1" presStyleIdx="0" presStyleCnt="3">
        <dgm:presLayoutVars>
          <dgm:chMax val="1"/>
          <dgm:bulletEnabled/>
        </dgm:presLayoutVars>
      </dgm:prSet>
      <dgm:spPr/>
    </dgm:pt>
    <dgm:pt modelId="{37985696-3081-4F02-BBB1-0F9C1E13618B}" type="pres">
      <dgm:prSet presAssocID="{BD012E11-482A-4CD0-90AD-1B1B47075B8F}" presName="descendantText" presStyleLbl="alignAccFollowNode1" presStyleIdx="0" presStyleCnt="3">
        <dgm:presLayoutVars>
          <dgm:bulletEnabled/>
        </dgm:presLayoutVars>
      </dgm:prSet>
      <dgm:spPr/>
    </dgm:pt>
    <dgm:pt modelId="{A85CE1CD-AF64-45D7-B8CD-E0B62E5C436E}" type="pres">
      <dgm:prSet presAssocID="{3558F709-5C52-404A-AF7C-A836E59A4FD9}" presName="sp" presStyleCnt="0"/>
      <dgm:spPr/>
    </dgm:pt>
    <dgm:pt modelId="{EF995E7E-83FB-49EE-98AA-3379E9EE20C6}" type="pres">
      <dgm:prSet presAssocID="{B4C4DD7B-11AC-46AF-8CB3-CC4C34B9F457}" presName="linNode" presStyleCnt="0"/>
      <dgm:spPr/>
    </dgm:pt>
    <dgm:pt modelId="{643D43FE-68DE-488F-B560-C080E16101AD}" type="pres">
      <dgm:prSet presAssocID="{B4C4DD7B-11AC-46AF-8CB3-CC4C34B9F457}" presName="parentText" presStyleLbl="alignNode1" presStyleIdx="1" presStyleCnt="3">
        <dgm:presLayoutVars>
          <dgm:chMax val="1"/>
          <dgm:bulletEnabled/>
        </dgm:presLayoutVars>
      </dgm:prSet>
      <dgm:spPr/>
    </dgm:pt>
    <dgm:pt modelId="{151F5D20-6718-41E9-8A08-2F72C6E058BB}" type="pres">
      <dgm:prSet presAssocID="{B4C4DD7B-11AC-46AF-8CB3-CC4C34B9F457}" presName="descendantText" presStyleLbl="alignAccFollowNode1" presStyleIdx="1" presStyleCnt="3">
        <dgm:presLayoutVars>
          <dgm:bulletEnabled/>
        </dgm:presLayoutVars>
      </dgm:prSet>
      <dgm:spPr/>
    </dgm:pt>
    <dgm:pt modelId="{E174B5E6-A5F9-4031-AB23-87D84653EA47}" type="pres">
      <dgm:prSet presAssocID="{94138F61-7BC1-44FA-9F13-C37889486C01}" presName="sp" presStyleCnt="0"/>
      <dgm:spPr/>
    </dgm:pt>
    <dgm:pt modelId="{4115A6DA-A86D-4260-9BB5-57AC1D54C88B}" type="pres">
      <dgm:prSet presAssocID="{F3A4EFD8-83AB-46C2-A8CD-17BFFBC9E957}" presName="linNode" presStyleCnt="0"/>
      <dgm:spPr/>
    </dgm:pt>
    <dgm:pt modelId="{7482DB1E-58C8-405C-AAB6-62220310986A}" type="pres">
      <dgm:prSet presAssocID="{F3A4EFD8-83AB-46C2-A8CD-17BFFBC9E957}" presName="parentText" presStyleLbl="alignNode1" presStyleIdx="2" presStyleCnt="3">
        <dgm:presLayoutVars>
          <dgm:chMax val="1"/>
          <dgm:bulletEnabled/>
        </dgm:presLayoutVars>
      </dgm:prSet>
      <dgm:spPr/>
    </dgm:pt>
    <dgm:pt modelId="{6CF2DF38-1973-4A18-A02F-D9F6D6166EF0}" type="pres">
      <dgm:prSet presAssocID="{F3A4EFD8-83AB-46C2-A8CD-17BFFBC9E957}" presName="descendantText" presStyleLbl="alignAccFollowNode1" presStyleIdx="2" presStyleCnt="3">
        <dgm:presLayoutVars>
          <dgm:bulletEnabled/>
        </dgm:presLayoutVars>
      </dgm:prSet>
      <dgm:spPr/>
    </dgm:pt>
  </dgm:ptLst>
  <dgm:cxnLst>
    <dgm:cxn modelId="{34AD5C01-CB93-4EF0-9B6E-99A81C133897}" type="presOf" srcId="{F7882262-AA66-422F-A0D0-A84B94D8304F}" destId="{6CF2DF38-1973-4A18-A02F-D9F6D6166EF0}" srcOrd="0" destOrd="0" presId="urn:microsoft.com/office/officeart/2016/7/layout/VerticalSolidActionList"/>
    <dgm:cxn modelId="{9A6E8209-37B0-43BB-9CE5-905E32BCC9A7}" srcId="{BD012E11-482A-4CD0-90AD-1B1B47075B8F}" destId="{40AD5169-A92B-4A1C-A58F-8D85D33CFABA}" srcOrd="0" destOrd="0" parTransId="{726DBC78-1C78-4A01-B5F3-1BCDB56C4741}" sibTransId="{F08F290E-B83C-447E-9558-0369FB5CCB3E}"/>
    <dgm:cxn modelId="{3CF26E1D-7363-4F9B-A068-069895646547}" srcId="{B4C4DD7B-11AC-46AF-8CB3-CC4C34B9F457}" destId="{15E3FD40-1BC9-45CA-9854-D1002C9303E1}" srcOrd="0" destOrd="0" parTransId="{5B4ED769-5B1F-4A61-9091-23DDC70BEEC6}" sibTransId="{613AAF9C-7C1C-4845-ACBD-FC8541F934AC}"/>
    <dgm:cxn modelId="{F799A522-07FB-4A63-9B65-537805A77AC2}" type="presOf" srcId="{5A464AA4-0E46-4E04-B160-8177CD505C9A}" destId="{37985696-3081-4F02-BBB1-0F9C1E13618B}" srcOrd="0" destOrd="1" presId="urn:microsoft.com/office/officeart/2016/7/layout/VerticalSolidActionList"/>
    <dgm:cxn modelId="{20EF2B30-5850-4765-81D4-649192698663}" srcId="{1B8C69AF-5795-4553-982A-476ABDEE2BB0}" destId="{B4C4DD7B-11AC-46AF-8CB3-CC4C34B9F457}" srcOrd="1" destOrd="0" parTransId="{FD8A29E9-FFE1-4AF6-88D1-A6561B85B1DC}" sibTransId="{94138F61-7BC1-44FA-9F13-C37889486C01}"/>
    <dgm:cxn modelId="{6F070355-23A5-4DC6-8191-02EFE14CEC09}" srcId="{1B8C69AF-5795-4553-982A-476ABDEE2BB0}" destId="{BD012E11-482A-4CD0-90AD-1B1B47075B8F}" srcOrd="0" destOrd="0" parTransId="{F15129CA-31D6-464C-A390-8722FED8B9B0}" sibTransId="{3558F709-5C52-404A-AF7C-A836E59A4FD9}"/>
    <dgm:cxn modelId="{B4E84261-11FD-40EF-BA8B-81A6AF0B75E4}" type="presOf" srcId="{15E3FD40-1BC9-45CA-9854-D1002C9303E1}" destId="{151F5D20-6718-41E9-8A08-2F72C6E058BB}" srcOrd="0" destOrd="0" presId="urn:microsoft.com/office/officeart/2016/7/layout/VerticalSolidActionList"/>
    <dgm:cxn modelId="{00E47667-7472-47BA-A504-E1AC79161B1F}" type="presOf" srcId="{FB6ABF7A-A2A5-49A1-A82C-82E233998CAB}" destId="{6CF2DF38-1973-4A18-A02F-D9F6D6166EF0}" srcOrd="0" destOrd="1" presId="urn:microsoft.com/office/officeart/2016/7/layout/VerticalSolidActionList"/>
    <dgm:cxn modelId="{2B41226C-0DC0-4965-94A0-0B3CA47118AC}" srcId="{B4C4DD7B-11AC-46AF-8CB3-CC4C34B9F457}" destId="{EE822088-76C8-43EC-805B-5B8D2251E146}" srcOrd="1" destOrd="0" parTransId="{214D82A0-3307-43C6-9B9A-2919A08D567E}" sibTransId="{A9792858-5AD5-469E-9402-F976B42A9410}"/>
    <dgm:cxn modelId="{ABB68D82-097B-43A0-B309-7A2DC4620072}" type="presOf" srcId="{F3A4EFD8-83AB-46C2-A8CD-17BFFBC9E957}" destId="{7482DB1E-58C8-405C-AAB6-62220310986A}" srcOrd="0" destOrd="0" presId="urn:microsoft.com/office/officeart/2016/7/layout/VerticalSolidActionList"/>
    <dgm:cxn modelId="{E899078B-D061-4B95-A934-E5F8FD0DD304}" type="presOf" srcId="{EE822088-76C8-43EC-805B-5B8D2251E146}" destId="{151F5D20-6718-41E9-8A08-2F72C6E058BB}" srcOrd="0" destOrd="1" presId="urn:microsoft.com/office/officeart/2016/7/layout/VerticalSolidActionList"/>
    <dgm:cxn modelId="{969987A0-17C5-4F17-A3A7-437ECF810712}" srcId="{1B8C69AF-5795-4553-982A-476ABDEE2BB0}" destId="{F3A4EFD8-83AB-46C2-A8CD-17BFFBC9E957}" srcOrd="2" destOrd="0" parTransId="{D5098470-6C44-403F-82C1-0C6A68002516}" sibTransId="{A215DB6A-B27B-4840-9FBB-E69440FB3905}"/>
    <dgm:cxn modelId="{666949B8-7F9D-4924-A321-A17AB056DD27}" srcId="{F3A4EFD8-83AB-46C2-A8CD-17BFFBC9E957}" destId="{F7882262-AA66-422F-A0D0-A84B94D8304F}" srcOrd="0" destOrd="0" parTransId="{95584227-4B56-4744-AA2D-3D8D4321170C}" sibTransId="{AABECA7E-3DA4-4D0A-91A6-A676F5DC1FD0}"/>
    <dgm:cxn modelId="{6E673ACE-7EC6-4243-89B0-AFFC6C39E40C}" type="presOf" srcId="{1B8C69AF-5795-4553-982A-476ABDEE2BB0}" destId="{BFAEA40B-8055-4744-8FB1-93665DB930DE}" srcOrd="0" destOrd="0" presId="urn:microsoft.com/office/officeart/2016/7/layout/VerticalSolidActionList"/>
    <dgm:cxn modelId="{93CF87DC-7520-4D8A-AE82-D024C78CD0B7}" srcId="{BD012E11-482A-4CD0-90AD-1B1B47075B8F}" destId="{5A464AA4-0E46-4E04-B160-8177CD505C9A}" srcOrd="1" destOrd="0" parTransId="{168FCF98-281D-4179-A060-50743A05AF24}" sibTransId="{8E2304C7-7982-49BF-99CC-983B566F562A}"/>
    <dgm:cxn modelId="{FCADB9DE-41D5-4F79-ACC5-927EF96B72BB}" type="presOf" srcId="{B4C4DD7B-11AC-46AF-8CB3-CC4C34B9F457}" destId="{643D43FE-68DE-488F-B560-C080E16101AD}" srcOrd="0" destOrd="0" presId="urn:microsoft.com/office/officeart/2016/7/layout/VerticalSolidActionList"/>
    <dgm:cxn modelId="{E2263EEA-DB08-45C0-B9BC-AA4C1A47A6B2}" srcId="{F3A4EFD8-83AB-46C2-A8CD-17BFFBC9E957}" destId="{FB6ABF7A-A2A5-49A1-A82C-82E233998CAB}" srcOrd="1" destOrd="0" parTransId="{A85DE9AA-F97B-4B4F-A6CC-CE6063E84CA4}" sibTransId="{19EF06E0-D33D-4440-B5A5-9E1D6521DDB1}"/>
    <dgm:cxn modelId="{390C7BED-3BEA-4A82-A4D1-7058B62CD777}" type="presOf" srcId="{40AD5169-A92B-4A1C-A58F-8D85D33CFABA}" destId="{37985696-3081-4F02-BBB1-0F9C1E13618B}" srcOrd="0" destOrd="0" presId="urn:microsoft.com/office/officeart/2016/7/layout/VerticalSolidActionList"/>
    <dgm:cxn modelId="{4825A2ED-2BED-44DC-8906-E08CDBFBA927}" type="presOf" srcId="{BD012E11-482A-4CD0-90AD-1B1B47075B8F}" destId="{C53ECB50-9217-4DE8-94F5-674144A4A203}" srcOrd="0" destOrd="0" presId="urn:microsoft.com/office/officeart/2016/7/layout/VerticalSolidActionList"/>
    <dgm:cxn modelId="{22A19901-343B-497F-B781-DDC04299651B}" type="presParOf" srcId="{BFAEA40B-8055-4744-8FB1-93665DB930DE}" destId="{C1F53A52-A006-4419-893A-F359F6B27EE1}" srcOrd="0" destOrd="0" presId="urn:microsoft.com/office/officeart/2016/7/layout/VerticalSolidActionList"/>
    <dgm:cxn modelId="{2E4707ED-2782-4F01-96FC-4DCFFCE04676}" type="presParOf" srcId="{C1F53A52-A006-4419-893A-F359F6B27EE1}" destId="{C53ECB50-9217-4DE8-94F5-674144A4A203}" srcOrd="0" destOrd="0" presId="urn:microsoft.com/office/officeart/2016/7/layout/VerticalSolidActionList"/>
    <dgm:cxn modelId="{907A9368-3913-4A7C-9BE2-D4502B35DD93}" type="presParOf" srcId="{C1F53A52-A006-4419-893A-F359F6B27EE1}" destId="{37985696-3081-4F02-BBB1-0F9C1E13618B}" srcOrd="1" destOrd="0" presId="urn:microsoft.com/office/officeart/2016/7/layout/VerticalSolidActionList"/>
    <dgm:cxn modelId="{0571FA78-FD11-4557-BFCB-0ED8302FD286}" type="presParOf" srcId="{BFAEA40B-8055-4744-8FB1-93665DB930DE}" destId="{A85CE1CD-AF64-45D7-B8CD-E0B62E5C436E}" srcOrd="1" destOrd="0" presId="urn:microsoft.com/office/officeart/2016/7/layout/VerticalSolidActionList"/>
    <dgm:cxn modelId="{6C4DECAD-AF3D-4BD2-AF85-504E713317F5}" type="presParOf" srcId="{BFAEA40B-8055-4744-8FB1-93665DB930DE}" destId="{EF995E7E-83FB-49EE-98AA-3379E9EE20C6}" srcOrd="2" destOrd="0" presId="urn:microsoft.com/office/officeart/2016/7/layout/VerticalSolidActionList"/>
    <dgm:cxn modelId="{15A98E2E-6A04-4818-ADBE-D795F190B3DE}" type="presParOf" srcId="{EF995E7E-83FB-49EE-98AA-3379E9EE20C6}" destId="{643D43FE-68DE-488F-B560-C080E16101AD}" srcOrd="0" destOrd="0" presId="urn:microsoft.com/office/officeart/2016/7/layout/VerticalSolidActionList"/>
    <dgm:cxn modelId="{E5DFD352-4989-4FD9-9342-FE5F47ACA841}" type="presParOf" srcId="{EF995E7E-83FB-49EE-98AA-3379E9EE20C6}" destId="{151F5D20-6718-41E9-8A08-2F72C6E058BB}" srcOrd="1" destOrd="0" presId="urn:microsoft.com/office/officeart/2016/7/layout/VerticalSolidActionList"/>
    <dgm:cxn modelId="{D2A60326-2B5B-4FAB-AC63-AF9DC37574AA}" type="presParOf" srcId="{BFAEA40B-8055-4744-8FB1-93665DB930DE}" destId="{E174B5E6-A5F9-4031-AB23-87D84653EA47}" srcOrd="3" destOrd="0" presId="urn:microsoft.com/office/officeart/2016/7/layout/VerticalSolidActionList"/>
    <dgm:cxn modelId="{F7FE2752-9368-4AF5-A2B5-F00E1F48E949}" type="presParOf" srcId="{BFAEA40B-8055-4744-8FB1-93665DB930DE}" destId="{4115A6DA-A86D-4260-9BB5-57AC1D54C88B}" srcOrd="4" destOrd="0" presId="urn:microsoft.com/office/officeart/2016/7/layout/VerticalSolidActionList"/>
    <dgm:cxn modelId="{4C801295-81A0-4722-A4E6-0FC4E37755D5}" type="presParOf" srcId="{4115A6DA-A86D-4260-9BB5-57AC1D54C88B}" destId="{7482DB1E-58C8-405C-AAB6-62220310986A}" srcOrd="0" destOrd="0" presId="urn:microsoft.com/office/officeart/2016/7/layout/VerticalSolidActionList"/>
    <dgm:cxn modelId="{2902928E-A0C6-49D2-B0FB-380E7F8C700D}" type="presParOf" srcId="{4115A6DA-A86D-4260-9BB5-57AC1D54C88B}" destId="{6CF2DF38-1973-4A18-A02F-D9F6D6166EF0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8C69AF-5795-4553-982A-476ABDEE2BB0}" type="doc">
      <dgm:prSet loTypeId="urn:microsoft.com/office/officeart/2016/7/layout/VerticalSolidAction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B6ABF7A-A2A5-49A1-A82C-82E233998CAB}">
      <dgm:prSet phldr="0"/>
      <dgm:spPr/>
      <dgm:t>
        <a:bodyPr/>
        <a:lstStyle/>
        <a:p>
          <a:r>
            <a:rPr lang="en-US" dirty="0">
              <a:latin typeface="Arial"/>
              <a:cs typeface="Arial"/>
            </a:rPr>
            <a:t>Platforms for showcasing achievements and talents</a:t>
          </a:r>
        </a:p>
      </dgm:t>
    </dgm:pt>
    <dgm:pt modelId="{A85DE9AA-F97B-4B4F-A6CC-CE6063E84CA4}" type="parTrans" cxnId="{E2263EEA-DB08-45C0-B9BC-AA4C1A47A6B2}">
      <dgm:prSet/>
      <dgm:spPr/>
    </dgm:pt>
    <dgm:pt modelId="{19EF06E0-D33D-4440-B5A5-9E1D6521DDB1}" type="sibTrans" cxnId="{E2263EEA-DB08-45C0-B9BC-AA4C1A47A6B2}">
      <dgm:prSet/>
      <dgm:spPr/>
    </dgm:pt>
    <dgm:pt modelId="{5DD21843-9CDB-4A77-BF7D-87C7B068E98B}">
      <dgm:prSet phldr="0"/>
      <dgm:spPr>
        <a:solidFill>
          <a:srgbClr val="92D050"/>
        </a:solidFill>
      </dgm:spPr>
      <dgm:t>
        <a:bodyPr/>
        <a:lstStyle/>
        <a:p>
          <a:r>
            <a:rPr lang="en-US" dirty="0">
              <a:latin typeface="Arial"/>
              <a:cs typeface="Arial"/>
            </a:rPr>
            <a:t>Enhanced Learning</a:t>
          </a:r>
        </a:p>
      </dgm:t>
    </dgm:pt>
    <dgm:pt modelId="{780A1A39-F476-4405-8D8F-0743B228D3E7}" type="parTrans" cxnId="{1C1C7356-8F68-4325-B87A-509573B9DA72}">
      <dgm:prSet/>
      <dgm:spPr/>
    </dgm:pt>
    <dgm:pt modelId="{1F64806C-02DE-4649-A600-AA34F8089D4D}" type="sibTrans" cxnId="{1C1C7356-8F68-4325-B87A-509573B9DA72}">
      <dgm:prSet/>
      <dgm:spPr/>
    </dgm:pt>
    <dgm:pt modelId="{5D063EDF-BECE-4870-B3F0-227DEB3EF75B}">
      <dgm:prSet phldr="0"/>
      <dgm:spPr/>
      <dgm:t>
        <a:bodyPr/>
        <a:lstStyle/>
        <a:p>
          <a:r>
            <a:rPr lang="en-US" dirty="0">
              <a:latin typeface="Arial"/>
              <a:cs typeface="Arial"/>
            </a:rPr>
            <a:t>Educational content and tutorials on platforms like YouTube</a:t>
          </a:r>
        </a:p>
      </dgm:t>
    </dgm:pt>
    <dgm:pt modelId="{C4FF9450-F898-4F1A-BBDC-3FF3D6895368}" type="parTrans" cxnId="{2533DFDA-9CD6-42C0-AE49-9D79AEE334DE}">
      <dgm:prSet/>
      <dgm:spPr/>
    </dgm:pt>
    <dgm:pt modelId="{CEB51964-EF4D-48F3-84BC-0433EA51204B}" type="sibTrans" cxnId="{2533DFDA-9CD6-42C0-AE49-9D79AEE334DE}">
      <dgm:prSet/>
      <dgm:spPr/>
    </dgm:pt>
    <dgm:pt modelId="{536CB878-DF87-474A-8707-D1E14DEDA3AD}">
      <dgm:prSet phldr="0"/>
      <dgm:spPr/>
      <dgm:t>
        <a:bodyPr/>
        <a:lstStyle/>
        <a:p>
          <a:r>
            <a:rPr lang="en-US" dirty="0">
              <a:latin typeface="Arial"/>
              <a:cs typeface="Arial"/>
            </a:rPr>
            <a:t>Access to webinars and online courses for skill development</a:t>
          </a:r>
        </a:p>
      </dgm:t>
    </dgm:pt>
    <dgm:pt modelId="{8D20D470-4B7B-4F50-B024-6CBD17559188}" type="parTrans" cxnId="{BE5E8130-0030-499E-9965-D46442729A5E}">
      <dgm:prSet/>
      <dgm:spPr/>
    </dgm:pt>
    <dgm:pt modelId="{4CB992CB-896C-409D-94DB-442F4AFB5142}" type="sibTrans" cxnId="{BE5E8130-0030-499E-9965-D46442729A5E}">
      <dgm:prSet/>
      <dgm:spPr/>
    </dgm:pt>
    <dgm:pt modelId="{0376B549-82A4-4A9B-BE56-4CE126D2690B}">
      <dgm:prSet phldr="0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dirty="0">
              <a:latin typeface="Arial"/>
              <a:cs typeface="Arial"/>
            </a:rPr>
            <a:t>Personal Expression</a:t>
          </a:r>
        </a:p>
      </dgm:t>
    </dgm:pt>
    <dgm:pt modelId="{B1873E19-5738-4304-A3EB-4E6208163109}" type="parTrans" cxnId="{F5FEBC75-2A21-496C-B795-C5103469097E}">
      <dgm:prSet/>
      <dgm:spPr/>
    </dgm:pt>
    <dgm:pt modelId="{AE6E4B90-01A0-4DF7-80C3-924F7384CBFB}" type="sibTrans" cxnId="{F5FEBC75-2A21-496C-B795-C5103469097E}">
      <dgm:prSet/>
      <dgm:spPr/>
    </dgm:pt>
    <dgm:pt modelId="{9969DE85-A004-4068-94D5-03D011CC9DEA}">
      <dgm:prSet phldr="0"/>
      <dgm:spPr/>
      <dgm:t>
        <a:bodyPr/>
        <a:lstStyle/>
        <a:p>
          <a:r>
            <a:rPr lang="en-US" dirty="0">
              <a:latin typeface="Arial"/>
              <a:cs typeface="Arial"/>
            </a:rPr>
            <a:t>Creative outlets for expressing thoughts and ideas</a:t>
          </a:r>
        </a:p>
      </dgm:t>
    </dgm:pt>
    <dgm:pt modelId="{754C9D1A-5BDC-417E-ADC2-9751AD024107}" type="parTrans" cxnId="{7A4CFA68-4910-418E-880C-EFC28F20E081}">
      <dgm:prSet/>
      <dgm:spPr/>
    </dgm:pt>
    <dgm:pt modelId="{ED1A50D9-D5F1-40AF-82AD-2521D358B93F}" type="sibTrans" cxnId="{7A4CFA68-4910-418E-880C-EFC28F20E081}">
      <dgm:prSet/>
      <dgm:spPr/>
    </dgm:pt>
    <dgm:pt modelId="{BFAEA40B-8055-4744-8FB1-93665DB930DE}" type="pres">
      <dgm:prSet presAssocID="{1B8C69AF-5795-4553-982A-476ABDEE2BB0}" presName="Name0" presStyleCnt="0">
        <dgm:presLayoutVars>
          <dgm:dir/>
          <dgm:animLvl val="lvl"/>
          <dgm:resizeHandles val="exact"/>
        </dgm:presLayoutVars>
      </dgm:prSet>
      <dgm:spPr/>
    </dgm:pt>
    <dgm:pt modelId="{B281D4ED-9652-43F2-A63B-FC54ABA26EF5}" type="pres">
      <dgm:prSet presAssocID="{5DD21843-9CDB-4A77-BF7D-87C7B068E98B}" presName="linNode" presStyleCnt="0"/>
      <dgm:spPr/>
    </dgm:pt>
    <dgm:pt modelId="{3B220216-2DE3-47BD-90C8-C70B80E6BA74}" type="pres">
      <dgm:prSet presAssocID="{5DD21843-9CDB-4A77-BF7D-87C7B068E98B}" presName="parentText" presStyleLbl="alignNode1" presStyleIdx="0" presStyleCnt="2">
        <dgm:presLayoutVars>
          <dgm:chMax val="1"/>
          <dgm:bulletEnabled/>
        </dgm:presLayoutVars>
      </dgm:prSet>
      <dgm:spPr/>
    </dgm:pt>
    <dgm:pt modelId="{EF8269F7-4971-417F-B89B-C32D6D59F68B}" type="pres">
      <dgm:prSet presAssocID="{5DD21843-9CDB-4A77-BF7D-87C7B068E98B}" presName="descendantText" presStyleLbl="alignAccFollowNode1" presStyleIdx="0" presStyleCnt="2">
        <dgm:presLayoutVars>
          <dgm:bulletEnabled/>
        </dgm:presLayoutVars>
      </dgm:prSet>
      <dgm:spPr/>
    </dgm:pt>
    <dgm:pt modelId="{D01F443A-C55D-459E-8BC5-94A56E409775}" type="pres">
      <dgm:prSet presAssocID="{1F64806C-02DE-4649-A600-AA34F8089D4D}" presName="sp" presStyleCnt="0"/>
      <dgm:spPr/>
    </dgm:pt>
    <dgm:pt modelId="{1C238700-CC6D-4AB0-AF03-E0707C4C1FB4}" type="pres">
      <dgm:prSet presAssocID="{0376B549-82A4-4A9B-BE56-4CE126D2690B}" presName="linNode" presStyleCnt="0"/>
      <dgm:spPr/>
    </dgm:pt>
    <dgm:pt modelId="{53B48878-35F3-4E5B-B790-7424547AF0B0}" type="pres">
      <dgm:prSet presAssocID="{0376B549-82A4-4A9B-BE56-4CE126D2690B}" presName="parentText" presStyleLbl="alignNode1" presStyleIdx="1" presStyleCnt="2">
        <dgm:presLayoutVars>
          <dgm:chMax val="1"/>
          <dgm:bulletEnabled/>
        </dgm:presLayoutVars>
      </dgm:prSet>
      <dgm:spPr/>
    </dgm:pt>
    <dgm:pt modelId="{941EE4B6-1C6E-4935-81F9-F7607DD2CDE4}" type="pres">
      <dgm:prSet presAssocID="{0376B549-82A4-4A9B-BE56-4CE126D2690B}" presName="descendantText" presStyleLbl="alignAccFollowNode1" presStyleIdx="1" presStyleCnt="2">
        <dgm:presLayoutVars>
          <dgm:bulletEnabled/>
        </dgm:presLayoutVars>
      </dgm:prSet>
      <dgm:spPr/>
    </dgm:pt>
  </dgm:ptLst>
  <dgm:cxnLst>
    <dgm:cxn modelId="{B4AF0A20-6EC6-4B3B-B3C2-5443167919CE}" type="presOf" srcId="{FB6ABF7A-A2A5-49A1-A82C-82E233998CAB}" destId="{941EE4B6-1C6E-4935-81F9-F7607DD2CDE4}" srcOrd="0" destOrd="1" presId="urn:microsoft.com/office/officeart/2016/7/layout/VerticalSolidActionList"/>
    <dgm:cxn modelId="{BE5E8130-0030-499E-9965-D46442729A5E}" srcId="{5DD21843-9CDB-4A77-BF7D-87C7B068E98B}" destId="{536CB878-DF87-474A-8707-D1E14DEDA3AD}" srcOrd="1" destOrd="0" parTransId="{8D20D470-4B7B-4F50-B024-6CBD17559188}" sibTransId="{4CB992CB-896C-409D-94DB-442F4AFB5142}"/>
    <dgm:cxn modelId="{C55C1833-9D4E-4E45-A694-2DE6C3B2AB47}" type="presOf" srcId="{536CB878-DF87-474A-8707-D1E14DEDA3AD}" destId="{EF8269F7-4971-417F-B89B-C32D6D59F68B}" srcOrd="0" destOrd="1" presId="urn:microsoft.com/office/officeart/2016/7/layout/VerticalSolidActionList"/>
    <dgm:cxn modelId="{1C1C7356-8F68-4325-B87A-509573B9DA72}" srcId="{1B8C69AF-5795-4553-982A-476ABDEE2BB0}" destId="{5DD21843-9CDB-4A77-BF7D-87C7B068E98B}" srcOrd="0" destOrd="0" parTransId="{780A1A39-F476-4405-8D8F-0743B228D3E7}" sibTransId="{1F64806C-02DE-4649-A600-AA34F8089D4D}"/>
    <dgm:cxn modelId="{7A4CFA68-4910-418E-880C-EFC28F20E081}" srcId="{0376B549-82A4-4A9B-BE56-4CE126D2690B}" destId="{9969DE85-A004-4068-94D5-03D011CC9DEA}" srcOrd="0" destOrd="0" parTransId="{754C9D1A-5BDC-417E-ADC2-9751AD024107}" sibTransId="{ED1A50D9-D5F1-40AF-82AD-2521D358B93F}"/>
    <dgm:cxn modelId="{1AB67D71-EA26-42AC-A2EE-0741E366B70F}" type="presOf" srcId="{0376B549-82A4-4A9B-BE56-4CE126D2690B}" destId="{53B48878-35F3-4E5B-B790-7424547AF0B0}" srcOrd="0" destOrd="0" presId="urn:microsoft.com/office/officeart/2016/7/layout/VerticalSolidActionList"/>
    <dgm:cxn modelId="{F5FEBC75-2A21-496C-B795-C5103469097E}" srcId="{1B8C69AF-5795-4553-982A-476ABDEE2BB0}" destId="{0376B549-82A4-4A9B-BE56-4CE126D2690B}" srcOrd="1" destOrd="0" parTransId="{B1873E19-5738-4304-A3EB-4E6208163109}" sibTransId="{AE6E4B90-01A0-4DF7-80C3-924F7384CBFB}"/>
    <dgm:cxn modelId="{6E1934A4-501C-442D-AB8C-72B53D6DEA68}" type="presOf" srcId="{5D063EDF-BECE-4870-B3F0-227DEB3EF75B}" destId="{EF8269F7-4971-417F-B89B-C32D6D59F68B}" srcOrd="0" destOrd="0" presId="urn:microsoft.com/office/officeart/2016/7/layout/VerticalSolidActionList"/>
    <dgm:cxn modelId="{6E673ACE-7EC6-4243-89B0-AFFC6C39E40C}" type="presOf" srcId="{1B8C69AF-5795-4553-982A-476ABDEE2BB0}" destId="{BFAEA40B-8055-4744-8FB1-93665DB930DE}" srcOrd="0" destOrd="0" presId="urn:microsoft.com/office/officeart/2016/7/layout/VerticalSolidActionList"/>
    <dgm:cxn modelId="{2533DFDA-9CD6-42C0-AE49-9D79AEE334DE}" srcId="{5DD21843-9CDB-4A77-BF7D-87C7B068E98B}" destId="{5D063EDF-BECE-4870-B3F0-227DEB3EF75B}" srcOrd="0" destOrd="0" parTransId="{C4FF9450-F898-4F1A-BBDC-3FF3D6895368}" sibTransId="{CEB51964-EF4D-48F3-84BC-0433EA51204B}"/>
    <dgm:cxn modelId="{91541DE5-AA78-428F-9B9E-89E124052995}" type="presOf" srcId="{9969DE85-A004-4068-94D5-03D011CC9DEA}" destId="{941EE4B6-1C6E-4935-81F9-F7607DD2CDE4}" srcOrd="0" destOrd="0" presId="urn:microsoft.com/office/officeart/2016/7/layout/VerticalSolidActionList"/>
    <dgm:cxn modelId="{E2263EEA-DB08-45C0-B9BC-AA4C1A47A6B2}" srcId="{0376B549-82A4-4A9B-BE56-4CE126D2690B}" destId="{FB6ABF7A-A2A5-49A1-A82C-82E233998CAB}" srcOrd="1" destOrd="0" parTransId="{A85DE9AA-F97B-4B4F-A6CC-CE6063E84CA4}" sibTransId="{19EF06E0-D33D-4440-B5A5-9E1D6521DDB1}"/>
    <dgm:cxn modelId="{A14387F8-C2CD-44B9-9E92-63E98E0B50DA}" type="presOf" srcId="{5DD21843-9CDB-4A77-BF7D-87C7B068E98B}" destId="{3B220216-2DE3-47BD-90C8-C70B80E6BA74}" srcOrd="0" destOrd="0" presId="urn:microsoft.com/office/officeart/2016/7/layout/VerticalSolidActionList"/>
    <dgm:cxn modelId="{3EF9F399-6FC4-412A-AD90-5E3964FC2203}" type="presParOf" srcId="{BFAEA40B-8055-4744-8FB1-93665DB930DE}" destId="{B281D4ED-9652-43F2-A63B-FC54ABA26EF5}" srcOrd="0" destOrd="0" presId="urn:microsoft.com/office/officeart/2016/7/layout/VerticalSolidActionList"/>
    <dgm:cxn modelId="{60CE8EB3-3741-4A91-8CB8-6C5F6E647F88}" type="presParOf" srcId="{B281D4ED-9652-43F2-A63B-FC54ABA26EF5}" destId="{3B220216-2DE3-47BD-90C8-C70B80E6BA74}" srcOrd="0" destOrd="0" presId="urn:microsoft.com/office/officeart/2016/7/layout/VerticalSolidActionList"/>
    <dgm:cxn modelId="{3727011B-B695-41DF-8035-FAF889CB5625}" type="presParOf" srcId="{B281D4ED-9652-43F2-A63B-FC54ABA26EF5}" destId="{EF8269F7-4971-417F-B89B-C32D6D59F68B}" srcOrd="1" destOrd="0" presId="urn:microsoft.com/office/officeart/2016/7/layout/VerticalSolidActionList"/>
    <dgm:cxn modelId="{24E223BF-09D3-4629-B3AA-F5E05F9544E9}" type="presParOf" srcId="{BFAEA40B-8055-4744-8FB1-93665DB930DE}" destId="{D01F443A-C55D-459E-8BC5-94A56E409775}" srcOrd="1" destOrd="0" presId="urn:microsoft.com/office/officeart/2016/7/layout/VerticalSolidActionList"/>
    <dgm:cxn modelId="{B01B106D-DAFF-4DF6-B4DE-8A610E5BFD49}" type="presParOf" srcId="{BFAEA40B-8055-4744-8FB1-93665DB930DE}" destId="{1C238700-CC6D-4AB0-AF03-E0707C4C1FB4}" srcOrd="2" destOrd="0" presId="urn:microsoft.com/office/officeart/2016/7/layout/VerticalSolidActionList"/>
    <dgm:cxn modelId="{0EFC4EA8-6F57-4D86-88A6-119CBD3B1E37}" type="presParOf" srcId="{1C238700-CC6D-4AB0-AF03-E0707C4C1FB4}" destId="{53B48878-35F3-4E5B-B790-7424547AF0B0}" srcOrd="0" destOrd="0" presId="urn:microsoft.com/office/officeart/2016/7/layout/VerticalSolidActionList"/>
    <dgm:cxn modelId="{9FE44938-634A-4505-8536-2F936532748E}" type="presParOf" srcId="{1C238700-CC6D-4AB0-AF03-E0707C4C1FB4}" destId="{941EE4B6-1C6E-4935-81F9-F7607DD2CDE4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8C69AF-5795-4553-982A-476ABDEE2BB0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90FC5F4-F1EF-4607-9F95-6CB9E6913507}">
      <dgm:prSet phldr="0"/>
      <dgm:spPr/>
      <dgm:t>
        <a:bodyPr/>
        <a:lstStyle/>
        <a:p>
          <a:pPr rtl="0"/>
          <a:r>
            <a:rPr lang="en-US">
              <a:latin typeface="Arial"/>
              <a:cs typeface="Arial"/>
            </a:rPr>
            <a:t>Easily distracted from academic tasks by social media notifications</a:t>
          </a:r>
        </a:p>
      </dgm:t>
    </dgm:pt>
    <dgm:pt modelId="{14B127F4-20FB-4D45-BA98-BE61093F8B7D}" type="parTrans" cxnId="{E78B4991-FE64-450E-937A-7673C70BED84}">
      <dgm:prSet/>
      <dgm:spPr/>
    </dgm:pt>
    <dgm:pt modelId="{D9B9934A-6E50-4735-9960-580FA6BB90C4}" type="sibTrans" cxnId="{E78B4991-FE64-450E-937A-7673C70BED84}">
      <dgm:prSet/>
      <dgm:spPr/>
    </dgm:pt>
    <dgm:pt modelId="{CE61F0C7-7A45-4024-9698-7054D2B96360}">
      <dgm:prSet phldr="0"/>
      <dgm:spPr/>
      <dgm:t>
        <a:bodyPr/>
        <a:lstStyle/>
        <a:p>
          <a:r>
            <a:rPr lang="en-US">
              <a:latin typeface="Arial"/>
              <a:cs typeface="Arial"/>
            </a:rPr>
            <a:t>Procrastination can negatively impact study habits and grades</a:t>
          </a:r>
        </a:p>
      </dgm:t>
    </dgm:pt>
    <dgm:pt modelId="{20F21EC5-79D0-44F7-B855-7CD73FF3B2C8}" type="parTrans" cxnId="{55E21C69-E7F3-4642-BBB8-58E02B051647}">
      <dgm:prSet/>
      <dgm:spPr/>
    </dgm:pt>
    <dgm:pt modelId="{4BD37C7A-D944-4EB0-B004-4DCB5C8095BA}" type="sibTrans" cxnId="{55E21C69-E7F3-4642-BBB8-58E02B051647}">
      <dgm:prSet/>
      <dgm:spPr/>
    </dgm:pt>
    <dgm:pt modelId="{99DC7FF7-D4FC-4733-8D43-1BD8CDFE11D0}">
      <dgm:prSet phldr="0"/>
      <dgm:spPr/>
      <dgm:t>
        <a:bodyPr/>
        <a:lstStyle/>
        <a:p>
          <a:pPr rtl="0"/>
          <a:r>
            <a:rPr lang="en-US" b="1" dirty="0"/>
            <a:t>Privacy Concerns</a:t>
          </a:r>
        </a:p>
      </dgm:t>
    </dgm:pt>
    <dgm:pt modelId="{E171DBC2-2C46-4C09-AC33-73ECD4193BB2}" type="parTrans" cxnId="{D63F6830-79FB-4BDE-A067-8427B827E543}">
      <dgm:prSet/>
      <dgm:spPr/>
    </dgm:pt>
    <dgm:pt modelId="{5B1C4661-CEB6-4B06-9802-2568E9245D97}" type="sibTrans" cxnId="{D63F6830-79FB-4BDE-A067-8427B827E543}">
      <dgm:prSet/>
      <dgm:spPr/>
    </dgm:pt>
    <dgm:pt modelId="{163C8FDB-E4DD-4AEA-A937-8630DAF5493A}">
      <dgm:prSet phldr="0"/>
      <dgm:spPr/>
      <dgm:t>
        <a:bodyPr/>
        <a:lstStyle/>
        <a:p>
          <a:pPr rtl="0"/>
          <a:r>
            <a:rPr lang="en-US" b="0" dirty="0">
              <a:latin typeface="Arial"/>
              <a:cs typeface="Arial"/>
            </a:rPr>
            <a:t>Distraction and Procrastination</a:t>
          </a:r>
        </a:p>
      </dgm:t>
    </dgm:pt>
    <dgm:pt modelId="{06AC44D2-5E5B-47DA-99F1-FFD0C2B45478}" type="parTrans" cxnId="{B5174D17-DA80-4B57-8CCC-4E30386E586E}">
      <dgm:prSet/>
      <dgm:spPr/>
    </dgm:pt>
    <dgm:pt modelId="{2E69042A-DA29-4881-B48B-98CE953BB969}" type="sibTrans" cxnId="{B5174D17-DA80-4B57-8CCC-4E30386E586E}">
      <dgm:prSet/>
      <dgm:spPr/>
    </dgm:pt>
    <dgm:pt modelId="{BDCEB26F-9DF6-45C2-B744-ED9272D51443}">
      <dgm:prSet phldr="0"/>
      <dgm:spPr/>
      <dgm:t>
        <a:bodyPr/>
        <a:lstStyle/>
        <a:p>
          <a:r>
            <a:rPr lang="en-US" b="1"/>
            <a:t>Risk of oversharing personal information.</a:t>
          </a:r>
        </a:p>
      </dgm:t>
    </dgm:pt>
    <dgm:pt modelId="{E74E2F8D-266D-42A0-8E67-F92555F6CCD7}" type="parTrans" cxnId="{82207318-A093-483B-B57D-4F6068AF21E6}">
      <dgm:prSet/>
      <dgm:spPr/>
    </dgm:pt>
    <dgm:pt modelId="{2EF09040-2BA0-4732-A2AF-7266CE1BE8CF}" type="sibTrans" cxnId="{82207318-A093-483B-B57D-4F6068AF21E6}">
      <dgm:prSet/>
      <dgm:spPr/>
    </dgm:pt>
    <dgm:pt modelId="{1871DA26-6728-4AA6-A29D-219607770E94}">
      <dgm:prSet phldr="0"/>
      <dgm:spPr/>
      <dgm:t>
        <a:bodyPr/>
        <a:lstStyle/>
        <a:p>
          <a:r>
            <a:rPr lang="en-US" b="1"/>
            <a:t>Potential exposure to online threats and cyberbullying.</a:t>
          </a:r>
        </a:p>
      </dgm:t>
    </dgm:pt>
    <dgm:pt modelId="{5E35C04B-D80E-465E-98BB-C2C6F140558D}" type="parTrans" cxnId="{559A9A37-9190-42B6-BE64-30E6CB5C934D}">
      <dgm:prSet/>
      <dgm:spPr/>
    </dgm:pt>
    <dgm:pt modelId="{ED7DD9BC-D560-45F9-823B-634970E35299}" type="sibTrans" cxnId="{559A9A37-9190-42B6-BE64-30E6CB5C934D}">
      <dgm:prSet/>
      <dgm:spPr/>
    </dgm:pt>
    <dgm:pt modelId="{EB4486A9-ABA6-4973-8536-2EB2F792D2AE}" type="pres">
      <dgm:prSet presAssocID="{1B8C69AF-5795-4553-982A-476ABDEE2BB0}" presName="linear" presStyleCnt="0">
        <dgm:presLayoutVars>
          <dgm:dir/>
          <dgm:animLvl val="lvl"/>
          <dgm:resizeHandles val="exact"/>
        </dgm:presLayoutVars>
      </dgm:prSet>
      <dgm:spPr/>
    </dgm:pt>
    <dgm:pt modelId="{2BFD9149-E226-4A56-B290-454AEA39E5D1}" type="pres">
      <dgm:prSet presAssocID="{163C8FDB-E4DD-4AEA-A937-8630DAF5493A}" presName="parentLin" presStyleCnt="0"/>
      <dgm:spPr/>
    </dgm:pt>
    <dgm:pt modelId="{A42C4451-A326-43FD-8146-F8AD8DB329B1}" type="pres">
      <dgm:prSet presAssocID="{163C8FDB-E4DD-4AEA-A937-8630DAF5493A}" presName="parentLeftMargin" presStyleLbl="node1" presStyleIdx="0" presStyleCnt="2"/>
      <dgm:spPr/>
    </dgm:pt>
    <dgm:pt modelId="{ED746602-C815-4236-8D5F-2AB73E986C99}" type="pres">
      <dgm:prSet presAssocID="{163C8FDB-E4DD-4AEA-A937-8630DAF5493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69D574C-DEBB-41A9-AD4D-2840EAF95098}" type="pres">
      <dgm:prSet presAssocID="{163C8FDB-E4DD-4AEA-A937-8630DAF5493A}" presName="negativeSpace" presStyleCnt="0"/>
      <dgm:spPr/>
    </dgm:pt>
    <dgm:pt modelId="{F51B9B0A-3AB1-4469-9130-F7745544BB3C}" type="pres">
      <dgm:prSet presAssocID="{163C8FDB-E4DD-4AEA-A937-8630DAF5493A}" presName="childText" presStyleLbl="conFgAcc1" presStyleIdx="0" presStyleCnt="2">
        <dgm:presLayoutVars>
          <dgm:bulletEnabled val="1"/>
        </dgm:presLayoutVars>
      </dgm:prSet>
      <dgm:spPr/>
    </dgm:pt>
    <dgm:pt modelId="{4FC5CDCE-D8D7-4999-9D93-B9CB9140259E}" type="pres">
      <dgm:prSet presAssocID="{2E69042A-DA29-4881-B48B-98CE953BB969}" presName="spaceBetweenRectangles" presStyleCnt="0"/>
      <dgm:spPr/>
    </dgm:pt>
    <dgm:pt modelId="{861EDF92-70E5-4F78-A5BF-020CB45DD19F}" type="pres">
      <dgm:prSet presAssocID="{99DC7FF7-D4FC-4733-8D43-1BD8CDFE11D0}" presName="parentLin" presStyleCnt="0"/>
      <dgm:spPr/>
    </dgm:pt>
    <dgm:pt modelId="{7EAD3100-C956-49BA-9B89-41379F769D45}" type="pres">
      <dgm:prSet presAssocID="{99DC7FF7-D4FC-4733-8D43-1BD8CDFE11D0}" presName="parentLeftMargin" presStyleLbl="node1" presStyleIdx="0" presStyleCnt="2"/>
      <dgm:spPr/>
    </dgm:pt>
    <dgm:pt modelId="{A1348489-1FA3-457B-AA2E-EC0B42C298D2}" type="pres">
      <dgm:prSet presAssocID="{99DC7FF7-D4FC-4733-8D43-1BD8CDFE11D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126AFC6E-3C16-48D8-942B-AC290B0A088F}" type="pres">
      <dgm:prSet presAssocID="{99DC7FF7-D4FC-4733-8D43-1BD8CDFE11D0}" presName="negativeSpace" presStyleCnt="0"/>
      <dgm:spPr/>
    </dgm:pt>
    <dgm:pt modelId="{4D53A657-B538-4476-959E-8E1676CBCF50}" type="pres">
      <dgm:prSet presAssocID="{99DC7FF7-D4FC-4733-8D43-1BD8CDFE11D0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BE628712-ED00-4EA3-9371-4A03538A96C7}" type="presOf" srcId="{99DC7FF7-D4FC-4733-8D43-1BD8CDFE11D0}" destId="{A1348489-1FA3-457B-AA2E-EC0B42C298D2}" srcOrd="1" destOrd="0" presId="urn:microsoft.com/office/officeart/2005/8/layout/list1"/>
    <dgm:cxn modelId="{B5174D17-DA80-4B57-8CCC-4E30386E586E}" srcId="{1B8C69AF-5795-4553-982A-476ABDEE2BB0}" destId="{163C8FDB-E4DD-4AEA-A937-8630DAF5493A}" srcOrd="0" destOrd="0" parTransId="{06AC44D2-5E5B-47DA-99F1-FFD0C2B45478}" sibTransId="{2E69042A-DA29-4881-B48B-98CE953BB969}"/>
    <dgm:cxn modelId="{82207318-A093-483B-B57D-4F6068AF21E6}" srcId="{99DC7FF7-D4FC-4733-8D43-1BD8CDFE11D0}" destId="{BDCEB26F-9DF6-45C2-B744-ED9272D51443}" srcOrd="0" destOrd="0" parTransId="{E74E2F8D-266D-42A0-8E67-F92555F6CCD7}" sibTransId="{2EF09040-2BA0-4732-A2AF-7266CE1BE8CF}"/>
    <dgm:cxn modelId="{E12D9B19-65D9-43F2-870A-D54E1604C2BA}" type="presOf" srcId="{99DC7FF7-D4FC-4733-8D43-1BD8CDFE11D0}" destId="{7EAD3100-C956-49BA-9B89-41379F769D45}" srcOrd="0" destOrd="0" presId="urn:microsoft.com/office/officeart/2005/8/layout/list1"/>
    <dgm:cxn modelId="{AA064D2E-7EA4-448A-B569-FA791E29AAB5}" type="presOf" srcId="{1B8C69AF-5795-4553-982A-476ABDEE2BB0}" destId="{EB4486A9-ABA6-4973-8536-2EB2F792D2AE}" srcOrd="0" destOrd="0" presId="urn:microsoft.com/office/officeart/2005/8/layout/list1"/>
    <dgm:cxn modelId="{D63F6830-79FB-4BDE-A067-8427B827E543}" srcId="{1B8C69AF-5795-4553-982A-476ABDEE2BB0}" destId="{99DC7FF7-D4FC-4733-8D43-1BD8CDFE11D0}" srcOrd="1" destOrd="0" parTransId="{E171DBC2-2C46-4C09-AC33-73ECD4193BB2}" sibTransId="{5B1C4661-CEB6-4B06-9802-2568E9245D97}"/>
    <dgm:cxn modelId="{559A9A37-9190-42B6-BE64-30E6CB5C934D}" srcId="{99DC7FF7-D4FC-4733-8D43-1BD8CDFE11D0}" destId="{1871DA26-6728-4AA6-A29D-219607770E94}" srcOrd="1" destOrd="0" parTransId="{5E35C04B-D80E-465E-98BB-C2C6F140558D}" sibTransId="{ED7DD9BC-D560-45F9-823B-634970E35299}"/>
    <dgm:cxn modelId="{991BE64A-8A68-44FE-B264-FBEF38E42208}" type="presOf" srcId="{CE61F0C7-7A45-4024-9698-7054D2B96360}" destId="{F51B9B0A-3AB1-4469-9130-F7745544BB3C}" srcOrd="0" destOrd="1" presId="urn:microsoft.com/office/officeart/2005/8/layout/list1"/>
    <dgm:cxn modelId="{55E21C69-E7F3-4642-BBB8-58E02B051647}" srcId="{163C8FDB-E4DD-4AEA-A937-8630DAF5493A}" destId="{CE61F0C7-7A45-4024-9698-7054D2B96360}" srcOrd="1" destOrd="0" parTransId="{20F21EC5-79D0-44F7-B855-7CD73FF3B2C8}" sibTransId="{4BD37C7A-D944-4EB0-B004-4DCB5C8095BA}"/>
    <dgm:cxn modelId="{2ADE4284-6E97-4DDB-A7CD-DB93BC5C4C0B}" type="presOf" srcId="{163C8FDB-E4DD-4AEA-A937-8630DAF5493A}" destId="{A42C4451-A326-43FD-8146-F8AD8DB329B1}" srcOrd="0" destOrd="0" presId="urn:microsoft.com/office/officeart/2005/8/layout/list1"/>
    <dgm:cxn modelId="{056B8B8D-EC82-42A1-A03E-EB54A1D09261}" type="presOf" srcId="{163C8FDB-E4DD-4AEA-A937-8630DAF5493A}" destId="{ED746602-C815-4236-8D5F-2AB73E986C99}" srcOrd="1" destOrd="0" presId="urn:microsoft.com/office/officeart/2005/8/layout/list1"/>
    <dgm:cxn modelId="{E78B4991-FE64-450E-937A-7673C70BED84}" srcId="{163C8FDB-E4DD-4AEA-A937-8630DAF5493A}" destId="{290FC5F4-F1EF-4607-9F95-6CB9E6913507}" srcOrd="0" destOrd="0" parTransId="{14B127F4-20FB-4D45-BA98-BE61093F8B7D}" sibTransId="{D9B9934A-6E50-4735-9960-580FA6BB90C4}"/>
    <dgm:cxn modelId="{5D307C9C-4B70-4F99-B398-79F888CEEC7E}" type="presOf" srcId="{1871DA26-6728-4AA6-A29D-219607770E94}" destId="{4D53A657-B538-4476-959E-8E1676CBCF50}" srcOrd="0" destOrd="1" presId="urn:microsoft.com/office/officeart/2005/8/layout/list1"/>
    <dgm:cxn modelId="{D02053C1-4A70-446B-9840-B4320BECCFF6}" type="presOf" srcId="{BDCEB26F-9DF6-45C2-B744-ED9272D51443}" destId="{4D53A657-B538-4476-959E-8E1676CBCF50}" srcOrd="0" destOrd="0" presId="urn:microsoft.com/office/officeart/2005/8/layout/list1"/>
    <dgm:cxn modelId="{DDB1C4C3-8F3B-4C64-85AF-C2812633F4F1}" type="presOf" srcId="{290FC5F4-F1EF-4607-9F95-6CB9E6913507}" destId="{F51B9B0A-3AB1-4469-9130-F7745544BB3C}" srcOrd="0" destOrd="0" presId="urn:microsoft.com/office/officeart/2005/8/layout/list1"/>
    <dgm:cxn modelId="{A0934F90-2655-453C-A64B-726BD9E316F9}" type="presParOf" srcId="{EB4486A9-ABA6-4973-8536-2EB2F792D2AE}" destId="{2BFD9149-E226-4A56-B290-454AEA39E5D1}" srcOrd="0" destOrd="0" presId="urn:microsoft.com/office/officeart/2005/8/layout/list1"/>
    <dgm:cxn modelId="{5DFD87EE-D2D3-431A-8A78-268536A3A6E6}" type="presParOf" srcId="{2BFD9149-E226-4A56-B290-454AEA39E5D1}" destId="{A42C4451-A326-43FD-8146-F8AD8DB329B1}" srcOrd="0" destOrd="0" presId="urn:microsoft.com/office/officeart/2005/8/layout/list1"/>
    <dgm:cxn modelId="{053AC21D-5894-4FED-8465-3B8DA837AD6C}" type="presParOf" srcId="{2BFD9149-E226-4A56-B290-454AEA39E5D1}" destId="{ED746602-C815-4236-8D5F-2AB73E986C99}" srcOrd="1" destOrd="0" presId="urn:microsoft.com/office/officeart/2005/8/layout/list1"/>
    <dgm:cxn modelId="{4B72F8FA-619D-4FEA-AA76-65ECBAB760D8}" type="presParOf" srcId="{EB4486A9-ABA6-4973-8536-2EB2F792D2AE}" destId="{D69D574C-DEBB-41A9-AD4D-2840EAF95098}" srcOrd="1" destOrd="0" presId="urn:microsoft.com/office/officeart/2005/8/layout/list1"/>
    <dgm:cxn modelId="{847D54D9-F676-477C-BBBE-A396AE5A7EBB}" type="presParOf" srcId="{EB4486A9-ABA6-4973-8536-2EB2F792D2AE}" destId="{F51B9B0A-3AB1-4469-9130-F7745544BB3C}" srcOrd="2" destOrd="0" presId="urn:microsoft.com/office/officeart/2005/8/layout/list1"/>
    <dgm:cxn modelId="{3F3F5A5A-4D7E-4B84-8B75-E7F0F2FEA880}" type="presParOf" srcId="{EB4486A9-ABA6-4973-8536-2EB2F792D2AE}" destId="{4FC5CDCE-D8D7-4999-9D93-B9CB9140259E}" srcOrd="3" destOrd="0" presId="urn:microsoft.com/office/officeart/2005/8/layout/list1"/>
    <dgm:cxn modelId="{C7AA907D-99DD-460D-ABBD-885A11605F5A}" type="presParOf" srcId="{EB4486A9-ABA6-4973-8536-2EB2F792D2AE}" destId="{861EDF92-70E5-4F78-A5BF-020CB45DD19F}" srcOrd="4" destOrd="0" presId="urn:microsoft.com/office/officeart/2005/8/layout/list1"/>
    <dgm:cxn modelId="{41C58770-C66E-4DE7-9D89-64BA3E64893E}" type="presParOf" srcId="{861EDF92-70E5-4F78-A5BF-020CB45DD19F}" destId="{7EAD3100-C956-49BA-9B89-41379F769D45}" srcOrd="0" destOrd="0" presId="urn:microsoft.com/office/officeart/2005/8/layout/list1"/>
    <dgm:cxn modelId="{A787F813-926F-4E69-9105-1717AC41BBE4}" type="presParOf" srcId="{861EDF92-70E5-4F78-A5BF-020CB45DD19F}" destId="{A1348489-1FA3-457B-AA2E-EC0B42C298D2}" srcOrd="1" destOrd="0" presId="urn:microsoft.com/office/officeart/2005/8/layout/list1"/>
    <dgm:cxn modelId="{170CEDDF-B3CD-44D2-BCE1-E2AE45BADE42}" type="presParOf" srcId="{EB4486A9-ABA6-4973-8536-2EB2F792D2AE}" destId="{126AFC6E-3C16-48D8-942B-AC290B0A088F}" srcOrd="5" destOrd="0" presId="urn:microsoft.com/office/officeart/2005/8/layout/list1"/>
    <dgm:cxn modelId="{0E5181BB-E928-4FD8-B9A4-7419C61735F1}" type="presParOf" srcId="{EB4486A9-ABA6-4973-8536-2EB2F792D2AE}" destId="{4D53A657-B538-4476-959E-8E1676CBCF50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B8C69AF-5795-4553-982A-476ABDEE2BB0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90FC5F4-F1EF-4607-9F95-6CB9E6913507}">
      <dgm:prSet phldr="0"/>
      <dgm:spPr/>
      <dgm:t>
        <a:bodyPr/>
        <a:lstStyle/>
        <a:p>
          <a:r>
            <a:rPr lang="en-US"/>
            <a:t>Excessive time spent on social media can lead to poor time management.</a:t>
          </a:r>
        </a:p>
      </dgm:t>
    </dgm:pt>
    <dgm:pt modelId="{14B127F4-20FB-4D45-BA98-BE61093F8B7D}" type="parTrans" cxnId="{E78B4991-FE64-450E-937A-7673C70BED84}">
      <dgm:prSet/>
      <dgm:spPr/>
    </dgm:pt>
    <dgm:pt modelId="{D9B9934A-6E50-4735-9960-580FA6BB90C4}" type="sibTrans" cxnId="{E78B4991-FE64-450E-937A-7673C70BED84}">
      <dgm:prSet/>
      <dgm:spPr/>
    </dgm:pt>
    <dgm:pt modelId="{CE61F0C7-7A45-4024-9698-7054D2B96360}">
      <dgm:prSet phldr="0"/>
      <dgm:spPr/>
      <dgm:t>
        <a:bodyPr/>
        <a:lstStyle/>
        <a:p>
          <a:r>
            <a:rPr lang="en-US"/>
            <a:t>Neglecting academic responsibilities and priorities.</a:t>
          </a:r>
        </a:p>
      </dgm:t>
    </dgm:pt>
    <dgm:pt modelId="{20F21EC5-79D0-44F7-B855-7CD73FF3B2C8}" type="parTrans" cxnId="{55E21C69-E7F3-4642-BBB8-58E02B051647}">
      <dgm:prSet/>
      <dgm:spPr/>
    </dgm:pt>
    <dgm:pt modelId="{4BD37C7A-D944-4EB0-B004-4DCB5C8095BA}" type="sibTrans" cxnId="{55E21C69-E7F3-4642-BBB8-58E02B051647}">
      <dgm:prSet/>
      <dgm:spPr/>
    </dgm:pt>
    <dgm:pt modelId="{163C8FDB-E4DD-4AEA-A937-8630DAF5493A}">
      <dgm:prSet phldr="0"/>
      <dgm:spPr/>
      <dgm:t>
        <a:bodyPr/>
        <a:lstStyle/>
        <a:p>
          <a:r>
            <a:rPr lang="en-US" b="1"/>
            <a:t>Time Management Issues:</a:t>
          </a:r>
          <a:endParaRPr lang="en-US" b="0"/>
        </a:p>
      </dgm:t>
    </dgm:pt>
    <dgm:pt modelId="{06AC44D2-5E5B-47DA-99F1-FFD0C2B45478}" type="parTrans" cxnId="{B5174D17-DA80-4B57-8CCC-4E30386E586E}">
      <dgm:prSet/>
      <dgm:spPr/>
    </dgm:pt>
    <dgm:pt modelId="{2E69042A-DA29-4881-B48B-98CE953BB969}" type="sibTrans" cxnId="{B5174D17-DA80-4B57-8CCC-4E30386E586E}">
      <dgm:prSet/>
      <dgm:spPr/>
    </dgm:pt>
    <dgm:pt modelId="{BDCEB26F-9DF6-45C2-B744-ED9272D51443}">
      <dgm:prSet phldr="0"/>
      <dgm:spPr/>
      <dgm:t>
        <a:bodyPr/>
        <a:lstStyle/>
        <a:p>
          <a:r>
            <a:rPr lang="en-US" b="0"/>
            <a:t>Comparison with peers may lead to feelings of inadequacy.</a:t>
          </a:r>
        </a:p>
      </dgm:t>
    </dgm:pt>
    <dgm:pt modelId="{E74E2F8D-266D-42A0-8E67-F92555F6CCD7}" type="parTrans" cxnId="{82207318-A093-483B-B57D-4F6068AF21E6}">
      <dgm:prSet/>
      <dgm:spPr/>
    </dgm:pt>
    <dgm:pt modelId="{2EF09040-2BA0-4732-A2AF-7266CE1BE8CF}" type="sibTrans" cxnId="{82207318-A093-483B-B57D-4F6068AF21E6}">
      <dgm:prSet/>
      <dgm:spPr/>
    </dgm:pt>
    <dgm:pt modelId="{1871DA26-6728-4AA6-A29D-219607770E94}">
      <dgm:prSet phldr="0"/>
      <dgm:spPr/>
      <dgm:t>
        <a:bodyPr/>
        <a:lstStyle/>
        <a:p>
          <a:r>
            <a:rPr lang="en-US" b="0"/>
            <a:t>Cyberbullying and online negativity can affect mental well-being.</a:t>
          </a:r>
        </a:p>
      </dgm:t>
    </dgm:pt>
    <dgm:pt modelId="{5E35C04B-D80E-465E-98BB-C2C6F140558D}" type="parTrans" cxnId="{559A9A37-9190-42B6-BE64-30E6CB5C934D}">
      <dgm:prSet/>
      <dgm:spPr/>
    </dgm:pt>
    <dgm:pt modelId="{ED7DD9BC-D560-45F9-823B-634970E35299}" type="sibTrans" cxnId="{559A9A37-9190-42B6-BE64-30E6CB5C934D}">
      <dgm:prSet/>
      <dgm:spPr/>
    </dgm:pt>
    <dgm:pt modelId="{D3CD22FC-BA6A-4BCB-8BE9-7F4465029C60}">
      <dgm:prSet phldr="0"/>
      <dgm:spPr/>
      <dgm:t>
        <a:bodyPr/>
        <a:lstStyle/>
        <a:p>
          <a:r>
            <a:rPr lang="en-US" b="1"/>
            <a:t>Negative Impact on Mental Health</a:t>
          </a:r>
          <a:endParaRPr lang="en-US" b="0"/>
        </a:p>
      </dgm:t>
    </dgm:pt>
    <dgm:pt modelId="{F832C2F8-90D3-4F8F-ACDB-F41A7C5CD005}" type="parTrans" cxnId="{478F7779-E341-4C65-A772-0E5DB546D576}">
      <dgm:prSet/>
      <dgm:spPr/>
    </dgm:pt>
    <dgm:pt modelId="{AE3CFA01-12BC-4E80-96DE-A73D51C5E809}" type="sibTrans" cxnId="{478F7779-E341-4C65-A772-0E5DB546D576}">
      <dgm:prSet/>
      <dgm:spPr/>
    </dgm:pt>
    <dgm:pt modelId="{8FB9AF21-B3B1-44AF-A3AB-DC7E1655676D}" type="pres">
      <dgm:prSet presAssocID="{1B8C69AF-5795-4553-982A-476ABDEE2BB0}" presName="linear" presStyleCnt="0">
        <dgm:presLayoutVars>
          <dgm:animLvl val="lvl"/>
          <dgm:resizeHandles val="exact"/>
        </dgm:presLayoutVars>
      </dgm:prSet>
      <dgm:spPr/>
    </dgm:pt>
    <dgm:pt modelId="{2D598811-7607-4EC7-A150-E5D0FD3FF794}" type="pres">
      <dgm:prSet presAssocID="{163C8FDB-E4DD-4AEA-A937-8630DAF5493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B5617A2-4F36-4F6B-A576-0D48CA890509}" type="pres">
      <dgm:prSet presAssocID="{163C8FDB-E4DD-4AEA-A937-8630DAF5493A}" presName="childText" presStyleLbl="revTx" presStyleIdx="0" presStyleCnt="2">
        <dgm:presLayoutVars>
          <dgm:bulletEnabled val="1"/>
        </dgm:presLayoutVars>
      </dgm:prSet>
      <dgm:spPr/>
    </dgm:pt>
    <dgm:pt modelId="{24B89F0C-131F-41B2-834C-B565BA58533C}" type="pres">
      <dgm:prSet presAssocID="{D3CD22FC-BA6A-4BCB-8BE9-7F4465029C6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854A1716-B29A-40AA-A2DA-4DE4C2E2BB39}" type="pres">
      <dgm:prSet presAssocID="{D3CD22FC-BA6A-4BCB-8BE9-7F4465029C60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B5174D17-DA80-4B57-8CCC-4E30386E586E}" srcId="{1B8C69AF-5795-4553-982A-476ABDEE2BB0}" destId="{163C8FDB-E4DD-4AEA-A937-8630DAF5493A}" srcOrd="0" destOrd="0" parTransId="{06AC44D2-5E5B-47DA-99F1-FFD0C2B45478}" sibTransId="{2E69042A-DA29-4881-B48B-98CE953BB969}"/>
    <dgm:cxn modelId="{82207318-A093-483B-B57D-4F6068AF21E6}" srcId="{D3CD22FC-BA6A-4BCB-8BE9-7F4465029C60}" destId="{BDCEB26F-9DF6-45C2-B744-ED9272D51443}" srcOrd="0" destOrd="0" parTransId="{E74E2F8D-266D-42A0-8E67-F92555F6CCD7}" sibTransId="{2EF09040-2BA0-4732-A2AF-7266CE1BE8CF}"/>
    <dgm:cxn modelId="{559A9A37-9190-42B6-BE64-30E6CB5C934D}" srcId="{D3CD22FC-BA6A-4BCB-8BE9-7F4465029C60}" destId="{1871DA26-6728-4AA6-A29D-219607770E94}" srcOrd="1" destOrd="0" parTransId="{5E35C04B-D80E-465E-98BB-C2C6F140558D}" sibTransId="{ED7DD9BC-D560-45F9-823B-634970E35299}"/>
    <dgm:cxn modelId="{8826C439-067C-42E8-8011-7DDD61925805}" type="presOf" srcId="{D3CD22FC-BA6A-4BCB-8BE9-7F4465029C60}" destId="{24B89F0C-131F-41B2-834C-B565BA58533C}" srcOrd="0" destOrd="0" presId="urn:microsoft.com/office/officeart/2005/8/layout/vList2"/>
    <dgm:cxn modelId="{F1887A50-5560-44FF-804A-2380053D8388}" type="presOf" srcId="{CE61F0C7-7A45-4024-9698-7054D2B96360}" destId="{7B5617A2-4F36-4F6B-A576-0D48CA890509}" srcOrd="0" destOrd="1" presId="urn:microsoft.com/office/officeart/2005/8/layout/vList2"/>
    <dgm:cxn modelId="{55E21C69-E7F3-4642-BBB8-58E02B051647}" srcId="{163C8FDB-E4DD-4AEA-A937-8630DAF5493A}" destId="{CE61F0C7-7A45-4024-9698-7054D2B96360}" srcOrd="1" destOrd="0" parTransId="{20F21EC5-79D0-44F7-B855-7CD73FF3B2C8}" sibTransId="{4BD37C7A-D944-4EB0-B004-4DCB5C8095BA}"/>
    <dgm:cxn modelId="{3C20E374-5156-40E4-AF51-AFA496CA5945}" type="presOf" srcId="{290FC5F4-F1EF-4607-9F95-6CB9E6913507}" destId="{7B5617A2-4F36-4F6B-A576-0D48CA890509}" srcOrd="0" destOrd="0" presId="urn:microsoft.com/office/officeart/2005/8/layout/vList2"/>
    <dgm:cxn modelId="{478F7779-E341-4C65-A772-0E5DB546D576}" srcId="{1B8C69AF-5795-4553-982A-476ABDEE2BB0}" destId="{D3CD22FC-BA6A-4BCB-8BE9-7F4465029C60}" srcOrd="1" destOrd="0" parTransId="{F832C2F8-90D3-4F8F-ACDB-F41A7C5CD005}" sibTransId="{AE3CFA01-12BC-4E80-96DE-A73D51C5E809}"/>
    <dgm:cxn modelId="{E78B4991-FE64-450E-937A-7673C70BED84}" srcId="{163C8FDB-E4DD-4AEA-A937-8630DAF5493A}" destId="{290FC5F4-F1EF-4607-9F95-6CB9E6913507}" srcOrd="0" destOrd="0" parTransId="{14B127F4-20FB-4D45-BA98-BE61093F8B7D}" sibTransId="{D9B9934A-6E50-4735-9960-580FA6BB90C4}"/>
    <dgm:cxn modelId="{AEDF1297-1AA6-4205-8061-096DB5D0CBC1}" type="presOf" srcId="{BDCEB26F-9DF6-45C2-B744-ED9272D51443}" destId="{854A1716-B29A-40AA-A2DA-4DE4C2E2BB39}" srcOrd="0" destOrd="0" presId="urn:microsoft.com/office/officeart/2005/8/layout/vList2"/>
    <dgm:cxn modelId="{7696E39F-A2C1-4A3D-A9DF-C11436B71135}" type="presOf" srcId="{1871DA26-6728-4AA6-A29D-219607770E94}" destId="{854A1716-B29A-40AA-A2DA-4DE4C2E2BB39}" srcOrd="0" destOrd="1" presId="urn:microsoft.com/office/officeart/2005/8/layout/vList2"/>
    <dgm:cxn modelId="{BD185CCB-E7C9-498D-9384-DF753AD4972C}" type="presOf" srcId="{163C8FDB-E4DD-4AEA-A937-8630DAF5493A}" destId="{2D598811-7607-4EC7-A150-E5D0FD3FF794}" srcOrd="0" destOrd="0" presId="urn:microsoft.com/office/officeart/2005/8/layout/vList2"/>
    <dgm:cxn modelId="{CC9BF9E7-CB3F-4DB4-9E53-78250D5DBD2A}" type="presOf" srcId="{1B8C69AF-5795-4553-982A-476ABDEE2BB0}" destId="{8FB9AF21-B3B1-44AF-A3AB-DC7E1655676D}" srcOrd="0" destOrd="0" presId="urn:microsoft.com/office/officeart/2005/8/layout/vList2"/>
    <dgm:cxn modelId="{7FE913D9-B47C-4A92-921E-5D3E2EF190FF}" type="presParOf" srcId="{8FB9AF21-B3B1-44AF-A3AB-DC7E1655676D}" destId="{2D598811-7607-4EC7-A150-E5D0FD3FF794}" srcOrd="0" destOrd="0" presId="urn:microsoft.com/office/officeart/2005/8/layout/vList2"/>
    <dgm:cxn modelId="{DD09FC9E-AC6C-44D5-8463-965F5FA49240}" type="presParOf" srcId="{8FB9AF21-B3B1-44AF-A3AB-DC7E1655676D}" destId="{7B5617A2-4F36-4F6B-A576-0D48CA890509}" srcOrd="1" destOrd="0" presId="urn:microsoft.com/office/officeart/2005/8/layout/vList2"/>
    <dgm:cxn modelId="{EB10D07C-54F1-4E86-A5FD-E808B14895A7}" type="presParOf" srcId="{8FB9AF21-B3B1-44AF-A3AB-DC7E1655676D}" destId="{24B89F0C-131F-41B2-834C-B565BA58533C}" srcOrd="2" destOrd="0" presId="urn:microsoft.com/office/officeart/2005/8/layout/vList2"/>
    <dgm:cxn modelId="{0A1AD50B-2FB6-4EDB-AA62-A03E1E139C7E}" type="presParOf" srcId="{8FB9AF21-B3B1-44AF-A3AB-DC7E1655676D}" destId="{854A1716-B29A-40AA-A2DA-4DE4C2E2BB3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3F294B8-E875-4D4B-9866-8C0EF46623A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9A94BAD-5764-4E40-A200-BB5824311BE3}">
      <dgm:prSet/>
      <dgm:spPr/>
      <dgm:t>
        <a:bodyPr/>
        <a:lstStyle/>
        <a:p>
          <a:r>
            <a:rPr lang="en-US" dirty="0"/>
            <a:t>Over-reliance on online communication may reduce face-to-face social skills</a:t>
          </a:r>
        </a:p>
      </dgm:t>
    </dgm:pt>
    <dgm:pt modelId="{49B3EF3A-2FB4-4FD9-9197-36C4AA358539}" type="parTrans" cxnId="{645CECC1-B066-4F52-813E-4AFA7678C889}">
      <dgm:prSet/>
      <dgm:spPr/>
      <dgm:t>
        <a:bodyPr/>
        <a:lstStyle/>
        <a:p>
          <a:endParaRPr lang="en-US"/>
        </a:p>
      </dgm:t>
    </dgm:pt>
    <dgm:pt modelId="{D3277BBE-BF46-4C36-BA8E-BCB80F59D28D}" type="sibTrans" cxnId="{645CECC1-B066-4F52-813E-4AFA7678C889}">
      <dgm:prSet/>
      <dgm:spPr/>
      <dgm:t>
        <a:bodyPr/>
        <a:lstStyle/>
        <a:p>
          <a:endParaRPr lang="en-US"/>
        </a:p>
      </dgm:t>
    </dgm:pt>
    <dgm:pt modelId="{89724FE8-5358-4D87-8C83-D60FE86EEF53}">
      <dgm:prSet/>
      <dgm:spPr/>
      <dgm:t>
        <a:bodyPr/>
        <a:lstStyle/>
        <a:p>
          <a:r>
            <a:rPr lang="en-US" dirty="0"/>
            <a:t>Limited in-person networking opportunities</a:t>
          </a:r>
        </a:p>
      </dgm:t>
    </dgm:pt>
    <dgm:pt modelId="{6A9E5A3A-257B-4C05-BE86-E35E48CC9059}" type="parTrans" cxnId="{5C706CB5-7880-4AE3-8010-94B08C78A70B}">
      <dgm:prSet/>
      <dgm:spPr/>
      <dgm:t>
        <a:bodyPr/>
        <a:lstStyle/>
        <a:p>
          <a:endParaRPr lang="en-US"/>
        </a:p>
      </dgm:t>
    </dgm:pt>
    <dgm:pt modelId="{9E963B01-32C1-46FC-A67C-D34C60FA68FF}" type="sibTrans" cxnId="{5C706CB5-7880-4AE3-8010-94B08C78A70B}">
      <dgm:prSet/>
      <dgm:spPr/>
      <dgm:t>
        <a:bodyPr/>
        <a:lstStyle/>
        <a:p>
          <a:endParaRPr lang="en-US"/>
        </a:p>
      </dgm:t>
    </dgm:pt>
    <dgm:pt modelId="{05653D01-16CD-4739-A6FB-0849A67B263A}" type="pres">
      <dgm:prSet presAssocID="{93F294B8-E875-4D4B-9866-8C0EF46623A3}" presName="root" presStyleCnt="0">
        <dgm:presLayoutVars>
          <dgm:dir/>
          <dgm:resizeHandles val="exact"/>
        </dgm:presLayoutVars>
      </dgm:prSet>
      <dgm:spPr/>
    </dgm:pt>
    <dgm:pt modelId="{0FD4C6D9-5F58-4FD9-9C8E-1050D33CC5D5}" type="pres">
      <dgm:prSet presAssocID="{59A94BAD-5764-4E40-A200-BB5824311BE3}" presName="compNode" presStyleCnt="0"/>
      <dgm:spPr/>
    </dgm:pt>
    <dgm:pt modelId="{D71F3E1C-8AF3-4A8E-9F72-DE1FEDFC7D9E}" type="pres">
      <dgm:prSet presAssocID="{59A94BAD-5764-4E40-A200-BB5824311BE3}" presName="bgRect" presStyleLbl="bgShp" presStyleIdx="0" presStyleCnt="2"/>
      <dgm:spPr/>
    </dgm:pt>
    <dgm:pt modelId="{0812D612-64F5-47C1-85B3-6C7E62A4CD9A}" type="pres">
      <dgm:prSet presAssocID="{59A94BAD-5764-4E40-A200-BB5824311BE3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 Network"/>
        </a:ext>
      </dgm:extLst>
    </dgm:pt>
    <dgm:pt modelId="{4B96494A-5236-4C46-89CB-3986B8A2AB36}" type="pres">
      <dgm:prSet presAssocID="{59A94BAD-5764-4E40-A200-BB5824311BE3}" presName="spaceRect" presStyleCnt="0"/>
      <dgm:spPr/>
    </dgm:pt>
    <dgm:pt modelId="{70711348-445A-458B-8A5A-6BBEBA4611CE}" type="pres">
      <dgm:prSet presAssocID="{59A94BAD-5764-4E40-A200-BB5824311BE3}" presName="parTx" presStyleLbl="revTx" presStyleIdx="0" presStyleCnt="2">
        <dgm:presLayoutVars>
          <dgm:chMax val="0"/>
          <dgm:chPref val="0"/>
        </dgm:presLayoutVars>
      </dgm:prSet>
      <dgm:spPr/>
    </dgm:pt>
    <dgm:pt modelId="{7ECD635E-0DE1-4921-9390-1FF020359A6F}" type="pres">
      <dgm:prSet presAssocID="{D3277BBE-BF46-4C36-BA8E-BCB80F59D28D}" presName="sibTrans" presStyleCnt="0"/>
      <dgm:spPr/>
    </dgm:pt>
    <dgm:pt modelId="{2887D254-2387-402A-8054-C1E1DD0C85B7}" type="pres">
      <dgm:prSet presAssocID="{89724FE8-5358-4D87-8C83-D60FE86EEF53}" presName="compNode" presStyleCnt="0"/>
      <dgm:spPr/>
    </dgm:pt>
    <dgm:pt modelId="{EBC746E9-ECB0-4565-A522-9EB6253105C7}" type="pres">
      <dgm:prSet presAssocID="{89724FE8-5358-4D87-8C83-D60FE86EEF53}" presName="bgRect" presStyleLbl="bgShp" presStyleIdx="1" presStyleCnt="2"/>
      <dgm:spPr/>
    </dgm:pt>
    <dgm:pt modelId="{175A603A-8458-4BCA-BB9A-205B364A2C0D}" type="pres">
      <dgm:prSet presAssocID="{89724FE8-5358-4D87-8C83-D60FE86EEF5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ee"/>
        </a:ext>
      </dgm:extLst>
    </dgm:pt>
    <dgm:pt modelId="{6DE47F47-72FA-4969-8FCC-D176C64D748D}" type="pres">
      <dgm:prSet presAssocID="{89724FE8-5358-4D87-8C83-D60FE86EEF53}" presName="spaceRect" presStyleCnt="0"/>
      <dgm:spPr/>
    </dgm:pt>
    <dgm:pt modelId="{14D022DD-1CBB-4525-A4F5-86E64E6DA02F}" type="pres">
      <dgm:prSet presAssocID="{89724FE8-5358-4D87-8C83-D60FE86EEF53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6E426574-67D9-4DC4-B3BB-1D36464229C3}" type="presOf" srcId="{59A94BAD-5764-4E40-A200-BB5824311BE3}" destId="{70711348-445A-458B-8A5A-6BBEBA4611CE}" srcOrd="0" destOrd="0" presId="urn:microsoft.com/office/officeart/2018/2/layout/IconVerticalSolidList"/>
    <dgm:cxn modelId="{5C706CB5-7880-4AE3-8010-94B08C78A70B}" srcId="{93F294B8-E875-4D4B-9866-8C0EF46623A3}" destId="{89724FE8-5358-4D87-8C83-D60FE86EEF53}" srcOrd="1" destOrd="0" parTransId="{6A9E5A3A-257B-4C05-BE86-E35E48CC9059}" sibTransId="{9E963B01-32C1-46FC-A67C-D34C60FA68FF}"/>
    <dgm:cxn modelId="{645CECC1-B066-4F52-813E-4AFA7678C889}" srcId="{93F294B8-E875-4D4B-9866-8C0EF46623A3}" destId="{59A94BAD-5764-4E40-A200-BB5824311BE3}" srcOrd="0" destOrd="0" parTransId="{49B3EF3A-2FB4-4FD9-9197-36C4AA358539}" sibTransId="{D3277BBE-BF46-4C36-BA8E-BCB80F59D28D}"/>
    <dgm:cxn modelId="{75B31CE6-2C50-427E-A8F9-3EEEE694E97A}" type="presOf" srcId="{89724FE8-5358-4D87-8C83-D60FE86EEF53}" destId="{14D022DD-1CBB-4525-A4F5-86E64E6DA02F}" srcOrd="0" destOrd="0" presId="urn:microsoft.com/office/officeart/2018/2/layout/IconVerticalSolidList"/>
    <dgm:cxn modelId="{9980DFF3-CB58-4771-A612-C994389FB6EA}" type="presOf" srcId="{93F294B8-E875-4D4B-9866-8C0EF46623A3}" destId="{05653D01-16CD-4739-A6FB-0849A67B263A}" srcOrd="0" destOrd="0" presId="urn:microsoft.com/office/officeart/2018/2/layout/IconVerticalSolidList"/>
    <dgm:cxn modelId="{EBAF69EC-971F-4B44-A63E-E1C8E313D357}" type="presParOf" srcId="{05653D01-16CD-4739-A6FB-0849A67B263A}" destId="{0FD4C6D9-5F58-4FD9-9C8E-1050D33CC5D5}" srcOrd="0" destOrd="0" presId="urn:microsoft.com/office/officeart/2018/2/layout/IconVerticalSolidList"/>
    <dgm:cxn modelId="{9854A1D6-5F19-406F-A75C-00BF48574C34}" type="presParOf" srcId="{0FD4C6D9-5F58-4FD9-9C8E-1050D33CC5D5}" destId="{D71F3E1C-8AF3-4A8E-9F72-DE1FEDFC7D9E}" srcOrd="0" destOrd="0" presId="urn:microsoft.com/office/officeart/2018/2/layout/IconVerticalSolidList"/>
    <dgm:cxn modelId="{490D6ED4-07E2-49CB-9716-3929CCCC92F0}" type="presParOf" srcId="{0FD4C6D9-5F58-4FD9-9C8E-1050D33CC5D5}" destId="{0812D612-64F5-47C1-85B3-6C7E62A4CD9A}" srcOrd="1" destOrd="0" presId="urn:microsoft.com/office/officeart/2018/2/layout/IconVerticalSolidList"/>
    <dgm:cxn modelId="{D76C274D-D3B8-4D38-BDBF-6ACEDA8A5E7D}" type="presParOf" srcId="{0FD4C6D9-5F58-4FD9-9C8E-1050D33CC5D5}" destId="{4B96494A-5236-4C46-89CB-3986B8A2AB36}" srcOrd="2" destOrd="0" presId="urn:microsoft.com/office/officeart/2018/2/layout/IconVerticalSolidList"/>
    <dgm:cxn modelId="{F658178D-B54E-41D8-8F71-22EB3C41066D}" type="presParOf" srcId="{0FD4C6D9-5F58-4FD9-9C8E-1050D33CC5D5}" destId="{70711348-445A-458B-8A5A-6BBEBA4611CE}" srcOrd="3" destOrd="0" presId="urn:microsoft.com/office/officeart/2018/2/layout/IconVerticalSolidList"/>
    <dgm:cxn modelId="{FBBA0D11-BAA4-4E6E-B43C-802817A66953}" type="presParOf" srcId="{05653D01-16CD-4739-A6FB-0849A67B263A}" destId="{7ECD635E-0DE1-4921-9390-1FF020359A6F}" srcOrd="1" destOrd="0" presId="urn:microsoft.com/office/officeart/2018/2/layout/IconVerticalSolidList"/>
    <dgm:cxn modelId="{AF2BD943-FF12-4E0A-ACAF-7ED6E81A5164}" type="presParOf" srcId="{05653D01-16CD-4739-A6FB-0849A67B263A}" destId="{2887D254-2387-402A-8054-C1E1DD0C85B7}" srcOrd="2" destOrd="0" presId="urn:microsoft.com/office/officeart/2018/2/layout/IconVerticalSolidList"/>
    <dgm:cxn modelId="{DC206037-2C89-4A3E-89A6-AFE7DBC522FA}" type="presParOf" srcId="{2887D254-2387-402A-8054-C1E1DD0C85B7}" destId="{EBC746E9-ECB0-4565-A522-9EB6253105C7}" srcOrd="0" destOrd="0" presId="urn:microsoft.com/office/officeart/2018/2/layout/IconVerticalSolidList"/>
    <dgm:cxn modelId="{D00EF0F8-8D3B-48D8-A69C-F3A91CA80231}" type="presParOf" srcId="{2887D254-2387-402A-8054-C1E1DD0C85B7}" destId="{175A603A-8458-4BCA-BB9A-205B364A2C0D}" srcOrd="1" destOrd="0" presId="urn:microsoft.com/office/officeart/2018/2/layout/IconVerticalSolidList"/>
    <dgm:cxn modelId="{D25B7540-DB4C-445C-B479-C393DAACBC59}" type="presParOf" srcId="{2887D254-2387-402A-8054-C1E1DD0C85B7}" destId="{6DE47F47-72FA-4969-8FCC-D176C64D748D}" srcOrd="2" destOrd="0" presId="urn:microsoft.com/office/officeart/2018/2/layout/IconVerticalSolidList"/>
    <dgm:cxn modelId="{30298816-8180-4D11-8331-563223E4AEFC}" type="presParOf" srcId="{2887D254-2387-402A-8054-C1E1DD0C85B7}" destId="{14D022DD-1CBB-4525-A4F5-86E64E6DA02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EFA7B21-C617-41CD-B7FA-AE7629EAEC8A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6EFDD9D-3C08-44D8-9E9A-A3AACCB99F1D}">
      <dgm:prSet/>
      <dgm:spPr/>
      <dgm:t>
        <a:bodyPr/>
        <a:lstStyle/>
        <a:p>
          <a:r>
            <a:rPr lang="en-US" dirty="0"/>
            <a:t>Encourage students to strike a balance between the benefits and drawbacks of social media in their academic and personal lives</a:t>
          </a:r>
        </a:p>
      </dgm:t>
    </dgm:pt>
    <dgm:pt modelId="{1B2DE400-A819-40F7-8EC5-334B42310858}" type="parTrans" cxnId="{73BAC7EF-D534-49C9-B9DD-49438D3EB2D2}">
      <dgm:prSet/>
      <dgm:spPr/>
      <dgm:t>
        <a:bodyPr/>
        <a:lstStyle/>
        <a:p>
          <a:endParaRPr lang="en-US"/>
        </a:p>
      </dgm:t>
    </dgm:pt>
    <dgm:pt modelId="{F12803B7-5D3E-4AB3-9A37-E50347CBEFB7}" type="sibTrans" cxnId="{73BAC7EF-D534-49C9-B9DD-49438D3EB2D2}">
      <dgm:prSet/>
      <dgm:spPr/>
      <dgm:t>
        <a:bodyPr/>
        <a:lstStyle/>
        <a:p>
          <a:endParaRPr lang="en-US"/>
        </a:p>
      </dgm:t>
    </dgm:pt>
    <dgm:pt modelId="{1B4C49DD-5DB0-4C24-A575-08DCD0B5434F}">
      <dgm:prSet/>
      <dgm:spPr/>
      <dgm:t>
        <a:bodyPr/>
        <a:lstStyle/>
        <a:p>
          <a:r>
            <a:rPr lang="en-US" dirty="0"/>
            <a:t>Promote responsible and mindful social media use to maximize its advantages while minimizing its disadvantages</a:t>
          </a:r>
        </a:p>
      </dgm:t>
    </dgm:pt>
    <dgm:pt modelId="{B75EE43F-2ED0-4390-A3EB-979E9C47A15F}" type="parTrans" cxnId="{1916E0C6-A237-4463-BA9A-B3BB7E4EB1F2}">
      <dgm:prSet/>
      <dgm:spPr/>
      <dgm:t>
        <a:bodyPr/>
        <a:lstStyle/>
        <a:p>
          <a:endParaRPr lang="en-US"/>
        </a:p>
      </dgm:t>
    </dgm:pt>
    <dgm:pt modelId="{4C821B5B-6CD5-4AA2-BD1D-F2602514A1E7}" type="sibTrans" cxnId="{1916E0C6-A237-4463-BA9A-B3BB7E4EB1F2}">
      <dgm:prSet/>
      <dgm:spPr/>
      <dgm:t>
        <a:bodyPr/>
        <a:lstStyle/>
        <a:p>
          <a:endParaRPr lang="en-US"/>
        </a:p>
      </dgm:t>
    </dgm:pt>
    <dgm:pt modelId="{2755C565-D2F5-4AFA-9E9E-7A6EF3863EA7}" type="pres">
      <dgm:prSet presAssocID="{6EFA7B21-C617-41CD-B7FA-AE7629EAEC8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BF7C5F6-A217-4974-8AF9-13D62E7FCCD2}" type="pres">
      <dgm:prSet presAssocID="{46EFDD9D-3C08-44D8-9E9A-A3AACCB99F1D}" presName="hierRoot1" presStyleCnt="0"/>
      <dgm:spPr/>
    </dgm:pt>
    <dgm:pt modelId="{4215E9C2-EC91-415C-99B8-1076F7F542C8}" type="pres">
      <dgm:prSet presAssocID="{46EFDD9D-3C08-44D8-9E9A-A3AACCB99F1D}" presName="composite" presStyleCnt="0"/>
      <dgm:spPr/>
    </dgm:pt>
    <dgm:pt modelId="{C4FA460F-654E-405B-BB47-732914C998B3}" type="pres">
      <dgm:prSet presAssocID="{46EFDD9D-3C08-44D8-9E9A-A3AACCB99F1D}" presName="background" presStyleLbl="node0" presStyleIdx="0" presStyleCnt="2"/>
      <dgm:spPr/>
    </dgm:pt>
    <dgm:pt modelId="{07A4C78D-6E9B-4709-969A-8899B411AE31}" type="pres">
      <dgm:prSet presAssocID="{46EFDD9D-3C08-44D8-9E9A-A3AACCB99F1D}" presName="text" presStyleLbl="fgAcc0" presStyleIdx="0" presStyleCnt="2">
        <dgm:presLayoutVars>
          <dgm:chPref val="3"/>
        </dgm:presLayoutVars>
      </dgm:prSet>
      <dgm:spPr/>
    </dgm:pt>
    <dgm:pt modelId="{6CD12F57-3876-425F-8550-2A5D7906738A}" type="pres">
      <dgm:prSet presAssocID="{46EFDD9D-3C08-44D8-9E9A-A3AACCB99F1D}" presName="hierChild2" presStyleCnt="0"/>
      <dgm:spPr/>
    </dgm:pt>
    <dgm:pt modelId="{D647795D-C5E5-43EC-8284-7883B695ED45}" type="pres">
      <dgm:prSet presAssocID="{1B4C49DD-5DB0-4C24-A575-08DCD0B5434F}" presName="hierRoot1" presStyleCnt="0"/>
      <dgm:spPr/>
    </dgm:pt>
    <dgm:pt modelId="{79BA78B0-78E8-4AB7-9E6E-67CAA0458286}" type="pres">
      <dgm:prSet presAssocID="{1B4C49DD-5DB0-4C24-A575-08DCD0B5434F}" presName="composite" presStyleCnt="0"/>
      <dgm:spPr/>
    </dgm:pt>
    <dgm:pt modelId="{F1CAAB2B-FBC4-4258-A5B3-678912B29722}" type="pres">
      <dgm:prSet presAssocID="{1B4C49DD-5DB0-4C24-A575-08DCD0B5434F}" presName="background" presStyleLbl="node0" presStyleIdx="1" presStyleCnt="2"/>
      <dgm:spPr/>
    </dgm:pt>
    <dgm:pt modelId="{75D8C510-DA4B-4A99-83ED-AB8F23558B1D}" type="pres">
      <dgm:prSet presAssocID="{1B4C49DD-5DB0-4C24-A575-08DCD0B5434F}" presName="text" presStyleLbl="fgAcc0" presStyleIdx="1" presStyleCnt="2">
        <dgm:presLayoutVars>
          <dgm:chPref val="3"/>
        </dgm:presLayoutVars>
      </dgm:prSet>
      <dgm:spPr/>
    </dgm:pt>
    <dgm:pt modelId="{E2FEAC3C-9163-4FF2-80EB-15C545F99FE8}" type="pres">
      <dgm:prSet presAssocID="{1B4C49DD-5DB0-4C24-A575-08DCD0B5434F}" presName="hierChild2" presStyleCnt="0"/>
      <dgm:spPr/>
    </dgm:pt>
  </dgm:ptLst>
  <dgm:cxnLst>
    <dgm:cxn modelId="{05A65003-FD81-4469-9B23-B5E9DA4C32E9}" type="presOf" srcId="{46EFDD9D-3C08-44D8-9E9A-A3AACCB99F1D}" destId="{07A4C78D-6E9B-4709-969A-8899B411AE31}" srcOrd="0" destOrd="0" presId="urn:microsoft.com/office/officeart/2005/8/layout/hierarchy1"/>
    <dgm:cxn modelId="{4822A645-5581-4A72-BC79-B5551AB5D647}" type="presOf" srcId="{6EFA7B21-C617-41CD-B7FA-AE7629EAEC8A}" destId="{2755C565-D2F5-4AFA-9E9E-7A6EF3863EA7}" srcOrd="0" destOrd="0" presId="urn:microsoft.com/office/officeart/2005/8/layout/hierarchy1"/>
    <dgm:cxn modelId="{40513B8E-54D3-4695-B5B9-754C25FF352D}" type="presOf" srcId="{1B4C49DD-5DB0-4C24-A575-08DCD0B5434F}" destId="{75D8C510-DA4B-4A99-83ED-AB8F23558B1D}" srcOrd="0" destOrd="0" presId="urn:microsoft.com/office/officeart/2005/8/layout/hierarchy1"/>
    <dgm:cxn modelId="{1916E0C6-A237-4463-BA9A-B3BB7E4EB1F2}" srcId="{6EFA7B21-C617-41CD-B7FA-AE7629EAEC8A}" destId="{1B4C49DD-5DB0-4C24-A575-08DCD0B5434F}" srcOrd="1" destOrd="0" parTransId="{B75EE43F-2ED0-4390-A3EB-979E9C47A15F}" sibTransId="{4C821B5B-6CD5-4AA2-BD1D-F2602514A1E7}"/>
    <dgm:cxn modelId="{73BAC7EF-D534-49C9-B9DD-49438D3EB2D2}" srcId="{6EFA7B21-C617-41CD-B7FA-AE7629EAEC8A}" destId="{46EFDD9D-3C08-44D8-9E9A-A3AACCB99F1D}" srcOrd="0" destOrd="0" parTransId="{1B2DE400-A819-40F7-8EC5-334B42310858}" sibTransId="{F12803B7-5D3E-4AB3-9A37-E50347CBEFB7}"/>
    <dgm:cxn modelId="{BC02E22A-8FDC-4340-A1C2-E7AE31A45398}" type="presParOf" srcId="{2755C565-D2F5-4AFA-9E9E-7A6EF3863EA7}" destId="{EBF7C5F6-A217-4974-8AF9-13D62E7FCCD2}" srcOrd="0" destOrd="0" presId="urn:microsoft.com/office/officeart/2005/8/layout/hierarchy1"/>
    <dgm:cxn modelId="{3FDA61B4-6F89-4E3C-81CC-535E6E6FC796}" type="presParOf" srcId="{EBF7C5F6-A217-4974-8AF9-13D62E7FCCD2}" destId="{4215E9C2-EC91-415C-99B8-1076F7F542C8}" srcOrd="0" destOrd="0" presId="urn:microsoft.com/office/officeart/2005/8/layout/hierarchy1"/>
    <dgm:cxn modelId="{4EFD75E5-CD77-4F9D-A270-67AD75DBD3A3}" type="presParOf" srcId="{4215E9C2-EC91-415C-99B8-1076F7F542C8}" destId="{C4FA460F-654E-405B-BB47-732914C998B3}" srcOrd="0" destOrd="0" presId="urn:microsoft.com/office/officeart/2005/8/layout/hierarchy1"/>
    <dgm:cxn modelId="{F20A93B2-DA20-4F78-9BF8-A0D62177DD9A}" type="presParOf" srcId="{4215E9C2-EC91-415C-99B8-1076F7F542C8}" destId="{07A4C78D-6E9B-4709-969A-8899B411AE31}" srcOrd="1" destOrd="0" presId="urn:microsoft.com/office/officeart/2005/8/layout/hierarchy1"/>
    <dgm:cxn modelId="{1DEB0A95-C538-44CE-AEA4-07A424D5C593}" type="presParOf" srcId="{EBF7C5F6-A217-4974-8AF9-13D62E7FCCD2}" destId="{6CD12F57-3876-425F-8550-2A5D7906738A}" srcOrd="1" destOrd="0" presId="urn:microsoft.com/office/officeart/2005/8/layout/hierarchy1"/>
    <dgm:cxn modelId="{CE772F19-20E8-4DCC-A979-2E729C5AEF4B}" type="presParOf" srcId="{2755C565-D2F5-4AFA-9E9E-7A6EF3863EA7}" destId="{D647795D-C5E5-43EC-8284-7883B695ED45}" srcOrd="1" destOrd="0" presId="urn:microsoft.com/office/officeart/2005/8/layout/hierarchy1"/>
    <dgm:cxn modelId="{506ED822-DDA2-45A0-BFAC-A4621E0E1D6F}" type="presParOf" srcId="{D647795D-C5E5-43EC-8284-7883B695ED45}" destId="{79BA78B0-78E8-4AB7-9E6E-67CAA0458286}" srcOrd="0" destOrd="0" presId="urn:microsoft.com/office/officeart/2005/8/layout/hierarchy1"/>
    <dgm:cxn modelId="{B6CA3AA6-210B-4B1A-9563-4EFD766DB0E1}" type="presParOf" srcId="{79BA78B0-78E8-4AB7-9E6E-67CAA0458286}" destId="{F1CAAB2B-FBC4-4258-A5B3-678912B29722}" srcOrd="0" destOrd="0" presId="urn:microsoft.com/office/officeart/2005/8/layout/hierarchy1"/>
    <dgm:cxn modelId="{72CE979A-CA52-47D3-9E45-80E585B16E11}" type="presParOf" srcId="{79BA78B0-78E8-4AB7-9E6E-67CAA0458286}" destId="{75D8C510-DA4B-4A99-83ED-AB8F23558B1D}" srcOrd="1" destOrd="0" presId="urn:microsoft.com/office/officeart/2005/8/layout/hierarchy1"/>
    <dgm:cxn modelId="{0F561633-BEDE-406E-AA74-52D278008ED3}" type="presParOf" srcId="{D647795D-C5E5-43EC-8284-7883B695ED45}" destId="{E2FEAC3C-9163-4FF2-80EB-15C545F99FE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DAEA616-2EA3-47FE-9CBB-ED511567D58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8CAC767-5E1E-496D-A080-085558646AB6}">
      <dgm:prSet/>
      <dgm:spPr/>
      <dgm:t>
        <a:bodyPr/>
        <a:lstStyle/>
        <a:p>
          <a:r>
            <a:rPr lang="en-US"/>
            <a:t>Positive Impact and Community Building: Highlight positive examples of how TikTok has been used to build communities, support causes, and spread positivity</a:t>
          </a:r>
        </a:p>
      </dgm:t>
    </dgm:pt>
    <dgm:pt modelId="{B7C03C20-6C17-4B3D-8D18-E3F004AC7397}" type="parTrans" cxnId="{EDCF2F6E-B426-46A8-929E-09EC45045726}">
      <dgm:prSet/>
      <dgm:spPr/>
      <dgm:t>
        <a:bodyPr/>
        <a:lstStyle/>
        <a:p>
          <a:endParaRPr lang="en-US"/>
        </a:p>
      </dgm:t>
    </dgm:pt>
    <dgm:pt modelId="{2DFFB261-DC77-4F7E-90C7-A217C4B01EB9}" type="sibTrans" cxnId="{EDCF2F6E-B426-46A8-929E-09EC45045726}">
      <dgm:prSet/>
      <dgm:spPr/>
      <dgm:t>
        <a:bodyPr/>
        <a:lstStyle/>
        <a:p>
          <a:endParaRPr lang="en-US"/>
        </a:p>
      </dgm:t>
    </dgm:pt>
    <dgm:pt modelId="{9C3BF9C3-D4EB-45CA-BE90-7A68D355D070}">
      <dgm:prSet/>
      <dgm:spPr/>
      <dgm:t>
        <a:bodyPr/>
        <a:lstStyle/>
        <a:p>
          <a:r>
            <a:rPr lang="en-US"/>
            <a:t>Screen Time Management: Discuss the importance of balancing screen time on TikTok with other activities, such as homework, physical exercise, and face-to-face interactions</a:t>
          </a:r>
        </a:p>
      </dgm:t>
    </dgm:pt>
    <dgm:pt modelId="{5529143C-9217-4353-9692-DEE738AA600C}" type="parTrans" cxnId="{35AF5256-87D0-4DFB-9903-9D9F6D9F1983}">
      <dgm:prSet/>
      <dgm:spPr/>
      <dgm:t>
        <a:bodyPr/>
        <a:lstStyle/>
        <a:p>
          <a:endParaRPr lang="en-US"/>
        </a:p>
      </dgm:t>
    </dgm:pt>
    <dgm:pt modelId="{6D044FAC-9749-4A73-B69F-29DB9F790488}" type="sibTrans" cxnId="{35AF5256-87D0-4DFB-9903-9D9F6D9F1983}">
      <dgm:prSet/>
      <dgm:spPr/>
      <dgm:t>
        <a:bodyPr/>
        <a:lstStyle/>
        <a:p>
          <a:endParaRPr lang="en-US"/>
        </a:p>
      </dgm:t>
    </dgm:pt>
    <dgm:pt modelId="{F6B61772-A7A0-41CF-BD84-4E77EE915B45}">
      <dgm:prSet/>
      <dgm:spPr/>
      <dgm:t>
        <a:bodyPr/>
        <a:lstStyle/>
        <a:p>
          <a:r>
            <a:rPr lang="en-US"/>
            <a:t>Privacy Settings and Permissions: Show students how to adjust their privacy settings on TikTok to protect their personal information and control who can see their content</a:t>
          </a:r>
        </a:p>
      </dgm:t>
    </dgm:pt>
    <dgm:pt modelId="{A581AADE-5F0A-42A2-9F8B-BD2B8B280016}" type="parTrans" cxnId="{BD84CE25-6365-4503-9005-EB40C8819780}">
      <dgm:prSet/>
      <dgm:spPr/>
      <dgm:t>
        <a:bodyPr/>
        <a:lstStyle/>
        <a:p>
          <a:endParaRPr lang="en-US"/>
        </a:p>
      </dgm:t>
    </dgm:pt>
    <dgm:pt modelId="{8E8BFE78-7D35-4E79-8963-F2CCEB184EF9}" type="sibTrans" cxnId="{BD84CE25-6365-4503-9005-EB40C8819780}">
      <dgm:prSet/>
      <dgm:spPr/>
      <dgm:t>
        <a:bodyPr/>
        <a:lstStyle/>
        <a:p>
          <a:endParaRPr lang="en-US"/>
        </a:p>
      </dgm:t>
    </dgm:pt>
    <dgm:pt modelId="{7DADBC24-3503-4903-849D-55D88DF1CA41}">
      <dgm:prSet/>
      <dgm:spPr/>
      <dgm:t>
        <a:bodyPr/>
        <a:lstStyle/>
        <a:p>
          <a:r>
            <a:rPr lang="en-US"/>
            <a:t>Online Etiquette: Teach students about online etiquette and how to engage respectfully with others on TikTok</a:t>
          </a:r>
        </a:p>
      </dgm:t>
    </dgm:pt>
    <dgm:pt modelId="{3DC47E1F-4A7F-4ED8-8ED5-938B0F84F46D}" type="parTrans" cxnId="{40F35536-BFE4-404B-A813-356562712A8C}">
      <dgm:prSet/>
      <dgm:spPr/>
      <dgm:t>
        <a:bodyPr/>
        <a:lstStyle/>
        <a:p>
          <a:endParaRPr lang="en-US"/>
        </a:p>
      </dgm:t>
    </dgm:pt>
    <dgm:pt modelId="{4F18B69A-F44E-449B-B0D7-EF893A8F10C5}" type="sibTrans" cxnId="{40F35536-BFE4-404B-A813-356562712A8C}">
      <dgm:prSet/>
      <dgm:spPr/>
      <dgm:t>
        <a:bodyPr/>
        <a:lstStyle/>
        <a:p>
          <a:endParaRPr lang="en-US"/>
        </a:p>
      </dgm:t>
    </dgm:pt>
    <dgm:pt modelId="{E80206FD-D2F2-4FE4-BC5C-E941772222EC}" type="pres">
      <dgm:prSet presAssocID="{ADAEA616-2EA3-47FE-9CBB-ED511567D58A}" presName="root" presStyleCnt="0">
        <dgm:presLayoutVars>
          <dgm:dir/>
          <dgm:resizeHandles val="exact"/>
        </dgm:presLayoutVars>
      </dgm:prSet>
      <dgm:spPr/>
    </dgm:pt>
    <dgm:pt modelId="{FF184B52-0260-4749-A48D-1CDCE6C73308}" type="pres">
      <dgm:prSet presAssocID="{C8CAC767-5E1E-496D-A080-085558646AB6}" presName="compNode" presStyleCnt="0"/>
      <dgm:spPr/>
    </dgm:pt>
    <dgm:pt modelId="{1D200EE2-9D8F-42BE-AC39-5F861A590888}" type="pres">
      <dgm:prSet presAssocID="{C8CAC767-5E1E-496D-A080-085558646AB6}" presName="bgRect" presStyleLbl="bgShp" presStyleIdx="0" presStyleCnt="4"/>
      <dgm:spPr/>
    </dgm:pt>
    <dgm:pt modelId="{362B6544-7902-43ED-A186-9D791E66353B}" type="pres">
      <dgm:prSet presAssocID="{C8CAC767-5E1E-496D-A080-085558646AB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urban scene"/>
        </a:ext>
      </dgm:extLst>
    </dgm:pt>
    <dgm:pt modelId="{491B3B05-5309-434B-A5DE-49AF194096C9}" type="pres">
      <dgm:prSet presAssocID="{C8CAC767-5E1E-496D-A080-085558646AB6}" presName="spaceRect" presStyleCnt="0"/>
      <dgm:spPr/>
    </dgm:pt>
    <dgm:pt modelId="{CA9D351F-1AD8-4A4D-9F9A-B38C84F5516C}" type="pres">
      <dgm:prSet presAssocID="{C8CAC767-5E1E-496D-A080-085558646AB6}" presName="parTx" presStyleLbl="revTx" presStyleIdx="0" presStyleCnt="4">
        <dgm:presLayoutVars>
          <dgm:chMax val="0"/>
          <dgm:chPref val="0"/>
        </dgm:presLayoutVars>
      </dgm:prSet>
      <dgm:spPr/>
    </dgm:pt>
    <dgm:pt modelId="{503C0BEB-32E9-4CD8-89A3-8CAD2E7D9B4A}" type="pres">
      <dgm:prSet presAssocID="{2DFFB261-DC77-4F7E-90C7-A217C4B01EB9}" presName="sibTrans" presStyleCnt="0"/>
      <dgm:spPr/>
    </dgm:pt>
    <dgm:pt modelId="{B358D102-9AA0-455E-A631-F9C125B2B5BB}" type="pres">
      <dgm:prSet presAssocID="{9C3BF9C3-D4EB-45CA-BE90-7A68D355D070}" presName="compNode" presStyleCnt="0"/>
      <dgm:spPr/>
    </dgm:pt>
    <dgm:pt modelId="{0499C921-FB4B-4902-9853-382D56B53FF1}" type="pres">
      <dgm:prSet presAssocID="{9C3BF9C3-D4EB-45CA-BE90-7A68D355D070}" presName="bgRect" presStyleLbl="bgShp" presStyleIdx="1" presStyleCnt="4"/>
      <dgm:spPr/>
    </dgm:pt>
    <dgm:pt modelId="{64F215CC-3136-4502-82CB-9F8CF0CE924B}" type="pres">
      <dgm:prSet presAssocID="{9C3BF9C3-D4EB-45CA-BE90-7A68D355D07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21E22481-1D33-4048-A629-FAB42205F512}" type="pres">
      <dgm:prSet presAssocID="{9C3BF9C3-D4EB-45CA-BE90-7A68D355D070}" presName="spaceRect" presStyleCnt="0"/>
      <dgm:spPr/>
    </dgm:pt>
    <dgm:pt modelId="{0CBDE5D5-8C54-4446-A87D-877D5CB7431F}" type="pres">
      <dgm:prSet presAssocID="{9C3BF9C3-D4EB-45CA-BE90-7A68D355D070}" presName="parTx" presStyleLbl="revTx" presStyleIdx="1" presStyleCnt="4">
        <dgm:presLayoutVars>
          <dgm:chMax val="0"/>
          <dgm:chPref val="0"/>
        </dgm:presLayoutVars>
      </dgm:prSet>
      <dgm:spPr/>
    </dgm:pt>
    <dgm:pt modelId="{516D24C7-28B1-4B5C-8180-0492AB1967A4}" type="pres">
      <dgm:prSet presAssocID="{6D044FAC-9749-4A73-B69F-29DB9F790488}" presName="sibTrans" presStyleCnt="0"/>
      <dgm:spPr/>
    </dgm:pt>
    <dgm:pt modelId="{5AA057E6-FD11-4923-8AD9-3E777A7A1183}" type="pres">
      <dgm:prSet presAssocID="{F6B61772-A7A0-41CF-BD84-4E77EE915B45}" presName="compNode" presStyleCnt="0"/>
      <dgm:spPr/>
    </dgm:pt>
    <dgm:pt modelId="{DC51F2C3-5B01-406C-98E7-5C37ADA8FF4C}" type="pres">
      <dgm:prSet presAssocID="{F6B61772-A7A0-41CF-BD84-4E77EE915B45}" presName="bgRect" presStyleLbl="bgShp" presStyleIdx="2" presStyleCnt="4"/>
      <dgm:spPr/>
    </dgm:pt>
    <dgm:pt modelId="{48E5B36B-EB4D-4DB3-83A0-D0CCA332B8F4}" type="pres">
      <dgm:prSet presAssocID="{F6B61772-A7A0-41CF-BD84-4E77EE915B45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45E247ED-46F3-4ED5-8DE3-0E254BA2CEBC}" type="pres">
      <dgm:prSet presAssocID="{F6B61772-A7A0-41CF-BD84-4E77EE915B45}" presName="spaceRect" presStyleCnt="0"/>
      <dgm:spPr/>
    </dgm:pt>
    <dgm:pt modelId="{8310573C-9FC4-49F8-8B1A-B9B34DA9EB35}" type="pres">
      <dgm:prSet presAssocID="{F6B61772-A7A0-41CF-BD84-4E77EE915B45}" presName="parTx" presStyleLbl="revTx" presStyleIdx="2" presStyleCnt="4">
        <dgm:presLayoutVars>
          <dgm:chMax val="0"/>
          <dgm:chPref val="0"/>
        </dgm:presLayoutVars>
      </dgm:prSet>
      <dgm:spPr/>
    </dgm:pt>
    <dgm:pt modelId="{81368ADC-E23C-4616-9E3C-8876AB6E2141}" type="pres">
      <dgm:prSet presAssocID="{8E8BFE78-7D35-4E79-8963-F2CCEB184EF9}" presName="sibTrans" presStyleCnt="0"/>
      <dgm:spPr/>
    </dgm:pt>
    <dgm:pt modelId="{1657B7B4-EB0E-457F-982A-89610E0255DA}" type="pres">
      <dgm:prSet presAssocID="{7DADBC24-3503-4903-849D-55D88DF1CA41}" presName="compNode" presStyleCnt="0"/>
      <dgm:spPr/>
    </dgm:pt>
    <dgm:pt modelId="{64839460-2855-4440-8FDF-04F61620D86A}" type="pres">
      <dgm:prSet presAssocID="{7DADBC24-3503-4903-849D-55D88DF1CA41}" presName="bgRect" presStyleLbl="bgShp" presStyleIdx="3" presStyleCnt="4"/>
      <dgm:spPr/>
    </dgm:pt>
    <dgm:pt modelId="{E7242274-42C5-43AD-BF8E-30D75929F887}" type="pres">
      <dgm:prSet presAssocID="{7DADBC24-3503-4903-849D-55D88DF1CA4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6DA00ABE-221B-42FA-B1EB-7E3CC819A7F8}" type="pres">
      <dgm:prSet presAssocID="{7DADBC24-3503-4903-849D-55D88DF1CA41}" presName="spaceRect" presStyleCnt="0"/>
      <dgm:spPr/>
    </dgm:pt>
    <dgm:pt modelId="{49B8E5F4-9C10-46BE-B78D-743AB543C4DF}" type="pres">
      <dgm:prSet presAssocID="{7DADBC24-3503-4903-849D-55D88DF1CA41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AF86801E-CFBB-411E-87CC-9EDD7E00DEE2}" type="presOf" srcId="{9C3BF9C3-D4EB-45CA-BE90-7A68D355D070}" destId="{0CBDE5D5-8C54-4446-A87D-877D5CB7431F}" srcOrd="0" destOrd="0" presId="urn:microsoft.com/office/officeart/2018/2/layout/IconVerticalSolidList"/>
    <dgm:cxn modelId="{BD84CE25-6365-4503-9005-EB40C8819780}" srcId="{ADAEA616-2EA3-47FE-9CBB-ED511567D58A}" destId="{F6B61772-A7A0-41CF-BD84-4E77EE915B45}" srcOrd="2" destOrd="0" parTransId="{A581AADE-5F0A-42A2-9F8B-BD2B8B280016}" sibTransId="{8E8BFE78-7D35-4E79-8963-F2CCEB184EF9}"/>
    <dgm:cxn modelId="{663DFD25-71ED-48BD-BD35-5F2046AED4BF}" type="presOf" srcId="{7DADBC24-3503-4903-849D-55D88DF1CA41}" destId="{49B8E5F4-9C10-46BE-B78D-743AB543C4DF}" srcOrd="0" destOrd="0" presId="urn:microsoft.com/office/officeart/2018/2/layout/IconVerticalSolidList"/>
    <dgm:cxn modelId="{493AA735-6DB2-458A-83E4-A53B3B8BC741}" type="presOf" srcId="{C8CAC767-5E1E-496D-A080-085558646AB6}" destId="{CA9D351F-1AD8-4A4D-9F9A-B38C84F5516C}" srcOrd="0" destOrd="0" presId="urn:microsoft.com/office/officeart/2018/2/layout/IconVerticalSolidList"/>
    <dgm:cxn modelId="{40F35536-BFE4-404B-A813-356562712A8C}" srcId="{ADAEA616-2EA3-47FE-9CBB-ED511567D58A}" destId="{7DADBC24-3503-4903-849D-55D88DF1CA41}" srcOrd="3" destOrd="0" parTransId="{3DC47E1F-4A7F-4ED8-8ED5-938B0F84F46D}" sibTransId="{4F18B69A-F44E-449B-B0D7-EF893A8F10C5}"/>
    <dgm:cxn modelId="{35AF5256-87D0-4DFB-9903-9D9F6D9F1983}" srcId="{ADAEA616-2EA3-47FE-9CBB-ED511567D58A}" destId="{9C3BF9C3-D4EB-45CA-BE90-7A68D355D070}" srcOrd="1" destOrd="0" parTransId="{5529143C-9217-4353-9692-DEE738AA600C}" sibTransId="{6D044FAC-9749-4A73-B69F-29DB9F790488}"/>
    <dgm:cxn modelId="{3083D35C-8C0C-4AE8-B978-1CB9C228D8BE}" type="presOf" srcId="{ADAEA616-2EA3-47FE-9CBB-ED511567D58A}" destId="{E80206FD-D2F2-4FE4-BC5C-E941772222EC}" srcOrd="0" destOrd="0" presId="urn:microsoft.com/office/officeart/2018/2/layout/IconVerticalSolidList"/>
    <dgm:cxn modelId="{EDCF2F6E-B426-46A8-929E-09EC45045726}" srcId="{ADAEA616-2EA3-47FE-9CBB-ED511567D58A}" destId="{C8CAC767-5E1E-496D-A080-085558646AB6}" srcOrd="0" destOrd="0" parTransId="{B7C03C20-6C17-4B3D-8D18-E3F004AC7397}" sibTransId="{2DFFB261-DC77-4F7E-90C7-A217C4B01EB9}"/>
    <dgm:cxn modelId="{840825A8-6579-4267-A1AD-4DB521B1FED6}" type="presOf" srcId="{F6B61772-A7A0-41CF-BD84-4E77EE915B45}" destId="{8310573C-9FC4-49F8-8B1A-B9B34DA9EB35}" srcOrd="0" destOrd="0" presId="urn:microsoft.com/office/officeart/2018/2/layout/IconVerticalSolidList"/>
    <dgm:cxn modelId="{CAAD94BC-0E6D-4D85-8FAC-4C4435378B03}" type="presParOf" srcId="{E80206FD-D2F2-4FE4-BC5C-E941772222EC}" destId="{FF184B52-0260-4749-A48D-1CDCE6C73308}" srcOrd="0" destOrd="0" presId="urn:microsoft.com/office/officeart/2018/2/layout/IconVerticalSolidList"/>
    <dgm:cxn modelId="{CC1A77B0-F720-482B-A3EC-382B56C92C48}" type="presParOf" srcId="{FF184B52-0260-4749-A48D-1CDCE6C73308}" destId="{1D200EE2-9D8F-42BE-AC39-5F861A590888}" srcOrd="0" destOrd="0" presId="urn:microsoft.com/office/officeart/2018/2/layout/IconVerticalSolidList"/>
    <dgm:cxn modelId="{7D1973D4-007C-48B7-902D-C2F3856EA07F}" type="presParOf" srcId="{FF184B52-0260-4749-A48D-1CDCE6C73308}" destId="{362B6544-7902-43ED-A186-9D791E66353B}" srcOrd="1" destOrd="0" presId="urn:microsoft.com/office/officeart/2018/2/layout/IconVerticalSolidList"/>
    <dgm:cxn modelId="{5810CAE8-9E2F-4854-8B6C-D188FFF6D559}" type="presParOf" srcId="{FF184B52-0260-4749-A48D-1CDCE6C73308}" destId="{491B3B05-5309-434B-A5DE-49AF194096C9}" srcOrd="2" destOrd="0" presId="urn:microsoft.com/office/officeart/2018/2/layout/IconVerticalSolidList"/>
    <dgm:cxn modelId="{8B064F3D-9EA8-4298-8892-BCA5131367A0}" type="presParOf" srcId="{FF184B52-0260-4749-A48D-1CDCE6C73308}" destId="{CA9D351F-1AD8-4A4D-9F9A-B38C84F5516C}" srcOrd="3" destOrd="0" presId="urn:microsoft.com/office/officeart/2018/2/layout/IconVerticalSolidList"/>
    <dgm:cxn modelId="{062738E5-E75D-4C5D-BE39-6CA6757E07F8}" type="presParOf" srcId="{E80206FD-D2F2-4FE4-BC5C-E941772222EC}" destId="{503C0BEB-32E9-4CD8-89A3-8CAD2E7D9B4A}" srcOrd="1" destOrd="0" presId="urn:microsoft.com/office/officeart/2018/2/layout/IconVerticalSolidList"/>
    <dgm:cxn modelId="{4152C4C8-2FEE-491E-BF6A-6DFAD1D8F282}" type="presParOf" srcId="{E80206FD-D2F2-4FE4-BC5C-E941772222EC}" destId="{B358D102-9AA0-455E-A631-F9C125B2B5BB}" srcOrd="2" destOrd="0" presId="urn:microsoft.com/office/officeart/2018/2/layout/IconVerticalSolidList"/>
    <dgm:cxn modelId="{78BB75C8-06FF-4A7B-A881-D28B4701547B}" type="presParOf" srcId="{B358D102-9AA0-455E-A631-F9C125B2B5BB}" destId="{0499C921-FB4B-4902-9853-382D56B53FF1}" srcOrd="0" destOrd="0" presId="urn:microsoft.com/office/officeart/2018/2/layout/IconVerticalSolidList"/>
    <dgm:cxn modelId="{D7514948-E68B-416A-BF48-C864652B0A21}" type="presParOf" srcId="{B358D102-9AA0-455E-A631-F9C125B2B5BB}" destId="{64F215CC-3136-4502-82CB-9F8CF0CE924B}" srcOrd="1" destOrd="0" presId="urn:microsoft.com/office/officeart/2018/2/layout/IconVerticalSolidList"/>
    <dgm:cxn modelId="{55EA1C05-A9C4-4506-B09D-2F5829236B02}" type="presParOf" srcId="{B358D102-9AA0-455E-A631-F9C125B2B5BB}" destId="{21E22481-1D33-4048-A629-FAB42205F512}" srcOrd="2" destOrd="0" presId="urn:microsoft.com/office/officeart/2018/2/layout/IconVerticalSolidList"/>
    <dgm:cxn modelId="{34FC1B2A-FEED-4E08-9FB7-A56230700CE5}" type="presParOf" srcId="{B358D102-9AA0-455E-A631-F9C125B2B5BB}" destId="{0CBDE5D5-8C54-4446-A87D-877D5CB7431F}" srcOrd="3" destOrd="0" presId="urn:microsoft.com/office/officeart/2018/2/layout/IconVerticalSolidList"/>
    <dgm:cxn modelId="{06CD443B-0F8A-43E7-A27D-22CCECFD52FA}" type="presParOf" srcId="{E80206FD-D2F2-4FE4-BC5C-E941772222EC}" destId="{516D24C7-28B1-4B5C-8180-0492AB1967A4}" srcOrd="3" destOrd="0" presId="urn:microsoft.com/office/officeart/2018/2/layout/IconVerticalSolidList"/>
    <dgm:cxn modelId="{25ACECB4-F4A3-4AD7-A8D6-AA836F7F0EEF}" type="presParOf" srcId="{E80206FD-D2F2-4FE4-BC5C-E941772222EC}" destId="{5AA057E6-FD11-4923-8AD9-3E777A7A1183}" srcOrd="4" destOrd="0" presId="urn:microsoft.com/office/officeart/2018/2/layout/IconVerticalSolidList"/>
    <dgm:cxn modelId="{CBE6B331-7F05-4115-81E0-B3E9E1353216}" type="presParOf" srcId="{5AA057E6-FD11-4923-8AD9-3E777A7A1183}" destId="{DC51F2C3-5B01-406C-98E7-5C37ADA8FF4C}" srcOrd="0" destOrd="0" presId="urn:microsoft.com/office/officeart/2018/2/layout/IconVerticalSolidList"/>
    <dgm:cxn modelId="{39D68635-B4A0-4A76-A3FC-B41C2F14B5E4}" type="presParOf" srcId="{5AA057E6-FD11-4923-8AD9-3E777A7A1183}" destId="{48E5B36B-EB4D-4DB3-83A0-D0CCA332B8F4}" srcOrd="1" destOrd="0" presId="urn:microsoft.com/office/officeart/2018/2/layout/IconVerticalSolidList"/>
    <dgm:cxn modelId="{2712982E-2627-4FAC-B58B-4B94A8ED0087}" type="presParOf" srcId="{5AA057E6-FD11-4923-8AD9-3E777A7A1183}" destId="{45E247ED-46F3-4ED5-8DE3-0E254BA2CEBC}" srcOrd="2" destOrd="0" presId="urn:microsoft.com/office/officeart/2018/2/layout/IconVerticalSolidList"/>
    <dgm:cxn modelId="{340D6A88-FA17-4ACB-8E25-C3215F801621}" type="presParOf" srcId="{5AA057E6-FD11-4923-8AD9-3E777A7A1183}" destId="{8310573C-9FC4-49F8-8B1A-B9B34DA9EB35}" srcOrd="3" destOrd="0" presId="urn:microsoft.com/office/officeart/2018/2/layout/IconVerticalSolidList"/>
    <dgm:cxn modelId="{6950B9EE-26DA-4DE0-B2B5-C347105EB4DD}" type="presParOf" srcId="{E80206FD-D2F2-4FE4-BC5C-E941772222EC}" destId="{81368ADC-E23C-4616-9E3C-8876AB6E2141}" srcOrd="5" destOrd="0" presId="urn:microsoft.com/office/officeart/2018/2/layout/IconVerticalSolidList"/>
    <dgm:cxn modelId="{EA136BC2-70AD-406F-BEA0-85C879CA6184}" type="presParOf" srcId="{E80206FD-D2F2-4FE4-BC5C-E941772222EC}" destId="{1657B7B4-EB0E-457F-982A-89610E0255DA}" srcOrd="6" destOrd="0" presId="urn:microsoft.com/office/officeart/2018/2/layout/IconVerticalSolidList"/>
    <dgm:cxn modelId="{84B0D20F-7126-4695-8EB7-30DD0E07EEDA}" type="presParOf" srcId="{1657B7B4-EB0E-457F-982A-89610E0255DA}" destId="{64839460-2855-4440-8FDF-04F61620D86A}" srcOrd="0" destOrd="0" presId="urn:microsoft.com/office/officeart/2018/2/layout/IconVerticalSolidList"/>
    <dgm:cxn modelId="{227E2FC4-9CAF-4067-8F9E-1A4BEE4805CE}" type="presParOf" srcId="{1657B7B4-EB0E-457F-982A-89610E0255DA}" destId="{E7242274-42C5-43AD-BF8E-30D75929F887}" srcOrd="1" destOrd="0" presId="urn:microsoft.com/office/officeart/2018/2/layout/IconVerticalSolidList"/>
    <dgm:cxn modelId="{AB00687F-9C70-4B34-B829-A5F2F19B74C7}" type="presParOf" srcId="{1657B7B4-EB0E-457F-982A-89610E0255DA}" destId="{6DA00ABE-221B-42FA-B1EB-7E3CC819A7F8}" srcOrd="2" destOrd="0" presId="urn:microsoft.com/office/officeart/2018/2/layout/IconVerticalSolidList"/>
    <dgm:cxn modelId="{822B90EA-FEC6-4194-8604-64CB14D6EF93}" type="presParOf" srcId="{1657B7B4-EB0E-457F-982A-89610E0255DA}" destId="{49B8E5F4-9C10-46BE-B78D-743AB543C4D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985696-3081-4F02-BBB1-0F9C1E13618B}">
      <dsp:nvSpPr>
        <dsp:cNvPr id="0" name=""/>
        <dsp:cNvSpPr/>
      </dsp:nvSpPr>
      <dsp:spPr>
        <a:xfrm>
          <a:off x="2212022" y="1229"/>
          <a:ext cx="8848090" cy="126017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678" tIns="320085" rIns="171678" bIns="320085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Arial"/>
              <a:cs typeface="Arial"/>
            </a:rPr>
            <a:t>Quick access to educational resources, news, and updates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Arial"/>
              <a:cs typeface="Arial"/>
            </a:rPr>
            <a:t>Online forums and groups for academic discussions and knowledge sharing</a:t>
          </a:r>
        </a:p>
      </dsp:txBody>
      <dsp:txXfrm>
        <a:off x="2212022" y="1229"/>
        <a:ext cx="8848090" cy="1260178"/>
      </dsp:txXfrm>
    </dsp:sp>
    <dsp:sp modelId="{C53ECB50-9217-4DE8-94F5-674144A4A203}">
      <dsp:nvSpPr>
        <dsp:cNvPr id="0" name=""/>
        <dsp:cNvSpPr/>
      </dsp:nvSpPr>
      <dsp:spPr>
        <a:xfrm>
          <a:off x="0" y="1229"/>
          <a:ext cx="2212022" cy="126017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053" tIns="124478" rIns="117053" bIns="12447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200" b="0" kern="1200">
              <a:latin typeface="Arial"/>
              <a:cs typeface="Arial"/>
            </a:rPr>
            <a:t>Information Access</a:t>
          </a:r>
        </a:p>
      </dsp:txBody>
      <dsp:txXfrm>
        <a:off x="0" y="1229"/>
        <a:ext cx="2212022" cy="1260178"/>
      </dsp:txXfrm>
    </dsp:sp>
    <dsp:sp modelId="{151F5D20-6718-41E9-8A08-2F72C6E058BB}">
      <dsp:nvSpPr>
        <dsp:cNvPr id="0" name=""/>
        <dsp:cNvSpPr/>
      </dsp:nvSpPr>
      <dsp:spPr>
        <a:xfrm>
          <a:off x="2212022" y="1337018"/>
          <a:ext cx="8848090" cy="1260178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678" tIns="320085" rIns="171678" bIns="320085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Arial"/>
              <a:cs typeface="Arial"/>
            </a:rPr>
            <a:t>Facilitates communication with classmates and professors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Arial"/>
              <a:cs typeface="Arial"/>
            </a:rPr>
            <a:t>Collaboration on group projects and study groups</a:t>
          </a:r>
          <a:endParaRPr lang="en-US" sz="1800" kern="1200"/>
        </a:p>
      </dsp:txBody>
      <dsp:txXfrm>
        <a:off x="2212022" y="1337018"/>
        <a:ext cx="8848090" cy="1260178"/>
      </dsp:txXfrm>
    </dsp:sp>
    <dsp:sp modelId="{643D43FE-68DE-488F-B560-C080E16101AD}">
      <dsp:nvSpPr>
        <dsp:cNvPr id="0" name=""/>
        <dsp:cNvSpPr/>
      </dsp:nvSpPr>
      <dsp:spPr>
        <a:xfrm>
          <a:off x="0" y="1337018"/>
          <a:ext cx="2212022" cy="126017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053" tIns="124478" rIns="117053" bIns="12447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200" b="0" kern="1200">
              <a:latin typeface="Arial"/>
              <a:cs typeface="Arial"/>
            </a:rPr>
            <a:t>Communication and Collaboration</a:t>
          </a:r>
        </a:p>
      </dsp:txBody>
      <dsp:txXfrm>
        <a:off x="0" y="1337018"/>
        <a:ext cx="2212022" cy="1260178"/>
      </dsp:txXfrm>
    </dsp:sp>
    <dsp:sp modelId="{6CF2DF38-1973-4A18-A02F-D9F6D6166EF0}">
      <dsp:nvSpPr>
        <dsp:cNvPr id="0" name=""/>
        <dsp:cNvSpPr/>
      </dsp:nvSpPr>
      <dsp:spPr>
        <a:xfrm>
          <a:off x="2212022" y="2672807"/>
          <a:ext cx="8848090" cy="1260178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678" tIns="320085" rIns="171678" bIns="320085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>
              <a:latin typeface="Arial"/>
              <a:cs typeface="Arial"/>
            </a:rPr>
            <a:t>Connecting with professionals and potential mentors in the field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>
              <a:latin typeface="Arial"/>
              <a:cs typeface="Arial"/>
            </a:rPr>
            <a:t>Building a professional online presence for future career opportunities</a:t>
          </a:r>
        </a:p>
      </dsp:txBody>
      <dsp:txXfrm>
        <a:off x="2212022" y="2672807"/>
        <a:ext cx="8848090" cy="1260178"/>
      </dsp:txXfrm>
    </dsp:sp>
    <dsp:sp modelId="{7482DB1E-58C8-405C-AAB6-62220310986A}">
      <dsp:nvSpPr>
        <dsp:cNvPr id="0" name=""/>
        <dsp:cNvSpPr/>
      </dsp:nvSpPr>
      <dsp:spPr>
        <a:xfrm>
          <a:off x="0" y="2672807"/>
          <a:ext cx="2212022" cy="126017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053" tIns="124478" rIns="117053" bIns="12447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200" b="0" kern="1200">
              <a:latin typeface="Arial"/>
              <a:cs typeface="Arial"/>
            </a:rPr>
            <a:t>Networking Opportunities</a:t>
          </a:r>
        </a:p>
      </dsp:txBody>
      <dsp:txXfrm>
        <a:off x="0" y="2672807"/>
        <a:ext cx="2212022" cy="12601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8269F7-4971-417F-B89B-C32D6D59F68B}">
      <dsp:nvSpPr>
        <dsp:cNvPr id="0" name=""/>
        <dsp:cNvSpPr/>
      </dsp:nvSpPr>
      <dsp:spPr>
        <a:xfrm>
          <a:off x="2212022" y="345"/>
          <a:ext cx="8848090" cy="190947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678" tIns="485007" rIns="171678" bIns="485007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"/>
              <a:cs typeface="Arial"/>
            </a:rPr>
            <a:t>Educational content and tutorials on platforms like YouTube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"/>
              <a:cs typeface="Arial"/>
            </a:rPr>
            <a:t>Access to webinars and online courses for skill development</a:t>
          </a:r>
        </a:p>
      </dsp:txBody>
      <dsp:txXfrm>
        <a:off x="2212022" y="345"/>
        <a:ext cx="8848090" cy="1909477"/>
      </dsp:txXfrm>
    </dsp:sp>
    <dsp:sp modelId="{3B220216-2DE3-47BD-90C8-C70B80E6BA74}">
      <dsp:nvSpPr>
        <dsp:cNvPr id="0" name=""/>
        <dsp:cNvSpPr/>
      </dsp:nvSpPr>
      <dsp:spPr>
        <a:xfrm>
          <a:off x="0" y="345"/>
          <a:ext cx="2212022" cy="1909477"/>
        </a:xfrm>
        <a:prstGeom prst="rect">
          <a:avLst/>
        </a:prstGeom>
        <a:solidFill>
          <a:srgbClr val="92D050"/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053" tIns="188614" rIns="117053" bIns="188614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Arial"/>
              <a:cs typeface="Arial"/>
            </a:rPr>
            <a:t>Enhanced Learning</a:t>
          </a:r>
        </a:p>
      </dsp:txBody>
      <dsp:txXfrm>
        <a:off x="0" y="345"/>
        <a:ext cx="2212022" cy="1909477"/>
      </dsp:txXfrm>
    </dsp:sp>
    <dsp:sp modelId="{941EE4B6-1C6E-4935-81F9-F7607DD2CDE4}">
      <dsp:nvSpPr>
        <dsp:cNvPr id="0" name=""/>
        <dsp:cNvSpPr/>
      </dsp:nvSpPr>
      <dsp:spPr>
        <a:xfrm>
          <a:off x="2212022" y="2024391"/>
          <a:ext cx="8848090" cy="190947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678" tIns="485007" rIns="171678" bIns="485007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"/>
              <a:cs typeface="Arial"/>
            </a:rPr>
            <a:t>Creative outlets for expressing thoughts and ideas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"/>
              <a:cs typeface="Arial"/>
            </a:rPr>
            <a:t>Platforms for showcasing achievements and talents</a:t>
          </a:r>
        </a:p>
      </dsp:txBody>
      <dsp:txXfrm>
        <a:off x="2212022" y="2024391"/>
        <a:ext cx="8848090" cy="1909477"/>
      </dsp:txXfrm>
    </dsp:sp>
    <dsp:sp modelId="{53B48878-35F3-4E5B-B790-7424547AF0B0}">
      <dsp:nvSpPr>
        <dsp:cNvPr id="0" name=""/>
        <dsp:cNvSpPr/>
      </dsp:nvSpPr>
      <dsp:spPr>
        <a:xfrm>
          <a:off x="0" y="2024391"/>
          <a:ext cx="2212022" cy="1909477"/>
        </a:xfrm>
        <a:prstGeom prst="rect">
          <a:avLst/>
        </a:prstGeom>
        <a:solidFill>
          <a:schemeClr val="bg1">
            <a:lumMod val="7500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053" tIns="188614" rIns="117053" bIns="188614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Arial"/>
              <a:cs typeface="Arial"/>
            </a:rPr>
            <a:t>Personal Expression</a:t>
          </a:r>
        </a:p>
      </dsp:txBody>
      <dsp:txXfrm>
        <a:off x="0" y="2024391"/>
        <a:ext cx="2212022" cy="19094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1B9B0A-3AB1-4469-9130-F7745544BB3C}">
      <dsp:nvSpPr>
        <dsp:cNvPr id="0" name=""/>
        <dsp:cNvSpPr/>
      </dsp:nvSpPr>
      <dsp:spPr>
        <a:xfrm>
          <a:off x="0" y="362871"/>
          <a:ext cx="6593202" cy="1919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1706" tIns="479044" rIns="511706" bIns="163576" numCol="1" spcCol="1270" anchor="t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>
              <a:latin typeface="Arial"/>
              <a:cs typeface="Arial"/>
            </a:rPr>
            <a:t>Easily distracted from academic tasks by social media notifications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>
              <a:latin typeface="Arial"/>
              <a:cs typeface="Arial"/>
            </a:rPr>
            <a:t>Procrastination can negatively impact study habits and grades</a:t>
          </a:r>
        </a:p>
      </dsp:txBody>
      <dsp:txXfrm>
        <a:off x="0" y="362871"/>
        <a:ext cx="6593202" cy="1919925"/>
      </dsp:txXfrm>
    </dsp:sp>
    <dsp:sp modelId="{ED746602-C815-4236-8D5F-2AB73E986C99}">
      <dsp:nvSpPr>
        <dsp:cNvPr id="0" name=""/>
        <dsp:cNvSpPr/>
      </dsp:nvSpPr>
      <dsp:spPr>
        <a:xfrm>
          <a:off x="329660" y="23391"/>
          <a:ext cx="4615241" cy="6789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4445" tIns="0" rIns="174445" bIns="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kern="1200" dirty="0">
              <a:latin typeface="Arial"/>
              <a:cs typeface="Arial"/>
            </a:rPr>
            <a:t>Distraction and Procrastination</a:t>
          </a:r>
        </a:p>
      </dsp:txBody>
      <dsp:txXfrm>
        <a:off x="362804" y="56535"/>
        <a:ext cx="4548953" cy="612672"/>
      </dsp:txXfrm>
    </dsp:sp>
    <dsp:sp modelId="{4D53A657-B538-4476-959E-8E1676CBCF50}">
      <dsp:nvSpPr>
        <dsp:cNvPr id="0" name=""/>
        <dsp:cNvSpPr/>
      </dsp:nvSpPr>
      <dsp:spPr>
        <a:xfrm>
          <a:off x="0" y="2746476"/>
          <a:ext cx="6593202" cy="1992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8606171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1706" tIns="479044" rIns="511706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b="1" kern="1200"/>
            <a:t>Risk of oversharing personal information.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b="1" kern="1200"/>
            <a:t>Potential exposure to online threats and cyberbullying.</a:t>
          </a:r>
        </a:p>
      </dsp:txBody>
      <dsp:txXfrm>
        <a:off x="0" y="2746476"/>
        <a:ext cx="6593202" cy="1992375"/>
      </dsp:txXfrm>
    </dsp:sp>
    <dsp:sp modelId="{A1348489-1FA3-457B-AA2E-EC0B42C298D2}">
      <dsp:nvSpPr>
        <dsp:cNvPr id="0" name=""/>
        <dsp:cNvSpPr/>
      </dsp:nvSpPr>
      <dsp:spPr>
        <a:xfrm>
          <a:off x="329660" y="2406996"/>
          <a:ext cx="4615241" cy="678960"/>
        </a:xfrm>
        <a:prstGeom prst="roundRect">
          <a:avLst/>
        </a:prstGeom>
        <a:solidFill>
          <a:schemeClr val="accent2">
            <a:hueOff val="-18606171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4445" tIns="0" rIns="174445" bIns="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Privacy Concerns</a:t>
          </a:r>
        </a:p>
      </dsp:txBody>
      <dsp:txXfrm>
        <a:off x="362804" y="2440140"/>
        <a:ext cx="4548953" cy="6126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598811-7607-4EC7-A150-E5D0FD3FF794}">
      <dsp:nvSpPr>
        <dsp:cNvPr id="0" name=""/>
        <dsp:cNvSpPr/>
      </dsp:nvSpPr>
      <dsp:spPr>
        <a:xfrm>
          <a:off x="0" y="259274"/>
          <a:ext cx="6699544" cy="74353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/>
            <a:t>Time Management Issues:</a:t>
          </a:r>
          <a:endParaRPr lang="en-US" sz="3100" b="0" kern="1200"/>
        </a:p>
      </dsp:txBody>
      <dsp:txXfrm>
        <a:off x="36296" y="295570"/>
        <a:ext cx="6626952" cy="670943"/>
      </dsp:txXfrm>
    </dsp:sp>
    <dsp:sp modelId="{7B5617A2-4F36-4F6B-A576-0D48CA890509}">
      <dsp:nvSpPr>
        <dsp:cNvPr id="0" name=""/>
        <dsp:cNvSpPr/>
      </dsp:nvSpPr>
      <dsp:spPr>
        <a:xfrm>
          <a:off x="0" y="1002809"/>
          <a:ext cx="6699544" cy="1507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711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/>
            <a:t>Excessive time spent on social media can lead to poor time management.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/>
            <a:t>Neglecting academic responsibilities and priorities.</a:t>
          </a:r>
        </a:p>
      </dsp:txBody>
      <dsp:txXfrm>
        <a:off x="0" y="1002809"/>
        <a:ext cx="6699544" cy="1507994"/>
      </dsp:txXfrm>
    </dsp:sp>
    <dsp:sp modelId="{24B89F0C-131F-41B2-834C-B565BA58533C}">
      <dsp:nvSpPr>
        <dsp:cNvPr id="0" name=""/>
        <dsp:cNvSpPr/>
      </dsp:nvSpPr>
      <dsp:spPr>
        <a:xfrm>
          <a:off x="0" y="2510804"/>
          <a:ext cx="6699544" cy="743535"/>
        </a:xfrm>
        <a:prstGeom prst="roundRect">
          <a:avLst/>
        </a:prstGeom>
        <a:gradFill rotWithShape="0">
          <a:gsLst>
            <a:gs pos="0">
              <a:schemeClr val="accent2">
                <a:hueOff val="-18606171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8606171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8606171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/>
            <a:t>Negative Impact on Mental Health</a:t>
          </a:r>
          <a:endParaRPr lang="en-US" sz="3100" b="0" kern="1200"/>
        </a:p>
      </dsp:txBody>
      <dsp:txXfrm>
        <a:off x="36296" y="2547100"/>
        <a:ext cx="6626952" cy="670943"/>
      </dsp:txXfrm>
    </dsp:sp>
    <dsp:sp modelId="{854A1716-B29A-40AA-A2DA-4DE4C2E2BB39}">
      <dsp:nvSpPr>
        <dsp:cNvPr id="0" name=""/>
        <dsp:cNvSpPr/>
      </dsp:nvSpPr>
      <dsp:spPr>
        <a:xfrm>
          <a:off x="0" y="3254339"/>
          <a:ext cx="6699544" cy="1507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711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b="0" kern="1200"/>
            <a:t>Comparison with peers may lead to feelings of inadequacy.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b="0" kern="1200"/>
            <a:t>Cyberbullying and online negativity can affect mental well-being.</a:t>
          </a:r>
        </a:p>
      </dsp:txBody>
      <dsp:txXfrm>
        <a:off x="0" y="3254339"/>
        <a:ext cx="6699544" cy="150799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1F3E1C-8AF3-4A8E-9F72-DE1FEDFC7D9E}">
      <dsp:nvSpPr>
        <dsp:cNvPr id="0" name=""/>
        <dsp:cNvSpPr/>
      </dsp:nvSpPr>
      <dsp:spPr>
        <a:xfrm>
          <a:off x="0" y="639309"/>
          <a:ext cx="11060113" cy="118026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12D612-64F5-47C1-85B3-6C7E62A4CD9A}">
      <dsp:nvSpPr>
        <dsp:cNvPr id="0" name=""/>
        <dsp:cNvSpPr/>
      </dsp:nvSpPr>
      <dsp:spPr>
        <a:xfrm>
          <a:off x="357030" y="904869"/>
          <a:ext cx="649145" cy="64914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711348-445A-458B-8A5A-6BBEBA4611CE}">
      <dsp:nvSpPr>
        <dsp:cNvPr id="0" name=""/>
        <dsp:cNvSpPr/>
      </dsp:nvSpPr>
      <dsp:spPr>
        <a:xfrm>
          <a:off x="1363205" y="639309"/>
          <a:ext cx="9696907" cy="11802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911" tIns="124911" rIns="124911" bIns="12491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Over-reliance on online communication may reduce face-to-face social skills</a:t>
          </a:r>
        </a:p>
      </dsp:txBody>
      <dsp:txXfrm>
        <a:off x="1363205" y="639309"/>
        <a:ext cx="9696907" cy="1180264"/>
      </dsp:txXfrm>
    </dsp:sp>
    <dsp:sp modelId="{EBC746E9-ECB0-4565-A522-9EB6253105C7}">
      <dsp:nvSpPr>
        <dsp:cNvPr id="0" name=""/>
        <dsp:cNvSpPr/>
      </dsp:nvSpPr>
      <dsp:spPr>
        <a:xfrm>
          <a:off x="0" y="2114640"/>
          <a:ext cx="11060113" cy="118026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5A603A-8458-4BCA-BB9A-205B364A2C0D}">
      <dsp:nvSpPr>
        <dsp:cNvPr id="0" name=""/>
        <dsp:cNvSpPr/>
      </dsp:nvSpPr>
      <dsp:spPr>
        <a:xfrm>
          <a:off x="357030" y="2380200"/>
          <a:ext cx="649145" cy="64914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D022DD-1CBB-4525-A4F5-86E64E6DA02F}">
      <dsp:nvSpPr>
        <dsp:cNvPr id="0" name=""/>
        <dsp:cNvSpPr/>
      </dsp:nvSpPr>
      <dsp:spPr>
        <a:xfrm>
          <a:off x="1363205" y="2114640"/>
          <a:ext cx="9696907" cy="11802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911" tIns="124911" rIns="124911" bIns="12491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Limited in-person networking opportunities</a:t>
          </a:r>
        </a:p>
      </dsp:txBody>
      <dsp:txXfrm>
        <a:off x="1363205" y="2114640"/>
        <a:ext cx="9696907" cy="118026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FA460F-654E-405B-BB47-732914C998B3}">
      <dsp:nvSpPr>
        <dsp:cNvPr id="0" name=""/>
        <dsp:cNvSpPr/>
      </dsp:nvSpPr>
      <dsp:spPr>
        <a:xfrm>
          <a:off x="1350" y="212401"/>
          <a:ext cx="4738891" cy="3009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A4C78D-6E9B-4709-969A-8899B411AE31}">
      <dsp:nvSpPr>
        <dsp:cNvPr id="0" name=""/>
        <dsp:cNvSpPr/>
      </dsp:nvSpPr>
      <dsp:spPr>
        <a:xfrm>
          <a:off x="527893" y="712617"/>
          <a:ext cx="4738891" cy="30091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Encourage students to strike a balance between the benefits and drawbacks of social media in their academic and personal lives</a:t>
          </a:r>
        </a:p>
      </dsp:txBody>
      <dsp:txXfrm>
        <a:off x="616029" y="800753"/>
        <a:ext cx="4562619" cy="2832923"/>
      </dsp:txXfrm>
    </dsp:sp>
    <dsp:sp modelId="{F1CAAB2B-FBC4-4258-A5B3-678912B29722}">
      <dsp:nvSpPr>
        <dsp:cNvPr id="0" name=""/>
        <dsp:cNvSpPr/>
      </dsp:nvSpPr>
      <dsp:spPr>
        <a:xfrm>
          <a:off x="5793328" y="212401"/>
          <a:ext cx="4738891" cy="3009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D8C510-DA4B-4A99-83ED-AB8F23558B1D}">
      <dsp:nvSpPr>
        <dsp:cNvPr id="0" name=""/>
        <dsp:cNvSpPr/>
      </dsp:nvSpPr>
      <dsp:spPr>
        <a:xfrm>
          <a:off x="6319871" y="712617"/>
          <a:ext cx="4738891" cy="30091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Promote responsible and mindful social media use to maximize its advantages while minimizing its disadvantages</a:t>
          </a:r>
        </a:p>
      </dsp:txBody>
      <dsp:txXfrm>
        <a:off x="6408007" y="800753"/>
        <a:ext cx="4562619" cy="283292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200EE2-9D8F-42BE-AC39-5F861A590888}">
      <dsp:nvSpPr>
        <dsp:cNvPr id="0" name=""/>
        <dsp:cNvSpPr/>
      </dsp:nvSpPr>
      <dsp:spPr>
        <a:xfrm>
          <a:off x="0" y="2479"/>
          <a:ext cx="6879517" cy="125647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2B6544-7902-43ED-A186-9D791E66353B}">
      <dsp:nvSpPr>
        <dsp:cNvPr id="0" name=""/>
        <dsp:cNvSpPr/>
      </dsp:nvSpPr>
      <dsp:spPr>
        <a:xfrm>
          <a:off x="380084" y="285186"/>
          <a:ext cx="691063" cy="69106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9D351F-1AD8-4A4D-9F9A-B38C84F5516C}">
      <dsp:nvSpPr>
        <dsp:cNvPr id="0" name=""/>
        <dsp:cNvSpPr/>
      </dsp:nvSpPr>
      <dsp:spPr>
        <a:xfrm>
          <a:off x="1451232" y="2479"/>
          <a:ext cx="5428284" cy="1256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977" tIns="132977" rIns="132977" bIns="132977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Positive Impact and Community Building: Highlight positive examples of how TikTok has been used to build communities, support causes, and spread positivity</a:t>
          </a:r>
        </a:p>
      </dsp:txBody>
      <dsp:txXfrm>
        <a:off x="1451232" y="2479"/>
        <a:ext cx="5428284" cy="1256478"/>
      </dsp:txXfrm>
    </dsp:sp>
    <dsp:sp modelId="{0499C921-FB4B-4902-9853-382D56B53FF1}">
      <dsp:nvSpPr>
        <dsp:cNvPr id="0" name=""/>
        <dsp:cNvSpPr/>
      </dsp:nvSpPr>
      <dsp:spPr>
        <a:xfrm>
          <a:off x="0" y="1573076"/>
          <a:ext cx="6879517" cy="125647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F215CC-3136-4502-82CB-9F8CF0CE924B}">
      <dsp:nvSpPr>
        <dsp:cNvPr id="0" name=""/>
        <dsp:cNvSpPr/>
      </dsp:nvSpPr>
      <dsp:spPr>
        <a:xfrm>
          <a:off x="380084" y="1855784"/>
          <a:ext cx="691063" cy="69106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BDE5D5-8C54-4446-A87D-877D5CB7431F}">
      <dsp:nvSpPr>
        <dsp:cNvPr id="0" name=""/>
        <dsp:cNvSpPr/>
      </dsp:nvSpPr>
      <dsp:spPr>
        <a:xfrm>
          <a:off x="1451232" y="1573076"/>
          <a:ext cx="5428284" cy="1256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977" tIns="132977" rIns="132977" bIns="132977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Screen Time Management: Discuss the importance of balancing screen time on TikTok with other activities, such as homework, physical exercise, and face-to-face interactions</a:t>
          </a:r>
        </a:p>
      </dsp:txBody>
      <dsp:txXfrm>
        <a:off x="1451232" y="1573076"/>
        <a:ext cx="5428284" cy="1256478"/>
      </dsp:txXfrm>
    </dsp:sp>
    <dsp:sp modelId="{DC51F2C3-5B01-406C-98E7-5C37ADA8FF4C}">
      <dsp:nvSpPr>
        <dsp:cNvPr id="0" name=""/>
        <dsp:cNvSpPr/>
      </dsp:nvSpPr>
      <dsp:spPr>
        <a:xfrm>
          <a:off x="0" y="3143674"/>
          <a:ext cx="6879517" cy="125647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E5B36B-EB4D-4DB3-83A0-D0CCA332B8F4}">
      <dsp:nvSpPr>
        <dsp:cNvPr id="0" name=""/>
        <dsp:cNvSpPr/>
      </dsp:nvSpPr>
      <dsp:spPr>
        <a:xfrm>
          <a:off x="380084" y="3426382"/>
          <a:ext cx="691063" cy="69106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10573C-9FC4-49F8-8B1A-B9B34DA9EB35}">
      <dsp:nvSpPr>
        <dsp:cNvPr id="0" name=""/>
        <dsp:cNvSpPr/>
      </dsp:nvSpPr>
      <dsp:spPr>
        <a:xfrm>
          <a:off x="1451232" y="3143674"/>
          <a:ext cx="5428284" cy="1256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977" tIns="132977" rIns="132977" bIns="132977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Privacy Settings and Permissions: Show students how to adjust their privacy settings on TikTok to protect their personal information and control who can see their content</a:t>
          </a:r>
        </a:p>
      </dsp:txBody>
      <dsp:txXfrm>
        <a:off x="1451232" y="3143674"/>
        <a:ext cx="5428284" cy="1256478"/>
      </dsp:txXfrm>
    </dsp:sp>
    <dsp:sp modelId="{64839460-2855-4440-8FDF-04F61620D86A}">
      <dsp:nvSpPr>
        <dsp:cNvPr id="0" name=""/>
        <dsp:cNvSpPr/>
      </dsp:nvSpPr>
      <dsp:spPr>
        <a:xfrm>
          <a:off x="0" y="4714272"/>
          <a:ext cx="6879517" cy="125647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242274-42C5-43AD-BF8E-30D75929F887}">
      <dsp:nvSpPr>
        <dsp:cNvPr id="0" name=""/>
        <dsp:cNvSpPr/>
      </dsp:nvSpPr>
      <dsp:spPr>
        <a:xfrm>
          <a:off x="380084" y="4996980"/>
          <a:ext cx="691063" cy="69106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B8E5F4-9C10-46BE-B78D-743AB543C4DF}">
      <dsp:nvSpPr>
        <dsp:cNvPr id="0" name=""/>
        <dsp:cNvSpPr/>
      </dsp:nvSpPr>
      <dsp:spPr>
        <a:xfrm>
          <a:off x="1451232" y="4714272"/>
          <a:ext cx="5428284" cy="1256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977" tIns="132977" rIns="132977" bIns="132977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Online Etiquette: Teach students about online etiquette and how to engage respectfully with others on TikTok</a:t>
          </a:r>
        </a:p>
      </dsp:txBody>
      <dsp:txXfrm>
        <a:off x="1451232" y="4714272"/>
        <a:ext cx="5428284" cy="12564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D8B080-B206-4950-AFD7-3CE654F9569F}" type="datetimeFigureOut">
              <a:t>2023/11/6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FD0316-5604-4780-A73F-9DEA94A4433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081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lnSpc>
                <a:spcPct val="120000"/>
              </a:lnSpc>
              <a:spcBef>
                <a:spcPts val="1000"/>
              </a:spcBef>
              <a:buFont typeface="Arial"/>
              <a:buChar char="•"/>
            </a:pPr>
            <a:r>
              <a:rPr lang="en-US" dirty="0"/>
              <a:t>Social media has become an integral part of students' lives, influencing their academic, social, and personal experiences</a:t>
            </a: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FD0316-5604-4780-A73F-9DEA94A4433B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439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D8E5E-745C-407D-B425-C78EBF08D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501" y="822960"/>
            <a:ext cx="6057899" cy="5015169"/>
          </a:xfrm>
        </p:spPr>
        <p:txBody>
          <a:bodyPr anchor="t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7A4D5-56F4-4287-B174-56C55B18F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9113" y="3003642"/>
            <a:ext cx="3522199" cy="2900274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4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B9C19-FEE0-4852-B181-14A0DD77F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11/6/23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27DDF-01B7-463C-82BC-BBF429618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2056A-C3EE-4809-B1F3-1CEEEA266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240FCEE-B6E2-46D0-9BB0-F45F79545E9D}"/>
              </a:ext>
            </a:extLst>
          </p:cNvPr>
          <p:cNvCxnSpPr>
            <a:cxnSpLocks/>
          </p:cNvCxnSpPr>
          <p:nvPr/>
        </p:nvCxnSpPr>
        <p:spPr>
          <a:xfrm flipH="1">
            <a:off x="571501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BD2FB83-3783-4477-80B5-DA5BF10BAF57}"/>
              </a:ext>
            </a:extLst>
          </p:cNvPr>
          <p:cNvCxnSpPr>
            <a:cxnSpLocks/>
          </p:cNvCxnSpPr>
          <p:nvPr/>
        </p:nvCxnSpPr>
        <p:spPr>
          <a:xfrm>
            <a:off x="7742482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83EA203-71D5-49C0-9626-FFA8E46787B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4558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9A0A-70FC-426A-8B3B-60FAF9806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F47EC6-9753-4ABC-BB66-64CCC8BA0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71499" y="2036363"/>
            <a:ext cx="11059811" cy="38707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84D9F-DC99-4B4C-98CF-178BBBB76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11/6/23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A6840-AC0B-4260-8368-08E0A22D2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5DAB8-EC07-4CCF-96EA-5D8ACDAE6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38F1AC-9961-4786-A189-20863DD97F68}"/>
              </a:ext>
            </a:extLst>
          </p:cNvPr>
          <p:cNvCxnSpPr>
            <a:cxnSpLocks/>
          </p:cNvCxnSpPr>
          <p:nvPr/>
        </p:nvCxnSpPr>
        <p:spPr>
          <a:xfrm flipH="1">
            <a:off x="571500" y="1780979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7014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75F678-EC03-4845-A51B-C90FA6A154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77953" y="797251"/>
            <a:ext cx="2483929" cy="52837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A8B4D-A39F-4528-975A-9C84BEE77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6094" y="797251"/>
            <a:ext cx="8101072" cy="52837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E4A23-6984-4AD1-A51D-600EDC263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11/6/23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73E28-C341-49CC-BAAB-0C0D19821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6D54A-8E86-4026-8DD0-5B0979BB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CB05DA4-DF32-4D7A-9E4D-36309C90C5BB}"/>
              </a:ext>
            </a:extLst>
          </p:cNvPr>
          <p:cNvCxnSpPr>
            <a:cxnSpLocks/>
          </p:cNvCxnSpPr>
          <p:nvPr/>
        </p:nvCxnSpPr>
        <p:spPr>
          <a:xfrm flipH="1">
            <a:off x="566094" y="57711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CC7262-4997-41E4-976D-BA82E148280F}"/>
              </a:ext>
            </a:extLst>
          </p:cNvPr>
          <p:cNvCxnSpPr>
            <a:cxnSpLocks/>
          </p:cNvCxnSpPr>
          <p:nvPr/>
        </p:nvCxnSpPr>
        <p:spPr>
          <a:xfrm flipV="1">
            <a:off x="8875226" y="571500"/>
            <a:ext cx="0" cy="57114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5063B5-E478-4C41-AD40-49A39AE07429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735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243589"/>
                      <a:gd name="connsiteY0" fmla="*/ 0 h 27432"/>
                      <a:gd name="connsiteX1" fmla="*/ 563791 w 4243589"/>
                      <a:gd name="connsiteY1" fmla="*/ 0 h 27432"/>
                      <a:gd name="connsiteX2" fmla="*/ 1042710 w 4243589"/>
                      <a:gd name="connsiteY2" fmla="*/ 0 h 27432"/>
                      <a:gd name="connsiteX3" fmla="*/ 1564066 w 4243589"/>
                      <a:gd name="connsiteY3" fmla="*/ 0 h 27432"/>
                      <a:gd name="connsiteX4" fmla="*/ 2212729 w 4243589"/>
                      <a:gd name="connsiteY4" fmla="*/ 0 h 27432"/>
                      <a:gd name="connsiteX5" fmla="*/ 2776520 w 4243589"/>
                      <a:gd name="connsiteY5" fmla="*/ 0 h 27432"/>
                      <a:gd name="connsiteX6" fmla="*/ 3297875 w 4243589"/>
                      <a:gd name="connsiteY6" fmla="*/ 0 h 27432"/>
                      <a:gd name="connsiteX7" fmla="*/ 4243589 w 4243589"/>
                      <a:gd name="connsiteY7" fmla="*/ 0 h 27432"/>
                      <a:gd name="connsiteX8" fmla="*/ 4243589 w 4243589"/>
                      <a:gd name="connsiteY8" fmla="*/ 27432 h 27432"/>
                      <a:gd name="connsiteX9" fmla="*/ 3637362 w 4243589"/>
                      <a:gd name="connsiteY9" fmla="*/ 27432 h 27432"/>
                      <a:gd name="connsiteX10" fmla="*/ 3116007 w 4243589"/>
                      <a:gd name="connsiteY10" fmla="*/ 27432 h 27432"/>
                      <a:gd name="connsiteX11" fmla="*/ 2424908 w 4243589"/>
                      <a:gd name="connsiteY11" fmla="*/ 27432 h 27432"/>
                      <a:gd name="connsiteX12" fmla="*/ 1861117 w 4243589"/>
                      <a:gd name="connsiteY12" fmla="*/ 27432 h 27432"/>
                      <a:gd name="connsiteX13" fmla="*/ 1382198 w 4243589"/>
                      <a:gd name="connsiteY13" fmla="*/ 27432 h 27432"/>
                      <a:gd name="connsiteX14" fmla="*/ 733535 w 4243589"/>
                      <a:gd name="connsiteY14" fmla="*/ 27432 h 27432"/>
                      <a:gd name="connsiteX15" fmla="*/ 0 w 4243589"/>
                      <a:gd name="connsiteY15" fmla="*/ 27432 h 27432"/>
                      <a:gd name="connsiteX16" fmla="*/ 0 w 4243589"/>
                      <a:gd name="connsiteY16" fmla="*/ 0 h 27432"/>
                      <a:gd name="connsiteX0" fmla="*/ 0 w 4243589"/>
                      <a:gd name="connsiteY0" fmla="*/ 0 h 27432"/>
                      <a:gd name="connsiteX1" fmla="*/ 563791 w 4243589"/>
                      <a:gd name="connsiteY1" fmla="*/ 0 h 27432"/>
                      <a:gd name="connsiteX2" fmla="*/ 1042710 w 4243589"/>
                      <a:gd name="connsiteY2" fmla="*/ 0 h 27432"/>
                      <a:gd name="connsiteX3" fmla="*/ 1733809 w 4243589"/>
                      <a:gd name="connsiteY3" fmla="*/ 0 h 27432"/>
                      <a:gd name="connsiteX4" fmla="*/ 2297600 w 4243589"/>
                      <a:gd name="connsiteY4" fmla="*/ 0 h 27432"/>
                      <a:gd name="connsiteX5" fmla="*/ 2861391 w 4243589"/>
                      <a:gd name="connsiteY5" fmla="*/ 0 h 27432"/>
                      <a:gd name="connsiteX6" fmla="*/ 3552490 w 4243589"/>
                      <a:gd name="connsiteY6" fmla="*/ 0 h 27432"/>
                      <a:gd name="connsiteX7" fmla="*/ 4243589 w 4243589"/>
                      <a:gd name="connsiteY7" fmla="*/ 0 h 27432"/>
                      <a:gd name="connsiteX8" fmla="*/ 4243589 w 4243589"/>
                      <a:gd name="connsiteY8" fmla="*/ 27432 h 27432"/>
                      <a:gd name="connsiteX9" fmla="*/ 3722234 w 4243589"/>
                      <a:gd name="connsiteY9" fmla="*/ 27432 h 27432"/>
                      <a:gd name="connsiteX10" fmla="*/ 3116007 w 4243589"/>
                      <a:gd name="connsiteY10" fmla="*/ 27432 h 27432"/>
                      <a:gd name="connsiteX11" fmla="*/ 2509780 w 4243589"/>
                      <a:gd name="connsiteY11" fmla="*/ 27432 h 27432"/>
                      <a:gd name="connsiteX12" fmla="*/ 1945989 w 4243589"/>
                      <a:gd name="connsiteY12" fmla="*/ 27432 h 27432"/>
                      <a:gd name="connsiteX13" fmla="*/ 1254890 w 4243589"/>
                      <a:gd name="connsiteY13" fmla="*/ 27432 h 27432"/>
                      <a:gd name="connsiteX14" fmla="*/ 563791 w 4243589"/>
                      <a:gd name="connsiteY14" fmla="*/ 27432 h 27432"/>
                      <a:gd name="connsiteX15" fmla="*/ 0 w 4243589"/>
                      <a:gd name="connsiteY15" fmla="*/ 27432 h 27432"/>
                      <a:gd name="connsiteX16" fmla="*/ 0 w 4243589"/>
                      <a:gd name="connsiteY16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243589" h="27432" fill="none" extrusionOk="0">
                        <a:moveTo>
                          <a:pt x="0" y="0"/>
                        </a:moveTo>
                        <a:cubicBezTo>
                          <a:pt x="155810" y="20981"/>
                          <a:pt x="398886" y="-17697"/>
                          <a:pt x="563791" y="0"/>
                        </a:cubicBezTo>
                        <a:cubicBezTo>
                          <a:pt x="733057" y="30669"/>
                          <a:pt x="892815" y="-4840"/>
                          <a:pt x="1042710" y="0"/>
                        </a:cubicBezTo>
                        <a:cubicBezTo>
                          <a:pt x="1191420" y="28610"/>
                          <a:pt x="1323570" y="-3741"/>
                          <a:pt x="1564066" y="0"/>
                        </a:cubicBezTo>
                        <a:cubicBezTo>
                          <a:pt x="1774096" y="5222"/>
                          <a:pt x="1901043" y="24509"/>
                          <a:pt x="2212729" y="0"/>
                        </a:cubicBezTo>
                        <a:cubicBezTo>
                          <a:pt x="2513476" y="-25034"/>
                          <a:pt x="2514785" y="-26717"/>
                          <a:pt x="2776520" y="0"/>
                        </a:cubicBezTo>
                        <a:cubicBezTo>
                          <a:pt x="3028238" y="46961"/>
                          <a:pt x="3165558" y="584"/>
                          <a:pt x="3297875" y="0"/>
                        </a:cubicBezTo>
                        <a:cubicBezTo>
                          <a:pt x="3442261" y="-10195"/>
                          <a:pt x="4011204" y="-62373"/>
                          <a:pt x="4243589" y="0"/>
                        </a:cubicBezTo>
                        <a:cubicBezTo>
                          <a:pt x="4242777" y="8405"/>
                          <a:pt x="4242001" y="21756"/>
                          <a:pt x="4243589" y="27432"/>
                        </a:cubicBezTo>
                        <a:cubicBezTo>
                          <a:pt x="4109466" y="17148"/>
                          <a:pt x="3915081" y="-29826"/>
                          <a:pt x="3637362" y="27432"/>
                        </a:cubicBezTo>
                        <a:cubicBezTo>
                          <a:pt x="3354304" y="38168"/>
                          <a:pt x="3259898" y="26347"/>
                          <a:pt x="3116007" y="27432"/>
                        </a:cubicBezTo>
                        <a:cubicBezTo>
                          <a:pt x="2949637" y="8343"/>
                          <a:pt x="2625555" y="32779"/>
                          <a:pt x="2424908" y="27432"/>
                        </a:cubicBezTo>
                        <a:cubicBezTo>
                          <a:pt x="2203818" y="31297"/>
                          <a:pt x="2094998" y="23473"/>
                          <a:pt x="1861117" y="27432"/>
                        </a:cubicBezTo>
                        <a:cubicBezTo>
                          <a:pt x="1647658" y="46853"/>
                          <a:pt x="1499035" y="21042"/>
                          <a:pt x="1382198" y="27432"/>
                        </a:cubicBezTo>
                        <a:cubicBezTo>
                          <a:pt x="1297441" y="56771"/>
                          <a:pt x="1036114" y="7091"/>
                          <a:pt x="733535" y="27432"/>
                        </a:cubicBezTo>
                        <a:cubicBezTo>
                          <a:pt x="433191" y="17735"/>
                          <a:pt x="355887" y="5944"/>
                          <a:pt x="0" y="27432"/>
                        </a:cubicBezTo>
                        <a:cubicBezTo>
                          <a:pt x="-476" y="15539"/>
                          <a:pt x="-411" y="9181"/>
                          <a:pt x="0" y="0"/>
                        </a:cubicBezTo>
                        <a:close/>
                      </a:path>
                      <a:path w="4243589" h="27432" stroke="0" extrusionOk="0">
                        <a:moveTo>
                          <a:pt x="0" y="0"/>
                        </a:moveTo>
                        <a:cubicBezTo>
                          <a:pt x="151143" y="39936"/>
                          <a:pt x="304017" y="-10420"/>
                          <a:pt x="563791" y="0"/>
                        </a:cubicBezTo>
                        <a:cubicBezTo>
                          <a:pt x="813249" y="539"/>
                          <a:pt x="841506" y="9454"/>
                          <a:pt x="1042710" y="0"/>
                        </a:cubicBezTo>
                        <a:cubicBezTo>
                          <a:pt x="1267965" y="-29665"/>
                          <a:pt x="1570418" y="-61038"/>
                          <a:pt x="1733809" y="0"/>
                        </a:cubicBezTo>
                        <a:cubicBezTo>
                          <a:pt x="1874287" y="31139"/>
                          <a:pt x="2053554" y="17058"/>
                          <a:pt x="2297600" y="0"/>
                        </a:cubicBezTo>
                        <a:cubicBezTo>
                          <a:pt x="2538606" y="-10297"/>
                          <a:pt x="2714551" y="-39338"/>
                          <a:pt x="2861391" y="0"/>
                        </a:cubicBezTo>
                        <a:cubicBezTo>
                          <a:pt x="3026919" y="28587"/>
                          <a:pt x="3412894" y="29126"/>
                          <a:pt x="3552490" y="0"/>
                        </a:cubicBezTo>
                        <a:cubicBezTo>
                          <a:pt x="3686081" y="-14849"/>
                          <a:pt x="3949661" y="-63071"/>
                          <a:pt x="4243589" y="0"/>
                        </a:cubicBezTo>
                        <a:cubicBezTo>
                          <a:pt x="4244093" y="9145"/>
                          <a:pt x="4245348" y="18278"/>
                          <a:pt x="4243589" y="27432"/>
                        </a:cubicBezTo>
                        <a:cubicBezTo>
                          <a:pt x="4086617" y="11324"/>
                          <a:pt x="3946386" y="30245"/>
                          <a:pt x="3722234" y="27432"/>
                        </a:cubicBezTo>
                        <a:cubicBezTo>
                          <a:pt x="3527135" y="-8703"/>
                          <a:pt x="3279168" y="54419"/>
                          <a:pt x="3116007" y="27432"/>
                        </a:cubicBezTo>
                        <a:cubicBezTo>
                          <a:pt x="2973085" y="-42753"/>
                          <a:pt x="2755006" y="-7918"/>
                          <a:pt x="2509780" y="27432"/>
                        </a:cubicBezTo>
                        <a:cubicBezTo>
                          <a:pt x="2274221" y="27759"/>
                          <a:pt x="2060386" y="46729"/>
                          <a:pt x="1945989" y="27432"/>
                        </a:cubicBezTo>
                        <a:cubicBezTo>
                          <a:pt x="1841378" y="14504"/>
                          <a:pt x="1377651" y="30057"/>
                          <a:pt x="1254890" y="27432"/>
                        </a:cubicBezTo>
                        <a:cubicBezTo>
                          <a:pt x="1070932" y="44161"/>
                          <a:pt x="837558" y="21232"/>
                          <a:pt x="563791" y="27432"/>
                        </a:cubicBezTo>
                        <a:cubicBezTo>
                          <a:pt x="262927" y="23954"/>
                          <a:pt x="131332" y="37978"/>
                          <a:pt x="0" y="27432"/>
                        </a:cubicBezTo>
                        <a:cubicBezTo>
                          <a:pt x="-736" y="17315"/>
                          <a:pt x="432" y="6508"/>
                          <a:pt x="0" y="0"/>
                        </a:cubicBezTo>
                        <a:close/>
                      </a:path>
                      <a:path w="4243589" h="27432" fill="none" stroke="0" extrusionOk="0">
                        <a:moveTo>
                          <a:pt x="0" y="0"/>
                        </a:moveTo>
                        <a:cubicBezTo>
                          <a:pt x="143706" y="-24070"/>
                          <a:pt x="370953" y="-2854"/>
                          <a:pt x="563791" y="0"/>
                        </a:cubicBezTo>
                        <a:cubicBezTo>
                          <a:pt x="754576" y="7064"/>
                          <a:pt x="895371" y="-5198"/>
                          <a:pt x="1042710" y="0"/>
                        </a:cubicBezTo>
                        <a:cubicBezTo>
                          <a:pt x="1174003" y="11148"/>
                          <a:pt x="1351530" y="8088"/>
                          <a:pt x="1564066" y="0"/>
                        </a:cubicBezTo>
                        <a:cubicBezTo>
                          <a:pt x="1755407" y="12600"/>
                          <a:pt x="1941012" y="38950"/>
                          <a:pt x="2212729" y="0"/>
                        </a:cubicBezTo>
                        <a:cubicBezTo>
                          <a:pt x="2513544" y="-25113"/>
                          <a:pt x="2515180" y="-27658"/>
                          <a:pt x="2776520" y="0"/>
                        </a:cubicBezTo>
                        <a:cubicBezTo>
                          <a:pt x="3030391" y="25935"/>
                          <a:pt x="3168038" y="28221"/>
                          <a:pt x="3297875" y="0"/>
                        </a:cubicBezTo>
                        <a:cubicBezTo>
                          <a:pt x="3412066" y="-64975"/>
                          <a:pt x="3985860" y="-4208"/>
                          <a:pt x="4243589" y="0"/>
                        </a:cubicBezTo>
                        <a:cubicBezTo>
                          <a:pt x="4243032" y="8537"/>
                          <a:pt x="4244511" y="21849"/>
                          <a:pt x="4243589" y="27432"/>
                        </a:cubicBezTo>
                        <a:cubicBezTo>
                          <a:pt x="4072158" y="-309"/>
                          <a:pt x="3960368" y="37416"/>
                          <a:pt x="3637362" y="27432"/>
                        </a:cubicBezTo>
                        <a:cubicBezTo>
                          <a:pt x="3358910" y="62085"/>
                          <a:pt x="3255504" y="46768"/>
                          <a:pt x="3116007" y="27432"/>
                        </a:cubicBezTo>
                        <a:cubicBezTo>
                          <a:pt x="3002835" y="57969"/>
                          <a:pt x="2624892" y="43730"/>
                          <a:pt x="2424908" y="27432"/>
                        </a:cubicBezTo>
                        <a:cubicBezTo>
                          <a:pt x="2240994" y="6861"/>
                          <a:pt x="2094743" y="-25079"/>
                          <a:pt x="1861117" y="27432"/>
                        </a:cubicBezTo>
                        <a:cubicBezTo>
                          <a:pt x="1629201" y="50353"/>
                          <a:pt x="1484140" y="-4358"/>
                          <a:pt x="1382198" y="27432"/>
                        </a:cubicBezTo>
                        <a:cubicBezTo>
                          <a:pt x="1211704" y="43024"/>
                          <a:pt x="1030972" y="8006"/>
                          <a:pt x="733535" y="27432"/>
                        </a:cubicBezTo>
                        <a:cubicBezTo>
                          <a:pt x="421844" y="14473"/>
                          <a:pt x="334544" y="-5295"/>
                          <a:pt x="0" y="27432"/>
                        </a:cubicBezTo>
                        <a:cubicBezTo>
                          <a:pt x="-1508" y="15815"/>
                          <a:pt x="-177" y="814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1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11/6/23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8910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0515600"/>
                      <a:gd name="connsiteY0" fmla="*/ 0 h 27432"/>
                      <a:gd name="connsiteX1" fmla="*/ 446913 w 10515600"/>
                      <a:gd name="connsiteY1" fmla="*/ 0 h 27432"/>
                      <a:gd name="connsiteX2" fmla="*/ 1104138 w 10515600"/>
                      <a:gd name="connsiteY2" fmla="*/ 0 h 27432"/>
                      <a:gd name="connsiteX3" fmla="*/ 1866519 w 10515600"/>
                      <a:gd name="connsiteY3" fmla="*/ 0 h 27432"/>
                      <a:gd name="connsiteX4" fmla="*/ 2208276 w 10515600"/>
                      <a:gd name="connsiteY4" fmla="*/ 0 h 27432"/>
                      <a:gd name="connsiteX5" fmla="*/ 2550033 w 10515600"/>
                      <a:gd name="connsiteY5" fmla="*/ 0 h 27432"/>
                      <a:gd name="connsiteX6" fmla="*/ 3417570 w 10515600"/>
                      <a:gd name="connsiteY6" fmla="*/ 0 h 27432"/>
                      <a:gd name="connsiteX7" fmla="*/ 4074795 w 10515600"/>
                      <a:gd name="connsiteY7" fmla="*/ 0 h 27432"/>
                      <a:gd name="connsiteX8" fmla="*/ 4416552 w 10515600"/>
                      <a:gd name="connsiteY8" fmla="*/ 0 h 27432"/>
                      <a:gd name="connsiteX9" fmla="*/ 5073777 w 10515600"/>
                      <a:gd name="connsiteY9" fmla="*/ 0 h 27432"/>
                      <a:gd name="connsiteX10" fmla="*/ 5941314 w 10515600"/>
                      <a:gd name="connsiteY10" fmla="*/ 0 h 27432"/>
                      <a:gd name="connsiteX11" fmla="*/ 6493383 w 10515600"/>
                      <a:gd name="connsiteY11" fmla="*/ 0 h 27432"/>
                      <a:gd name="connsiteX12" fmla="*/ 7045452 w 10515600"/>
                      <a:gd name="connsiteY12" fmla="*/ 0 h 27432"/>
                      <a:gd name="connsiteX13" fmla="*/ 7702677 w 10515600"/>
                      <a:gd name="connsiteY13" fmla="*/ 0 h 27432"/>
                      <a:gd name="connsiteX14" fmla="*/ 8465058 w 10515600"/>
                      <a:gd name="connsiteY14" fmla="*/ 0 h 27432"/>
                      <a:gd name="connsiteX15" fmla="*/ 9227439 w 10515600"/>
                      <a:gd name="connsiteY15" fmla="*/ 0 h 27432"/>
                      <a:gd name="connsiteX16" fmla="*/ 10515600 w 10515600"/>
                      <a:gd name="connsiteY16" fmla="*/ 0 h 27432"/>
                      <a:gd name="connsiteX17" fmla="*/ 10515600 w 10515600"/>
                      <a:gd name="connsiteY17" fmla="*/ 27432 h 27432"/>
                      <a:gd name="connsiteX18" fmla="*/ 10068687 w 10515600"/>
                      <a:gd name="connsiteY18" fmla="*/ 27432 h 27432"/>
                      <a:gd name="connsiteX19" fmla="*/ 9201150 w 10515600"/>
                      <a:gd name="connsiteY19" fmla="*/ 27432 h 27432"/>
                      <a:gd name="connsiteX20" fmla="*/ 8543925 w 10515600"/>
                      <a:gd name="connsiteY20" fmla="*/ 27432 h 27432"/>
                      <a:gd name="connsiteX21" fmla="*/ 8202168 w 10515600"/>
                      <a:gd name="connsiteY21" fmla="*/ 27432 h 27432"/>
                      <a:gd name="connsiteX22" fmla="*/ 7544943 w 10515600"/>
                      <a:gd name="connsiteY22" fmla="*/ 27432 h 27432"/>
                      <a:gd name="connsiteX23" fmla="*/ 6992874 w 10515600"/>
                      <a:gd name="connsiteY23" fmla="*/ 27432 h 27432"/>
                      <a:gd name="connsiteX24" fmla="*/ 6440805 w 10515600"/>
                      <a:gd name="connsiteY24" fmla="*/ 27432 h 27432"/>
                      <a:gd name="connsiteX25" fmla="*/ 5888736 w 10515600"/>
                      <a:gd name="connsiteY25" fmla="*/ 27432 h 27432"/>
                      <a:gd name="connsiteX26" fmla="*/ 5336667 w 10515600"/>
                      <a:gd name="connsiteY26" fmla="*/ 27432 h 27432"/>
                      <a:gd name="connsiteX27" fmla="*/ 4574286 w 10515600"/>
                      <a:gd name="connsiteY27" fmla="*/ 27432 h 27432"/>
                      <a:gd name="connsiteX28" fmla="*/ 3917061 w 10515600"/>
                      <a:gd name="connsiteY28" fmla="*/ 27432 h 27432"/>
                      <a:gd name="connsiteX29" fmla="*/ 3575304 w 10515600"/>
                      <a:gd name="connsiteY29" fmla="*/ 27432 h 27432"/>
                      <a:gd name="connsiteX30" fmla="*/ 3023235 w 10515600"/>
                      <a:gd name="connsiteY30" fmla="*/ 27432 h 27432"/>
                      <a:gd name="connsiteX31" fmla="*/ 2260854 w 10515600"/>
                      <a:gd name="connsiteY31" fmla="*/ 27432 h 27432"/>
                      <a:gd name="connsiteX32" fmla="*/ 1813941 w 10515600"/>
                      <a:gd name="connsiteY32" fmla="*/ 27432 h 27432"/>
                      <a:gd name="connsiteX33" fmla="*/ 946404 w 10515600"/>
                      <a:gd name="connsiteY33" fmla="*/ 27432 h 27432"/>
                      <a:gd name="connsiteX34" fmla="*/ 0 w 10515600"/>
                      <a:gd name="connsiteY34" fmla="*/ 27432 h 27432"/>
                      <a:gd name="connsiteX35" fmla="*/ 0 w 10515600"/>
                      <a:gd name="connsiteY35" fmla="*/ 0 h 27432"/>
                      <a:gd name="connsiteX0" fmla="*/ 0 w 10515600"/>
                      <a:gd name="connsiteY0" fmla="*/ 0 h 27432"/>
                      <a:gd name="connsiteX1" fmla="*/ 552069 w 10515600"/>
                      <a:gd name="connsiteY1" fmla="*/ 0 h 27432"/>
                      <a:gd name="connsiteX2" fmla="*/ 893826 w 10515600"/>
                      <a:gd name="connsiteY2" fmla="*/ 0 h 27432"/>
                      <a:gd name="connsiteX3" fmla="*/ 1761363 w 10515600"/>
                      <a:gd name="connsiteY3" fmla="*/ 0 h 27432"/>
                      <a:gd name="connsiteX4" fmla="*/ 2313432 w 10515600"/>
                      <a:gd name="connsiteY4" fmla="*/ 0 h 27432"/>
                      <a:gd name="connsiteX5" fmla="*/ 2865501 w 10515600"/>
                      <a:gd name="connsiteY5" fmla="*/ 0 h 27432"/>
                      <a:gd name="connsiteX6" fmla="*/ 3733038 w 10515600"/>
                      <a:gd name="connsiteY6" fmla="*/ 0 h 27432"/>
                      <a:gd name="connsiteX7" fmla="*/ 4179951 w 10515600"/>
                      <a:gd name="connsiteY7" fmla="*/ 0 h 27432"/>
                      <a:gd name="connsiteX8" fmla="*/ 5047488 w 10515600"/>
                      <a:gd name="connsiteY8" fmla="*/ 0 h 27432"/>
                      <a:gd name="connsiteX9" fmla="*/ 5915025 w 10515600"/>
                      <a:gd name="connsiteY9" fmla="*/ 0 h 27432"/>
                      <a:gd name="connsiteX10" fmla="*/ 6572250 w 10515600"/>
                      <a:gd name="connsiteY10" fmla="*/ 0 h 27432"/>
                      <a:gd name="connsiteX11" fmla="*/ 7439787 w 10515600"/>
                      <a:gd name="connsiteY11" fmla="*/ 0 h 27432"/>
                      <a:gd name="connsiteX12" fmla="*/ 7991856 w 10515600"/>
                      <a:gd name="connsiteY12" fmla="*/ 0 h 27432"/>
                      <a:gd name="connsiteX13" fmla="*/ 8543925 w 10515600"/>
                      <a:gd name="connsiteY13" fmla="*/ 0 h 27432"/>
                      <a:gd name="connsiteX14" fmla="*/ 9306306 w 10515600"/>
                      <a:gd name="connsiteY14" fmla="*/ 0 h 27432"/>
                      <a:gd name="connsiteX15" fmla="*/ 9858375 w 10515600"/>
                      <a:gd name="connsiteY15" fmla="*/ 0 h 27432"/>
                      <a:gd name="connsiteX16" fmla="*/ 10515600 w 10515600"/>
                      <a:gd name="connsiteY16" fmla="*/ 0 h 27432"/>
                      <a:gd name="connsiteX17" fmla="*/ 10515600 w 10515600"/>
                      <a:gd name="connsiteY17" fmla="*/ 27432 h 27432"/>
                      <a:gd name="connsiteX18" fmla="*/ 9753219 w 10515600"/>
                      <a:gd name="connsiteY18" fmla="*/ 27432 h 27432"/>
                      <a:gd name="connsiteX19" fmla="*/ 9411462 w 10515600"/>
                      <a:gd name="connsiteY19" fmla="*/ 27432 h 27432"/>
                      <a:gd name="connsiteX20" fmla="*/ 8964549 w 10515600"/>
                      <a:gd name="connsiteY20" fmla="*/ 27432 h 27432"/>
                      <a:gd name="connsiteX21" fmla="*/ 8097012 w 10515600"/>
                      <a:gd name="connsiteY21" fmla="*/ 27432 h 27432"/>
                      <a:gd name="connsiteX22" fmla="*/ 7439787 w 10515600"/>
                      <a:gd name="connsiteY22" fmla="*/ 27432 h 27432"/>
                      <a:gd name="connsiteX23" fmla="*/ 6992874 w 10515600"/>
                      <a:gd name="connsiteY23" fmla="*/ 27432 h 27432"/>
                      <a:gd name="connsiteX24" fmla="*/ 6335649 w 10515600"/>
                      <a:gd name="connsiteY24" fmla="*/ 27432 h 27432"/>
                      <a:gd name="connsiteX25" fmla="*/ 5993892 w 10515600"/>
                      <a:gd name="connsiteY25" fmla="*/ 27432 h 27432"/>
                      <a:gd name="connsiteX26" fmla="*/ 5652135 w 10515600"/>
                      <a:gd name="connsiteY26" fmla="*/ 27432 h 27432"/>
                      <a:gd name="connsiteX27" fmla="*/ 4994910 w 10515600"/>
                      <a:gd name="connsiteY27" fmla="*/ 27432 h 27432"/>
                      <a:gd name="connsiteX28" fmla="*/ 4547997 w 10515600"/>
                      <a:gd name="connsiteY28" fmla="*/ 27432 h 27432"/>
                      <a:gd name="connsiteX29" fmla="*/ 3785616 w 10515600"/>
                      <a:gd name="connsiteY29" fmla="*/ 27432 h 27432"/>
                      <a:gd name="connsiteX30" fmla="*/ 3338703 w 10515600"/>
                      <a:gd name="connsiteY30" fmla="*/ 27432 h 27432"/>
                      <a:gd name="connsiteX31" fmla="*/ 2576322 w 10515600"/>
                      <a:gd name="connsiteY31" fmla="*/ 27432 h 27432"/>
                      <a:gd name="connsiteX32" fmla="*/ 2234565 w 10515600"/>
                      <a:gd name="connsiteY32" fmla="*/ 27432 h 27432"/>
                      <a:gd name="connsiteX33" fmla="*/ 1472184 w 10515600"/>
                      <a:gd name="connsiteY33" fmla="*/ 27432 h 27432"/>
                      <a:gd name="connsiteX34" fmla="*/ 1025271 w 10515600"/>
                      <a:gd name="connsiteY34" fmla="*/ 27432 h 27432"/>
                      <a:gd name="connsiteX35" fmla="*/ 683514 w 10515600"/>
                      <a:gd name="connsiteY35" fmla="*/ 27432 h 27432"/>
                      <a:gd name="connsiteX36" fmla="*/ 0 w 10515600"/>
                      <a:gd name="connsiteY36" fmla="*/ 27432 h 27432"/>
                      <a:gd name="connsiteX37" fmla="*/ 0 w 10515600"/>
                      <a:gd name="connsiteY37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</a:cxnLst>
                    <a:rect l="l" t="t" r="r" b="b"/>
                    <a:pathLst>
                      <a:path w="10515600" h="27432" fill="none" extrusionOk="0">
                        <a:moveTo>
                          <a:pt x="0" y="0"/>
                        </a:moveTo>
                        <a:cubicBezTo>
                          <a:pt x="114220" y="-11799"/>
                          <a:pt x="253320" y="-2888"/>
                          <a:pt x="446913" y="0"/>
                        </a:cubicBezTo>
                        <a:cubicBezTo>
                          <a:pt x="615827" y="-21012"/>
                          <a:pt x="846224" y="-12266"/>
                          <a:pt x="1104138" y="0"/>
                        </a:cubicBezTo>
                        <a:cubicBezTo>
                          <a:pt x="1374612" y="16601"/>
                          <a:pt x="1509930" y="3724"/>
                          <a:pt x="1866519" y="0"/>
                        </a:cubicBezTo>
                        <a:cubicBezTo>
                          <a:pt x="2227267" y="2494"/>
                          <a:pt x="2042751" y="-24730"/>
                          <a:pt x="2208276" y="0"/>
                        </a:cubicBezTo>
                        <a:cubicBezTo>
                          <a:pt x="2372908" y="-13784"/>
                          <a:pt x="2420213" y="7637"/>
                          <a:pt x="2550033" y="0"/>
                        </a:cubicBezTo>
                        <a:cubicBezTo>
                          <a:pt x="2633097" y="-6177"/>
                          <a:pt x="3105540" y="-7670"/>
                          <a:pt x="3417570" y="0"/>
                        </a:cubicBezTo>
                        <a:cubicBezTo>
                          <a:pt x="3755375" y="-18299"/>
                          <a:pt x="3947749" y="-8694"/>
                          <a:pt x="4074795" y="0"/>
                        </a:cubicBezTo>
                        <a:cubicBezTo>
                          <a:pt x="4234022" y="4410"/>
                          <a:pt x="4279660" y="4133"/>
                          <a:pt x="4416552" y="0"/>
                        </a:cubicBezTo>
                        <a:cubicBezTo>
                          <a:pt x="4547663" y="25078"/>
                          <a:pt x="4910883" y="20799"/>
                          <a:pt x="5073777" y="0"/>
                        </a:cubicBezTo>
                        <a:cubicBezTo>
                          <a:pt x="5256291" y="-6299"/>
                          <a:pt x="5533878" y="54096"/>
                          <a:pt x="5941314" y="0"/>
                        </a:cubicBezTo>
                        <a:cubicBezTo>
                          <a:pt x="6258222" y="-27909"/>
                          <a:pt x="6313336" y="-10134"/>
                          <a:pt x="6493383" y="0"/>
                        </a:cubicBezTo>
                        <a:cubicBezTo>
                          <a:pt x="6660373" y="1682"/>
                          <a:pt x="6901167" y="-1313"/>
                          <a:pt x="7045452" y="0"/>
                        </a:cubicBezTo>
                        <a:cubicBezTo>
                          <a:pt x="7149988" y="-12597"/>
                          <a:pt x="7490775" y="18530"/>
                          <a:pt x="7702677" y="0"/>
                        </a:cubicBezTo>
                        <a:cubicBezTo>
                          <a:pt x="7894246" y="-20534"/>
                          <a:pt x="8277724" y="-27276"/>
                          <a:pt x="8465058" y="0"/>
                        </a:cubicBezTo>
                        <a:cubicBezTo>
                          <a:pt x="8623687" y="22627"/>
                          <a:pt x="8928517" y="-4532"/>
                          <a:pt x="9227439" y="0"/>
                        </a:cubicBezTo>
                        <a:cubicBezTo>
                          <a:pt x="9509716" y="21062"/>
                          <a:pt x="10093803" y="11302"/>
                          <a:pt x="10515600" y="0"/>
                        </a:cubicBezTo>
                        <a:cubicBezTo>
                          <a:pt x="10515392" y="12419"/>
                          <a:pt x="10515697" y="14813"/>
                          <a:pt x="10515600" y="27432"/>
                        </a:cubicBezTo>
                        <a:cubicBezTo>
                          <a:pt x="10319767" y="11138"/>
                          <a:pt x="10222813" y="8928"/>
                          <a:pt x="10068687" y="27432"/>
                        </a:cubicBezTo>
                        <a:cubicBezTo>
                          <a:pt x="9947127" y="-40172"/>
                          <a:pt x="9520235" y="-3991"/>
                          <a:pt x="9201150" y="27432"/>
                        </a:cubicBezTo>
                        <a:cubicBezTo>
                          <a:pt x="8892666" y="48820"/>
                          <a:pt x="8867415" y="2195"/>
                          <a:pt x="8543925" y="27432"/>
                        </a:cubicBezTo>
                        <a:cubicBezTo>
                          <a:pt x="8223384" y="61927"/>
                          <a:pt x="8295543" y="30550"/>
                          <a:pt x="8202168" y="27432"/>
                        </a:cubicBezTo>
                        <a:cubicBezTo>
                          <a:pt x="8142306" y="19196"/>
                          <a:pt x="7792719" y="-46840"/>
                          <a:pt x="7544943" y="27432"/>
                        </a:cubicBezTo>
                        <a:cubicBezTo>
                          <a:pt x="7289053" y="48650"/>
                          <a:pt x="7112059" y="46641"/>
                          <a:pt x="6992874" y="27432"/>
                        </a:cubicBezTo>
                        <a:cubicBezTo>
                          <a:pt x="6865428" y="42971"/>
                          <a:pt x="6698878" y="-2571"/>
                          <a:pt x="6440805" y="27432"/>
                        </a:cubicBezTo>
                        <a:cubicBezTo>
                          <a:pt x="6213948" y="43874"/>
                          <a:pt x="6037998" y="39869"/>
                          <a:pt x="5888736" y="27432"/>
                        </a:cubicBezTo>
                        <a:cubicBezTo>
                          <a:pt x="5755073" y="11669"/>
                          <a:pt x="5591719" y="37904"/>
                          <a:pt x="5336667" y="27432"/>
                        </a:cubicBezTo>
                        <a:cubicBezTo>
                          <a:pt x="5107192" y="12743"/>
                          <a:pt x="4839850" y="71465"/>
                          <a:pt x="4574286" y="27432"/>
                        </a:cubicBezTo>
                        <a:cubicBezTo>
                          <a:pt x="4268723" y="-2915"/>
                          <a:pt x="4132707" y="26264"/>
                          <a:pt x="3917061" y="27432"/>
                        </a:cubicBezTo>
                        <a:cubicBezTo>
                          <a:pt x="3707491" y="19059"/>
                          <a:pt x="3662625" y="36218"/>
                          <a:pt x="3575304" y="27432"/>
                        </a:cubicBezTo>
                        <a:cubicBezTo>
                          <a:pt x="3501577" y="31368"/>
                          <a:pt x="3216551" y="45184"/>
                          <a:pt x="3023235" y="27432"/>
                        </a:cubicBezTo>
                        <a:cubicBezTo>
                          <a:pt x="2898318" y="-29018"/>
                          <a:pt x="2612573" y="-459"/>
                          <a:pt x="2260854" y="27432"/>
                        </a:cubicBezTo>
                        <a:cubicBezTo>
                          <a:pt x="1929006" y="21046"/>
                          <a:pt x="1999174" y="13544"/>
                          <a:pt x="1813941" y="27432"/>
                        </a:cubicBezTo>
                        <a:cubicBezTo>
                          <a:pt x="1678211" y="55700"/>
                          <a:pt x="1194438" y="8214"/>
                          <a:pt x="946404" y="27432"/>
                        </a:cubicBezTo>
                        <a:cubicBezTo>
                          <a:pt x="698983" y="-8173"/>
                          <a:pt x="408470" y="56200"/>
                          <a:pt x="0" y="27432"/>
                        </a:cubicBezTo>
                        <a:cubicBezTo>
                          <a:pt x="-347" y="15155"/>
                          <a:pt x="623" y="6531"/>
                          <a:pt x="0" y="0"/>
                        </a:cubicBezTo>
                        <a:close/>
                      </a:path>
                      <a:path w="10515600" h="27432" stroke="0" extrusionOk="0">
                        <a:moveTo>
                          <a:pt x="0" y="0"/>
                        </a:moveTo>
                        <a:cubicBezTo>
                          <a:pt x="211919" y="-2016"/>
                          <a:pt x="316177" y="40510"/>
                          <a:pt x="552069" y="0"/>
                        </a:cubicBezTo>
                        <a:cubicBezTo>
                          <a:pt x="772542" y="-20900"/>
                          <a:pt x="764083" y="-14675"/>
                          <a:pt x="893826" y="0"/>
                        </a:cubicBezTo>
                        <a:cubicBezTo>
                          <a:pt x="1063397" y="30592"/>
                          <a:pt x="1474950" y="6046"/>
                          <a:pt x="1761363" y="0"/>
                        </a:cubicBezTo>
                        <a:cubicBezTo>
                          <a:pt x="2080097" y="18653"/>
                          <a:pt x="2113941" y="5885"/>
                          <a:pt x="2313432" y="0"/>
                        </a:cubicBezTo>
                        <a:cubicBezTo>
                          <a:pt x="2499441" y="-14740"/>
                          <a:pt x="2735086" y="-31325"/>
                          <a:pt x="2865501" y="0"/>
                        </a:cubicBezTo>
                        <a:cubicBezTo>
                          <a:pt x="2981992" y="57856"/>
                          <a:pt x="3381601" y="38492"/>
                          <a:pt x="3733038" y="0"/>
                        </a:cubicBezTo>
                        <a:cubicBezTo>
                          <a:pt x="4123625" y="-20112"/>
                          <a:pt x="4011408" y="-7378"/>
                          <a:pt x="4179951" y="0"/>
                        </a:cubicBezTo>
                        <a:cubicBezTo>
                          <a:pt x="4401000" y="14701"/>
                          <a:pt x="4699781" y="38888"/>
                          <a:pt x="5047488" y="0"/>
                        </a:cubicBezTo>
                        <a:cubicBezTo>
                          <a:pt x="5344186" y="10403"/>
                          <a:pt x="5695008" y="-11723"/>
                          <a:pt x="5915025" y="0"/>
                        </a:cubicBezTo>
                        <a:cubicBezTo>
                          <a:pt x="6180956" y="11499"/>
                          <a:pt x="6291614" y="5262"/>
                          <a:pt x="6572250" y="0"/>
                        </a:cubicBezTo>
                        <a:cubicBezTo>
                          <a:pt x="6821420" y="4506"/>
                          <a:pt x="7145316" y="38320"/>
                          <a:pt x="7439787" y="0"/>
                        </a:cubicBezTo>
                        <a:cubicBezTo>
                          <a:pt x="7758536" y="11416"/>
                          <a:pt x="7844492" y="-3584"/>
                          <a:pt x="7991856" y="0"/>
                        </a:cubicBezTo>
                        <a:cubicBezTo>
                          <a:pt x="8110442" y="14248"/>
                          <a:pt x="8287603" y="-10798"/>
                          <a:pt x="8543925" y="0"/>
                        </a:cubicBezTo>
                        <a:cubicBezTo>
                          <a:pt x="8755533" y="10158"/>
                          <a:pt x="8980581" y="37273"/>
                          <a:pt x="9306306" y="0"/>
                        </a:cubicBezTo>
                        <a:cubicBezTo>
                          <a:pt x="9626970" y="-58435"/>
                          <a:pt x="9732148" y="-27937"/>
                          <a:pt x="9858375" y="0"/>
                        </a:cubicBezTo>
                        <a:cubicBezTo>
                          <a:pt x="9984726" y="54758"/>
                          <a:pt x="10380988" y="24840"/>
                          <a:pt x="10515600" y="0"/>
                        </a:cubicBezTo>
                        <a:cubicBezTo>
                          <a:pt x="10517149" y="5059"/>
                          <a:pt x="10515730" y="21285"/>
                          <a:pt x="10515600" y="27432"/>
                        </a:cubicBezTo>
                        <a:cubicBezTo>
                          <a:pt x="10313372" y="54818"/>
                          <a:pt x="10082728" y="-9874"/>
                          <a:pt x="9753219" y="27432"/>
                        </a:cubicBezTo>
                        <a:cubicBezTo>
                          <a:pt x="9427270" y="55089"/>
                          <a:pt x="9500787" y="26420"/>
                          <a:pt x="9411462" y="27432"/>
                        </a:cubicBezTo>
                        <a:cubicBezTo>
                          <a:pt x="9357667" y="47373"/>
                          <a:pt x="9193071" y="36348"/>
                          <a:pt x="8964549" y="27432"/>
                        </a:cubicBezTo>
                        <a:cubicBezTo>
                          <a:pt x="8754210" y="31458"/>
                          <a:pt x="8285075" y="62593"/>
                          <a:pt x="8097012" y="27432"/>
                        </a:cubicBezTo>
                        <a:cubicBezTo>
                          <a:pt x="7925273" y="-333"/>
                          <a:pt x="7641837" y="35190"/>
                          <a:pt x="7439787" y="27432"/>
                        </a:cubicBezTo>
                        <a:cubicBezTo>
                          <a:pt x="7281139" y="-5235"/>
                          <a:pt x="7161122" y="11210"/>
                          <a:pt x="6992874" y="27432"/>
                        </a:cubicBezTo>
                        <a:cubicBezTo>
                          <a:pt x="6869980" y="6304"/>
                          <a:pt x="6540193" y="99457"/>
                          <a:pt x="6335649" y="27432"/>
                        </a:cubicBezTo>
                        <a:cubicBezTo>
                          <a:pt x="6139123" y="3107"/>
                          <a:pt x="6101935" y="4355"/>
                          <a:pt x="5993892" y="27432"/>
                        </a:cubicBezTo>
                        <a:cubicBezTo>
                          <a:pt x="5888734" y="39412"/>
                          <a:pt x="5782533" y="16690"/>
                          <a:pt x="5652135" y="27432"/>
                        </a:cubicBezTo>
                        <a:cubicBezTo>
                          <a:pt x="5552209" y="21179"/>
                          <a:pt x="5187921" y="-24893"/>
                          <a:pt x="4994910" y="27432"/>
                        </a:cubicBezTo>
                        <a:cubicBezTo>
                          <a:pt x="4806885" y="62128"/>
                          <a:pt x="4648815" y="19479"/>
                          <a:pt x="4547997" y="27432"/>
                        </a:cubicBezTo>
                        <a:cubicBezTo>
                          <a:pt x="4428810" y="-12231"/>
                          <a:pt x="4164014" y="51840"/>
                          <a:pt x="3785616" y="27432"/>
                        </a:cubicBezTo>
                        <a:cubicBezTo>
                          <a:pt x="3411566" y="27981"/>
                          <a:pt x="3543001" y="53158"/>
                          <a:pt x="3338703" y="27432"/>
                        </a:cubicBezTo>
                        <a:cubicBezTo>
                          <a:pt x="3117151" y="22689"/>
                          <a:pt x="2783844" y="6169"/>
                          <a:pt x="2576322" y="27432"/>
                        </a:cubicBezTo>
                        <a:cubicBezTo>
                          <a:pt x="2369652" y="9611"/>
                          <a:pt x="2343135" y="16259"/>
                          <a:pt x="2234565" y="27432"/>
                        </a:cubicBezTo>
                        <a:cubicBezTo>
                          <a:pt x="2129772" y="62248"/>
                          <a:pt x="1826785" y="33844"/>
                          <a:pt x="1472184" y="27432"/>
                        </a:cubicBezTo>
                        <a:cubicBezTo>
                          <a:pt x="1166194" y="-2568"/>
                          <a:pt x="1206587" y="37567"/>
                          <a:pt x="1025271" y="27432"/>
                        </a:cubicBezTo>
                        <a:cubicBezTo>
                          <a:pt x="846595" y="17106"/>
                          <a:pt x="846808" y="18044"/>
                          <a:pt x="683514" y="27432"/>
                        </a:cubicBezTo>
                        <a:cubicBezTo>
                          <a:pt x="484621" y="38100"/>
                          <a:pt x="301760" y="33961"/>
                          <a:pt x="0" y="27432"/>
                        </a:cubicBezTo>
                        <a:cubicBezTo>
                          <a:pt x="1" y="19656"/>
                          <a:pt x="-1119" y="10874"/>
                          <a:pt x="0" y="0"/>
                        </a:cubicBezTo>
                        <a:close/>
                      </a:path>
                      <a:path w="10515600" h="27432" fill="none" stroke="0" extrusionOk="0">
                        <a:moveTo>
                          <a:pt x="0" y="0"/>
                        </a:moveTo>
                        <a:cubicBezTo>
                          <a:pt x="103862" y="-24108"/>
                          <a:pt x="222532" y="3855"/>
                          <a:pt x="446913" y="0"/>
                        </a:cubicBezTo>
                        <a:cubicBezTo>
                          <a:pt x="686273" y="17152"/>
                          <a:pt x="811890" y="-6128"/>
                          <a:pt x="1104138" y="0"/>
                        </a:cubicBezTo>
                        <a:cubicBezTo>
                          <a:pt x="1346730" y="26724"/>
                          <a:pt x="1494649" y="6099"/>
                          <a:pt x="1866519" y="0"/>
                        </a:cubicBezTo>
                        <a:cubicBezTo>
                          <a:pt x="2220423" y="-10605"/>
                          <a:pt x="2054599" y="17153"/>
                          <a:pt x="2208276" y="0"/>
                        </a:cubicBezTo>
                        <a:cubicBezTo>
                          <a:pt x="2384643" y="-10590"/>
                          <a:pt x="2420675" y="7371"/>
                          <a:pt x="2550033" y="0"/>
                        </a:cubicBezTo>
                        <a:cubicBezTo>
                          <a:pt x="2644786" y="-15374"/>
                          <a:pt x="3082537" y="18532"/>
                          <a:pt x="3417570" y="0"/>
                        </a:cubicBezTo>
                        <a:cubicBezTo>
                          <a:pt x="3733868" y="-33542"/>
                          <a:pt x="3909189" y="3289"/>
                          <a:pt x="4074795" y="0"/>
                        </a:cubicBezTo>
                        <a:cubicBezTo>
                          <a:pt x="4237749" y="8583"/>
                          <a:pt x="4286465" y="7395"/>
                          <a:pt x="4416552" y="0"/>
                        </a:cubicBezTo>
                        <a:cubicBezTo>
                          <a:pt x="4546370" y="-6871"/>
                          <a:pt x="4918723" y="28447"/>
                          <a:pt x="5073777" y="0"/>
                        </a:cubicBezTo>
                        <a:cubicBezTo>
                          <a:pt x="5237362" y="-17739"/>
                          <a:pt x="5618791" y="101647"/>
                          <a:pt x="5941314" y="0"/>
                        </a:cubicBezTo>
                        <a:cubicBezTo>
                          <a:pt x="6272758" y="-28812"/>
                          <a:pt x="6315148" y="4960"/>
                          <a:pt x="6493383" y="0"/>
                        </a:cubicBezTo>
                        <a:cubicBezTo>
                          <a:pt x="6694884" y="-22079"/>
                          <a:pt x="6904202" y="-29222"/>
                          <a:pt x="7045452" y="0"/>
                        </a:cubicBezTo>
                        <a:cubicBezTo>
                          <a:pt x="7147460" y="27824"/>
                          <a:pt x="7460058" y="4894"/>
                          <a:pt x="7702677" y="0"/>
                        </a:cubicBezTo>
                        <a:cubicBezTo>
                          <a:pt x="7905036" y="-18959"/>
                          <a:pt x="8288750" y="-49276"/>
                          <a:pt x="8465058" y="0"/>
                        </a:cubicBezTo>
                        <a:cubicBezTo>
                          <a:pt x="8637036" y="-66"/>
                          <a:pt x="8888223" y="27233"/>
                          <a:pt x="9227439" y="0"/>
                        </a:cubicBezTo>
                        <a:cubicBezTo>
                          <a:pt x="9512691" y="21558"/>
                          <a:pt x="10136345" y="5493"/>
                          <a:pt x="10515600" y="0"/>
                        </a:cubicBezTo>
                        <a:cubicBezTo>
                          <a:pt x="10515781" y="12508"/>
                          <a:pt x="10516008" y="14417"/>
                          <a:pt x="10515600" y="27432"/>
                        </a:cubicBezTo>
                        <a:cubicBezTo>
                          <a:pt x="10336692" y="26322"/>
                          <a:pt x="10197794" y="32437"/>
                          <a:pt x="10068687" y="27432"/>
                        </a:cubicBezTo>
                        <a:cubicBezTo>
                          <a:pt x="9947986" y="91680"/>
                          <a:pt x="9445805" y="39249"/>
                          <a:pt x="9201150" y="27432"/>
                        </a:cubicBezTo>
                        <a:cubicBezTo>
                          <a:pt x="8891012" y="44089"/>
                          <a:pt x="8858828" y="2736"/>
                          <a:pt x="8543925" y="27432"/>
                        </a:cubicBezTo>
                        <a:cubicBezTo>
                          <a:pt x="8223267" y="53165"/>
                          <a:pt x="8283304" y="52518"/>
                          <a:pt x="8202168" y="27432"/>
                        </a:cubicBezTo>
                        <a:cubicBezTo>
                          <a:pt x="8093778" y="62163"/>
                          <a:pt x="7766541" y="-33827"/>
                          <a:pt x="7544943" y="27432"/>
                        </a:cubicBezTo>
                        <a:cubicBezTo>
                          <a:pt x="7314863" y="55129"/>
                          <a:pt x="7107264" y="25244"/>
                          <a:pt x="6992874" y="27432"/>
                        </a:cubicBezTo>
                        <a:cubicBezTo>
                          <a:pt x="6884782" y="17566"/>
                          <a:pt x="6638381" y="14651"/>
                          <a:pt x="6440805" y="27432"/>
                        </a:cubicBezTo>
                        <a:cubicBezTo>
                          <a:pt x="6208169" y="60979"/>
                          <a:pt x="6026010" y="30610"/>
                          <a:pt x="5888736" y="27432"/>
                        </a:cubicBezTo>
                        <a:cubicBezTo>
                          <a:pt x="5762198" y="10473"/>
                          <a:pt x="5584977" y="25540"/>
                          <a:pt x="5336667" y="27432"/>
                        </a:cubicBezTo>
                        <a:cubicBezTo>
                          <a:pt x="5092600" y="8870"/>
                          <a:pt x="4849659" y="29959"/>
                          <a:pt x="4574286" y="27432"/>
                        </a:cubicBezTo>
                        <a:cubicBezTo>
                          <a:pt x="4271362" y="35230"/>
                          <a:pt x="4129109" y="33967"/>
                          <a:pt x="3917061" y="27432"/>
                        </a:cubicBezTo>
                        <a:cubicBezTo>
                          <a:pt x="3716743" y="26392"/>
                          <a:pt x="3654523" y="50446"/>
                          <a:pt x="3575304" y="27432"/>
                        </a:cubicBezTo>
                        <a:cubicBezTo>
                          <a:pt x="3521930" y="22984"/>
                          <a:pt x="3174876" y="12123"/>
                          <a:pt x="3023235" y="27432"/>
                        </a:cubicBezTo>
                        <a:cubicBezTo>
                          <a:pt x="2896812" y="10128"/>
                          <a:pt x="2623520" y="63192"/>
                          <a:pt x="2260854" y="27432"/>
                        </a:cubicBezTo>
                        <a:cubicBezTo>
                          <a:pt x="1927032" y="21370"/>
                          <a:pt x="1997337" y="17315"/>
                          <a:pt x="1813941" y="27432"/>
                        </a:cubicBezTo>
                        <a:cubicBezTo>
                          <a:pt x="1663537" y="71145"/>
                          <a:pt x="1153132" y="3151"/>
                          <a:pt x="946404" y="27432"/>
                        </a:cubicBezTo>
                        <a:cubicBezTo>
                          <a:pt x="678295" y="32471"/>
                          <a:pt x="444357" y="37120"/>
                          <a:pt x="0" y="27432"/>
                        </a:cubicBezTo>
                        <a:cubicBezTo>
                          <a:pt x="915" y="14581"/>
                          <a:pt x="-225" y="557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012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243589"/>
                      <a:gd name="connsiteY0" fmla="*/ 0 h 27432"/>
                      <a:gd name="connsiteX1" fmla="*/ 563791 w 4243589"/>
                      <a:gd name="connsiteY1" fmla="*/ 0 h 27432"/>
                      <a:gd name="connsiteX2" fmla="*/ 1042710 w 4243589"/>
                      <a:gd name="connsiteY2" fmla="*/ 0 h 27432"/>
                      <a:gd name="connsiteX3" fmla="*/ 1564066 w 4243589"/>
                      <a:gd name="connsiteY3" fmla="*/ 0 h 27432"/>
                      <a:gd name="connsiteX4" fmla="*/ 2212729 w 4243589"/>
                      <a:gd name="connsiteY4" fmla="*/ 0 h 27432"/>
                      <a:gd name="connsiteX5" fmla="*/ 2776520 w 4243589"/>
                      <a:gd name="connsiteY5" fmla="*/ 0 h 27432"/>
                      <a:gd name="connsiteX6" fmla="*/ 3297875 w 4243589"/>
                      <a:gd name="connsiteY6" fmla="*/ 0 h 27432"/>
                      <a:gd name="connsiteX7" fmla="*/ 4243589 w 4243589"/>
                      <a:gd name="connsiteY7" fmla="*/ 0 h 27432"/>
                      <a:gd name="connsiteX8" fmla="*/ 4243589 w 4243589"/>
                      <a:gd name="connsiteY8" fmla="*/ 27432 h 27432"/>
                      <a:gd name="connsiteX9" fmla="*/ 3637362 w 4243589"/>
                      <a:gd name="connsiteY9" fmla="*/ 27432 h 27432"/>
                      <a:gd name="connsiteX10" fmla="*/ 3116007 w 4243589"/>
                      <a:gd name="connsiteY10" fmla="*/ 27432 h 27432"/>
                      <a:gd name="connsiteX11" fmla="*/ 2424908 w 4243589"/>
                      <a:gd name="connsiteY11" fmla="*/ 27432 h 27432"/>
                      <a:gd name="connsiteX12" fmla="*/ 1861117 w 4243589"/>
                      <a:gd name="connsiteY12" fmla="*/ 27432 h 27432"/>
                      <a:gd name="connsiteX13" fmla="*/ 1382198 w 4243589"/>
                      <a:gd name="connsiteY13" fmla="*/ 27432 h 27432"/>
                      <a:gd name="connsiteX14" fmla="*/ 733535 w 4243589"/>
                      <a:gd name="connsiteY14" fmla="*/ 27432 h 27432"/>
                      <a:gd name="connsiteX15" fmla="*/ 0 w 4243589"/>
                      <a:gd name="connsiteY15" fmla="*/ 27432 h 27432"/>
                      <a:gd name="connsiteX16" fmla="*/ 0 w 4243589"/>
                      <a:gd name="connsiteY16" fmla="*/ 0 h 27432"/>
                      <a:gd name="connsiteX0" fmla="*/ 0 w 4243589"/>
                      <a:gd name="connsiteY0" fmla="*/ 0 h 27432"/>
                      <a:gd name="connsiteX1" fmla="*/ 563791 w 4243589"/>
                      <a:gd name="connsiteY1" fmla="*/ 0 h 27432"/>
                      <a:gd name="connsiteX2" fmla="*/ 1042710 w 4243589"/>
                      <a:gd name="connsiteY2" fmla="*/ 0 h 27432"/>
                      <a:gd name="connsiteX3" fmla="*/ 1733809 w 4243589"/>
                      <a:gd name="connsiteY3" fmla="*/ 0 h 27432"/>
                      <a:gd name="connsiteX4" fmla="*/ 2297600 w 4243589"/>
                      <a:gd name="connsiteY4" fmla="*/ 0 h 27432"/>
                      <a:gd name="connsiteX5" fmla="*/ 2861391 w 4243589"/>
                      <a:gd name="connsiteY5" fmla="*/ 0 h 27432"/>
                      <a:gd name="connsiteX6" fmla="*/ 3552490 w 4243589"/>
                      <a:gd name="connsiteY6" fmla="*/ 0 h 27432"/>
                      <a:gd name="connsiteX7" fmla="*/ 4243589 w 4243589"/>
                      <a:gd name="connsiteY7" fmla="*/ 0 h 27432"/>
                      <a:gd name="connsiteX8" fmla="*/ 4243589 w 4243589"/>
                      <a:gd name="connsiteY8" fmla="*/ 27432 h 27432"/>
                      <a:gd name="connsiteX9" fmla="*/ 3722234 w 4243589"/>
                      <a:gd name="connsiteY9" fmla="*/ 27432 h 27432"/>
                      <a:gd name="connsiteX10" fmla="*/ 3116007 w 4243589"/>
                      <a:gd name="connsiteY10" fmla="*/ 27432 h 27432"/>
                      <a:gd name="connsiteX11" fmla="*/ 2509780 w 4243589"/>
                      <a:gd name="connsiteY11" fmla="*/ 27432 h 27432"/>
                      <a:gd name="connsiteX12" fmla="*/ 1945989 w 4243589"/>
                      <a:gd name="connsiteY12" fmla="*/ 27432 h 27432"/>
                      <a:gd name="connsiteX13" fmla="*/ 1254890 w 4243589"/>
                      <a:gd name="connsiteY13" fmla="*/ 27432 h 27432"/>
                      <a:gd name="connsiteX14" fmla="*/ 563791 w 4243589"/>
                      <a:gd name="connsiteY14" fmla="*/ 27432 h 27432"/>
                      <a:gd name="connsiteX15" fmla="*/ 0 w 4243589"/>
                      <a:gd name="connsiteY15" fmla="*/ 27432 h 27432"/>
                      <a:gd name="connsiteX16" fmla="*/ 0 w 4243589"/>
                      <a:gd name="connsiteY16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243589" h="27432" fill="none" extrusionOk="0">
                        <a:moveTo>
                          <a:pt x="0" y="0"/>
                        </a:moveTo>
                        <a:cubicBezTo>
                          <a:pt x="155810" y="20981"/>
                          <a:pt x="398886" y="-17697"/>
                          <a:pt x="563791" y="0"/>
                        </a:cubicBezTo>
                        <a:cubicBezTo>
                          <a:pt x="733057" y="30669"/>
                          <a:pt x="892815" y="-4840"/>
                          <a:pt x="1042710" y="0"/>
                        </a:cubicBezTo>
                        <a:cubicBezTo>
                          <a:pt x="1191420" y="28610"/>
                          <a:pt x="1323570" y="-3741"/>
                          <a:pt x="1564066" y="0"/>
                        </a:cubicBezTo>
                        <a:cubicBezTo>
                          <a:pt x="1774096" y="5222"/>
                          <a:pt x="1901043" y="24509"/>
                          <a:pt x="2212729" y="0"/>
                        </a:cubicBezTo>
                        <a:cubicBezTo>
                          <a:pt x="2513476" y="-25034"/>
                          <a:pt x="2514785" y="-26717"/>
                          <a:pt x="2776520" y="0"/>
                        </a:cubicBezTo>
                        <a:cubicBezTo>
                          <a:pt x="3028238" y="46961"/>
                          <a:pt x="3165558" y="584"/>
                          <a:pt x="3297875" y="0"/>
                        </a:cubicBezTo>
                        <a:cubicBezTo>
                          <a:pt x="3442261" y="-10195"/>
                          <a:pt x="4011204" y="-62373"/>
                          <a:pt x="4243589" y="0"/>
                        </a:cubicBezTo>
                        <a:cubicBezTo>
                          <a:pt x="4242777" y="8405"/>
                          <a:pt x="4242001" y="21756"/>
                          <a:pt x="4243589" y="27432"/>
                        </a:cubicBezTo>
                        <a:cubicBezTo>
                          <a:pt x="4109466" y="17148"/>
                          <a:pt x="3915081" y="-29826"/>
                          <a:pt x="3637362" y="27432"/>
                        </a:cubicBezTo>
                        <a:cubicBezTo>
                          <a:pt x="3354304" y="38168"/>
                          <a:pt x="3259898" y="26347"/>
                          <a:pt x="3116007" y="27432"/>
                        </a:cubicBezTo>
                        <a:cubicBezTo>
                          <a:pt x="2949637" y="8343"/>
                          <a:pt x="2625555" y="32779"/>
                          <a:pt x="2424908" y="27432"/>
                        </a:cubicBezTo>
                        <a:cubicBezTo>
                          <a:pt x="2203818" y="31297"/>
                          <a:pt x="2094998" y="23473"/>
                          <a:pt x="1861117" y="27432"/>
                        </a:cubicBezTo>
                        <a:cubicBezTo>
                          <a:pt x="1647658" y="46853"/>
                          <a:pt x="1499035" y="21042"/>
                          <a:pt x="1382198" y="27432"/>
                        </a:cubicBezTo>
                        <a:cubicBezTo>
                          <a:pt x="1297441" y="56771"/>
                          <a:pt x="1036114" y="7091"/>
                          <a:pt x="733535" y="27432"/>
                        </a:cubicBezTo>
                        <a:cubicBezTo>
                          <a:pt x="433191" y="17735"/>
                          <a:pt x="355887" y="5944"/>
                          <a:pt x="0" y="27432"/>
                        </a:cubicBezTo>
                        <a:cubicBezTo>
                          <a:pt x="-476" y="15539"/>
                          <a:pt x="-411" y="9181"/>
                          <a:pt x="0" y="0"/>
                        </a:cubicBezTo>
                        <a:close/>
                      </a:path>
                      <a:path w="4243589" h="27432" stroke="0" extrusionOk="0">
                        <a:moveTo>
                          <a:pt x="0" y="0"/>
                        </a:moveTo>
                        <a:cubicBezTo>
                          <a:pt x="151143" y="39936"/>
                          <a:pt x="304017" y="-10420"/>
                          <a:pt x="563791" y="0"/>
                        </a:cubicBezTo>
                        <a:cubicBezTo>
                          <a:pt x="813249" y="539"/>
                          <a:pt x="841506" y="9454"/>
                          <a:pt x="1042710" y="0"/>
                        </a:cubicBezTo>
                        <a:cubicBezTo>
                          <a:pt x="1267965" y="-29665"/>
                          <a:pt x="1570418" y="-61038"/>
                          <a:pt x="1733809" y="0"/>
                        </a:cubicBezTo>
                        <a:cubicBezTo>
                          <a:pt x="1874287" y="31139"/>
                          <a:pt x="2053554" y="17058"/>
                          <a:pt x="2297600" y="0"/>
                        </a:cubicBezTo>
                        <a:cubicBezTo>
                          <a:pt x="2538606" y="-10297"/>
                          <a:pt x="2714551" y="-39338"/>
                          <a:pt x="2861391" y="0"/>
                        </a:cubicBezTo>
                        <a:cubicBezTo>
                          <a:pt x="3026919" y="28587"/>
                          <a:pt x="3412894" y="29126"/>
                          <a:pt x="3552490" y="0"/>
                        </a:cubicBezTo>
                        <a:cubicBezTo>
                          <a:pt x="3686081" y="-14849"/>
                          <a:pt x="3949661" y="-63071"/>
                          <a:pt x="4243589" y="0"/>
                        </a:cubicBezTo>
                        <a:cubicBezTo>
                          <a:pt x="4244093" y="9145"/>
                          <a:pt x="4245348" y="18278"/>
                          <a:pt x="4243589" y="27432"/>
                        </a:cubicBezTo>
                        <a:cubicBezTo>
                          <a:pt x="4086617" y="11324"/>
                          <a:pt x="3946386" y="30245"/>
                          <a:pt x="3722234" y="27432"/>
                        </a:cubicBezTo>
                        <a:cubicBezTo>
                          <a:pt x="3527135" y="-8703"/>
                          <a:pt x="3279168" y="54419"/>
                          <a:pt x="3116007" y="27432"/>
                        </a:cubicBezTo>
                        <a:cubicBezTo>
                          <a:pt x="2973085" y="-42753"/>
                          <a:pt x="2755006" y="-7918"/>
                          <a:pt x="2509780" y="27432"/>
                        </a:cubicBezTo>
                        <a:cubicBezTo>
                          <a:pt x="2274221" y="27759"/>
                          <a:pt x="2060386" y="46729"/>
                          <a:pt x="1945989" y="27432"/>
                        </a:cubicBezTo>
                        <a:cubicBezTo>
                          <a:pt x="1841378" y="14504"/>
                          <a:pt x="1377651" y="30057"/>
                          <a:pt x="1254890" y="27432"/>
                        </a:cubicBezTo>
                        <a:cubicBezTo>
                          <a:pt x="1070932" y="44161"/>
                          <a:pt x="837558" y="21232"/>
                          <a:pt x="563791" y="27432"/>
                        </a:cubicBezTo>
                        <a:cubicBezTo>
                          <a:pt x="262927" y="23954"/>
                          <a:pt x="131332" y="37978"/>
                          <a:pt x="0" y="27432"/>
                        </a:cubicBezTo>
                        <a:cubicBezTo>
                          <a:pt x="-736" y="17315"/>
                          <a:pt x="432" y="6508"/>
                          <a:pt x="0" y="0"/>
                        </a:cubicBezTo>
                        <a:close/>
                      </a:path>
                      <a:path w="4243589" h="27432" fill="none" stroke="0" extrusionOk="0">
                        <a:moveTo>
                          <a:pt x="0" y="0"/>
                        </a:moveTo>
                        <a:cubicBezTo>
                          <a:pt x="143706" y="-24070"/>
                          <a:pt x="370953" y="-2854"/>
                          <a:pt x="563791" y="0"/>
                        </a:cubicBezTo>
                        <a:cubicBezTo>
                          <a:pt x="754576" y="7064"/>
                          <a:pt x="895371" y="-5198"/>
                          <a:pt x="1042710" y="0"/>
                        </a:cubicBezTo>
                        <a:cubicBezTo>
                          <a:pt x="1174003" y="11148"/>
                          <a:pt x="1351530" y="8088"/>
                          <a:pt x="1564066" y="0"/>
                        </a:cubicBezTo>
                        <a:cubicBezTo>
                          <a:pt x="1755407" y="12600"/>
                          <a:pt x="1941012" y="38950"/>
                          <a:pt x="2212729" y="0"/>
                        </a:cubicBezTo>
                        <a:cubicBezTo>
                          <a:pt x="2513544" y="-25113"/>
                          <a:pt x="2515180" y="-27658"/>
                          <a:pt x="2776520" y="0"/>
                        </a:cubicBezTo>
                        <a:cubicBezTo>
                          <a:pt x="3030391" y="25935"/>
                          <a:pt x="3168038" y="28221"/>
                          <a:pt x="3297875" y="0"/>
                        </a:cubicBezTo>
                        <a:cubicBezTo>
                          <a:pt x="3412066" y="-64975"/>
                          <a:pt x="3985860" y="-4208"/>
                          <a:pt x="4243589" y="0"/>
                        </a:cubicBezTo>
                        <a:cubicBezTo>
                          <a:pt x="4243032" y="8537"/>
                          <a:pt x="4244511" y="21849"/>
                          <a:pt x="4243589" y="27432"/>
                        </a:cubicBezTo>
                        <a:cubicBezTo>
                          <a:pt x="4072158" y="-309"/>
                          <a:pt x="3960368" y="37416"/>
                          <a:pt x="3637362" y="27432"/>
                        </a:cubicBezTo>
                        <a:cubicBezTo>
                          <a:pt x="3358910" y="62085"/>
                          <a:pt x="3255504" y="46768"/>
                          <a:pt x="3116007" y="27432"/>
                        </a:cubicBezTo>
                        <a:cubicBezTo>
                          <a:pt x="3002835" y="57969"/>
                          <a:pt x="2624892" y="43730"/>
                          <a:pt x="2424908" y="27432"/>
                        </a:cubicBezTo>
                        <a:cubicBezTo>
                          <a:pt x="2240994" y="6861"/>
                          <a:pt x="2094743" y="-25079"/>
                          <a:pt x="1861117" y="27432"/>
                        </a:cubicBezTo>
                        <a:cubicBezTo>
                          <a:pt x="1629201" y="50353"/>
                          <a:pt x="1484140" y="-4358"/>
                          <a:pt x="1382198" y="27432"/>
                        </a:cubicBezTo>
                        <a:cubicBezTo>
                          <a:pt x="1211704" y="43024"/>
                          <a:pt x="1030972" y="8006"/>
                          <a:pt x="733535" y="27432"/>
                        </a:cubicBezTo>
                        <a:cubicBezTo>
                          <a:pt x="421844" y="14473"/>
                          <a:pt x="334544" y="-5295"/>
                          <a:pt x="0" y="27432"/>
                        </a:cubicBezTo>
                        <a:cubicBezTo>
                          <a:pt x="-1508" y="15815"/>
                          <a:pt x="-177" y="814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1622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0515600"/>
                      <a:gd name="connsiteY0" fmla="*/ 0 h 27432"/>
                      <a:gd name="connsiteX1" fmla="*/ 446913 w 10515600"/>
                      <a:gd name="connsiteY1" fmla="*/ 0 h 27432"/>
                      <a:gd name="connsiteX2" fmla="*/ 1104138 w 10515600"/>
                      <a:gd name="connsiteY2" fmla="*/ 0 h 27432"/>
                      <a:gd name="connsiteX3" fmla="*/ 1866519 w 10515600"/>
                      <a:gd name="connsiteY3" fmla="*/ 0 h 27432"/>
                      <a:gd name="connsiteX4" fmla="*/ 2208276 w 10515600"/>
                      <a:gd name="connsiteY4" fmla="*/ 0 h 27432"/>
                      <a:gd name="connsiteX5" fmla="*/ 2550033 w 10515600"/>
                      <a:gd name="connsiteY5" fmla="*/ 0 h 27432"/>
                      <a:gd name="connsiteX6" fmla="*/ 3417570 w 10515600"/>
                      <a:gd name="connsiteY6" fmla="*/ 0 h 27432"/>
                      <a:gd name="connsiteX7" fmla="*/ 4074795 w 10515600"/>
                      <a:gd name="connsiteY7" fmla="*/ 0 h 27432"/>
                      <a:gd name="connsiteX8" fmla="*/ 4416552 w 10515600"/>
                      <a:gd name="connsiteY8" fmla="*/ 0 h 27432"/>
                      <a:gd name="connsiteX9" fmla="*/ 5073777 w 10515600"/>
                      <a:gd name="connsiteY9" fmla="*/ 0 h 27432"/>
                      <a:gd name="connsiteX10" fmla="*/ 5941314 w 10515600"/>
                      <a:gd name="connsiteY10" fmla="*/ 0 h 27432"/>
                      <a:gd name="connsiteX11" fmla="*/ 6493383 w 10515600"/>
                      <a:gd name="connsiteY11" fmla="*/ 0 h 27432"/>
                      <a:gd name="connsiteX12" fmla="*/ 7045452 w 10515600"/>
                      <a:gd name="connsiteY12" fmla="*/ 0 h 27432"/>
                      <a:gd name="connsiteX13" fmla="*/ 7702677 w 10515600"/>
                      <a:gd name="connsiteY13" fmla="*/ 0 h 27432"/>
                      <a:gd name="connsiteX14" fmla="*/ 8465058 w 10515600"/>
                      <a:gd name="connsiteY14" fmla="*/ 0 h 27432"/>
                      <a:gd name="connsiteX15" fmla="*/ 9227439 w 10515600"/>
                      <a:gd name="connsiteY15" fmla="*/ 0 h 27432"/>
                      <a:gd name="connsiteX16" fmla="*/ 10515600 w 10515600"/>
                      <a:gd name="connsiteY16" fmla="*/ 0 h 27432"/>
                      <a:gd name="connsiteX17" fmla="*/ 10515600 w 10515600"/>
                      <a:gd name="connsiteY17" fmla="*/ 27432 h 27432"/>
                      <a:gd name="connsiteX18" fmla="*/ 10068687 w 10515600"/>
                      <a:gd name="connsiteY18" fmla="*/ 27432 h 27432"/>
                      <a:gd name="connsiteX19" fmla="*/ 9201150 w 10515600"/>
                      <a:gd name="connsiteY19" fmla="*/ 27432 h 27432"/>
                      <a:gd name="connsiteX20" fmla="*/ 8543925 w 10515600"/>
                      <a:gd name="connsiteY20" fmla="*/ 27432 h 27432"/>
                      <a:gd name="connsiteX21" fmla="*/ 8202168 w 10515600"/>
                      <a:gd name="connsiteY21" fmla="*/ 27432 h 27432"/>
                      <a:gd name="connsiteX22" fmla="*/ 7544943 w 10515600"/>
                      <a:gd name="connsiteY22" fmla="*/ 27432 h 27432"/>
                      <a:gd name="connsiteX23" fmla="*/ 6992874 w 10515600"/>
                      <a:gd name="connsiteY23" fmla="*/ 27432 h 27432"/>
                      <a:gd name="connsiteX24" fmla="*/ 6440805 w 10515600"/>
                      <a:gd name="connsiteY24" fmla="*/ 27432 h 27432"/>
                      <a:gd name="connsiteX25" fmla="*/ 5888736 w 10515600"/>
                      <a:gd name="connsiteY25" fmla="*/ 27432 h 27432"/>
                      <a:gd name="connsiteX26" fmla="*/ 5336667 w 10515600"/>
                      <a:gd name="connsiteY26" fmla="*/ 27432 h 27432"/>
                      <a:gd name="connsiteX27" fmla="*/ 4574286 w 10515600"/>
                      <a:gd name="connsiteY27" fmla="*/ 27432 h 27432"/>
                      <a:gd name="connsiteX28" fmla="*/ 3917061 w 10515600"/>
                      <a:gd name="connsiteY28" fmla="*/ 27432 h 27432"/>
                      <a:gd name="connsiteX29" fmla="*/ 3575304 w 10515600"/>
                      <a:gd name="connsiteY29" fmla="*/ 27432 h 27432"/>
                      <a:gd name="connsiteX30" fmla="*/ 3023235 w 10515600"/>
                      <a:gd name="connsiteY30" fmla="*/ 27432 h 27432"/>
                      <a:gd name="connsiteX31" fmla="*/ 2260854 w 10515600"/>
                      <a:gd name="connsiteY31" fmla="*/ 27432 h 27432"/>
                      <a:gd name="connsiteX32" fmla="*/ 1813941 w 10515600"/>
                      <a:gd name="connsiteY32" fmla="*/ 27432 h 27432"/>
                      <a:gd name="connsiteX33" fmla="*/ 946404 w 10515600"/>
                      <a:gd name="connsiteY33" fmla="*/ 27432 h 27432"/>
                      <a:gd name="connsiteX34" fmla="*/ 0 w 10515600"/>
                      <a:gd name="connsiteY34" fmla="*/ 27432 h 27432"/>
                      <a:gd name="connsiteX35" fmla="*/ 0 w 10515600"/>
                      <a:gd name="connsiteY35" fmla="*/ 0 h 27432"/>
                      <a:gd name="connsiteX0" fmla="*/ 0 w 10515600"/>
                      <a:gd name="connsiteY0" fmla="*/ 0 h 27432"/>
                      <a:gd name="connsiteX1" fmla="*/ 552069 w 10515600"/>
                      <a:gd name="connsiteY1" fmla="*/ 0 h 27432"/>
                      <a:gd name="connsiteX2" fmla="*/ 893826 w 10515600"/>
                      <a:gd name="connsiteY2" fmla="*/ 0 h 27432"/>
                      <a:gd name="connsiteX3" fmla="*/ 1761363 w 10515600"/>
                      <a:gd name="connsiteY3" fmla="*/ 0 h 27432"/>
                      <a:gd name="connsiteX4" fmla="*/ 2313432 w 10515600"/>
                      <a:gd name="connsiteY4" fmla="*/ 0 h 27432"/>
                      <a:gd name="connsiteX5" fmla="*/ 2865501 w 10515600"/>
                      <a:gd name="connsiteY5" fmla="*/ 0 h 27432"/>
                      <a:gd name="connsiteX6" fmla="*/ 3733038 w 10515600"/>
                      <a:gd name="connsiteY6" fmla="*/ 0 h 27432"/>
                      <a:gd name="connsiteX7" fmla="*/ 4179951 w 10515600"/>
                      <a:gd name="connsiteY7" fmla="*/ 0 h 27432"/>
                      <a:gd name="connsiteX8" fmla="*/ 5047488 w 10515600"/>
                      <a:gd name="connsiteY8" fmla="*/ 0 h 27432"/>
                      <a:gd name="connsiteX9" fmla="*/ 5915025 w 10515600"/>
                      <a:gd name="connsiteY9" fmla="*/ 0 h 27432"/>
                      <a:gd name="connsiteX10" fmla="*/ 6572250 w 10515600"/>
                      <a:gd name="connsiteY10" fmla="*/ 0 h 27432"/>
                      <a:gd name="connsiteX11" fmla="*/ 7439787 w 10515600"/>
                      <a:gd name="connsiteY11" fmla="*/ 0 h 27432"/>
                      <a:gd name="connsiteX12" fmla="*/ 7991856 w 10515600"/>
                      <a:gd name="connsiteY12" fmla="*/ 0 h 27432"/>
                      <a:gd name="connsiteX13" fmla="*/ 8543925 w 10515600"/>
                      <a:gd name="connsiteY13" fmla="*/ 0 h 27432"/>
                      <a:gd name="connsiteX14" fmla="*/ 9306306 w 10515600"/>
                      <a:gd name="connsiteY14" fmla="*/ 0 h 27432"/>
                      <a:gd name="connsiteX15" fmla="*/ 9858375 w 10515600"/>
                      <a:gd name="connsiteY15" fmla="*/ 0 h 27432"/>
                      <a:gd name="connsiteX16" fmla="*/ 10515600 w 10515600"/>
                      <a:gd name="connsiteY16" fmla="*/ 0 h 27432"/>
                      <a:gd name="connsiteX17" fmla="*/ 10515600 w 10515600"/>
                      <a:gd name="connsiteY17" fmla="*/ 27432 h 27432"/>
                      <a:gd name="connsiteX18" fmla="*/ 9753219 w 10515600"/>
                      <a:gd name="connsiteY18" fmla="*/ 27432 h 27432"/>
                      <a:gd name="connsiteX19" fmla="*/ 9411462 w 10515600"/>
                      <a:gd name="connsiteY19" fmla="*/ 27432 h 27432"/>
                      <a:gd name="connsiteX20" fmla="*/ 8964549 w 10515600"/>
                      <a:gd name="connsiteY20" fmla="*/ 27432 h 27432"/>
                      <a:gd name="connsiteX21" fmla="*/ 8097012 w 10515600"/>
                      <a:gd name="connsiteY21" fmla="*/ 27432 h 27432"/>
                      <a:gd name="connsiteX22" fmla="*/ 7439787 w 10515600"/>
                      <a:gd name="connsiteY22" fmla="*/ 27432 h 27432"/>
                      <a:gd name="connsiteX23" fmla="*/ 6992874 w 10515600"/>
                      <a:gd name="connsiteY23" fmla="*/ 27432 h 27432"/>
                      <a:gd name="connsiteX24" fmla="*/ 6335649 w 10515600"/>
                      <a:gd name="connsiteY24" fmla="*/ 27432 h 27432"/>
                      <a:gd name="connsiteX25" fmla="*/ 5993892 w 10515600"/>
                      <a:gd name="connsiteY25" fmla="*/ 27432 h 27432"/>
                      <a:gd name="connsiteX26" fmla="*/ 5652135 w 10515600"/>
                      <a:gd name="connsiteY26" fmla="*/ 27432 h 27432"/>
                      <a:gd name="connsiteX27" fmla="*/ 4994910 w 10515600"/>
                      <a:gd name="connsiteY27" fmla="*/ 27432 h 27432"/>
                      <a:gd name="connsiteX28" fmla="*/ 4547997 w 10515600"/>
                      <a:gd name="connsiteY28" fmla="*/ 27432 h 27432"/>
                      <a:gd name="connsiteX29" fmla="*/ 3785616 w 10515600"/>
                      <a:gd name="connsiteY29" fmla="*/ 27432 h 27432"/>
                      <a:gd name="connsiteX30" fmla="*/ 3338703 w 10515600"/>
                      <a:gd name="connsiteY30" fmla="*/ 27432 h 27432"/>
                      <a:gd name="connsiteX31" fmla="*/ 2576322 w 10515600"/>
                      <a:gd name="connsiteY31" fmla="*/ 27432 h 27432"/>
                      <a:gd name="connsiteX32" fmla="*/ 2234565 w 10515600"/>
                      <a:gd name="connsiteY32" fmla="*/ 27432 h 27432"/>
                      <a:gd name="connsiteX33" fmla="*/ 1472184 w 10515600"/>
                      <a:gd name="connsiteY33" fmla="*/ 27432 h 27432"/>
                      <a:gd name="connsiteX34" fmla="*/ 1025271 w 10515600"/>
                      <a:gd name="connsiteY34" fmla="*/ 27432 h 27432"/>
                      <a:gd name="connsiteX35" fmla="*/ 683514 w 10515600"/>
                      <a:gd name="connsiteY35" fmla="*/ 27432 h 27432"/>
                      <a:gd name="connsiteX36" fmla="*/ 0 w 10515600"/>
                      <a:gd name="connsiteY36" fmla="*/ 27432 h 27432"/>
                      <a:gd name="connsiteX37" fmla="*/ 0 w 10515600"/>
                      <a:gd name="connsiteY37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</a:cxnLst>
                    <a:rect l="l" t="t" r="r" b="b"/>
                    <a:pathLst>
                      <a:path w="10515600" h="27432" fill="none" extrusionOk="0">
                        <a:moveTo>
                          <a:pt x="0" y="0"/>
                        </a:moveTo>
                        <a:cubicBezTo>
                          <a:pt x="114220" y="-11799"/>
                          <a:pt x="253320" y="-2888"/>
                          <a:pt x="446913" y="0"/>
                        </a:cubicBezTo>
                        <a:cubicBezTo>
                          <a:pt x="615827" y="-21012"/>
                          <a:pt x="846224" y="-12266"/>
                          <a:pt x="1104138" y="0"/>
                        </a:cubicBezTo>
                        <a:cubicBezTo>
                          <a:pt x="1374612" y="16601"/>
                          <a:pt x="1509930" y="3724"/>
                          <a:pt x="1866519" y="0"/>
                        </a:cubicBezTo>
                        <a:cubicBezTo>
                          <a:pt x="2227267" y="2494"/>
                          <a:pt x="2042751" y="-24730"/>
                          <a:pt x="2208276" y="0"/>
                        </a:cubicBezTo>
                        <a:cubicBezTo>
                          <a:pt x="2372908" y="-13784"/>
                          <a:pt x="2420213" y="7637"/>
                          <a:pt x="2550033" y="0"/>
                        </a:cubicBezTo>
                        <a:cubicBezTo>
                          <a:pt x="2633097" y="-6177"/>
                          <a:pt x="3105540" y="-7670"/>
                          <a:pt x="3417570" y="0"/>
                        </a:cubicBezTo>
                        <a:cubicBezTo>
                          <a:pt x="3755375" y="-18299"/>
                          <a:pt x="3947749" y="-8694"/>
                          <a:pt x="4074795" y="0"/>
                        </a:cubicBezTo>
                        <a:cubicBezTo>
                          <a:pt x="4234022" y="4410"/>
                          <a:pt x="4279660" y="4133"/>
                          <a:pt x="4416552" y="0"/>
                        </a:cubicBezTo>
                        <a:cubicBezTo>
                          <a:pt x="4547663" y="25078"/>
                          <a:pt x="4910883" y="20799"/>
                          <a:pt x="5073777" y="0"/>
                        </a:cubicBezTo>
                        <a:cubicBezTo>
                          <a:pt x="5256291" y="-6299"/>
                          <a:pt x="5533878" y="54096"/>
                          <a:pt x="5941314" y="0"/>
                        </a:cubicBezTo>
                        <a:cubicBezTo>
                          <a:pt x="6258222" y="-27909"/>
                          <a:pt x="6313336" y="-10134"/>
                          <a:pt x="6493383" y="0"/>
                        </a:cubicBezTo>
                        <a:cubicBezTo>
                          <a:pt x="6660373" y="1682"/>
                          <a:pt x="6901167" y="-1313"/>
                          <a:pt x="7045452" y="0"/>
                        </a:cubicBezTo>
                        <a:cubicBezTo>
                          <a:pt x="7149988" y="-12597"/>
                          <a:pt x="7490775" y="18530"/>
                          <a:pt x="7702677" y="0"/>
                        </a:cubicBezTo>
                        <a:cubicBezTo>
                          <a:pt x="7894246" y="-20534"/>
                          <a:pt x="8277724" y="-27276"/>
                          <a:pt x="8465058" y="0"/>
                        </a:cubicBezTo>
                        <a:cubicBezTo>
                          <a:pt x="8623687" y="22627"/>
                          <a:pt x="8928517" y="-4532"/>
                          <a:pt x="9227439" y="0"/>
                        </a:cubicBezTo>
                        <a:cubicBezTo>
                          <a:pt x="9509716" y="21062"/>
                          <a:pt x="10093803" y="11302"/>
                          <a:pt x="10515600" y="0"/>
                        </a:cubicBezTo>
                        <a:cubicBezTo>
                          <a:pt x="10515392" y="12419"/>
                          <a:pt x="10515697" y="14813"/>
                          <a:pt x="10515600" y="27432"/>
                        </a:cubicBezTo>
                        <a:cubicBezTo>
                          <a:pt x="10319767" y="11138"/>
                          <a:pt x="10222813" y="8928"/>
                          <a:pt x="10068687" y="27432"/>
                        </a:cubicBezTo>
                        <a:cubicBezTo>
                          <a:pt x="9947127" y="-40172"/>
                          <a:pt x="9520235" y="-3991"/>
                          <a:pt x="9201150" y="27432"/>
                        </a:cubicBezTo>
                        <a:cubicBezTo>
                          <a:pt x="8892666" y="48820"/>
                          <a:pt x="8867415" y="2195"/>
                          <a:pt x="8543925" y="27432"/>
                        </a:cubicBezTo>
                        <a:cubicBezTo>
                          <a:pt x="8223384" y="61927"/>
                          <a:pt x="8295543" y="30550"/>
                          <a:pt x="8202168" y="27432"/>
                        </a:cubicBezTo>
                        <a:cubicBezTo>
                          <a:pt x="8142306" y="19196"/>
                          <a:pt x="7792719" y="-46840"/>
                          <a:pt x="7544943" y="27432"/>
                        </a:cubicBezTo>
                        <a:cubicBezTo>
                          <a:pt x="7289053" y="48650"/>
                          <a:pt x="7112059" y="46641"/>
                          <a:pt x="6992874" y="27432"/>
                        </a:cubicBezTo>
                        <a:cubicBezTo>
                          <a:pt x="6865428" y="42971"/>
                          <a:pt x="6698878" y="-2571"/>
                          <a:pt x="6440805" y="27432"/>
                        </a:cubicBezTo>
                        <a:cubicBezTo>
                          <a:pt x="6213948" y="43874"/>
                          <a:pt x="6037998" y="39869"/>
                          <a:pt x="5888736" y="27432"/>
                        </a:cubicBezTo>
                        <a:cubicBezTo>
                          <a:pt x="5755073" y="11669"/>
                          <a:pt x="5591719" y="37904"/>
                          <a:pt x="5336667" y="27432"/>
                        </a:cubicBezTo>
                        <a:cubicBezTo>
                          <a:pt x="5107192" y="12743"/>
                          <a:pt x="4839850" y="71465"/>
                          <a:pt x="4574286" y="27432"/>
                        </a:cubicBezTo>
                        <a:cubicBezTo>
                          <a:pt x="4268723" y="-2915"/>
                          <a:pt x="4132707" y="26264"/>
                          <a:pt x="3917061" y="27432"/>
                        </a:cubicBezTo>
                        <a:cubicBezTo>
                          <a:pt x="3707491" y="19059"/>
                          <a:pt x="3662625" y="36218"/>
                          <a:pt x="3575304" y="27432"/>
                        </a:cubicBezTo>
                        <a:cubicBezTo>
                          <a:pt x="3501577" y="31368"/>
                          <a:pt x="3216551" y="45184"/>
                          <a:pt x="3023235" y="27432"/>
                        </a:cubicBezTo>
                        <a:cubicBezTo>
                          <a:pt x="2898318" y="-29018"/>
                          <a:pt x="2612573" y="-459"/>
                          <a:pt x="2260854" y="27432"/>
                        </a:cubicBezTo>
                        <a:cubicBezTo>
                          <a:pt x="1929006" y="21046"/>
                          <a:pt x="1999174" y="13544"/>
                          <a:pt x="1813941" y="27432"/>
                        </a:cubicBezTo>
                        <a:cubicBezTo>
                          <a:pt x="1678211" y="55700"/>
                          <a:pt x="1194438" y="8214"/>
                          <a:pt x="946404" y="27432"/>
                        </a:cubicBezTo>
                        <a:cubicBezTo>
                          <a:pt x="698983" y="-8173"/>
                          <a:pt x="408470" y="56200"/>
                          <a:pt x="0" y="27432"/>
                        </a:cubicBezTo>
                        <a:cubicBezTo>
                          <a:pt x="-347" y="15155"/>
                          <a:pt x="623" y="6531"/>
                          <a:pt x="0" y="0"/>
                        </a:cubicBezTo>
                        <a:close/>
                      </a:path>
                      <a:path w="10515600" h="27432" stroke="0" extrusionOk="0">
                        <a:moveTo>
                          <a:pt x="0" y="0"/>
                        </a:moveTo>
                        <a:cubicBezTo>
                          <a:pt x="211919" y="-2016"/>
                          <a:pt x="316177" y="40510"/>
                          <a:pt x="552069" y="0"/>
                        </a:cubicBezTo>
                        <a:cubicBezTo>
                          <a:pt x="772542" y="-20900"/>
                          <a:pt x="764083" y="-14675"/>
                          <a:pt x="893826" y="0"/>
                        </a:cubicBezTo>
                        <a:cubicBezTo>
                          <a:pt x="1063397" y="30592"/>
                          <a:pt x="1474950" y="6046"/>
                          <a:pt x="1761363" y="0"/>
                        </a:cubicBezTo>
                        <a:cubicBezTo>
                          <a:pt x="2080097" y="18653"/>
                          <a:pt x="2113941" y="5885"/>
                          <a:pt x="2313432" y="0"/>
                        </a:cubicBezTo>
                        <a:cubicBezTo>
                          <a:pt x="2499441" y="-14740"/>
                          <a:pt x="2735086" y="-31325"/>
                          <a:pt x="2865501" y="0"/>
                        </a:cubicBezTo>
                        <a:cubicBezTo>
                          <a:pt x="2981992" y="57856"/>
                          <a:pt x="3381601" y="38492"/>
                          <a:pt x="3733038" y="0"/>
                        </a:cubicBezTo>
                        <a:cubicBezTo>
                          <a:pt x="4123625" y="-20112"/>
                          <a:pt x="4011408" y="-7378"/>
                          <a:pt x="4179951" y="0"/>
                        </a:cubicBezTo>
                        <a:cubicBezTo>
                          <a:pt x="4401000" y="14701"/>
                          <a:pt x="4699781" y="38888"/>
                          <a:pt x="5047488" y="0"/>
                        </a:cubicBezTo>
                        <a:cubicBezTo>
                          <a:pt x="5344186" y="10403"/>
                          <a:pt x="5695008" y="-11723"/>
                          <a:pt x="5915025" y="0"/>
                        </a:cubicBezTo>
                        <a:cubicBezTo>
                          <a:pt x="6180956" y="11499"/>
                          <a:pt x="6291614" y="5262"/>
                          <a:pt x="6572250" y="0"/>
                        </a:cubicBezTo>
                        <a:cubicBezTo>
                          <a:pt x="6821420" y="4506"/>
                          <a:pt x="7145316" y="38320"/>
                          <a:pt x="7439787" y="0"/>
                        </a:cubicBezTo>
                        <a:cubicBezTo>
                          <a:pt x="7758536" y="11416"/>
                          <a:pt x="7844492" y="-3584"/>
                          <a:pt x="7991856" y="0"/>
                        </a:cubicBezTo>
                        <a:cubicBezTo>
                          <a:pt x="8110442" y="14248"/>
                          <a:pt x="8287603" y="-10798"/>
                          <a:pt x="8543925" y="0"/>
                        </a:cubicBezTo>
                        <a:cubicBezTo>
                          <a:pt x="8755533" y="10158"/>
                          <a:pt x="8980581" y="37273"/>
                          <a:pt x="9306306" y="0"/>
                        </a:cubicBezTo>
                        <a:cubicBezTo>
                          <a:pt x="9626970" y="-58435"/>
                          <a:pt x="9732148" y="-27937"/>
                          <a:pt x="9858375" y="0"/>
                        </a:cubicBezTo>
                        <a:cubicBezTo>
                          <a:pt x="9984726" y="54758"/>
                          <a:pt x="10380988" y="24840"/>
                          <a:pt x="10515600" y="0"/>
                        </a:cubicBezTo>
                        <a:cubicBezTo>
                          <a:pt x="10517149" y="5059"/>
                          <a:pt x="10515730" y="21285"/>
                          <a:pt x="10515600" y="27432"/>
                        </a:cubicBezTo>
                        <a:cubicBezTo>
                          <a:pt x="10313372" y="54818"/>
                          <a:pt x="10082728" y="-9874"/>
                          <a:pt x="9753219" y="27432"/>
                        </a:cubicBezTo>
                        <a:cubicBezTo>
                          <a:pt x="9427270" y="55089"/>
                          <a:pt x="9500787" y="26420"/>
                          <a:pt x="9411462" y="27432"/>
                        </a:cubicBezTo>
                        <a:cubicBezTo>
                          <a:pt x="9357667" y="47373"/>
                          <a:pt x="9193071" y="36348"/>
                          <a:pt x="8964549" y="27432"/>
                        </a:cubicBezTo>
                        <a:cubicBezTo>
                          <a:pt x="8754210" y="31458"/>
                          <a:pt x="8285075" y="62593"/>
                          <a:pt x="8097012" y="27432"/>
                        </a:cubicBezTo>
                        <a:cubicBezTo>
                          <a:pt x="7925273" y="-333"/>
                          <a:pt x="7641837" y="35190"/>
                          <a:pt x="7439787" y="27432"/>
                        </a:cubicBezTo>
                        <a:cubicBezTo>
                          <a:pt x="7281139" y="-5235"/>
                          <a:pt x="7161122" y="11210"/>
                          <a:pt x="6992874" y="27432"/>
                        </a:cubicBezTo>
                        <a:cubicBezTo>
                          <a:pt x="6869980" y="6304"/>
                          <a:pt x="6540193" y="99457"/>
                          <a:pt x="6335649" y="27432"/>
                        </a:cubicBezTo>
                        <a:cubicBezTo>
                          <a:pt x="6139123" y="3107"/>
                          <a:pt x="6101935" y="4355"/>
                          <a:pt x="5993892" y="27432"/>
                        </a:cubicBezTo>
                        <a:cubicBezTo>
                          <a:pt x="5888734" y="39412"/>
                          <a:pt x="5782533" y="16690"/>
                          <a:pt x="5652135" y="27432"/>
                        </a:cubicBezTo>
                        <a:cubicBezTo>
                          <a:pt x="5552209" y="21179"/>
                          <a:pt x="5187921" y="-24893"/>
                          <a:pt x="4994910" y="27432"/>
                        </a:cubicBezTo>
                        <a:cubicBezTo>
                          <a:pt x="4806885" y="62128"/>
                          <a:pt x="4648815" y="19479"/>
                          <a:pt x="4547997" y="27432"/>
                        </a:cubicBezTo>
                        <a:cubicBezTo>
                          <a:pt x="4428810" y="-12231"/>
                          <a:pt x="4164014" y="51840"/>
                          <a:pt x="3785616" y="27432"/>
                        </a:cubicBezTo>
                        <a:cubicBezTo>
                          <a:pt x="3411566" y="27981"/>
                          <a:pt x="3543001" y="53158"/>
                          <a:pt x="3338703" y="27432"/>
                        </a:cubicBezTo>
                        <a:cubicBezTo>
                          <a:pt x="3117151" y="22689"/>
                          <a:pt x="2783844" y="6169"/>
                          <a:pt x="2576322" y="27432"/>
                        </a:cubicBezTo>
                        <a:cubicBezTo>
                          <a:pt x="2369652" y="9611"/>
                          <a:pt x="2343135" y="16259"/>
                          <a:pt x="2234565" y="27432"/>
                        </a:cubicBezTo>
                        <a:cubicBezTo>
                          <a:pt x="2129772" y="62248"/>
                          <a:pt x="1826785" y="33844"/>
                          <a:pt x="1472184" y="27432"/>
                        </a:cubicBezTo>
                        <a:cubicBezTo>
                          <a:pt x="1166194" y="-2568"/>
                          <a:pt x="1206587" y="37567"/>
                          <a:pt x="1025271" y="27432"/>
                        </a:cubicBezTo>
                        <a:cubicBezTo>
                          <a:pt x="846595" y="17106"/>
                          <a:pt x="846808" y="18044"/>
                          <a:pt x="683514" y="27432"/>
                        </a:cubicBezTo>
                        <a:cubicBezTo>
                          <a:pt x="484621" y="38100"/>
                          <a:pt x="301760" y="33961"/>
                          <a:pt x="0" y="27432"/>
                        </a:cubicBezTo>
                        <a:cubicBezTo>
                          <a:pt x="1" y="19656"/>
                          <a:pt x="-1119" y="10874"/>
                          <a:pt x="0" y="0"/>
                        </a:cubicBezTo>
                        <a:close/>
                      </a:path>
                      <a:path w="10515600" h="27432" fill="none" stroke="0" extrusionOk="0">
                        <a:moveTo>
                          <a:pt x="0" y="0"/>
                        </a:moveTo>
                        <a:cubicBezTo>
                          <a:pt x="103862" y="-24108"/>
                          <a:pt x="222532" y="3855"/>
                          <a:pt x="446913" y="0"/>
                        </a:cubicBezTo>
                        <a:cubicBezTo>
                          <a:pt x="686273" y="17152"/>
                          <a:pt x="811890" y="-6128"/>
                          <a:pt x="1104138" y="0"/>
                        </a:cubicBezTo>
                        <a:cubicBezTo>
                          <a:pt x="1346730" y="26724"/>
                          <a:pt x="1494649" y="6099"/>
                          <a:pt x="1866519" y="0"/>
                        </a:cubicBezTo>
                        <a:cubicBezTo>
                          <a:pt x="2220423" y="-10605"/>
                          <a:pt x="2054599" y="17153"/>
                          <a:pt x="2208276" y="0"/>
                        </a:cubicBezTo>
                        <a:cubicBezTo>
                          <a:pt x="2384643" y="-10590"/>
                          <a:pt x="2420675" y="7371"/>
                          <a:pt x="2550033" y="0"/>
                        </a:cubicBezTo>
                        <a:cubicBezTo>
                          <a:pt x="2644786" y="-15374"/>
                          <a:pt x="3082537" y="18532"/>
                          <a:pt x="3417570" y="0"/>
                        </a:cubicBezTo>
                        <a:cubicBezTo>
                          <a:pt x="3733868" y="-33542"/>
                          <a:pt x="3909189" y="3289"/>
                          <a:pt x="4074795" y="0"/>
                        </a:cubicBezTo>
                        <a:cubicBezTo>
                          <a:pt x="4237749" y="8583"/>
                          <a:pt x="4286465" y="7395"/>
                          <a:pt x="4416552" y="0"/>
                        </a:cubicBezTo>
                        <a:cubicBezTo>
                          <a:pt x="4546370" y="-6871"/>
                          <a:pt x="4918723" y="28447"/>
                          <a:pt x="5073777" y="0"/>
                        </a:cubicBezTo>
                        <a:cubicBezTo>
                          <a:pt x="5237362" y="-17739"/>
                          <a:pt x="5618791" y="101647"/>
                          <a:pt x="5941314" y="0"/>
                        </a:cubicBezTo>
                        <a:cubicBezTo>
                          <a:pt x="6272758" y="-28812"/>
                          <a:pt x="6315148" y="4960"/>
                          <a:pt x="6493383" y="0"/>
                        </a:cubicBezTo>
                        <a:cubicBezTo>
                          <a:pt x="6694884" y="-22079"/>
                          <a:pt x="6904202" y="-29222"/>
                          <a:pt x="7045452" y="0"/>
                        </a:cubicBezTo>
                        <a:cubicBezTo>
                          <a:pt x="7147460" y="27824"/>
                          <a:pt x="7460058" y="4894"/>
                          <a:pt x="7702677" y="0"/>
                        </a:cubicBezTo>
                        <a:cubicBezTo>
                          <a:pt x="7905036" y="-18959"/>
                          <a:pt x="8288750" y="-49276"/>
                          <a:pt x="8465058" y="0"/>
                        </a:cubicBezTo>
                        <a:cubicBezTo>
                          <a:pt x="8637036" y="-66"/>
                          <a:pt x="8888223" y="27233"/>
                          <a:pt x="9227439" y="0"/>
                        </a:cubicBezTo>
                        <a:cubicBezTo>
                          <a:pt x="9512691" y="21558"/>
                          <a:pt x="10136345" y="5493"/>
                          <a:pt x="10515600" y="0"/>
                        </a:cubicBezTo>
                        <a:cubicBezTo>
                          <a:pt x="10515781" y="12508"/>
                          <a:pt x="10516008" y="14417"/>
                          <a:pt x="10515600" y="27432"/>
                        </a:cubicBezTo>
                        <a:cubicBezTo>
                          <a:pt x="10336692" y="26322"/>
                          <a:pt x="10197794" y="32437"/>
                          <a:pt x="10068687" y="27432"/>
                        </a:cubicBezTo>
                        <a:cubicBezTo>
                          <a:pt x="9947986" y="91680"/>
                          <a:pt x="9445805" y="39249"/>
                          <a:pt x="9201150" y="27432"/>
                        </a:cubicBezTo>
                        <a:cubicBezTo>
                          <a:pt x="8891012" y="44089"/>
                          <a:pt x="8858828" y="2736"/>
                          <a:pt x="8543925" y="27432"/>
                        </a:cubicBezTo>
                        <a:cubicBezTo>
                          <a:pt x="8223267" y="53165"/>
                          <a:pt x="8283304" y="52518"/>
                          <a:pt x="8202168" y="27432"/>
                        </a:cubicBezTo>
                        <a:cubicBezTo>
                          <a:pt x="8093778" y="62163"/>
                          <a:pt x="7766541" y="-33827"/>
                          <a:pt x="7544943" y="27432"/>
                        </a:cubicBezTo>
                        <a:cubicBezTo>
                          <a:pt x="7314863" y="55129"/>
                          <a:pt x="7107264" y="25244"/>
                          <a:pt x="6992874" y="27432"/>
                        </a:cubicBezTo>
                        <a:cubicBezTo>
                          <a:pt x="6884782" y="17566"/>
                          <a:pt x="6638381" y="14651"/>
                          <a:pt x="6440805" y="27432"/>
                        </a:cubicBezTo>
                        <a:cubicBezTo>
                          <a:pt x="6208169" y="60979"/>
                          <a:pt x="6026010" y="30610"/>
                          <a:pt x="5888736" y="27432"/>
                        </a:cubicBezTo>
                        <a:cubicBezTo>
                          <a:pt x="5762198" y="10473"/>
                          <a:pt x="5584977" y="25540"/>
                          <a:pt x="5336667" y="27432"/>
                        </a:cubicBezTo>
                        <a:cubicBezTo>
                          <a:pt x="5092600" y="8870"/>
                          <a:pt x="4849659" y="29959"/>
                          <a:pt x="4574286" y="27432"/>
                        </a:cubicBezTo>
                        <a:cubicBezTo>
                          <a:pt x="4271362" y="35230"/>
                          <a:pt x="4129109" y="33967"/>
                          <a:pt x="3917061" y="27432"/>
                        </a:cubicBezTo>
                        <a:cubicBezTo>
                          <a:pt x="3716743" y="26392"/>
                          <a:pt x="3654523" y="50446"/>
                          <a:pt x="3575304" y="27432"/>
                        </a:cubicBezTo>
                        <a:cubicBezTo>
                          <a:pt x="3521930" y="22984"/>
                          <a:pt x="3174876" y="12123"/>
                          <a:pt x="3023235" y="27432"/>
                        </a:cubicBezTo>
                        <a:cubicBezTo>
                          <a:pt x="2896812" y="10128"/>
                          <a:pt x="2623520" y="63192"/>
                          <a:pt x="2260854" y="27432"/>
                        </a:cubicBezTo>
                        <a:cubicBezTo>
                          <a:pt x="1927032" y="21370"/>
                          <a:pt x="1997337" y="17315"/>
                          <a:pt x="1813941" y="27432"/>
                        </a:cubicBezTo>
                        <a:cubicBezTo>
                          <a:pt x="1663537" y="71145"/>
                          <a:pt x="1153132" y="3151"/>
                          <a:pt x="946404" y="27432"/>
                        </a:cubicBezTo>
                        <a:cubicBezTo>
                          <a:pt x="678295" y="32471"/>
                          <a:pt x="444357" y="37120"/>
                          <a:pt x="0" y="27432"/>
                        </a:cubicBezTo>
                        <a:cubicBezTo>
                          <a:pt x="915" y="14581"/>
                          <a:pt x="-225" y="557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588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7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7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11/6/23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0515600"/>
                      <a:gd name="connsiteY0" fmla="*/ 0 h 27432"/>
                      <a:gd name="connsiteX1" fmla="*/ 446913 w 10515600"/>
                      <a:gd name="connsiteY1" fmla="*/ 0 h 27432"/>
                      <a:gd name="connsiteX2" fmla="*/ 1104138 w 10515600"/>
                      <a:gd name="connsiteY2" fmla="*/ 0 h 27432"/>
                      <a:gd name="connsiteX3" fmla="*/ 1866519 w 10515600"/>
                      <a:gd name="connsiteY3" fmla="*/ 0 h 27432"/>
                      <a:gd name="connsiteX4" fmla="*/ 2208276 w 10515600"/>
                      <a:gd name="connsiteY4" fmla="*/ 0 h 27432"/>
                      <a:gd name="connsiteX5" fmla="*/ 2550033 w 10515600"/>
                      <a:gd name="connsiteY5" fmla="*/ 0 h 27432"/>
                      <a:gd name="connsiteX6" fmla="*/ 3417570 w 10515600"/>
                      <a:gd name="connsiteY6" fmla="*/ 0 h 27432"/>
                      <a:gd name="connsiteX7" fmla="*/ 4074795 w 10515600"/>
                      <a:gd name="connsiteY7" fmla="*/ 0 h 27432"/>
                      <a:gd name="connsiteX8" fmla="*/ 4416552 w 10515600"/>
                      <a:gd name="connsiteY8" fmla="*/ 0 h 27432"/>
                      <a:gd name="connsiteX9" fmla="*/ 5073777 w 10515600"/>
                      <a:gd name="connsiteY9" fmla="*/ 0 h 27432"/>
                      <a:gd name="connsiteX10" fmla="*/ 5941314 w 10515600"/>
                      <a:gd name="connsiteY10" fmla="*/ 0 h 27432"/>
                      <a:gd name="connsiteX11" fmla="*/ 6493383 w 10515600"/>
                      <a:gd name="connsiteY11" fmla="*/ 0 h 27432"/>
                      <a:gd name="connsiteX12" fmla="*/ 7045452 w 10515600"/>
                      <a:gd name="connsiteY12" fmla="*/ 0 h 27432"/>
                      <a:gd name="connsiteX13" fmla="*/ 7702677 w 10515600"/>
                      <a:gd name="connsiteY13" fmla="*/ 0 h 27432"/>
                      <a:gd name="connsiteX14" fmla="*/ 8465058 w 10515600"/>
                      <a:gd name="connsiteY14" fmla="*/ 0 h 27432"/>
                      <a:gd name="connsiteX15" fmla="*/ 9227439 w 10515600"/>
                      <a:gd name="connsiteY15" fmla="*/ 0 h 27432"/>
                      <a:gd name="connsiteX16" fmla="*/ 10515600 w 10515600"/>
                      <a:gd name="connsiteY16" fmla="*/ 0 h 27432"/>
                      <a:gd name="connsiteX17" fmla="*/ 10515600 w 10515600"/>
                      <a:gd name="connsiteY17" fmla="*/ 27432 h 27432"/>
                      <a:gd name="connsiteX18" fmla="*/ 10068687 w 10515600"/>
                      <a:gd name="connsiteY18" fmla="*/ 27432 h 27432"/>
                      <a:gd name="connsiteX19" fmla="*/ 9201150 w 10515600"/>
                      <a:gd name="connsiteY19" fmla="*/ 27432 h 27432"/>
                      <a:gd name="connsiteX20" fmla="*/ 8543925 w 10515600"/>
                      <a:gd name="connsiteY20" fmla="*/ 27432 h 27432"/>
                      <a:gd name="connsiteX21" fmla="*/ 8202168 w 10515600"/>
                      <a:gd name="connsiteY21" fmla="*/ 27432 h 27432"/>
                      <a:gd name="connsiteX22" fmla="*/ 7544943 w 10515600"/>
                      <a:gd name="connsiteY22" fmla="*/ 27432 h 27432"/>
                      <a:gd name="connsiteX23" fmla="*/ 6992874 w 10515600"/>
                      <a:gd name="connsiteY23" fmla="*/ 27432 h 27432"/>
                      <a:gd name="connsiteX24" fmla="*/ 6440805 w 10515600"/>
                      <a:gd name="connsiteY24" fmla="*/ 27432 h 27432"/>
                      <a:gd name="connsiteX25" fmla="*/ 5888736 w 10515600"/>
                      <a:gd name="connsiteY25" fmla="*/ 27432 h 27432"/>
                      <a:gd name="connsiteX26" fmla="*/ 5336667 w 10515600"/>
                      <a:gd name="connsiteY26" fmla="*/ 27432 h 27432"/>
                      <a:gd name="connsiteX27" fmla="*/ 4574286 w 10515600"/>
                      <a:gd name="connsiteY27" fmla="*/ 27432 h 27432"/>
                      <a:gd name="connsiteX28" fmla="*/ 3917061 w 10515600"/>
                      <a:gd name="connsiteY28" fmla="*/ 27432 h 27432"/>
                      <a:gd name="connsiteX29" fmla="*/ 3575304 w 10515600"/>
                      <a:gd name="connsiteY29" fmla="*/ 27432 h 27432"/>
                      <a:gd name="connsiteX30" fmla="*/ 3023235 w 10515600"/>
                      <a:gd name="connsiteY30" fmla="*/ 27432 h 27432"/>
                      <a:gd name="connsiteX31" fmla="*/ 2260854 w 10515600"/>
                      <a:gd name="connsiteY31" fmla="*/ 27432 h 27432"/>
                      <a:gd name="connsiteX32" fmla="*/ 1813941 w 10515600"/>
                      <a:gd name="connsiteY32" fmla="*/ 27432 h 27432"/>
                      <a:gd name="connsiteX33" fmla="*/ 946404 w 10515600"/>
                      <a:gd name="connsiteY33" fmla="*/ 27432 h 27432"/>
                      <a:gd name="connsiteX34" fmla="*/ 0 w 10515600"/>
                      <a:gd name="connsiteY34" fmla="*/ 27432 h 27432"/>
                      <a:gd name="connsiteX35" fmla="*/ 0 w 10515600"/>
                      <a:gd name="connsiteY35" fmla="*/ 0 h 27432"/>
                      <a:gd name="connsiteX0" fmla="*/ 0 w 10515600"/>
                      <a:gd name="connsiteY0" fmla="*/ 0 h 27432"/>
                      <a:gd name="connsiteX1" fmla="*/ 552069 w 10515600"/>
                      <a:gd name="connsiteY1" fmla="*/ 0 h 27432"/>
                      <a:gd name="connsiteX2" fmla="*/ 893826 w 10515600"/>
                      <a:gd name="connsiteY2" fmla="*/ 0 h 27432"/>
                      <a:gd name="connsiteX3" fmla="*/ 1761363 w 10515600"/>
                      <a:gd name="connsiteY3" fmla="*/ 0 h 27432"/>
                      <a:gd name="connsiteX4" fmla="*/ 2313432 w 10515600"/>
                      <a:gd name="connsiteY4" fmla="*/ 0 h 27432"/>
                      <a:gd name="connsiteX5" fmla="*/ 2865501 w 10515600"/>
                      <a:gd name="connsiteY5" fmla="*/ 0 h 27432"/>
                      <a:gd name="connsiteX6" fmla="*/ 3733038 w 10515600"/>
                      <a:gd name="connsiteY6" fmla="*/ 0 h 27432"/>
                      <a:gd name="connsiteX7" fmla="*/ 4179951 w 10515600"/>
                      <a:gd name="connsiteY7" fmla="*/ 0 h 27432"/>
                      <a:gd name="connsiteX8" fmla="*/ 5047488 w 10515600"/>
                      <a:gd name="connsiteY8" fmla="*/ 0 h 27432"/>
                      <a:gd name="connsiteX9" fmla="*/ 5915025 w 10515600"/>
                      <a:gd name="connsiteY9" fmla="*/ 0 h 27432"/>
                      <a:gd name="connsiteX10" fmla="*/ 6572250 w 10515600"/>
                      <a:gd name="connsiteY10" fmla="*/ 0 h 27432"/>
                      <a:gd name="connsiteX11" fmla="*/ 7439787 w 10515600"/>
                      <a:gd name="connsiteY11" fmla="*/ 0 h 27432"/>
                      <a:gd name="connsiteX12" fmla="*/ 7991856 w 10515600"/>
                      <a:gd name="connsiteY12" fmla="*/ 0 h 27432"/>
                      <a:gd name="connsiteX13" fmla="*/ 8543925 w 10515600"/>
                      <a:gd name="connsiteY13" fmla="*/ 0 h 27432"/>
                      <a:gd name="connsiteX14" fmla="*/ 9306306 w 10515600"/>
                      <a:gd name="connsiteY14" fmla="*/ 0 h 27432"/>
                      <a:gd name="connsiteX15" fmla="*/ 9858375 w 10515600"/>
                      <a:gd name="connsiteY15" fmla="*/ 0 h 27432"/>
                      <a:gd name="connsiteX16" fmla="*/ 10515600 w 10515600"/>
                      <a:gd name="connsiteY16" fmla="*/ 0 h 27432"/>
                      <a:gd name="connsiteX17" fmla="*/ 10515600 w 10515600"/>
                      <a:gd name="connsiteY17" fmla="*/ 27432 h 27432"/>
                      <a:gd name="connsiteX18" fmla="*/ 9753219 w 10515600"/>
                      <a:gd name="connsiteY18" fmla="*/ 27432 h 27432"/>
                      <a:gd name="connsiteX19" fmla="*/ 9411462 w 10515600"/>
                      <a:gd name="connsiteY19" fmla="*/ 27432 h 27432"/>
                      <a:gd name="connsiteX20" fmla="*/ 8964549 w 10515600"/>
                      <a:gd name="connsiteY20" fmla="*/ 27432 h 27432"/>
                      <a:gd name="connsiteX21" fmla="*/ 8097012 w 10515600"/>
                      <a:gd name="connsiteY21" fmla="*/ 27432 h 27432"/>
                      <a:gd name="connsiteX22" fmla="*/ 7439787 w 10515600"/>
                      <a:gd name="connsiteY22" fmla="*/ 27432 h 27432"/>
                      <a:gd name="connsiteX23" fmla="*/ 6992874 w 10515600"/>
                      <a:gd name="connsiteY23" fmla="*/ 27432 h 27432"/>
                      <a:gd name="connsiteX24" fmla="*/ 6335649 w 10515600"/>
                      <a:gd name="connsiteY24" fmla="*/ 27432 h 27432"/>
                      <a:gd name="connsiteX25" fmla="*/ 5993892 w 10515600"/>
                      <a:gd name="connsiteY25" fmla="*/ 27432 h 27432"/>
                      <a:gd name="connsiteX26" fmla="*/ 5652135 w 10515600"/>
                      <a:gd name="connsiteY26" fmla="*/ 27432 h 27432"/>
                      <a:gd name="connsiteX27" fmla="*/ 4994910 w 10515600"/>
                      <a:gd name="connsiteY27" fmla="*/ 27432 h 27432"/>
                      <a:gd name="connsiteX28" fmla="*/ 4547997 w 10515600"/>
                      <a:gd name="connsiteY28" fmla="*/ 27432 h 27432"/>
                      <a:gd name="connsiteX29" fmla="*/ 3785616 w 10515600"/>
                      <a:gd name="connsiteY29" fmla="*/ 27432 h 27432"/>
                      <a:gd name="connsiteX30" fmla="*/ 3338703 w 10515600"/>
                      <a:gd name="connsiteY30" fmla="*/ 27432 h 27432"/>
                      <a:gd name="connsiteX31" fmla="*/ 2576322 w 10515600"/>
                      <a:gd name="connsiteY31" fmla="*/ 27432 h 27432"/>
                      <a:gd name="connsiteX32" fmla="*/ 2234565 w 10515600"/>
                      <a:gd name="connsiteY32" fmla="*/ 27432 h 27432"/>
                      <a:gd name="connsiteX33" fmla="*/ 1472184 w 10515600"/>
                      <a:gd name="connsiteY33" fmla="*/ 27432 h 27432"/>
                      <a:gd name="connsiteX34" fmla="*/ 1025271 w 10515600"/>
                      <a:gd name="connsiteY34" fmla="*/ 27432 h 27432"/>
                      <a:gd name="connsiteX35" fmla="*/ 683514 w 10515600"/>
                      <a:gd name="connsiteY35" fmla="*/ 27432 h 27432"/>
                      <a:gd name="connsiteX36" fmla="*/ 0 w 10515600"/>
                      <a:gd name="connsiteY36" fmla="*/ 27432 h 27432"/>
                      <a:gd name="connsiteX37" fmla="*/ 0 w 10515600"/>
                      <a:gd name="connsiteY37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</a:cxnLst>
                    <a:rect l="l" t="t" r="r" b="b"/>
                    <a:pathLst>
                      <a:path w="10515600" h="27432" fill="none" extrusionOk="0">
                        <a:moveTo>
                          <a:pt x="0" y="0"/>
                        </a:moveTo>
                        <a:cubicBezTo>
                          <a:pt x="114220" y="-11799"/>
                          <a:pt x="253320" y="-2888"/>
                          <a:pt x="446913" y="0"/>
                        </a:cubicBezTo>
                        <a:cubicBezTo>
                          <a:pt x="615827" y="-21012"/>
                          <a:pt x="846224" y="-12266"/>
                          <a:pt x="1104138" y="0"/>
                        </a:cubicBezTo>
                        <a:cubicBezTo>
                          <a:pt x="1374612" y="16601"/>
                          <a:pt x="1509930" y="3724"/>
                          <a:pt x="1866519" y="0"/>
                        </a:cubicBezTo>
                        <a:cubicBezTo>
                          <a:pt x="2227267" y="2494"/>
                          <a:pt x="2042751" y="-24730"/>
                          <a:pt x="2208276" y="0"/>
                        </a:cubicBezTo>
                        <a:cubicBezTo>
                          <a:pt x="2372908" y="-13784"/>
                          <a:pt x="2420213" y="7637"/>
                          <a:pt x="2550033" y="0"/>
                        </a:cubicBezTo>
                        <a:cubicBezTo>
                          <a:pt x="2633097" y="-6177"/>
                          <a:pt x="3105540" y="-7670"/>
                          <a:pt x="3417570" y="0"/>
                        </a:cubicBezTo>
                        <a:cubicBezTo>
                          <a:pt x="3755375" y="-18299"/>
                          <a:pt x="3947749" y="-8694"/>
                          <a:pt x="4074795" y="0"/>
                        </a:cubicBezTo>
                        <a:cubicBezTo>
                          <a:pt x="4234022" y="4410"/>
                          <a:pt x="4279660" y="4133"/>
                          <a:pt x="4416552" y="0"/>
                        </a:cubicBezTo>
                        <a:cubicBezTo>
                          <a:pt x="4547663" y="25078"/>
                          <a:pt x="4910883" y="20799"/>
                          <a:pt x="5073777" y="0"/>
                        </a:cubicBezTo>
                        <a:cubicBezTo>
                          <a:pt x="5256291" y="-6299"/>
                          <a:pt x="5533878" y="54096"/>
                          <a:pt x="5941314" y="0"/>
                        </a:cubicBezTo>
                        <a:cubicBezTo>
                          <a:pt x="6258222" y="-27909"/>
                          <a:pt x="6313336" y="-10134"/>
                          <a:pt x="6493383" y="0"/>
                        </a:cubicBezTo>
                        <a:cubicBezTo>
                          <a:pt x="6660373" y="1682"/>
                          <a:pt x="6901167" y="-1313"/>
                          <a:pt x="7045452" y="0"/>
                        </a:cubicBezTo>
                        <a:cubicBezTo>
                          <a:pt x="7149988" y="-12597"/>
                          <a:pt x="7490775" y="18530"/>
                          <a:pt x="7702677" y="0"/>
                        </a:cubicBezTo>
                        <a:cubicBezTo>
                          <a:pt x="7894246" y="-20534"/>
                          <a:pt x="8277724" y="-27276"/>
                          <a:pt x="8465058" y="0"/>
                        </a:cubicBezTo>
                        <a:cubicBezTo>
                          <a:pt x="8623687" y="22627"/>
                          <a:pt x="8928517" y="-4532"/>
                          <a:pt x="9227439" y="0"/>
                        </a:cubicBezTo>
                        <a:cubicBezTo>
                          <a:pt x="9509716" y="21062"/>
                          <a:pt x="10093803" y="11302"/>
                          <a:pt x="10515600" y="0"/>
                        </a:cubicBezTo>
                        <a:cubicBezTo>
                          <a:pt x="10515392" y="12419"/>
                          <a:pt x="10515697" y="14813"/>
                          <a:pt x="10515600" y="27432"/>
                        </a:cubicBezTo>
                        <a:cubicBezTo>
                          <a:pt x="10319767" y="11138"/>
                          <a:pt x="10222813" y="8928"/>
                          <a:pt x="10068687" y="27432"/>
                        </a:cubicBezTo>
                        <a:cubicBezTo>
                          <a:pt x="9947127" y="-40172"/>
                          <a:pt x="9520235" y="-3991"/>
                          <a:pt x="9201150" y="27432"/>
                        </a:cubicBezTo>
                        <a:cubicBezTo>
                          <a:pt x="8892666" y="48820"/>
                          <a:pt x="8867415" y="2195"/>
                          <a:pt x="8543925" y="27432"/>
                        </a:cubicBezTo>
                        <a:cubicBezTo>
                          <a:pt x="8223384" y="61927"/>
                          <a:pt x="8295543" y="30550"/>
                          <a:pt x="8202168" y="27432"/>
                        </a:cubicBezTo>
                        <a:cubicBezTo>
                          <a:pt x="8142306" y="19196"/>
                          <a:pt x="7792719" y="-46840"/>
                          <a:pt x="7544943" y="27432"/>
                        </a:cubicBezTo>
                        <a:cubicBezTo>
                          <a:pt x="7289053" y="48650"/>
                          <a:pt x="7112059" y="46641"/>
                          <a:pt x="6992874" y="27432"/>
                        </a:cubicBezTo>
                        <a:cubicBezTo>
                          <a:pt x="6865428" y="42971"/>
                          <a:pt x="6698878" y="-2571"/>
                          <a:pt x="6440805" y="27432"/>
                        </a:cubicBezTo>
                        <a:cubicBezTo>
                          <a:pt x="6213948" y="43874"/>
                          <a:pt x="6037998" y="39869"/>
                          <a:pt x="5888736" y="27432"/>
                        </a:cubicBezTo>
                        <a:cubicBezTo>
                          <a:pt x="5755073" y="11669"/>
                          <a:pt x="5591719" y="37904"/>
                          <a:pt x="5336667" y="27432"/>
                        </a:cubicBezTo>
                        <a:cubicBezTo>
                          <a:pt x="5107192" y="12743"/>
                          <a:pt x="4839850" y="71465"/>
                          <a:pt x="4574286" y="27432"/>
                        </a:cubicBezTo>
                        <a:cubicBezTo>
                          <a:pt x="4268723" y="-2915"/>
                          <a:pt x="4132707" y="26264"/>
                          <a:pt x="3917061" y="27432"/>
                        </a:cubicBezTo>
                        <a:cubicBezTo>
                          <a:pt x="3707491" y="19059"/>
                          <a:pt x="3662625" y="36218"/>
                          <a:pt x="3575304" y="27432"/>
                        </a:cubicBezTo>
                        <a:cubicBezTo>
                          <a:pt x="3501577" y="31368"/>
                          <a:pt x="3216551" y="45184"/>
                          <a:pt x="3023235" y="27432"/>
                        </a:cubicBezTo>
                        <a:cubicBezTo>
                          <a:pt x="2898318" y="-29018"/>
                          <a:pt x="2612573" y="-459"/>
                          <a:pt x="2260854" y="27432"/>
                        </a:cubicBezTo>
                        <a:cubicBezTo>
                          <a:pt x="1929006" y="21046"/>
                          <a:pt x="1999174" y="13544"/>
                          <a:pt x="1813941" y="27432"/>
                        </a:cubicBezTo>
                        <a:cubicBezTo>
                          <a:pt x="1678211" y="55700"/>
                          <a:pt x="1194438" y="8214"/>
                          <a:pt x="946404" y="27432"/>
                        </a:cubicBezTo>
                        <a:cubicBezTo>
                          <a:pt x="698983" y="-8173"/>
                          <a:pt x="408470" y="56200"/>
                          <a:pt x="0" y="27432"/>
                        </a:cubicBezTo>
                        <a:cubicBezTo>
                          <a:pt x="-347" y="15155"/>
                          <a:pt x="623" y="6531"/>
                          <a:pt x="0" y="0"/>
                        </a:cubicBezTo>
                        <a:close/>
                      </a:path>
                      <a:path w="10515600" h="27432" stroke="0" extrusionOk="0">
                        <a:moveTo>
                          <a:pt x="0" y="0"/>
                        </a:moveTo>
                        <a:cubicBezTo>
                          <a:pt x="211919" y="-2016"/>
                          <a:pt x="316177" y="40510"/>
                          <a:pt x="552069" y="0"/>
                        </a:cubicBezTo>
                        <a:cubicBezTo>
                          <a:pt x="772542" y="-20900"/>
                          <a:pt x="764083" y="-14675"/>
                          <a:pt x="893826" y="0"/>
                        </a:cubicBezTo>
                        <a:cubicBezTo>
                          <a:pt x="1063397" y="30592"/>
                          <a:pt x="1474950" y="6046"/>
                          <a:pt x="1761363" y="0"/>
                        </a:cubicBezTo>
                        <a:cubicBezTo>
                          <a:pt x="2080097" y="18653"/>
                          <a:pt x="2113941" y="5885"/>
                          <a:pt x="2313432" y="0"/>
                        </a:cubicBezTo>
                        <a:cubicBezTo>
                          <a:pt x="2499441" y="-14740"/>
                          <a:pt x="2735086" y="-31325"/>
                          <a:pt x="2865501" y="0"/>
                        </a:cubicBezTo>
                        <a:cubicBezTo>
                          <a:pt x="2981992" y="57856"/>
                          <a:pt x="3381601" y="38492"/>
                          <a:pt x="3733038" y="0"/>
                        </a:cubicBezTo>
                        <a:cubicBezTo>
                          <a:pt x="4123625" y="-20112"/>
                          <a:pt x="4011408" y="-7378"/>
                          <a:pt x="4179951" y="0"/>
                        </a:cubicBezTo>
                        <a:cubicBezTo>
                          <a:pt x="4401000" y="14701"/>
                          <a:pt x="4699781" y="38888"/>
                          <a:pt x="5047488" y="0"/>
                        </a:cubicBezTo>
                        <a:cubicBezTo>
                          <a:pt x="5344186" y="10403"/>
                          <a:pt x="5695008" y="-11723"/>
                          <a:pt x="5915025" y="0"/>
                        </a:cubicBezTo>
                        <a:cubicBezTo>
                          <a:pt x="6180956" y="11499"/>
                          <a:pt x="6291614" y="5262"/>
                          <a:pt x="6572250" y="0"/>
                        </a:cubicBezTo>
                        <a:cubicBezTo>
                          <a:pt x="6821420" y="4506"/>
                          <a:pt x="7145316" y="38320"/>
                          <a:pt x="7439787" y="0"/>
                        </a:cubicBezTo>
                        <a:cubicBezTo>
                          <a:pt x="7758536" y="11416"/>
                          <a:pt x="7844492" y="-3584"/>
                          <a:pt x="7991856" y="0"/>
                        </a:cubicBezTo>
                        <a:cubicBezTo>
                          <a:pt x="8110442" y="14248"/>
                          <a:pt x="8287603" y="-10798"/>
                          <a:pt x="8543925" y="0"/>
                        </a:cubicBezTo>
                        <a:cubicBezTo>
                          <a:pt x="8755533" y="10158"/>
                          <a:pt x="8980581" y="37273"/>
                          <a:pt x="9306306" y="0"/>
                        </a:cubicBezTo>
                        <a:cubicBezTo>
                          <a:pt x="9626970" y="-58435"/>
                          <a:pt x="9732148" y="-27937"/>
                          <a:pt x="9858375" y="0"/>
                        </a:cubicBezTo>
                        <a:cubicBezTo>
                          <a:pt x="9984726" y="54758"/>
                          <a:pt x="10380988" y="24840"/>
                          <a:pt x="10515600" y="0"/>
                        </a:cubicBezTo>
                        <a:cubicBezTo>
                          <a:pt x="10517149" y="5059"/>
                          <a:pt x="10515730" y="21285"/>
                          <a:pt x="10515600" y="27432"/>
                        </a:cubicBezTo>
                        <a:cubicBezTo>
                          <a:pt x="10313372" y="54818"/>
                          <a:pt x="10082728" y="-9874"/>
                          <a:pt x="9753219" y="27432"/>
                        </a:cubicBezTo>
                        <a:cubicBezTo>
                          <a:pt x="9427270" y="55089"/>
                          <a:pt x="9500787" y="26420"/>
                          <a:pt x="9411462" y="27432"/>
                        </a:cubicBezTo>
                        <a:cubicBezTo>
                          <a:pt x="9357667" y="47373"/>
                          <a:pt x="9193071" y="36348"/>
                          <a:pt x="8964549" y="27432"/>
                        </a:cubicBezTo>
                        <a:cubicBezTo>
                          <a:pt x="8754210" y="31458"/>
                          <a:pt x="8285075" y="62593"/>
                          <a:pt x="8097012" y="27432"/>
                        </a:cubicBezTo>
                        <a:cubicBezTo>
                          <a:pt x="7925273" y="-333"/>
                          <a:pt x="7641837" y="35190"/>
                          <a:pt x="7439787" y="27432"/>
                        </a:cubicBezTo>
                        <a:cubicBezTo>
                          <a:pt x="7281139" y="-5235"/>
                          <a:pt x="7161122" y="11210"/>
                          <a:pt x="6992874" y="27432"/>
                        </a:cubicBezTo>
                        <a:cubicBezTo>
                          <a:pt x="6869980" y="6304"/>
                          <a:pt x="6540193" y="99457"/>
                          <a:pt x="6335649" y="27432"/>
                        </a:cubicBezTo>
                        <a:cubicBezTo>
                          <a:pt x="6139123" y="3107"/>
                          <a:pt x="6101935" y="4355"/>
                          <a:pt x="5993892" y="27432"/>
                        </a:cubicBezTo>
                        <a:cubicBezTo>
                          <a:pt x="5888734" y="39412"/>
                          <a:pt x="5782533" y="16690"/>
                          <a:pt x="5652135" y="27432"/>
                        </a:cubicBezTo>
                        <a:cubicBezTo>
                          <a:pt x="5552209" y="21179"/>
                          <a:pt x="5187921" y="-24893"/>
                          <a:pt x="4994910" y="27432"/>
                        </a:cubicBezTo>
                        <a:cubicBezTo>
                          <a:pt x="4806885" y="62128"/>
                          <a:pt x="4648815" y="19479"/>
                          <a:pt x="4547997" y="27432"/>
                        </a:cubicBezTo>
                        <a:cubicBezTo>
                          <a:pt x="4428810" y="-12231"/>
                          <a:pt x="4164014" y="51840"/>
                          <a:pt x="3785616" y="27432"/>
                        </a:cubicBezTo>
                        <a:cubicBezTo>
                          <a:pt x="3411566" y="27981"/>
                          <a:pt x="3543001" y="53158"/>
                          <a:pt x="3338703" y="27432"/>
                        </a:cubicBezTo>
                        <a:cubicBezTo>
                          <a:pt x="3117151" y="22689"/>
                          <a:pt x="2783844" y="6169"/>
                          <a:pt x="2576322" y="27432"/>
                        </a:cubicBezTo>
                        <a:cubicBezTo>
                          <a:pt x="2369652" y="9611"/>
                          <a:pt x="2343135" y="16259"/>
                          <a:pt x="2234565" y="27432"/>
                        </a:cubicBezTo>
                        <a:cubicBezTo>
                          <a:pt x="2129772" y="62248"/>
                          <a:pt x="1826785" y="33844"/>
                          <a:pt x="1472184" y="27432"/>
                        </a:cubicBezTo>
                        <a:cubicBezTo>
                          <a:pt x="1166194" y="-2568"/>
                          <a:pt x="1206587" y="37567"/>
                          <a:pt x="1025271" y="27432"/>
                        </a:cubicBezTo>
                        <a:cubicBezTo>
                          <a:pt x="846595" y="17106"/>
                          <a:pt x="846808" y="18044"/>
                          <a:pt x="683514" y="27432"/>
                        </a:cubicBezTo>
                        <a:cubicBezTo>
                          <a:pt x="484621" y="38100"/>
                          <a:pt x="301760" y="33961"/>
                          <a:pt x="0" y="27432"/>
                        </a:cubicBezTo>
                        <a:cubicBezTo>
                          <a:pt x="1" y="19656"/>
                          <a:pt x="-1119" y="10874"/>
                          <a:pt x="0" y="0"/>
                        </a:cubicBezTo>
                        <a:close/>
                      </a:path>
                      <a:path w="10515600" h="27432" fill="none" stroke="0" extrusionOk="0">
                        <a:moveTo>
                          <a:pt x="0" y="0"/>
                        </a:moveTo>
                        <a:cubicBezTo>
                          <a:pt x="103862" y="-24108"/>
                          <a:pt x="222532" y="3855"/>
                          <a:pt x="446913" y="0"/>
                        </a:cubicBezTo>
                        <a:cubicBezTo>
                          <a:pt x="686273" y="17152"/>
                          <a:pt x="811890" y="-6128"/>
                          <a:pt x="1104138" y="0"/>
                        </a:cubicBezTo>
                        <a:cubicBezTo>
                          <a:pt x="1346730" y="26724"/>
                          <a:pt x="1494649" y="6099"/>
                          <a:pt x="1866519" y="0"/>
                        </a:cubicBezTo>
                        <a:cubicBezTo>
                          <a:pt x="2220423" y="-10605"/>
                          <a:pt x="2054599" y="17153"/>
                          <a:pt x="2208276" y="0"/>
                        </a:cubicBezTo>
                        <a:cubicBezTo>
                          <a:pt x="2384643" y="-10590"/>
                          <a:pt x="2420675" y="7371"/>
                          <a:pt x="2550033" y="0"/>
                        </a:cubicBezTo>
                        <a:cubicBezTo>
                          <a:pt x="2644786" y="-15374"/>
                          <a:pt x="3082537" y="18532"/>
                          <a:pt x="3417570" y="0"/>
                        </a:cubicBezTo>
                        <a:cubicBezTo>
                          <a:pt x="3733868" y="-33542"/>
                          <a:pt x="3909189" y="3289"/>
                          <a:pt x="4074795" y="0"/>
                        </a:cubicBezTo>
                        <a:cubicBezTo>
                          <a:pt x="4237749" y="8583"/>
                          <a:pt x="4286465" y="7395"/>
                          <a:pt x="4416552" y="0"/>
                        </a:cubicBezTo>
                        <a:cubicBezTo>
                          <a:pt x="4546370" y="-6871"/>
                          <a:pt x="4918723" y="28447"/>
                          <a:pt x="5073777" y="0"/>
                        </a:cubicBezTo>
                        <a:cubicBezTo>
                          <a:pt x="5237362" y="-17739"/>
                          <a:pt x="5618791" y="101647"/>
                          <a:pt x="5941314" y="0"/>
                        </a:cubicBezTo>
                        <a:cubicBezTo>
                          <a:pt x="6272758" y="-28812"/>
                          <a:pt x="6315148" y="4960"/>
                          <a:pt x="6493383" y="0"/>
                        </a:cubicBezTo>
                        <a:cubicBezTo>
                          <a:pt x="6694884" y="-22079"/>
                          <a:pt x="6904202" y="-29222"/>
                          <a:pt x="7045452" y="0"/>
                        </a:cubicBezTo>
                        <a:cubicBezTo>
                          <a:pt x="7147460" y="27824"/>
                          <a:pt x="7460058" y="4894"/>
                          <a:pt x="7702677" y="0"/>
                        </a:cubicBezTo>
                        <a:cubicBezTo>
                          <a:pt x="7905036" y="-18959"/>
                          <a:pt x="8288750" y="-49276"/>
                          <a:pt x="8465058" y="0"/>
                        </a:cubicBezTo>
                        <a:cubicBezTo>
                          <a:pt x="8637036" y="-66"/>
                          <a:pt x="8888223" y="27233"/>
                          <a:pt x="9227439" y="0"/>
                        </a:cubicBezTo>
                        <a:cubicBezTo>
                          <a:pt x="9512691" y="21558"/>
                          <a:pt x="10136345" y="5493"/>
                          <a:pt x="10515600" y="0"/>
                        </a:cubicBezTo>
                        <a:cubicBezTo>
                          <a:pt x="10515781" y="12508"/>
                          <a:pt x="10516008" y="14417"/>
                          <a:pt x="10515600" y="27432"/>
                        </a:cubicBezTo>
                        <a:cubicBezTo>
                          <a:pt x="10336692" y="26322"/>
                          <a:pt x="10197794" y="32437"/>
                          <a:pt x="10068687" y="27432"/>
                        </a:cubicBezTo>
                        <a:cubicBezTo>
                          <a:pt x="9947986" y="91680"/>
                          <a:pt x="9445805" y="39249"/>
                          <a:pt x="9201150" y="27432"/>
                        </a:cubicBezTo>
                        <a:cubicBezTo>
                          <a:pt x="8891012" y="44089"/>
                          <a:pt x="8858828" y="2736"/>
                          <a:pt x="8543925" y="27432"/>
                        </a:cubicBezTo>
                        <a:cubicBezTo>
                          <a:pt x="8223267" y="53165"/>
                          <a:pt x="8283304" y="52518"/>
                          <a:pt x="8202168" y="27432"/>
                        </a:cubicBezTo>
                        <a:cubicBezTo>
                          <a:pt x="8093778" y="62163"/>
                          <a:pt x="7766541" y="-33827"/>
                          <a:pt x="7544943" y="27432"/>
                        </a:cubicBezTo>
                        <a:cubicBezTo>
                          <a:pt x="7314863" y="55129"/>
                          <a:pt x="7107264" y="25244"/>
                          <a:pt x="6992874" y="27432"/>
                        </a:cubicBezTo>
                        <a:cubicBezTo>
                          <a:pt x="6884782" y="17566"/>
                          <a:pt x="6638381" y="14651"/>
                          <a:pt x="6440805" y="27432"/>
                        </a:cubicBezTo>
                        <a:cubicBezTo>
                          <a:pt x="6208169" y="60979"/>
                          <a:pt x="6026010" y="30610"/>
                          <a:pt x="5888736" y="27432"/>
                        </a:cubicBezTo>
                        <a:cubicBezTo>
                          <a:pt x="5762198" y="10473"/>
                          <a:pt x="5584977" y="25540"/>
                          <a:pt x="5336667" y="27432"/>
                        </a:cubicBezTo>
                        <a:cubicBezTo>
                          <a:pt x="5092600" y="8870"/>
                          <a:pt x="4849659" y="29959"/>
                          <a:pt x="4574286" y="27432"/>
                        </a:cubicBezTo>
                        <a:cubicBezTo>
                          <a:pt x="4271362" y="35230"/>
                          <a:pt x="4129109" y="33967"/>
                          <a:pt x="3917061" y="27432"/>
                        </a:cubicBezTo>
                        <a:cubicBezTo>
                          <a:pt x="3716743" y="26392"/>
                          <a:pt x="3654523" y="50446"/>
                          <a:pt x="3575304" y="27432"/>
                        </a:cubicBezTo>
                        <a:cubicBezTo>
                          <a:pt x="3521930" y="22984"/>
                          <a:pt x="3174876" y="12123"/>
                          <a:pt x="3023235" y="27432"/>
                        </a:cubicBezTo>
                        <a:cubicBezTo>
                          <a:pt x="2896812" y="10128"/>
                          <a:pt x="2623520" y="63192"/>
                          <a:pt x="2260854" y="27432"/>
                        </a:cubicBezTo>
                        <a:cubicBezTo>
                          <a:pt x="1927032" y="21370"/>
                          <a:pt x="1997337" y="17315"/>
                          <a:pt x="1813941" y="27432"/>
                        </a:cubicBezTo>
                        <a:cubicBezTo>
                          <a:pt x="1663537" y="71145"/>
                          <a:pt x="1153132" y="3151"/>
                          <a:pt x="946404" y="27432"/>
                        </a:cubicBezTo>
                        <a:cubicBezTo>
                          <a:pt x="678295" y="32471"/>
                          <a:pt x="444357" y="37120"/>
                          <a:pt x="0" y="27432"/>
                        </a:cubicBezTo>
                        <a:cubicBezTo>
                          <a:pt x="915" y="14581"/>
                          <a:pt x="-225" y="557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086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58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11/6/23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7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243589"/>
                      <a:gd name="connsiteY0" fmla="*/ 0 h 27432"/>
                      <a:gd name="connsiteX1" fmla="*/ 563791 w 4243589"/>
                      <a:gd name="connsiteY1" fmla="*/ 0 h 27432"/>
                      <a:gd name="connsiteX2" fmla="*/ 1042710 w 4243589"/>
                      <a:gd name="connsiteY2" fmla="*/ 0 h 27432"/>
                      <a:gd name="connsiteX3" fmla="*/ 1564066 w 4243589"/>
                      <a:gd name="connsiteY3" fmla="*/ 0 h 27432"/>
                      <a:gd name="connsiteX4" fmla="*/ 2212729 w 4243589"/>
                      <a:gd name="connsiteY4" fmla="*/ 0 h 27432"/>
                      <a:gd name="connsiteX5" fmla="*/ 2776520 w 4243589"/>
                      <a:gd name="connsiteY5" fmla="*/ 0 h 27432"/>
                      <a:gd name="connsiteX6" fmla="*/ 3297875 w 4243589"/>
                      <a:gd name="connsiteY6" fmla="*/ 0 h 27432"/>
                      <a:gd name="connsiteX7" fmla="*/ 4243589 w 4243589"/>
                      <a:gd name="connsiteY7" fmla="*/ 0 h 27432"/>
                      <a:gd name="connsiteX8" fmla="*/ 4243589 w 4243589"/>
                      <a:gd name="connsiteY8" fmla="*/ 27432 h 27432"/>
                      <a:gd name="connsiteX9" fmla="*/ 3637362 w 4243589"/>
                      <a:gd name="connsiteY9" fmla="*/ 27432 h 27432"/>
                      <a:gd name="connsiteX10" fmla="*/ 3116007 w 4243589"/>
                      <a:gd name="connsiteY10" fmla="*/ 27432 h 27432"/>
                      <a:gd name="connsiteX11" fmla="*/ 2424908 w 4243589"/>
                      <a:gd name="connsiteY11" fmla="*/ 27432 h 27432"/>
                      <a:gd name="connsiteX12" fmla="*/ 1861117 w 4243589"/>
                      <a:gd name="connsiteY12" fmla="*/ 27432 h 27432"/>
                      <a:gd name="connsiteX13" fmla="*/ 1382198 w 4243589"/>
                      <a:gd name="connsiteY13" fmla="*/ 27432 h 27432"/>
                      <a:gd name="connsiteX14" fmla="*/ 733535 w 4243589"/>
                      <a:gd name="connsiteY14" fmla="*/ 27432 h 27432"/>
                      <a:gd name="connsiteX15" fmla="*/ 0 w 4243589"/>
                      <a:gd name="connsiteY15" fmla="*/ 27432 h 27432"/>
                      <a:gd name="connsiteX16" fmla="*/ 0 w 4243589"/>
                      <a:gd name="connsiteY16" fmla="*/ 0 h 27432"/>
                      <a:gd name="connsiteX0" fmla="*/ 0 w 4243589"/>
                      <a:gd name="connsiteY0" fmla="*/ 0 h 27432"/>
                      <a:gd name="connsiteX1" fmla="*/ 563791 w 4243589"/>
                      <a:gd name="connsiteY1" fmla="*/ 0 h 27432"/>
                      <a:gd name="connsiteX2" fmla="*/ 1042710 w 4243589"/>
                      <a:gd name="connsiteY2" fmla="*/ 0 h 27432"/>
                      <a:gd name="connsiteX3" fmla="*/ 1733809 w 4243589"/>
                      <a:gd name="connsiteY3" fmla="*/ 0 h 27432"/>
                      <a:gd name="connsiteX4" fmla="*/ 2297600 w 4243589"/>
                      <a:gd name="connsiteY4" fmla="*/ 0 h 27432"/>
                      <a:gd name="connsiteX5" fmla="*/ 2861391 w 4243589"/>
                      <a:gd name="connsiteY5" fmla="*/ 0 h 27432"/>
                      <a:gd name="connsiteX6" fmla="*/ 3552490 w 4243589"/>
                      <a:gd name="connsiteY6" fmla="*/ 0 h 27432"/>
                      <a:gd name="connsiteX7" fmla="*/ 4243589 w 4243589"/>
                      <a:gd name="connsiteY7" fmla="*/ 0 h 27432"/>
                      <a:gd name="connsiteX8" fmla="*/ 4243589 w 4243589"/>
                      <a:gd name="connsiteY8" fmla="*/ 27432 h 27432"/>
                      <a:gd name="connsiteX9" fmla="*/ 3722234 w 4243589"/>
                      <a:gd name="connsiteY9" fmla="*/ 27432 h 27432"/>
                      <a:gd name="connsiteX10" fmla="*/ 3116007 w 4243589"/>
                      <a:gd name="connsiteY10" fmla="*/ 27432 h 27432"/>
                      <a:gd name="connsiteX11" fmla="*/ 2509780 w 4243589"/>
                      <a:gd name="connsiteY11" fmla="*/ 27432 h 27432"/>
                      <a:gd name="connsiteX12" fmla="*/ 1945989 w 4243589"/>
                      <a:gd name="connsiteY12" fmla="*/ 27432 h 27432"/>
                      <a:gd name="connsiteX13" fmla="*/ 1254890 w 4243589"/>
                      <a:gd name="connsiteY13" fmla="*/ 27432 h 27432"/>
                      <a:gd name="connsiteX14" fmla="*/ 563791 w 4243589"/>
                      <a:gd name="connsiteY14" fmla="*/ 27432 h 27432"/>
                      <a:gd name="connsiteX15" fmla="*/ 0 w 4243589"/>
                      <a:gd name="connsiteY15" fmla="*/ 27432 h 27432"/>
                      <a:gd name="connsiteX16" fmla="*/ 0 w 4243589"/>
                      <a:gd name="connsiteY16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243589" h="27432" fill="none" extrusionOk="0">
                        <a:moveTo>
                          <a:pt x="0" y="0"/>
                        </a:moveTo>
                        <a:cubicBezTo>
                          <a:pt x="155810" y="20981"/>
                          <a:pt x="398886" y="-17697"/>
                          <a:pt x="563791" y="0"/>
                        </a:cubicBezTo>
                        <a:cubicBezTo>
                          <a:pt x="733057" y="30669"/>
                          <a:pt x="892815" y="-4840"/>
                          <a:pt x="1042710" y="0"/>
                        </a:cubicBezTo>
                        <a:cubicBezTo>
                          <a:pt x="1191420" y="28610"/>
                          <a:pt x="1323570" y="-3741"/>
                          <a:pt x="1564066" y="0"/>
                        </a:cubicBezTo>
                        <a:cubicBezTo>
                          <a:pt x="1774096" y="5222"/>
                          <a:pt x="1901043" y="24509"/>
                          <a:pt x="2212729" y="0"/>
                        </a:cubicBezTo>
                        <a:cubicBezTo>
                          <a:pt x="2513476" y="-25034"/>
                          <a:pt x="2514785" y="-26717"/>
                          <a:pt x="2776520" y="0"/>
                        </a:cubicBezTo>
                        <a:cubicBezTo>
                          <a:pt x="3028238" y="46961"/>
                          <a:pt x="3165558" y="584"/>
                          <a:pt x="3297875" y="0"/>
                        </a:cubicBezTo>
                        <a:cubicBezTo>
                          <a:pt x="3442261" y="-10195"/>
                          <a:pt x="4011204" y="-62373"/>
                          <a:pt x="4243589" y="0"/>
                        </a:cubicBezTo>
                        <a:cubicBezTo>
                          <a:pt x="4242777" y="8405"/>
                          <a:pt x="4242001" y="21756"/>
                          <a:pt x="4243589" y="27432"/>
                        </a:cubicBezTo>
                        <a:cubicBezTo>
                          <a:pt x="4109466" y="17148"/>
                          <a:pt x="3915081" y="-29826"/>
                          <a:pt x="3637362" y="27432"/>
                        </a:cubicBezTo>
                        <a:cubicBezTo>
                          <a:pt x="3354304" y="38168"/>
                          <a:pt x="3259898" y="26347"/>
                          <a:pt x="3116007" y="27432"/>
                        </a:cubicBezTo>
                        <a:cubicBezTo>
                          <a:pt x="2949637" y="8343"/>
                          <a:pt x="2625555" y="32779"/>
                          <a:pt x="2424908" y="27432"/>
                        </a:cubicBezTo>
                        <a:cubicBezTo>
                          <a:pt x="2203818" y="31297"/>
                          <a:pt x="2094998" y="23473"/>
                          <a:pt x="1861117" y="27432"/>
                        </a:cubicBezTo>
                        <a:cubicBezTo>
                          <a:pt x="1647658" y="46853"/>
                          <a:pt x="1499035" y="21042"/>
                          <a:pt x="1382198" y="27432"/>
                        </a:cubicBezTo>
                        <a:cubicBezTo>
                          <a:pt x="1297441" y="56771"/>
                          <a:pt x="1036114" y="7091"/>
                          <a:pt x="733535" y="27432"/>
                        </a:cubicBezTo>
                        <a:cubicBezTo>
                          <a:pt x="433191" y="17735"/>
                          <a:pt x="355887" y="5944"/>
                          <a:pt x="0" y="27432"/>
                        </a:cubicBezTo>
                        <a:cubicBezTo>
                          <a:pt x="-476" y="15539"/>
                          <a:pt x="-411" y="9181"/>
                          <a:pt x="0" y="0"/>
                        </a:cubicBezTo>
                        <a:close/>
                      </a:path>
                      <a:path w="4243589" h="27432" stroke="0" extrusionOk="0">
                        <a:moveTo>
                          <a:pt x="0" y="0"/>
                        </a:moveTo>
                        <a:cubicBezTo>
                          <a:pt x="151143" y="39936"/>
                          <a:pt x="304017" y="-10420"/>
                          <a:pt x="563791" y="0"/>
                        </a:cubicBezTo>
                        <a:cubicBezTo>
                          <a:pt x="813249" y="539"/>
                          <a:pt x="841506" y="9454"/>
                          <a:pt x="1042710" y="0"/>
                        </a:cubicBezTo>
                        <a:cubicBezTo>
                          <a:pt x="1267965" y="-29665"/>
                          <a:pt x="1570418" y="-61038"/>
                          <a:pt x="1733809" y="0"/>
                        </a:cubicBezTo>
                        <a:cubicBezTo>
                          <a:pt x="1874287" y="31139"/>
                          <a:pt x="2053554" y="17058"/>
                          <a:pt x="2297600" y="0"/>
                        </a:cubicBezTo>
                        <a:cubicBezTo>
                          <a:pt x="2538606" y="-10297"/>
                          <a:pt x="2714551" y="-39338"/>
                          <a:pt x="2861391" y="0"/>
                        </a:cubicBezTo>
                        <a:cubicBezTo>
                          <a:pt x="3026919" y="28587"/>
                          <a:pt x="3412894" y="29126"/>
                          <a:pt x="3552490" y="0"/>
                        </a:cubicBezTo>
                        <a:cubicBezTo>
                          <a:pt x="3686081" y="-14849"/>
                          <a:pt x="3949661" y="-63071"/>
                          <a:pt x="4243589" y="0"/>
                        </a:cubicBezTo>
                        <a:cubicBezTo>
                          <a:pt x="4244093" y="9145"/>
                          <a:pt x="4245348" y="18278"/>
                          <a:pt x="4243589" y="27432"/>
                        </a:cubicBezTo>
                        <a:cubicBezTo>
                          <a:pt x="4086617" y="11324"/>
                          <a:pt x="3946386" y="30245"/>
                          <a:pt x="3722234" y="27432"/>
                        </a:cubicBezTo>
                        <a:cubicBezTo>
                          <a:pt x="3527135" y="-8703"/>
                          <a:pt x="3279168" y="54419"/>
                          <a:pt x="3116007" y="27432"/>
                        </a:cubicBezTo>
                        <a:cubicBezTo>
                          <a:pt x="2973085" y="-42753"/>
                          <a:pt x="2755006" y="-7918"/>
                          <a:pt x="2509780" y="27432"/>
                        </a:cubicBezTo>
                        <a:cubicBezTo>
                          <a:pt x="2274221" y="27759"/>
                          <a:pt x="2060386" y="46729"/>
                          <a:pt x="1945989" y="27432"/>
                        </a:cubicBezTo>
                        <a:cubicBezTo>
                          <a:pt x="1841378" y="14504"/>
                          <a:pt x="1377651" y="30057"/>
                          <a:pt x="1254890" y="27432"/>
                        </a:cubicBezTo>
                        <a:cubicBezTo>
                          <a:pt x="1070932" y="44161"/>
                          <a:pt x="837558" y="21232"/>
                          <a:pt x="563791" y="27432"/>
                        </a:cubicBezTo>
                        <a:cubicBezTo>
                          <a:pt x="262927" y="23954"/>
                          <a:pt x="131332" y="37978"/>
                          <a:pt x="0" y="27432"/>
                        </a:cubicBezTo>
                        <a:cubicBezTo>
                          <a:pt x="-736" y="17315"/>
                          <a:pt x="432" y="6508"/>
                          <a:pt x="0" y="0"/>
                        </a:cubicBezTo>
                        <a:close/>
                      </a:path>
                      <a:path w="4243589" h="27432" fill="none" stroke="0" extrusionOk="0">
                        <a:moveTo>
                          <a:pt x="0" y="0"/>
                        </a:moveTo>
                        <a:cubicBezTo>
                          <a:pt x="143706" y="-24070"/>
                          <a:pt x="370953" y="-2854"/>
                          <a:pt x="563791" y="0"/>
                        </a:cubicBezTo>
                        <a:cubicBezTo>
                          <a:pt x="754576" y="7064"/>
                          <a:pt x="895371" y="-5198"/>
                          <a:pt x="1042710" y="0"/>
                        </a:cubicBezTo>
                        <a:cubicBezTo>
                          <a:pt x="1174003" y="11148"/>
                          <a:pt x="1351530" y="8088"/>
                          <a:pt x="1564066" y="0"/>
                        </a:cubicBezTo>
                        <a:cubicBezTo>
                          <a:pt x="1755407" y="12600"/>
                          <a:pt x="1941012" y="38950"/>
                          <a:pt x="2212729" y="0"/>
                        </a:cubicBezTo>
                        <a:cubicBezTo>
                          <a:pt x="2513544" y="-25113"/>
                          <a:pt x="2515180" y="-27658"/>
                          <a:pt x="2776520" y="0"/>
                        </a:cubicBezTo>
                        <a:cubicBezTo>
                          <a:pt x="3030391" y="25935"/>
                          <a:pt x="3168038" y="28221"/>
                          <a:pt x="3297875" y="0"/>
                        </a:cubicBezTo>
                        <a:cubicBezTo>
                          <a:pt x="3412066" y="-64975"/>
                          <a:pt x="3985860" y="-4208"/>
                          <a:pt x="4243589" y="0"/>
                        </a:cubicBezTo>
                        <a:cubicBezTo>
                          <a:pt x="4243032" y="8537"/>
                          <a:pt x="4244511" y="21849"/>
                          <a:pt x="4243589" y="27432"/>
                        </a:cubicBezTo>
                        <a:cubicBezTo>
                          <a:pt x="4072158" y="-309"/>
                          <a:pt x="3960368" y="37416"/>
                          <a:pt x="3637362" y="27432"/>
                        </a:cubicBezTo>
                        <a:cubicBezTo>
                          <a:pt x="3358910" y="62085"/>
                          <a:pt x="3255504" y="46768"/>
                          <a:pt x="3116007" y="27432"/>
                        </a:cubicBezTo>
                        <a:cubicBezTo>
                          <a:pt x="3002835" y="57969"/>
                          <a:pt x="2624892" y="43730"/>
                          <a:pt x="2424908" y="27432"/>
                        </a:cubicBezTo>
                        <a:cubicBezTo>
                          <a:pt x="2240994" y="6861"/>
                          <a:pt x="2094743" y="-25079"/>
                          <a:pt x="1861117" y="27432"/>
                        </a:cubicBezTo>
                        <a:cubicBezTo>
                          <a:pt x="1629201" y="50353"/>
                          <a:pt x="1484140" y="-4358"/>
                          <a:pt x="1382198" y="27432"/>
                        </a:cubicBezTo>
                        <a:cubicBezTo>
                          <a:pt x="1211704" y="43024"/>
                          <a:pt x="1030972" y="8006"/>
                          <a:pt x="733535" y="27432"/>
                        </a:cubicBezTo>
                        <a:cubicBezTo>
                          <a:pt x="421844" y="14473"/>
                          <a:pt x="334544" y="-5295"/>
                          <a:pt x="0" y="27432"/>
                        </a:cubicBezTo>
                        <a:cubicBezTo>
                          <a:pt x="-1508" y="15815"/>
                          <a:pt x="-177" y="814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3565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11/6/23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1107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480560"/>
                      <a:gd name="connsiteY0" fmla="*/ 0 h 27432"/>
                      <a:gd name="connsiteX1" fmla="*/ 595274 w 4480560"/>
                      <a:gd name="connsiteY1" fmla="*/ 0 h 27432"/>
                      <a:gd name="connsiteX2" fmla="*/ 1100938 w 4480560"/>
                      <a:gd name="connsiteY2" fmla="*/ 0 h 27432"/>
                      <a:gd name="connsiteX3" fmla="*/ 1651406 w 4480560"/>
                      <a:gd name="connsiteY3" fmla="*/ 0 h 27432"/>
                      <a:gd name="connsiteX4" fmla="*/ 2336292 w 4480560"/>
                      <a:gd name="connsiteY4" fmla="*/ 0 h 27432"/>
                      <a:gd name="connsiteX5" fmla="*/ 2931566 w 4480560"/>
                      <a:gd name="connsiteY5" fmla="*/ 0 h 27432"/>
                      <a:gd name="connsiteX6" fmla="*/ 3482035 w 4480560"/>
                      <a:gd name="connsiteY6" fmla="*/ 0 h 27432"/>
                      <a:gd name="connsiteX7" fmla="*/ 4480560 w 4480560"/>
                      <a:gd name="connsiteY7" fmla="*/ 0 h 27432"/>
                      <a:gd name="connsiteX8" fmla="*/ 4480560 w 4480560"/>
                      <a:gd name="connsiteY8" fmla="*/ 27432 h 27432"/>
                      <a:gd name="connsiteX9" fmla="*/ 3840480 w 4480560"/>
                      <a:gd name="connsiteY9" fmla="*/ 27432 h 27432"/>
                      <a:gd name="connsiteX10" fmla="*/ 3290011 w 4480560"/>
                      <a:gd name="connsiteY10" fmla="*/ 27432 h 27432"/>
                      <a:gd name="connsiteX11" fmla="*/ 2560320 w 4480560"/>
                      <a:gd name="connsiteY11" fmla="*/ 27432 h 27432"/>
                      <a:gd name="connsiteX12" fmla="*/ 1965046 w 4480560"/>
                      <a:gd name="connsiteY12" fmla="*/ 27432 h 27432"/>
                      <a:gd name="connsiteX13" fmla="*/ 1459382 w 4480560"/>
                      <a:gd name="connsiteY13" fmla="*/ 27432 h 27432"/>
                      <a:gd name="connsiteX14" fmla="*/ 774497 w 4480560"/>
                      <a:gd name="connsiteY14" fmla="*/ 27432 h 27432"/>
                      <a:gd name="connsiteX15" fmla="*/ 0 w 4480560"/>
                      <a:gd name="connsiteY15" fmla="*/ 27432 h 27432"/>
                      <a:gd name="connsiteX16" fmla="*/ 0 w 4480560"/>
                      <a:gd name="connsiteY16" fmla="*/ 0 h 27432"/>
                      <a:gd name="connsiteX0" fmla="*/ 0 w 4480560"/>
                      <a:gd name="connsiteY0" fmla="*/ 0 h 27432"/>
                      <a:gd name="connsiteX1" fmla="*/ 595274 w 4480560"/>
                      <a:gd name="connsiteY1" fmla="*/ 0 h 27432"/>
                      <a:gd name="connsiteX2" fmla="*/ 1100938 w 4480560"/>
                      <a:gd name="connsiteY2" fmla="*/ 0 h 27432"/>
                      <a:gd name="connsiteX3" fmla="*/ 1830629 w 4480560"/>
                      <a:gd name="connsiteY3" fmla="*/ 0 h 27432"/>
                      <a:gd name="connsiteX4" fmla="*/ 2425903 w 4480560"/>
                      <a:gd name="connsiteY4" fmla="*/ 0 h 27432"/>
                      <a:gd name="connsiteX5" fmla="*/ 3021178 w 4480560"/>
                      <a:gd name="connsiteY5" fmla="*/ 0 h 27432"/>
                      <a:gd name="connsiteX6" fmla="*/ 3750869 w 4480560"/>
                      <a:gd name="connsiteY6" fmla="*/ 0 h 27432"/>
                      <a:gd name="connsiteX7" fmla="*/ 4480560 w 4480560"/>
                      <a:gd name="connsiteY7" fmla="*/ 0 h 27432"/>
                      <a:gd name="connsiteX8" fmla="*/ 4480560 w 4480560"/>
                      <a:gd name="connsiteY8" fmla="*/ 27432 h 27432"/>
                      <a:gd name="connsiteX9" fmla="*/ 3930091 w 4480560"/>
                      <a:gd name="connsiteY9" fmla="*/ 27432 h 27432"/>
                      <a:gd name="connsiteX10" fmla="*/ 3290011 w 4480560"/>
                      <a:gd name="connsiteY10" fmla="*/ 27432 h 27432"/>
                      <a:gd name="connsiteX11" fmla="*/ 2649931 w 4480560"/>
                      <a:gd name="connsiteY11" fmla="*/ 27432 h 27432"/>
                      <a:gd name="connsiteX12" fmla="*/ 2054657 w 4480560"/>
                      <a:gd name="connsiteY12" fmla="*/ 27432 h 27432"/>
                      <a:gd name="connsiteX13" fmla="*/ 1324966 w 4480560"/>
                      <a:gd name="connsiteY13" fmla="*/ 27432 h 27432"/>
                      <a:gd name="connsiteX14" fmla="*/ 595274 w 4480560"/>
                      <a:gd name="connsiteY14" fmla="*/ 27432 h 27432"/>
                      <a:gd name="connsiteX15" fmla="*/ 0 w 4480560"/>
                      <a:gd name="connsiteY15" fmla="*/ 27432 h 27432"/>
                      <a:gd name="connsiteX16" fmla="*/ 0 w 4480560"/>
                      <a:gd name="connsiteY16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480560" h="27432" fill="none" extrusionOk="0">
                        <a:moveTo>
                          <a:pt x="0" y="0"/>
                        </a:moveTo>
                        <a:cubicBezTo>
                          <a:pt x="267574" y="14606"/>
                          <a:pt x="338605" y="-40"/>
                          <a:pt x="595274" y="0"/>
                        </a:cubicBezTo>
                        <a:cubicBezTo>
                          <a:pt x="856171" y="-2198"/>
                          <a:pt x="863435" y="-13333"/>
                          <a:pt x="1100938" y="0"/>
                        </a:cubicBezTo>
                        <a:cubicBezTo>
                          <a:pt x="1340270" y="17713"/>
                          <a:pt x="1418448" y="-18893"/>
                          <a:pt x="1651406" y="0"/>
                        </a:cubicBezTo>
                        <a:cubicBezTo>
                          <a:pt x="1875387" y="1627"/>
                          <a:pt x="2153037" y="22688"/>
                          <a:pt x="2336292" y="0"/>
                        </a:cubicBezTo>
                        <a:cubicBezTo>
                          <a:pt x="2522206" y="-4211"/>
                          <a:pt x="2718333" y="34959"/>
                          <a:pt x="2931566" y="0"/>
                        </a:cubicBezTo>
                        <a:cubicBezTo>
                          <a:pt x="3137043" y="-17106"/>
                          <a:pt x="3304331" y="1415"/>
                          <a:pt x="3482035" y="0"/>
                        </a:cubicBezTo>
                        <a:cubicBezTo>
                          <a:pt x="3649837" y="-24078"/>
                          <a:pt x="4010577" y="-51921"/>
                          <a:pt x="4480560" y="0"/>
                        </a:cubicBezTo>
                        <a:cubicBezTo>
                          <a:pt x="4479748" y="8405"/>
                          <a:pt x="4478972" y="21756"/>
                          <a:pt x="4480560" y="27432"/>
                        </a:cubicBezTo>
                        <a:cubicBezTo>
                          <a:pt x="4305601" y="50664"/>
                          <a:pt x="4025154" y="35606"/>
                          <a:pt x="3840480" y="27432"/>
                        </a:cubicBezTo>
                        <a:cubicBezTo>
                          <a:pt x="3668919" y="-3187"/>
                          <a:pt x="3556555" y="-3530"/>
                          <a:pt x="3290011" y="27432"/>
                        </a:cubicBezTo>
                        <a:cubicBezTo>
                          <a:pt x="2991827" y="27316"/>
                          <a:pt x="2862038" y="-13378"/>
                          <a:pt x="2560320" y="27432"/>
                        </a:cubicBezTo>
                        <a:cubicBezTo>
                          <a:pt x="2273396" y="46520"/>
                          <a:pt x="2159701" y="49142"/>
                          <a:pt x="1965046" y="27432"/>
                        </a:cubicBezTo>
                        <a:cubicBezTo>
                          <a:pt x="1785994" y="38332"/>
                          <a:pt x="1686680" y="61464"/>
                          <a:pt x="1459382" y="27432"/>
                        </a:cubicBezTo>
                        <a:cubicBezTo>
                          <a:pt x="1260610" y="14114"/>
                          <a:pt x="913962" y="40676"/>
                          <a:pt x="774497" y="27432"/>
                        </a:cubicBezTo>
                        <a:cubicBezTo>
                          <a:pt x="689426" y="10997"/>
                          <a:pt x="378264" y="15467"/>
                          <a:pt x="0" y="27432"/>
                        </a:cubicBezTo>
                        <a:cubicBezTo>
                          <a:pt x="-476" y="15539"/>
                          <a:pt x="-411" y="9181"/>
                          <a:pt x="0" y="0"/>
                        </a:cubicBezTo>
                        <a:close/>
                      </a:path>
                      <a:path w="4480560" h="27432" stroke="0" extrusionOk="0">
                        <a:moveTo>
                          <a:pt x="0" y="0"/>
                        </a:moveTo>
                        <a:cubicBezTo>
                          <a:pt x="290844" y="5546"/>
                          <a:pt x="318443" y="10543"/>
                          <a:pt x="595274" y="0"/>
                        </a:cubicBezTo>
                        <a:cubicBezTo>
                          <a:pt x="862223" y="-10630"/>
                          <a:pt x="1008164" y="-6970"/>
                          <a:pt x="1100938" y="0"/>
                        </a:cubicBezTo>
                        <a:cubicBezTo>
                          <a:pt x="1231751" y="-9052"/>
                          <a:pt x="1563421" y="-55931"/>
                          <a:pt x="1830629" y="0"/>
                        </a:cubicBezTo>
                        <a:cubicBezTo>
                          <a:pt x="2081843" y="38764"/>
                          <a:pt x="2181743" y="16966"/>
                          <a:pt x="2425903" y="0"/>
                        </a:cubicBezTo>
                        <a:cubicBezTo>
                          <a:pt x="2657412" y="-20059"/>
                          <a:pt x="2795431" y="8423"/>
                          <a:pt x="3021178" y="0"/>
                        </a:cubicBezTo>
                        <a:cubicBezTo>
                          <a:pt x="3275119" y="-4749"/>
                          <a:pt x="3480943" y="2522"/>
                          <a:pt x="3750869" y="0"/>
                        </a:cubicBezTo>
                        <a:cubicBezTo>
                          <a:pt x="4005211" y="16055"/>
                          <a:pt x="4302144" y="-2969"/>
                          <a:pt x="4480560" y="0"/>
                        </a:cubicBezTo>
                        <a:cubicBezTo>
                          <a:pt x="4481064" y="9145"/>
                          <a:pt x="4482319" y="18278"/>
                          <a:pt x="4480560" y="27432"/>
                        </a:cubicBezTo>
                        <a:cubicBezTo>
                          <a:pt x="4261480" y="3713"/>
                          <a:pt x="4206199" y="42245"/>
                          <a:pt x="3930091" y="27432"/>
                        </a:cubicBezTo>
                        <a:cubicBezTo>
                          <a:pt x="3666932" y="-1758"/>
                          <a:pt x="3493645" y="28520"/>
                          <a:pt x="3290011" y="27432"/>
                        </a:cubicBezTo>
                        <a:cubicBezTo>
                          <a:pt x="3137078" y="-27316"/>
                          <a:pt x="2894690" y="-4232"/>
                          <a:pt x="2649931" y="27432"/>
                        </a:cubicBezTo>
                        <a:cubicBezTo>
                          <a:pt x="2413020" y="35010"/>
                          <a:pt x="2225991" y="3157"/>
                          <a:pt x="2054657" y="27432"/>
                        </a:cubicBezTo>
                        <a:cubicBezTo>
                          <a:pt x="1886877" y="51257"/>
                          <a:pt x="1548763" y="59106"/>
                          <a:pt x="1324966" y="27432"/>
                        </a:cubicBezTo>
                        <a:cubicBezTo>
                          <a:pt x="1040995" y="15613"/>
                          <a:pt x="786929" y="-3939"/>
                          <a:pt x="595274" y="27432"/>
                        </a:cubicBezTo>
                        <a:cubicBezTo>
                          <a:pt x="371401" y="46547"/>
                          <a:pt x="168483" y="36883"/>
                          <a:pt x="0" y="27432"/>
                        </a:cubicBezTo>
                        <a:cubicBezTo>
                          <a:pt x="-736" y="17315"/>
                          <a:pt x="432" y="6508"/>
                          <a:pt x="0" y="0"/>
                        </a:cubicBezTo>
                        <a:close/>
                      </a:path>
                      <a:path w="4480560" h="27432" fill="none" stroke="0" extrusionOk="0">
                        <a:moveTo>
                          <a:pt x="0" y="0"/>
                        </a:moveTo>
                        <a:cubicBezTo>
                          <a:pt x="254633" y="596"/>
                          <a:pt x="318854" y="8353"/>
                          <a:pt x="595274" y="0"/>
                        </a:cubicBezTo>
                        <a:cubicBezTo>
                          <a:pt x="857042" y="-2503"/>
                          <a:pt x="863005" y="-13327"/>
                          <a:pt x="1100938" y="0"/>
                        </a:cubicBezTo>
                        <a:cubicBezTo>
                          <a:pt x="1322315" y="28736"/>
                          <a:pt x="1429801" y="-15572"/>
                          <a:pt x="1651406" y="0"/>
                        </a:cubicBezTo>
                        <a:cubicBezTo>
                          <a:pt x="1861310" y="20479"/>
                          <a:pt x="2199002" y="36173"/>
                          <a:pt x="2336292" y="0"/>
                        </a:cubicBezTo>
                        <a:cubicBezTo>
                          <a:pt x="2504451" y="-23230"/>
                          <a:pt x="2735943" y="-3451"/>
                          <a:pt x="2931566" y="0"/>
                        </a:cubicBezTo>
                        <a:cubicBezTo>
                          <a:pt x="3109081" y="-33272"/>
                          <a:pt x="3310374" y="39503"/>
                          <a:pt x="3482035" y="0"/>
                        </a:cubicBezTo>
                        <a:cubicBezTo>
                          <a:pt x="3630968" y="-117346"/>
                          <a:pt x="3975789" y="30358"/>
                          <a:pt x="4480560" y="0"/>
                        </a:cubicBezTo>
                        <a:cubicBezTo>
                          <a:pt x="4480003" y="8537"/>
                          <a:pt x="4481482" y="21849"/>
                          <a:pt x="4480560" y="27432"/>
                        </a:cubicBezTo>
                        <a:cubicBezTo>
                          <a:pt x="4299745" y="21741"/>
                          <a:pt x="4055484" y="67940"/>
                          <a:pt x="3840480" y="27432"/>
                        </a:cubicBezTo>
                        <a:cubicBezTo>
                          <a:pt x="3665362" y="28120"/>
                          <a:pt x="3548412" y="20248"/>
                          <a:pt x="3290011" y="27432"/>
                        </a:cubicBezTo>
                        <a:cubicBezTo>
                          <a:pt x="3037450" y="50639"/>
                          <a:pt x="2862123" y="56883"/>
                          <a:pt x="2560320" y="27432"/>
                        </a:cubicBezTo>
                        <a:cubicBezTo>
                          <a:pt x="2308793" y="20872"/>
                          <a:pt x="2153402" y="-12255"/>
                          <a:pt x="1965046" y="27432"/>
                        </a:cubicBezTo>
                        <a:cubicBezTo>
                          <a:pt x="1778601" y="39660"/>
                          <a:pt x="1672011" y="37556"/>
                          <a:pt x="1459382" y="27432"/>
                        </a:cubicBezTo>
                        <a:cubicBezTo>
                          <a:pt x="1212351" y="3860"/>
                          <a:pt x="906131" y="26575"/>
                          <a:pt x="774497" y="27432"/>
                        </a:cubicBezTo>
                        <a:cubicBezTo>
                          <a:pt x="636671" y="-33567"/>
                          <a:pt x="331670" y="15421"/>
                          <a:pt x="0" y="27432"/>
                        </a:cubicBezTo>
                        <a:cubicBezTo>
                          <a:pt x="-1508" y="15815"/>
                          <a:pt x="-177" y="814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067944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B2ED8-7F53-4C03-A740-493E50798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11087-99A9-4100-B5F7-520880DE3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99" y="2075688"/>
            <a:ext cx="11059811" cy="3910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B4B20-1A65-4A26-B11E-6095083A1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11/6/23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D52D3-E985-4FEB-89B9-57C754711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A751A-C72D-47C1-A7A6-E8510A40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4215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480560"/>
                      <a:gd name="connsiteY0" fmla="*/ 0 h 27432"/>
                      <a:gd name="connsiteX1" fmla="*/ 595274 w 4480560"/>
                      <a:gd name="connsiteY1" fmla="*/ 0 h 27432"/>
                      <a:gd name="connsiteX2" fmla="*/ 1100938 w 4480560"/>
                      <a:gd name="connsiteY2" fmla="*/ 0 h 27432"/>
                      <a:gd name="connsiteX3" fmla="*/ 1651406 w 4480560"/>
                      <a:gd name="connsiteY3" fmla="*/ 0 h 27432"/>
                      <a:gd name="connsiteX4" fmla="*/ 2336292 w 4480560"/>
                      <a:gd name="connsiteY4" fmla="*/ 0 h 27432"/>
                      <a:gd name="connsiteX5" fmla="*/ 2931566 w 4480560"/>
                      <a:gd name="connsiteY5" fmla="*/ 0 h 27432"/>
                      <a:gd name="connsiteX6" fmla="*/ 3482035 w 4480560"/>
                      <a:gd name="connsiteY6" fmla="*/ 0 h 27432"/>
                      <a:gd name="connsiteX7" fmla="*/ 4480560 w 4480560"/>
                      <a:gd name="connsiteY7" fmla="*/ 0 h 27432"/>
                      <a:gd name="connsiteX8" fmla="*/ 4480560 w 4480560"/>
                      <a:gd name="connsiteY8" fmla="*/ 27432 h 27432"/>
                      <a:gd name="connsiteX9" fmla="*/ 3840480 w 4480560"/>
                      <a:gd name="connsiteY9" fmla="*/ 27432 h 27432"/>
                      <a:gd name="connsiteX10" fmla="*/ 3290011 w 4480560"/>
                      <a:gd name="connsiteY10" fmla="*/ 27432 h 27432"/>
                      <a:gd name="connsiteX11" fmla="*/ 2560320 w 4480560"/>
                      <a:gd name="connsiteY11" fmla="*/ 27432 h 27432"/>
                      <a:gd name="connsiteX12" fmla="*/ 1965046 w 4480560"/>
                      <a:gd name="connsiteY12" fmla="*/ 27432 h 27432"/>
                      <a:gd name="connsiteX13" fmla="*/ 1459382 w 4480560"/>
                      <a:gd name="connsiteY13" fmla="*/ 27432 h 27432"/>
                      <a:gd name="connsiteX14" fmla="*/ 774497 w 4480560"/>
                      <a:gd name="connsiteY14" fmla="*/ 27432 h 27432"/>
                      <a:gd name="connsiteX15" fmla="*/ 0 w 4480560"/>
                      <a:gd name="connsiteY15" fmla="*/ 27432 h 27432"/>
                      <a:gd name="connsiteX16" fmla="*/ 0 w 4480560"/>
                      <a:gd name="connsiteY16" fmla="*/ 0 h 27432"/>
                      <a:gd name="connsiteX0" fmla="*/ 0 w 4480560"/>
                      <a:gd name="connsiteY0" fmla="*/ 0 h 27432"/>
                      <a:gd name="connsiteX1" fmla="*/ 595274 w 4480560"/>
                      <a:gd name="connsiteY1" fmla="*/ 0 h 27432"/>
                      <a:gd name="connsiteX2" fmla="*/ 1100938 w 4480560"/>
                      <a:gd name="connsiteY2" fmla="*/ 0 h 27432"/>
                      <a:gd name="connsiteX3" fmla="*/ 1830629 w 4480560"/>
                      <a:gd name="connsiteY3" fmla="*/ 0 h 27432"/>
                      <a:gd name="connsiteX4" fmla="*/ 2425903 w 4480560"/>
                      <a:gd name="connsiteY4" fmla="*/ 0 h 27432"/>
                      <a:gd name="connsiteX5" fmla="*/ 3021178 w 4480560"/>
                      <a:gd name="connsiteY5" fmla="*/ 0 h 27432"/>
                      <a:gd name="connsiteX6" fmla="*/ 3750869 w 4480560"/>
                      <a:gd name="connsiteY6" fmla="*/ 0 h 27432"/>
                      <a:gd name="connsiteX7" fmla="*/ 4480560 w 4480560"/>
                      <a:gd name="connsiteY7" fmla="*/ 0 h 27432"/>
                      <a:gd name="connsiteX8" fmla="*/ 4480560 w 4480560"/>
                      <a:gd name="connsiteY8" fmla="*/ 27432 h 27432"/>
                      <a:gd name="connsiteX9" fmla="*/ 3930091 w 4480560"/>
                      <a:gd name="connsiteY9" fmla="*/ 27432 h 27432"/>
                      <a:gd name="connsiteX10" fmla="*/ 3290011 w 4480560"/>
                      <a:gd name="connsiteY10" fmla="*/ 27432 h 27432"/>
                      <a:gd name="connsiteX11" fmla="*/ 2649931 w 4480560"/>
                      <a:gd name="connsiteY11" fmla="*/ 27432 h 27432"/>
                      <a:gd name="connsiteX12" fmla="*/ 2054657 w 4480560"/>
                      <a:gd name="connsiteY12" fmla="*/ 27432 h 27432"/>
                      <a:gd name="connsiteX13" fmla="*/ 1324966 w 4480560"/>
                      <a:gd name="connsiteY13" fmla="*/ 27432 h 27432"/>
                      <a:gd name="connsiteX14" fmla="*/ 595274 w 4480560"/>
                      <a:gd name="connsiteY14" fmla="*/ 27432 h 27432"/>
                      <a:gd name="connsiteX15" fmla="*/ 0 w 4480560"/>
                      <a:gd name="connsiteY15" fmla="*/ 27432 h 27432"/>
                      <a:gd name="connsiteX16" fmla="*/ 0 w 4480560"/>
                      <a:gd name="connsiteY16" fmla="*/ 0 h 274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480560" h="27432" fill="none" extrusionOk="0">
                        <a:moveTo>
                          <a:pt x="0" y="0"/>
                        </a:moveTo>
                        <a:cubicBezTo>
                          <a:pt x="267574" y="14606"/>
                          <a:pt x="338605" y="-40"/>
                          <a:pt x="595274" y="0"/>
                        </a:cubicBezTo>
                        <a:cubicBezTo>
                          <a:pt x="856171" y="-2198"/>
                          <a:pt x="863435" y="-13333"/>
                          <a:pt x="1100938" y="0"/>
                        </a:cubicBezTo>
                        <a:cubicBezTo>
                          <a:pt x="1340270" y="17713"/>
                          <a:pt x="1418448" y="-18893"/>
                          <a:pt x="1651406" y="0"/>
                        </a:cubicBezTo>
                        <a:cubicBezTo>
                          <a:pt x="1875387" y="1627"/>
                          <a:pt x="2153037" y="22688"/>
                          <a:pt x="2336292" y="0"/>
                        </a:cubicBezTo>
                        <a:cubicBezTo>
                          <a:pt x="2522206" y="-4211"/>
                          <a:pt x="2718333" y="34959"/>
                          <a:pt x="2931566" y="0"/>
                        </a:cubicBezTo>
                        <a:cubicBezTo>
                          <a:pt x="3137043" y="-17106"/>
                          <a:pt x="3304331" y="1415"/>
                          <a:pt x="3482035" y="0"/>
                        </a:cubicBezTo>
                        <a:cubicBezTo>
                          <a:pt x="3649837" y="-24078"/>
                          <a:pt x="4010577" y="-51921"/>
                          <a:pt x="4480560" y="0"/>
                        </a:cubicBezTo>
                        <a:cubicBezTo>
                          <a:pt x="4479748" y="8405"/>
                          <a:pt x="4478972" y="21756"/>
                          <a:pt x="4480560" y="27432"/>
                        </a:cubicBezTo>
                        <a:cubicBezTo>
                          <a:pt x="4305601" y="50664"/>
                          <a:pt x="4025154" y="35606"/>
                          <a:pt x="3840480" y="27432"/>
                        </a:cubicBezTo>
                        <a:cubicBezTo>
                          <a:pt x="3668919" y="-3187"/>
                          <a:pt x="3556555" y="-3530"/>
                          <a:pt x="3290011" y="27432"/>
                        </a:cubicBezTo>
                        <a:cubicBezTo>
                          <a:pt x="2991827" y="27316"/>
                          <a:pt x="2862038" y="-13378"/>
                          <a:pt x="2560320" y="27432"/>
                        </a:cubicBezTo>
                        <a:cubicBezTo>
                          <a:pt x="2273396" y="46520"/>
                          <a:pt x="2159701" y="49142"/>
                          <a:pt x="1965046" y="27432"/>
                        </a:cubicBezTo>
                        <a:cubicBezTo>
                          <a:pt x="1785994" y="38332"/>
                          <a:pt x="1686680" y="61464"/>
                          <a:pt x="1459382" y="27432"/>
                        </a:cubicBezTo>
                        <a:cubicBezTo>
                          <a:pt x="1260610" y="14114"/>
                          <a:pt x="913962" y="40676"/>
                          <a:pt x="774497" y="27432"/>
                        </a:cubicBezTo>
                        <a:cubicBezTo>
                          <a:pt x="689426" y="10997"/>
                          <a:pt x="378264" y="15467"/>
                          <a:pt x="0" y="27432"/>
                        </a:cubicBezTo>
                        <a:cubicBezTo>
                          <a:pt x="-476" y="15539"/>
                          <a:pt x="-411" y="9181"/>
                          <a:pt x="0" y="0"/>
                        </a:cubicBezTo>
                        <a:close/>
                      </a:path>
                      <a:path w="4480560" h="27432" stroke="0" extrusionOk="0">
                        <a:moveTo>
                          <a:pt x="0" y="0"/>
                        </a:moveTo>
                        <a:cubicBezTo>
                          <a:pt x="290844" y="5546"/>
                          <a:pt x="318443" y="10543"/>
                          <a:pt x="595274" y="0"/>
                        </a:cubicBezTo>
                        <a:cubicBezTo>
                          <a:pt x="862223" y="-10630"/>
                          <a:pt x="1008164" y="-6970"/>
                          <a:pt x="1100938" y="0"/>
                        </a:cubicBezTo>
                        <a:cubicBezTo>
                          <a:pt x="1231751" y="-9052"/>
                          <a:pt x="1563421" y="-55931"/>
                          <a:pt x="1830629" y="0"/>
                        </a:cubicBezTo>
                        <a:cubicBezTo>
                          <a:pt x="2081843" y="38764"/>
                          <a:pt x="2181743" y="16966"/>
                          <a:pt x="2425903" y="0"/>
                        </a:cubicBezTo>
                        <a:cubicBezTo>
                          <a:pt x="2657412" y="-20059"/>
                          <a:pt x="2795431" y="8423"/>
                          <a:pt x="3021178" y="0"/>
                        </a:cubicBezTo>
                        <a:cubicBezTo>
                          <a:pt x="3275119" y="-4749"/>
                          <a:pt x="3480943" y="2522"/>
                          <a:pt x="3750869" y="0"/>
                        </a:cubicBezTo>
                        <a:cubicBezTo>
                          <a:pt x="4005211" y="16055"/>
                          <a:pt x="4302144" y="-2969"/>
                          <a:pt x="4480560" y="0"/>
                        </a:cubicBezTo>
                        <a:cubicBezTo>
                          <a:pt x="4481064" y="9145"/>
                          <a:pt x="4482319" y="18278"/>
                          <a:pt x="4480560" y="27432"/>
                        </a:cubicBezTo>
                        <a:cubicBezTo>
                          <a:pt x="4261480" y="3713"/>
                          <a:pt x="4206199" y="42245"/>
                          <a:pt x="3930091" y="27432"/>
                        </a:cubicBezTo>
                        <a:cubicBezTo>
                          <a:pt x="3666932" y="-1758"/>
                          <a:pt x="3493645" y="28520"/>
                          <a:pt x="3290011" y="27432"/>
                        </a:cubicBezTo>
                        <a:cubicBezTo>
                          <a:pt x="3137078" y="-27316"/>
                          <a:pt x="2894690" y="-4232"/>
                          <a:pt x="2649931" y="27432"/>
                        </a:cubicBezTo>
                        <a:cubicBezTo>
                          <a:pt x="2413020" y="35010"/>
                          <a:pt x="2225991" y="3157"/>
                          <a:pt x="2054657" y="27432"/>
                        </a:cubicBezTo>
                        <a:cubicBezTo>
                          <a:pt x="1886877" y="51257"/>
                          <a:pt x="1548763" y="59106"/>
                          <a:pt x="1324966" y="27432"/>
                        </a:cubicBezTo>
                        <a:cubicBezTo>
                          <a:pt x="1040995" y="15613"/>
                          <a:pt x="786929" y="-3939"/>
                          <a:pt x="595274" y="27432"/>
                        </a:cubicBezTo>
                        <a:cubicBezTo>
                          <a:pt x="371401" y="46547"/>
                          <a:pt x="168483" y="36883"/>
                          <a:pt x="0" y="27432"/>
                        </a:cubicBezTo>
                        <a:cubicBezTo>
                          <a:pt x="-736" y="17315"/>
                          <a:pt x="432" y="6508"/>
                          <a:pt x="0" y="0"/>
                        </a:cubicBezTo>
                        <a:close/>
                      </a:path>
                      <a:path w="4480560" h="27432" fill="none" stroke="0" extrusionOk="0">
                        <a:moveTo>
                          <a:pt x="0" y="0"/>
                        </a:moveTo>
                        <a:cubicBezTo>
                          <a:pt x="254633" y="596"/>
                          <a:pt x="318854" y="8353"/>
                          <a:pt x="595274" y="0"/>
                        </a:cubicBezTo>
                        <a:cubicBezTo>
                          <a:pt x="857042" y="-2503"/>
                          <a:pt x="863005" y="-13327"/>
                          <a:pt x="1100938" y="0"/>
                        </a:cubicBezTo>
                        <a:cubicBezTo>
                          <a:pt x="1322315" y="28736"/>
                          <a:pt x="1429801" y="-15572"/>
                          <a:pt x="1651406" y="0"/>
                        </a:cubicBezTo>
                        <a:cubicBezTo>
                          <a:pt x="1861310" y="20479"/>
                          <a:pt x="2199002" y="36173"/>
                          <a:pt x="2336292" y="0"/>
                        </a:cubicBezTo>
                        <a:cubicBezTo>
                          <a:pt x="2504451" y="-23230"/>
                          <a:pt x="2735943" y="-3451"/>
                          <a:pt x="2931566" y="0"/>
                        </a:cubicBezTo>
                        <a:cubicBezTo>
                          <a:pt x="3109081" y="-33272"/>
                          <a:pt x="3310374" y="39503"/>
                          <a:pt x="3482035" y="0"/>
                        </a:cubicBezTo>
                        <a:cubicBezTo>
                          <a:pt x="3630968" y="-117346"/>
                          <a:pt x="3975789" y="30358"/>
                          <a:pt x="4480560" y="0"/>
                        </a:cubicBezTo>
                        <a:cubicBezTo>
                          <a:pt x="4480003" y="8537"/>
                          <a:pt x="4481482" y="21849"/>
                          <a:pt x="4480560" y="27432"/>
                        </a:cubicBezTo>
                        <a:cubicBezTo>
                          <a:pt x="4299745" y="21741"/>
                          <a:pt x="4055484" y="67940"/>
                          <a:pt x="3840480" y="27432"/>
                        </a:cubicBezTo>
                        <a:cubicBezTo>
                          <a:pt x="3665362" y="28120"/>
                          <a:pt x="3548412" y="20248"/>
                          <a:pt x="3290011" y="27432"/>
                        </a:cubicBezTo>
                        <a:cubicBezTo>
                          <a:pt x="3037450" y="50639"/>
                          <a:pt x="2862123" y="56883"/>
                          <a:pt x="2560320" y="27432"/>
                        </a:cubicBezTo>
                        <a:cubicBezTo>
                          <a:pt x="2308793" y="20872"/>
                          <a:pt x="2153402" y="-12255"/>
                          <a:pt x="1965046" y="27432"/>
                        </a:cubicBezTo>
                        <a:cubicBezTo>
                          <a:pt x="1778601" y="39660"/>
                          <a:pt x="1672011" y="37556"/>
                          <a:pt x="1459382" y="27432"/>
                        </a:cubicBezTo>
                        <a:cubicBezTo>
                          <a:pt x="1212351" y="3860"/>
                          <a:pt x="906131" y="26575"/>
                          <a:pt x="774497" y="27432"/>
                        </a:cubicBezTo>
                        <a:cubicBezTo>
                          <a:pt x="636671" y="-33567"/>
                          <a:pt x="331670" y="15421"/>
                          <a:pt x="0" y="27432"/>
                        </a:cubicBezTo>
                        <a:cubicBezTo>
                          <a:pt x="-1508" y="15815"/>
                          <a:pt x="-177" y="814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1118906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5842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3798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48618E9-EE2D-4864-9EEE-58939BD4FB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17D1EC0-23FF-4FC8-B22D-E34878EAA4C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B929A7-258C-4469-AAB4-A67D713F7A8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A635CDB-2D00-49D5-B26E-0694A25000C7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4288D7A-F857-418D-92F2-368E841B9F27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1084F50-7F3C-4A4A-877E-FFD9EC7CD88B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31E64C1-F4C0-4A94-B319-BB1A0A2450B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63D8374-8052-417F-AB69-B97EAC43D51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7750734-4D51-4019-A003-38A3DE49B434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1B693D1-DBA2-4D3B-9B37-D9EE8C4112F4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BCD3EA8-E4C0-4AF6-817F-F9F29157A499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170FB3-B397-4AC9-85FD-65388F26D90A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E5EC0B9-49C7-4777-AEC5-B5EF8DE40498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902048B-30F7-4434-87A5-140F9BB4BEB1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500A6E2-A41C-4751-8A4E-9A0C5718D930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C259517-7BE7-45F9-81C0-3A6362BF143C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0652F56-7B71-42B2-AB68-22204A6DF17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059830E-1C3D-4D42-8789-524971CB46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53325A7-86D3-4B52-A7E3-ADDF408B40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D53F46F-EC12-484C-A4E7-791E57687AC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64ED9CA-8950-47B8-A9ED-22B45CE15FB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4429F7B-9FD7-438F-8ECA-3FCAD006180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C558100-D455-4B41-890C-BCC898B2D1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2886397-398A-4318-BE16-2CBAC1902F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D32A3A6-CE6E-4ABD-8522-2C8DC88C07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9014C09-5B84-4798-8BDE-C80D76E67B8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A29EB9E-ED9D-4C69-8A26-9A7A0A83056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A2899F9-1795-416F-8F3D-26EEB684DB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3043474-8625-495C-BD06-3627FD286C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432CE47-7631-408E-8DDC-79EE378B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2C8832D-8B8D-4036-B913-2D363143274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CCEFEAF-E87B-4FF2-A947-94CABAA0610D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43A7CD3-94E1-42A9-BAB7-2AFCD9FCB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722903"/>
            <a:ext cx="10495904" cy="2460770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7609B-8FD3-4FF7-8EBC-6619CA868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78" y="3428997"/>
            <a:ext cx="10495904" cy="230663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2437C4A8-8E3A-4ADA-93B9-64737CE1A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7A76F-3401-4F50-AE85-8F2AA247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02E50-D34E-4DD4-8B3B-55D08F25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53B71-D2FA-4DDC-9C9C-E26F7B591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6080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D8D6B-70A2-430A-9F5D-DA093D8C1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A2845-6CA6-4745-A951-25B8D5319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49424-7A20-4BA1-9F60-671A5DBB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BD2B2-E17F-402E-8EA3-5C7C1118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23070-8658-4AC0-B2A3-4BE605A84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7015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69DB7AC-F7D7-430A-A2A7-CD3EBBF1D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6AAF10E-F092-4160-BF4A-FF568555B790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6341C04-9B94-4385-A661-7B8C1700049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4C1D709-6A0F-409C-B2D0-C248E562265E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99BE53-BA11-4B67-BFBB-6281DB50C75D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B662D93-31C1-4DFB-A938-E631F89AA9F0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7ECC8DA-0BEC-4508-89D4-12FA35B481F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7DC8E6C-1B78-4B89-82DD-BBA778CD1482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8E5F54A-0315-4B15-B865-1F0460526260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DD7F352-DE39-4835-8D3F-69CDEC490F1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9D6F20A-F777-4F41-B23B-735A64FA5DA3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1BBADBA-0F74-418B-BC50-AD44596C3EF8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918BE26-88E5-457C-8095-745F34D1536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269E0-E058-4340-B93D-7D40FFF521F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DDD9AEE-5501-4385-B339-4616F567B53D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4D29C61-8926-4C98-882B-AB90108C8386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AC585F9-B633-4F7E-AADE-75079DC17158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5DC6366-5525-4FBC-9886-D4409F6B299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CC03CF9-098C-4140-806A-023D3DC3F2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C41BC4-89DF-4EC4-A141-9EF16D8EEB5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32AD067-E64C-499E-9C0A-A725258744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653DD54-FA2B-4B91-A94E-3C46AE21B38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86AC204-156B-442E-B028-01036BD1F2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03512DE-F013-431A-9F6E-ADDA88FB2DD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E95FEE1-61A9-4065-B9F8-5589180AC62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028AA59-C1FA-46C0-BFDD-1C1D3404C81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A5C99EE-B791-470A-8639-0357A751EB4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54F4204-F48B-4AF5-B11E-0CE7D972AC3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76643FE-3966-4B82-9623-C61A56EDD20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DD769C5-B1B1-45BD-A40A-67E6568C843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A511707-50C7-48B2-81F7-5C82BF57795C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38D44F3-CCFE-48A0-8414-FFF5E43D9184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D126FE0-8204-40BB-AD46-4A0C7A475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18115"/>
            <a:ext cx="10312571" cy="278150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5E350-4200-419C-A167-527DD6B77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3753350"/>
            <a:ext cx="10312571" cy="1991572"/>
          </a:xfrm>
        </p:spPr>
        <p:txBody>
          <a:bodyPr/>
          <a:lstStyle>
            <a:lvl1pPr marL="0" indent="0">
              <a:buNone/>
              <a:defRPr lang="en-US" sz="24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6741F519-22CF-4C01-B140-5480DBAB3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1550-9064-4767-B70A-3501AF95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E1C33-2E8E-4041-9683-12048CB8A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36992-B921-4F3F-9C4A-0D67E618D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7984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CFDF5-4B31-4F1B-83BA-82A95103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312571" cy="13548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EC9A6-F718-4497-8A75-637EE17458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078" y="2345843"/>
            <a:ext cx="500958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503E57-9695-4508-9778-B3DB1FB5F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5075" y="2345843"/>
            <a:ext cx="506857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4CEE6-B9DC-4CCC-8F4C-0B4DADFB0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85191-5804-47C9-95EB-D49D71573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B0A03-44F6-4299-B45D-E07A0239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5886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920E6-CC97-4BD8-92FE-8F36024D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0"/>
            <a:ext cx="10320062" cy="14075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872FB-EDD5-42FB-8A9A-279EAD4FB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2331481"/>
            <a:ext cx="4963444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F28C1-95C8-476A-8D93-D580DD39D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1078" y="2954564"/>
            <a:ext cx="4963444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315485-EE1A-41B0-873A-BA9D06E88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03351" y="2331481"/>
            <a:ext cx="4900298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81A6FB-1583-4A1B-A4A7-C65062C57B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03351" y="2954564"/>
            <a:ext cx="4900298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A29EA7-E61E-4617-9DA9-40B9299B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587" y="6215870"/>
            <a:ext cx="3843779" cy="417126"/>
          </a:xfrm>
        </p:spPr>
        <p:txBody>
          <a:bodyPr/>
          <a:lstStyle/>
          <a:p>
            <a:fld id="{8F72BA41-EC5B-4197-BCC8-0FD2E523CD7A}" type="datetimeFigureOut">
              <a:rPr lang="en-US" smtClean="0"/>
              <a:t>11/6/23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6249CC-EB72-46A6-87D9-5FBDA8E4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A04EE7-47BE-4ECE-A170-793C4E569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0922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E4946-24AD-40DD-95A7-49BA49C2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501177" cy="140123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CF342-49F6-482D-943E-7E50B1694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11/6/23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4033E5-3797-4FF8-866F-9FD9325A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DC1E67-424D-4638-98F8-38E71A41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225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5BED274-5EB4-4EF4-B353-E55BD5026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0418BE5-560E-4E49-B12D-B555511FED72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49D1162-73B9-420F-BCBE-95039D00CD2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2BA76FE-316A-48E2-A03B-4E05691C4348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E678FBC-A6AD-4422-BA24-A4172F8862CA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3C5C3E-2D08-43F0-AFAC-E15360CA7D3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BEAC62-AF92-4A65-9790-6F6E0C6C5A1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77D7C5-E76E-4E82-BFC4-9A75D2C8089D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66E0152-96B9-4067-80D3-D9BDE6D7EC9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918AFCC-B9DA-4092-8FBA-2CFEDB0388E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1EC7D33-C87E-4812-A722-53C5D99272B5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5F239E3-501A-4C3C-9BE4-6BFA0D3126B7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B62BF3B-95BB-4188-AAE5-015A0EF3D18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14E5F0F-0124-40D0-A0BF-AE307A0E15F4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BADC3B1-26C7-4CF1-B29D-4D0DEA3E2633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0A7DF6E-1132-4A80-9B18-593B1ACD778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EF19589-10D8-4A8F-A0B1-F7CE380E3001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8E6BB32-C4F8-4914-88D3-7DC5E79D02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8F046EE-9DBA-4924-A19C-ED8741F5F81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AABBC44-ABA8-4913-824E-64D34472464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4272B22-1C39-47A0-8551-73666AFBE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8CDFF66-464C-4ABF-BB01-00500A3B75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079FC88-BD3B-4C04-9B90-0FC93C1792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1FCAED8-8687-4141-A7C3-0D88ACEDFEC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65038E6-7B32-460F-B804-D6C105FF44C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C5DAE85-AD17-454B-AB64-CEFF52FDAB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C603643-2066-4967-AE4B-9DA143843B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37E9533-9B07-43E3-B939-7BADC01FEE8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DCCAAEE-AB2E-4534-893A-3DB109499FB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8BD39A2-970F-4714-AAA6-67EE99A0EAA9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F4A1387-348B-4E46-9B65-FDF76ED0EF20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F5DAF27-A54D-442A-93E4-BA7F04EAE379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EA265F-80A1-448D-A6EB-CE8D6F6E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11/6/23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15D00D-89E6-4E7A-9A4D-A8CCEB3BE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B5AEA-8C38-4776-878C-AB01474D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59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81F78-07BF-45A9-92D4-E4E0A1E88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914255"/>
            <a:ext cx="6867115" cy="5009471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CC2A83-A380-4828-BC68-C065C8BC5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39817" y="914399"/>
            <a:ext cx="2370268" cy="2670273"/>
          </a:xfrm>
        </p:spPr>
        <p:txBody>
          <a:bodyPr anchor="t">
            <a:normAutofit/>
          </a:bodyPr>
          <a:lstStyle>
            <a:lvl1pPr marL="0" indent="0">
              <a:lnSpc>
                <a:spcPct val="130000"/>
              </a:lnSpc>
              <a:buNone/>
              <a:defRPr sz="1400" cap="all" spc="3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92B2F-8804-4195-A779-F5C67C25C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11/6/23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99C26-4411-4833-A917-A45E62D56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8C7C7-F862-434D-A87A-DECE9FD2E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40BAA4B-C4C0-40C1-8DC8-B4E2F8A68E12}"/>
              </a:ext>
            </a:extLst>
          </p:cNvPr>
          <p:cNvCxnSpPr>
            <a:cxnSpLocks/>
          </p:cNvCxnSpPr>
          <p:nvPr/>
        </p:nvCxnSpPr>
        <p:spPr>
          <a:xfrm>
            <a:off x="8872625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C0A2259-2540-4B32-A999-2B46A6790E3D}"/>
              </a:ext>
            </a:extLst>
          </p:cNvPr>
          <p:cNvCxnSpPr>
            <a:cxnSpLocks/>
          </p:cNvCxnSpPr>
          <p:nvPr/>
        </p:nvCxnSpPr>
        <p:spPr>
          <a:xfrm flipH="1">
            <a:off x="566094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EFB0ED-3F76-4403-AD0B-E738DD9D8CB6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95303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C4853C57-22BC-4465-8B37-DC06FE5A0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2" y="314485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67C0A6-48E9-4845-9EBF-EF2A3DFD2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99914" cy="299658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8B542-2084-485C-ABFC-94340B4C7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672" y="708102"/>
            <a:ext cx="5656716" cy="54306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7791F-9546-470D-A174-D75285263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6544"/>
            <a:ext cx="4499914" cy="2162201"/>
          </a:xfrm>
        </p:spPr>
        <p:txBody>
          <a:bodyPr>
            <a:normAutofit/>
          </a:bodyPr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None/>
            </a:pPr>
            <a:r>
              <a:rPr lang="en-US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550D594-9D00-4E12-9A7B-8B78EC199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5DEA230-2680-47DD-BD49-FDBF4C1105A5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F0BA61D-887F-46F1-B20D-EA4C38D467C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350DFBA-D16D-4AE0-8339-58C4089B94AD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F4AAAA5-CEFC-4C25-91D3-5AE49F720DA5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4D142AD-3FA3-43E4-8A61-61CF1E41568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C3755A3-93F4-4EC4-9635-7E89E4AF1D3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0BFB588-0AB8-4BD8-9272-1CA867726018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45A6DF3-CF29-4480-A235-EAE88D65A63C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D6FF036-365A-4C15-8E15-0D5BBEBCEA58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85E76FF-4E86-4E42-B67E-B11AAE8D3076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1A64CEE-7CED-4EB2-A414-6F2D91E824F9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12C571B-47A6-49EB-A29F-678368BAED9F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160B109-845C-4119-BB66-9887B3859A7D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68B7447-FF64-42D9-B3C6-2BDC6F547ED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FFF9B71-8653-450D-AFBE-2140D586FB5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F0B9E5A-C1DA-445C-A911-721DF98DDCD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5C9A3DC-A478-4469-9359-34A435689F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7DE3299-EED7-4771-A270-F6B02941AD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434422A-5B59-41DC-8E2A-1A8244580E3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A176117-0990-434B-A9D9-B4B9043C544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7D6425E-C84A-462F-98F8-D0AB4FC3AF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F13AB68-7321-4AC2-AC60-0F417877D07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E275CCE-D06F-49D0-8A47-372C5040330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D4B374E-EEBC-4A9C-B3B4-B269EC7198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D80A7E6-BBEF-4EF1-B14A-29F26BFCF8E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D7BC013-9B50-459D-8B8D-F756514A478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48964C0-675D-4807-B795-4B695A8F84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6911512-51A8-4CE7-A043-425C809EB5F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C15D1E-0EDF-4AD7-90C7-3D8D64E645D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8265A2D-2A6A-4301-B59F-8BAD98D9A57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4A4907F-2D1D-49D1-882D-119AA5E1183B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A2284-37AB-43F5-98B8-8AB49DBF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D8ABAA-E2F7-4C89-99ED-2C340220D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2EF12-B2CD-4F3C-9F19-A86915405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6382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DDA6865-0A03-48FA-AD6E-D5BF8FDE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277E8EB-0DA2-40E4-AD12-1CCD0D262D0B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5BFE9F8-907A-4FFC-9FDE-2B51D238C4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BDDC323-8732-4007-BB81-1BE917E3B2FF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08FC40-8403-438D-95CA-E4EDC66192A9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411D218-3FEA-4455-9809-91F029FB55AE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541390F-BE50-4E4E-9DA2-B5F23F1A93D8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EB3F094-97B5-48E1-A4DE-8BEED255028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D4DBB43-CB34-4881-9445-A7FE131D5327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B71F972-027A-47F0-996C-84BFE4574050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C41353D-93C8-43F8-BBDE-7AB6B29EC38C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CF07B24-CBD8-4F09-81EB-504285F8E11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27873BB-1D79-4055-801C-BDA0F9A1513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008D42B-2F35-497E-A26D-9AF008619D4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7F57499-C4D9-4B7D-BADA-38462AA3164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71F2B9-1FFA-4350-9370-B098459A232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8FBAFFC-DC8F-4BB4-B405-E4AAA269AED4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94FCE64-D7A5-411A-8795-932DD39F95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0B4ECFC-FD43-44CF-B7FA-2A8C565140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9DFBC12-1E1D-44DE-9966-BAB05B2466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9BEF096-361C-478B-81EB-37584119BFE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FC81993-CE86-4910-B9CE-B69375BDCE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75613D7-9FB0-4D33-8784-EC059DE019C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D520AFD9-E849-4F42-99B2-928E6098C29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A200B0B-91CD-4D66-ADFC-9585D283103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5DB0C45-30CE-4C85-95C6-FFF4977C64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DC31604-5F93-436D-A9D2-A48846D4E0D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FF1B965-7DE1-4AE3-B28B-DB6847BC52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FD9FB65-4392-4D6A-8ACC-8151F682BFE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B40380C-3493-4AFE-BF13-AE68A8D244B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B21DF1-4859-4991-9C10-F8FA68F41013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54AD212-17DC-4506-AAA0-34A46A0B11C3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5B556E7-762B-4E18-A961-A4F7A9ECF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34823" cy="3020519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7118AF-C54D-406D-AABE-AED6576D12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672" y="713677"/>
            <a:ext cx="5304977" cy="5430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205CDEB9-8DED-4711-8140-4C943FC2C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314330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3C3F-6360-4760-9477-C3831A6E2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0330"/>
            <a:ext cx="4434823" cy="2173992"/>
          </a:xfrm>
        </p:spPr>
        <p:txBody>
          <a:bodyPr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92D3B-60EE-4FC5-9ED7-44453008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F831E-9B19-4936-8BC9-F62A9B118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1E1D1-F7A2-40D0-91DA-07468A965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9706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BD70F-ACE4-4595-845E-2296BDF83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978CD9-E0B5-4B48-8366-91E6D22C9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AF4B4-44D3-4E29-B235-A1B868207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7BA37-9639-480E-84AB-EA277225C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FC658-154E-48DE-AD31-813E5170C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561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5405209-5179-4359-91ED-1B1A46619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E32344F-3BE0-4CE8-B1BD-9ABD425E1C0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99DE306-F4FB-4730-A066-ADF38D73956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CB32885-303F-477F-A081-27425944F230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0C0C0B-4CD0-467D-A382-2B2415102C48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788DF0F-327F-43A5-AB71-3D32053D83CA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98A0902-2662-4911-A532-AA6310861479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BDA4F7-23F4-46D1-8B7E-A21DD84083E1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7FC9FC2-8808-438E-8FFB-5FE416BFB5C8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04694E5-71F9-4210-9BE8-FC12CC177BD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37E805-A7E5-4906-B0C5-1373F3DA962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4CD964-FBD6-41AB-8A02-9509A2BAC11F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CD7FF8-E827-4E0A-BCE2-CCB34EDAC0F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C4AD6BB-F1EE-4FB8-96E8-6890447800EC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E935057-E0A3-4DAE-B9C8-6E818D7A7205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08DDF69-1C14-453C-BC3A-37D3FE69DFC7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C26D82-15BA-4B2E-A42D-2ECA8012D30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7F73B67-E5E9-4000-91DA-034B2127EFD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AFAC1B5-F0DD-4FC0-B4C9-77CB29DF44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ACB3DB-54B2-4CEE-A791-C6FC6C758DA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8324004-1030-47D9-B817-425FF6ECC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AA001C4-81AB-4FA6-ADAA-C8618056353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D1DAD34-7844-4F16-9874-F51F2A23B9E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7DCBC6D-1BDA-4CB1-A3EC-59F240C8FA1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5B3C1A0-58E7-47E4-831B-CF3EE21D1E9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08A09FAA-E123-4FE4-B67A-9EBDE1A313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317B7C6-C816-4A58-B184-135E4FD19F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4D22ABB-4CE8-47DC-80BF-39B3E4CF704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A17DE37-A292-4031-AF42-CDB00A13EE7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73EF673-CB75-435F-9BF3-7594EC3ADF8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35F4581-15F6-47EE-87D0-1132A093DBA5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65CF984-F5BD-45C4-9A12-B02DB4F044E1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ACE66A86-8455-497B-9CA4-F460A19E5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8900000">
            <a:off x="7770390" y="-287370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68C62B-71EF-4824-9EE8-6CAE17984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07774" y="715616"/>
            <a:ext cx="3295876" cy="50265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3E4C8-4AA9-49D7-BF71-1AB5F2CFE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3588" y="715616"/>
            <a:ext cx="6770448" cy="5026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898B3-014E-440B-BA4E-10633921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11/6/23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22643-CE63-4C3E-B437-5A1A5EF91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1CE5E-160A-4B37-94E2-3D9DC75BF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939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6BD5F-CF53-4DD5-B8C5-27BBA2BB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09684"/>
            <a:ext cx="11049000" cy="105716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6C2E1-5D5E-409F-BEE8-F48CE86F55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9447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BBF823-1BFB-4CF0-BAF4-D660C8F1A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47082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F816E-EE02-44A4-8B81-B324ECFD7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11/6/23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34D9E4-A693-44D2-A3E8-E3AABC905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F669F-4B8E-415D-A9BF-AD451F452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20AF959-FCDC-4B92-9324-06A06C0D56F2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2910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F85E5-82C4-4BAE-B2B0-A078ABD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469" y="699118"/>
            <a:ext cx="11025062" cy="106360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D15C7-F445-40F7-88F6-FD652626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3468" y="2022883"/>
            <a:ext cx="5230469" cy="564079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652C35-AA8E-4154-8A78-7DE9590E1F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3469" y="2866031"/>
            <a:ext cx="5157787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57EAC6-567C-4A4A-BB10-57EC14B97D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41470" y="2022883"/>
            <a:ext cx="5183188" cy="564080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9A083F-AD60-4437-B32A-44035D78AF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41470" y="2866031"/>
            <a:ext cx="5183188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BF86F-3266-4551-B680-06F401FFE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11/6/23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5B38FE-80F9-4582-B2E1-B067C288D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7BEF32-F637-47A1-9ED3-AFC4F79F3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0C508D4-7C99-4B8D-BCDE-F0001BD345D9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49BF61B-7951-48F4-982B-9401A483FFBF}"/>
              </a:ext>
            </a:extLst>
          </p:cNvPr>
          <p:cNvCxnSpPr>
            <a:cxnSpLocks/>
          </p:cNvCxnSpPr>
          <p:nvPr/>
        </p:nvCxnSpPr>
        <p:spPr>
          <a:xfrm flipH="1">
            <a:off x="577485" y="273859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44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A94CB-6BE5-4B9E-B0A6-54F83B201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17452"/>
            <a:ext cx="11049000" cy="1161836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8643C-1A5D-4F23-B0D7-5B46F5E45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11/6/23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1A3394-78CC-43B0-9762-5E826F8BB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347F0A-1980-4E13-AB22-AE3B8AA44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E9D858B-8A9C-4235-B151-81C99A3D20D2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C7798B-3ECB-4076-8955-A82116BB0D2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8436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C61D85-3E72-406F-AB26-B4ED94918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11/6/23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9C831E-4321-467E-9090-C89C48CF2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8A9556-B3D8-4403-835F-11AE2D409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809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0AA48-D521-423D-B185-6490EF57B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201" y="810344"/>
            <a:ext cx="3478084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4E6DD-DDD2-4ED6-B8A9-A8B6D7656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9809" y="931232"/>
            <a:ext cx="6700679" cy="50793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08F5E-AD33-4ACF-84C9-78B0FF6BE3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500" y="2578608"/>
            <a:ext cx="3478783" cy="34172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7604E-7DD4-4497-B325-74F899E8A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11/6/23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02BEED-A8F6-4256-9539-4434694A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A1AA6-EE0B-48FD-A7DE-6CEE6A8C7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F35B32-9A23-4805-94A6-96826D202139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62BA7DA-3944-40D4-91CD-40CA24DBB79B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BEA0B78-39E7-4039-B8BE-4F425688C6DF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68B99C-0744-42EE-9713-AB0CEC3F5D8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4265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12732-5D39-4B30-A499-D51BABC88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9" y="802204"/>
            <a:ext cx="3478787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AF5AEC-77BC-4A52-8A56-C6479CA6A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23467" y="847384"/>
            <a:ext cx="6907844" cy="52168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A9240-8762-4C7D-AF22-A844CB2EC8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498" y="2574906"/>
            <a:ext cx="3478787" cy="343571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995685-E45D-4E74-8B78-D3B8E85C4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11/6/23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1FCBA3-0FF5-47C2-901A-645F6185D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30381-5320-46AD-A0B9-7C04B3E5A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357A432-D933-402A-8657-216EE20450EE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B1E0F3-D71B-436F-A10B-B6EA7125F684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EE64F5-2B48-4A2E-BA5E-1D37F1A7C9A3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99BF9AA-A2C8-4233-B597-EB11C6D6A0E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558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E1467D-9ED1-4211-A71E-41C91C755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689289"/>
            <a:ext cx="11049000" cy="1084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8A6A1-C9C7-4FDF-B4DA-1E86B6A35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499" y="2075688"/>
            <a:ext cx="11059811" cy="3818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CC44A-C635-4CD0-90E9-D9503AF4C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fld id="{1C8322F6-1C60-46CF-968C-BC20E470F443}" type="datetimeFigureOut">
              <a:rPr lang="en-US" smtClean="0"/>
              <a:t>11/6/23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BF682-1A47-492C-81E3-9DB0A50ECB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C814B-9105-44ED-98A9-D326B2E260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6814345-41DE-42C5-8657-66C1417DF81A}"/>
              </a:ext>
            </a:extLst>
          </p:cNvPr>
          <p:cNvCxnSpPr>
            <a:cxnSpLocks/>
          </p:cNvCxnSpPr>
          <p:nvPr/>
        </p:nvCxnSpPr>
        <p:spPr>
          <a:xfrm flipH="1">
            <a:off x="566094" y="6286347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E68E419-3727-4F5E-8840-AF149B33B0B7}"/>
              </a:ext>
            </a:extLst>
          </p:cNvPr>
          <p:cNvCxnSpPr>
            <a:cxnSpLocks/>
          </p:cNvCxnSpPr>
          <p:nvPr/>
        </p:nvCxnSpPr>
        <p:spPr>
          <a:xfrm flipH="1">
            <a:off x="577485" y="1883336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519B6EC-D7AE-452F-8D0C-D11BD3377F3E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147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100" baseline="0">
          <a:solidFill>
            <a:schemeClr val="tx1"/>
          </a:solidFill>
          <a:latin typeface="Batang" panose="02030600000101010101" pitchFamily="18" charset="-127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60">
          <p15:clr>
            <a:srgbClr val="F26B43"/>
          </p15:clr>
        </p15:guide>
        <p15:guide id="2" pos="696">
          <p15:clr>
            <a:srgbClr val="F26B43"/>
          </p15:clr>
        </p15:guide>
        <p15:guide id="3" pos="1392">
          <p15:clr>
            <a:srgbClr val="F26B43"/>
          </p15:clr>
        </p15:guide>
        <p15:guide id="4" pos="2784">
          <p15:clr>
            <a:srgbClr val="F26B43"/>
          </p15:clr>
        </p15:guide>
        <p15:guide id="5" pos="2088">
          <p15:clr>
            <a:srgbClr val="F26B43"/>
          </p15:clr>
        </p15:guide>
        <p15:guide id="6" pos="3480">
          <p15:clr>
            <a:srgbClr val="F26B43"/>
          </p15:clr>
        </p15:guide>
        <p15:guide id="7" pos="4176">
          <p15:clr>
            <a:srgbClr val="F26B43"/>
          </p15:clr>
        </p15:guide>
        <p15:guide id="8" pos="4872">
          <p15:clr>
            <a:srgbClr val="F26B43"/>
          </p15:clr>
        </p15:guide>
        <p15:guide id="9" pos="5592">
          <p15:clr>
            <a:srgbClr val="F26B43"/>
          </p15:clr>
        </p15:guide>
        <p15:guide id="10" pos="6288">
          <p15:clr>
            <a:srgbClr val="F26B43"/>
          </p15:clr>
        </p15:guide>
        <p15:guide id="11" pos="6984">
          <p15:clr>
            <a:srgbClr val="F26B43"/>
          </p15:clr>
        </p15:guide>
        <p15:guide id="12" pos="360">
          <p15:clr>
            <a:srgbClr val="F26B43"/>
          </p15:clr>
        </p15:guide>
        <p15:guide id="13" pos="7320">
          <p15:clr>
            <a:srgbClr val="F26B43"/>
          </p15:clr>
        </p15:guide>
        <p15:guide id="14" orient="horz" pos="396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11/6/23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87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10000"/>
        </a:lnSpc>
        <a:spcBef>
          <a:spcPts val="75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BDF0D99C-5D42-41C6-A50C-C4E2D6B2A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F28962D-50BA-43F8-8863-28ECE711D3F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80F5939-D4E0-46FD-9A5A-5D648E38109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633D331-78CB-40A1-B167-8185EC5D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512E4B1-E78E-49E7-AA36-374CC1B084E4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7D46340-CBFC-490F-B44E-7AA8FBF58B05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575C26C-3EBD-4AA9-BA4D-2561E295D65D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35DB6BE-E065-4559-BF5C-36B56B379040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3DA54272-CD9D-4F68-BBAB-4F0C0C3EC63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002CE8F-9256-4F2C-B474-58873717119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9C9DE9F-4252-401D-913E-B74C9E326F9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FE4E69B-534F-4A80-9E1C-798BEE1B079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7564E1C-009C-4832-AE8D-E98286693F0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305DF1C-5801-43F2-A8B9-5351369418C0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806E71C8-0783-4E17-9B34-F51231DD2954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D908F17-2A89-4B0A-A2EA-692390969FE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FBE22751-380F-44F9-BEED-0A553CF87BE5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7B27910-846F-4E4E-B588-F5B2E026FE9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E6E0501E-134E-46D7-984F-3A382B0BB29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90A83974-CBD7-4A69-9D84-2D3BBDE027A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503E931-00D4-4B0C-BC69-49FE5C76651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732A30-BE2F-4D71-BC37-60F7B44591B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C8EB840-DE7D-4E67-989C-F4D8F50E15B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F05D2CC2-53CC-487E-A72E-42B1E9B184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3A12D6B-1D60-4F26-8FB9-74AD5B070BD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41895D00-2D63-443C-95A8-5EB6E5EECBF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AC50652-2A56-4382-95D0-971644EE0FA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A50A374-8880-482D-B54F-F74E0D7BE18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C66364D8-CCC7-4AAF-94BC-766EC160D9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4A0DC409-26E2-4453-89FD-745EA849BE7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39ED039-D66C-4A5E-AA35-E7A5FA2E64C2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72C13DC-161E-49CF-96B5-5383AA052AB7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103067-48DA-458C-99F6-9921C19A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725951"/>
            <a:ext cx="10325000" cy="14424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86862-507E-4F73-890F-3B77BCFA3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9" y="2340131"/>
            <a:ext cx="10325000" cy="3564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BC0BB-AF05-4753-9159-41A16FBFC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3587" y="6215870"/>
            <a:ext cx="3843779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2BA41-EC5B-4197-BCC8-0FD2E523CD7A}" type="datetimeFigureOut">
              <a:rPr lang="en-US" smtClean="0"/>
              <a:pPr/>
              <a:t>11/6/23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62F82-EA1A-4B02-8A64-3B44C0D9DA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1078" y="236364"/>
            <a:ext cx="4114800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5EF32-1CA9-4CDA-8182-2FB0C30A0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03649" y="6215870"/>
            <a:ext cx="979151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5108C-154A-4A5A-9C05-91A49A422B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63BAC6E0-ADAC-40FB-AF53-88FA5F837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4" y="151621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605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hyperlink" Target="http://www.pngall.com/social-media-png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8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saide-sank.blogspot.com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995"/>
            <a:ext cx="4363565" cy="178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2546988" y="2623464"/>
            <a:ext cx="10373711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en-US" sz="7200" dirty="0">
                <a:solidFill>
                  <a:srgbClr val="000000"/>
                </a:solidFill>
                <a:latin typeface="The Hand"/>
              </a:rPr>
              <a:t>What did we learn in the last meeting? </a:t>
            </a:r>
          </a:p>
          <a:p>
            <a:pPr defTabSz="685800">
              <a:defRPr/>
            </a:pPr>
            <a:r>
              <a:rPr lang="en-US" sz="8000" dirty="0"/>
              <a:t>Do you have a small task to do or something to read/study?</a:t>
            </a:r>
            <a:endParaRPr lang="en-US" sz="7200" dirty="0">
              <a:solidFill>
                <a:srgbClr val="000000"/>
              </a:solidFill>
              <a:latin typeface="The Hand"/>
            </a:endParaRPr>
          </a:p>
        </p:txBody>
      </p:sp>
    </p:spTree>
    <p:extLst>
      <p:ext uri="{BB962C8B-B14F-4D97-AF65-F5344CB8AC3E}">
        <p14:creationId xmlns:p14="http://schemas.microsoft.com/office/powerpoint/2010/main" val="3473723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995"/>
            <a:ext cx="4363565" cy="178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4363565" y="3429000"/>
            <a:ext cx="61722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How do you handle disagreements or conflicts on social media?</a:t>
            </a:r>
          </a:p>
        </p:txBody>
      </p:sp>
    </p:spTree>
    <p:extLst>
      <p:ext uri="{BB962C8B-B14F-4D97-AF65-F5344CB8AC3E}">
        <p14:creationId xmlns:p14="http://schemas.microsoft.com/office/powerpoint/2010/main" val="3702783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5D28D120-1389-4B3F-BECB-0949DCCAC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782" y="0"/>
            <a:ext cx="121987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21208" y="786384"/>
            <a:ext cx="3656083" cy="2665614"/>
          </a:xfrm>
        </p:spPr>
        <p:txBody>
          <a:bodyPr anchor="t">
            <a:normAutofit/>
          </a:bodyPr>
          <a:lstStyle/>
          <a:p>
            <a:r>
              <a:rPr lang="en-US" dirty="0">
                <a:latin typeface="Batang"/>
                <a:ea typeface="Batang"/>
              </a:rPr>
              <a:t>Cons of Social Media in Student Life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927055D-9ECF-487E-91DD-FFA84AB92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333" y="571500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F0DC1883-8AF7-483D-9074-3C6D8AF57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0" y="6286500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1CF89D75-E5AC-4C45-9D87-228849A4C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422916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2EF75477-8086-4A8E-9F09-5DF9FA7DB6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6366" y="4012345"/>
            <a:ext cx="384323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169A0846-A411-0C1C-A5D0-1D31324888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2540190"/>
              </p:ext>
            </p:extLst>
          </p:nvPr>
        </p:nvGraphicFramePr>
        <p:xfrm>
          <a:off x="4931765" y="989350"/>
          <a:ext cx="6699544" cy="5021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8641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995"/>
            <a:ext cx="4363565" cy="178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4363565" y="2357090"/>
            <a:ext cx="6172200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Have you ever used social media for academic purposes, such as research or networking with professionals?</a:t>
            </a:r>
          </a:p>
        </p:txBody>
      </p:sp>
    </p:spTree>
    <p:extLst>
      <p:ext uri="{BB962C8B-B14F-4D97-AF65-F5344CB8AC3E}">
        <p14:creationId xmlns:p14="http://schemas.microsoft.com/office/powerpoint/2010/main" val="2714135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B4314D2-D2A1-4CD8-AC61-D3A862409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21207" y="789567"/>
            <a:ext cx="11110405" cy="1054864"/>
          </a:xfrm>
        </p:spPr>
        <p:txBody>
          <a:bodyPr anchor="t">
            <a:normAutofit/>
          </a:bodyPr>
          <a:lstStyle/>
          <a:p>
            <a:r>
              <a:rPr lang="en-US" dirty="0"/>
              <a:t>Reduced Face-to-Face Interaction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89C9033-50A6-4C0D-A434-1DA417B55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0" y="567751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E77119D-632B-44FE-918A-65D2788D0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0" y="6286500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A1C31405-0545-136E-DD47-2D5321045A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3371673"/>
              </p:ext>
            </p:extLst>
          </p:nvPr>
        </p:nvGraphicFramePr>
        <p:xfrm>
          <a:off x="571500" y="1936417"/>
          <a:ext cx="11060113" cy="3934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0391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995"/>
            <a:ext cx="4363565" cy="178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4363565" y="3429000"/>
            <a:ext cx="61722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Do you think social media has influenced your overall well-being and mental health?</a:t>
            </a:r>
          </a:p>
        </p:txBody>
      </p:sp>
    </p:spTree>
    <p:extLst>
      <p:ext uri="{BB962C8B-B14F-4D97-AF65-F5344CB8AC3E}">
        <p14:creationId xmlns:p14="http://schemas.microsoft.com/office/powerpoint/2010/main" val="13596512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B4314D2-D2A1-4CD8-AC61-D3A862409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21207" y="789567"/>
            <a:ext cx="11110405" cy="1054864"/>
          </a:xfrm>
        </p:spPr>
        <p:txBody>
          <a:bodyPr anchor="t">
            <a:normAutofit/>
          </a:bodyPr>
          <a:lstStyle/>
          <a:p>
            <a:r>
              <a:rPr lang="en-US" dirty="0"/>
              <a:t>Balancing Social Media Use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89C9033-50A6-4C0D-A434-1DA417B55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0" y="567751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E77119D-632B-44FE-918A-65D2788D0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0" y="6286500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2078C844-0E83-F502-F0E5-0A8FF63015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2121375"/>
              </p:ext>
            </p:extLst>
          </p:nvPr>
        </p:nvGraphicFramePr>
        <p:xfrm>
          <a:off x="571500" y="1936417"/>
          <a:ext cx="11060113" cy="3934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76269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995"/>
            <a:ext cx="4363565" cy="178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4363565" y="3429000"/>
            <a:ext cx="61722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Are you mindful of your online privacy and security?</a:t>
            </a:r>
          </a:p>
        </p:txBody>
      </p:sp>
    </p:spTree>
    <p:extLst>
      <p:ext uri="{BB962C8B-B14F-4D97-AF65-F5344CB8AC3E}">
        <p14:creationId xmlns:p14="http://schemas.microsoft.com/office/powerpoint/2010/main" val="4344289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995"/>
            <a:ext cx="4363565" cy="178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2413694" y="2176669"/>
            <a:ext cx="7823609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How to communicate professionally using online tools: e-mail, </a:t>
            </a:r>
            <a:r>
              <a:rPr kumimoji="0" lang="en-US" sz="6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sosmed</a:t>
            </a: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, online forum.  </a:t>
            </a:r>
          </a:p>
        </p:txBody>
      </p:sp>
    </p:spTree>
    <p:extLst>
      <p:ext uri="{BB962C8B-B14F-4D97-AF65-F5344CB8AC3E}">
        <p14:creationId xmlns:p14="http://schemas.microsoft.com/office/powerpoint/2010/main" val="17022430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995"/>
            <a:ext cx="4363565" cy="178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2546988" y="2623464"/>
            <a:ext cx="10373711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en-US" sz="7200" dirty="0">
                <a:solidFill>
                  <a:srgbClr val="000000"/>
                </a:solidFill>
                <a:latin typeface="The Hand"/>
              </a:rPr>
              <a:t>What did we learn in the last meeting? </a:t>
            </a:r>
          </a:p>
          <a:p>
            <a:pPr defTabSz="685800">
              <a:defRPr/>
            </a:pPr>
            <a:r>
              <a:rPr lang="en-US" sz="8000" dirty="0"/>
              <a:t>Do you have a small task to do or something to read/study?</a:t>
            </a:r>
            <a:endParaRPr lang="en-US" sz="7200" dirty="0">
              <a:solidFill>
                <a:srgbClr val="000000"/>
              </a:solidFill>
              <a:latin typeface="The Hand"/>
            </a:endParaRPr>
          </a:p>
        </p:txBody>
      </p:sp>
    </p:spTree>
    <p:extLst>
      <p:ext uri="{BB962C8B-B14F-4D97-AF65-F5344CB8AC3E}">
        <p14:creationId xmlns:p14="http://schemas.microsoft.com/office/powerpoint/2010/main" val="27436441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4363565" y="3429000"/>
            <a:ext cx="61722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What is TikTok, and how would you describe its main purpose?</a:t>
            </a:r>
          </a:p>
        </p:txBody>
      </p:sp>
      <p:pic>
        <p:nvPicPr>
          <p:cNvPr id="4" name="Picture 3" descr="TikTok adalah platform di mana konten dan transaksi belanja bertemu,  membantu konsumen menemukan dan melakukan pembelian berikutnya | Ruang  Redaksi TikTok">
            <a:extLst>
              <a:ext uri="{FF2B5EF4-FFF2-40B4-BE49-F238E27FC236}">
                <a16:creationId xmlns:a16="http://schemas.microsoft.com/office/drawing/2014/main" id="{97B25CAC-592F-C3B5-9A19-C9CB687235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949"/>
            <a:ext cx="2658140" cy="279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436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995"/>
            <a:ext cx="4363565" cy="178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4363565" y="3429000"/>
            <a:ext cx="61722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en-US" sz="4500" dirty="0">
                <a:solidFill>
                  <a:srgbClr val="000000"/>
                </a:solidFill>
                <a:latin typeface="The Hand"/>
              </a:rPr>
              <a:t>How do you use social media in your daily life?</a:t>
            </a:r>
          </a:p>
        </p:txBody>
      </p:sp>
      <p:pic>
        <p:nvPicPr>
          <p:cNvPr id="4" name="Picture 3" descr="A group of square icons with different logos&#10;&#10;Description automatically generated">
            <a:extLst>
              <a:ext uri="{FF2B5EF4-FFF2-40B4-BE49-F238E27FC236}">
                <a16:creationId xmlns:a16="http://schemas.microsoft.com/office/drawing/2014/main" id="{830B2C09-2E2A-6578-FD8B-808C805F5A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257187" y="-162452"/>
            <a:ext cx="4934813" cy="3343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7926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ikTok adalah platform di mana konten dan transaksi belanja bertemu,  membantu konsumen menemukan dan melakukan pembelian berikutnya | Ruang  Redaksi TikTok">
            <a:extLst>
              <a:ext uri="{FF2B5EF4-FFF2-40B4-BE49-F238E27FC236}">
                <a16:creationId xmlns:a16="http://schemas.microsoft.com/office/drawing/2014/main" id="{97B25CAC-592F-C3B5-9A19-C9CB687235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949"/>
            <a:ext cx="2658140" cy="27949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2D8081-C272-7B1E-E489-4F30D9843BCC}"/>
              </a:ext>
            </a:extLst>
          </p:cNvPr>
          <p:cNvSpPr txBox="1"/>
          <p:nvPr/>
        </p:nvSpPr>
        <p:spPr>
          <a:xfrm>
            <a:off x="4363565" y="3429000"/>
            <a:ext cx="61722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dirty="0"/>
              <a:t>How can you strike a balance between using TikTok and other activities in your daily routine?</a:t>
            </a:r>
            <a:endParaRPr kumimoji="0" lang="en-US" sz="4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79548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80807" y="477309"/>
            <a:ext cx="7561129" cy="524574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r>
              <a:rPr lang="en-US" sz="2800" dirty="0"/>
              <a:t>Digital Literacy and Online Safety: The importance of being critical consumers of online content</a:t>
            </a:r>
          </a:p>
          <a:p>
            <a:pPr lvl="0">
              <a:lnSpc>
                <a:spcPct val="100000"/>
              </a:lnSpc>
            </a:pPr>
            <a:r>
              <a:rPr lang="en-US" sz="2800" dirty="0"/>
              <a:t>Social Media Addiction: Explore the addictive nature of TikTok and social media in general</a:t>
            </a:r>
          </a:p>
          <a:p>
            <a:pPr lvl="0">
              <a:lnSpc>
                <a:spcPct val="100000"/>
              </a:lnSpc>
            </a:pPr>
            <a:r>
              <a:rPr lang="en-US" sz="2800" dirty="0"/>
              <a:t>Influencer Culture: Analyze the concept of influencers on TikTok</a:t>
            </a:r>
          </a:p>
          <a:p>
            <a:pPr lvl="0">
              <a:lnSpc>
                <a:spcPct val="100000"/>
              </a:lnSpc>
            </a:pPr>
            <a:r>
              <a:rPr lang="en-US" sz="2800" dirty="0"/>
              <a:t>Creativity and Expression: TikTok is a platform for creative expression</a:t>
            </a:r>
          </a:p>
        </p:txBody>
      </p:sp>
      <p:pic>
        <p:nvPicPr>
          <p:cNvPr id="4" name="Picture 3" descr="TikTok adalah platform di mana konten dan transaksi belanja bertemu,  membantu konsumen menemukan dan melakukan pembelian berikutnya | Ruang  Redaksi TikTok">
            <a:extLst>
              <a:ext uri="{FF2B5EF4-FFF2-40B4-BE49-F238E27FC236}">
                <a16:creationId xmlns:a16="http://schemas.microsoft.com/office/drawing/2014/main" id="{8805DE4E-A459-2D2B-3C2B-CE54F420A3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3216" y="1876091"/>
            <a:ext cx="3882500" cy="408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4345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1C582B07-D0F0-4B6B-A5D9-D2F192CB3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randview"/>
              <a:ea typeface="+mn-ea"/>
              <a:cs typeface="+mn-cs"/>
            </a:endParaRP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807F70BA-21EF-4B7D-ACFF-D02E136D44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7D487A9C-B45A-450B-B04B-02570D8F41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09C56948-B944-4EAA-A601-1C3F289A7C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43EFFD07-1C36-4595-9832-727669712C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A5917E5-3154-42BC-8308-71C3D44DB4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4B05D64D-A9ED-421A-9ABE-761977A815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25E49393-F5BE-4823-92E3-7A624F7EA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6035503-21C0-4568-B46B-90BB750327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F5CACA2B-D1AF-419E-BFBF-413F69DFDB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2284408D-F3CE-466F-A0C8-D27F2BCFC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A2C5065B-1474-4D66-99DB-CFEF811C0F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6C6F4B51-92DC-4003-A3E7-28710D57AB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0D5C13CE-E4FE-4F85-BC09-9C950ED752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851C5D97-1CDA-475E-BAC6-EE58999872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DB712EBA-54FF-45FE-9A4E-98C0C0EC2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7E0AB49E-A89E-4B6C-AAAA-96E326D154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1E63E817-E471-4A64-9EF6-FFB1FBB348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E4BB2927-CDAC-455A-8D26-8582DD13DD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A8E42F79-594B-4397-8A30-281228EF9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6E578AA8-0A5F-4BAA-AAFC-8A1E0783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9BA6CB24-165E-4D82-A315-18FFF8ABC6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6A7AFC89-7922-47E2-8920-9883AF13C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82D63DEE-348A-4118-952F-DCD6FC1B6D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47A17409-8146-400D-A3C1-1E93FE2056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621B7B93-01A0-4FDD-A6E1-5729577818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6D3948D1-38CD-41AC-BBE8-291A85A70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A633F3FE-70B6-41BD-A2D7-F9A53AB38E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09D1DD0D-9D4A-41EA-9650-F8215D949B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8148EE7C-8DC4-4A31-A981-8F838EA8FA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7F7EC5C-3015-4A5E-A9E3-B53F5293D2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FD7AF31F-4674-411A-837A-ED991478D2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5D3DAED2-414E-42E1-998A-6D7EF4A4D0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Right Triangle 84">
            <a:extLst>
              <a:ext uri="{FF2B5EF4-FFF2-40B4-BE49-F238E27FC236}">
                <a16:creationId xmlns:a16="http://schemas.microsoft.com/office/drawing/2014/main" id="{9E92C66B-792F-479F-B983-F47FEE1AB5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81094" y="1525300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randview"/>
              <a:ea typeface="+mn-ea"/>
              <a:cs typeface="+mn-cs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80807" y="477309"/>
            <a:ext cx="7561129" cy="524574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</a:pPr>
            <a:r>
              <a:rPr lang="en-US" sz="2800" dirty="0"/>
              <a:t>Trends and Virality: Explore the mechanics of viral TikTok trends and challenges</a:t>
            </a:r>
          </a:p>
          <a:p>
            <a:pPr lvl="0">
              <a:lnSpc>
                <a:spcPct val="100000"/>
              </a:lnSpc>
            </a:pPr>
            <a:r>
              <a:rPr lang="en-US" sz="2800" dirty="0"/>
              <a:t>Cultural and Social Trends: TikTok often reflects current cultural and social trends</a:t>
            </a:r>
          </a:p>
          <a:p>
            <a:pPr lvl="0">
              <a:lnSpc>
                <a:spcPct val="100000"/>
              </a:lnSpc>
            </a:pPr>
            <a:r>
              <a:rPr lang="en-US" sz="2800" dirty="0"/>
              <a:t>Copyright and Intellectual Property: Teach students about copyright laws and intellectual property rights on TikTok</a:t>
            </a:r>
          </a:p>
          <a:p>
            <a:pPr lvl="0">
              <a:lnSpc>
                <a:spcPct val="100000"/>
              </a:lnSpc>
            </a:pPr>
            <a:r>
              <a:rPr lang="en-US" sz="2800" dirty="0"/>
              <a:t>Cyberbullying and Online Harassment: Address the issue of cyberbullying and online harassment on TikTok</a:t>
            </a:r>
          </a:p>
        </p:txBody>
      </p:sp>
      <p:pic>
        <p:nvPicPr>
          <p:cNvPr id="4" name="Picture 3" descr="TikTok adalah platform di mana konten dan transaksi belanja bertemu,  membantu konsumen menemukan dan melakukan pembelian berikutnya | Ruang  Redaksi TikTok">
            <a:extLst>
              <a:ext uri="{FF2B5EF4-FFF2-40B4-BE49-F238E27FC236}">
                <a16:creationId xmlns:a16="http://schemas.microsoft.com/office/drawing/2014/main" id="{8805DE4E-A459-2D2B-3C2B-CE54F420A3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3216" y="1876091"/>
            <a:ext cx="3882500" cy="408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4206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ikTok adalah platform di mana konten dan transaksi belanja bertemu,  membantu konsumen menemukan dan melakukan pembelian berikutnya | Ruang  Redaksi TikTok">
            <a:extLst>
              <a:ext uri="{FF2B5EF4-FFF2-40B4-BE49-F238E27FC236}">
                <a16:creationId xmlns:a16="http://schemas.microsoft.com/office/drawing/2014/main" id="{97B25CAC-592F-C3B5-9A19-C9CB687235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949"/>
            <a:ext cx="2658140" cy="27949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B756710-BDFC-FE9F-BBB0-A902E6E3B994}"/>
              </a:ext>
            </a:extLst>
          </p:cNvPr>
          <p:cNvSpPr txBox="1"/>
          <p:nvPr/>
        </p:nvSpPr>
        <p:spPr>
          <a:xfrm>
            <a:off x="4363565" y="3429000"/>
            <a:ext cx="61722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dirty="0"/>
              <a:t>What's the difference between a TikTok trend and a viral challenge?</a:t>
            </a:r>
            <a:endParaRPr kumimoji="0" lang="en-US" sz="4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24829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4363565" y="3429000"/>
            <a:ext cx="61722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What are some potential risks of spending too much time on TikTok?</a:t>
            </a:r>
          </a:p>
        </p:txBody>
      </p:sp>
      <p:pic>
        <p:nvPicPr>
          <p:cNvPr id="4" name="Picture 3" descr="TikTok adalah platform di mana konten dan transaksi belanja bertemu,  membantu konsumen menemukan dan melakukan pembelian berikutnya | Ruang  Redaksi TikTok">
            <a:extLst>
              <a:ext uri="{FF2B5EF4-FFF2-40B4-BE49-F238E27FC236}">
                <a16:creationId xmlns:a16="http://schemas.microsoft.com/office/drawing/2014/main" id="{97B25CAC-592F-C3B5-9A19-C9CB687235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949"/>
            <a:ext cx="2658140" cy="279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7986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14D45BF-E397-40C0-AFE3-A4149E60E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2086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randview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F4CD44-7930-4EB8-9A74-8D2F9E636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F1268F0-44F7-4AC9-A3E6-9527C22F30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880B23C-29A4-4D11-8671-EE46FECE7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C2CF28E-44F6-4983-9729-A705B8709B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B11666B-80E2-4F7D-9613-17A65CBC17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ABFAC7C-C1E8-4988-864D-3B05D3006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2EE5A4C-9245-46EB-B145-8FDFBE6E1A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BFEDEDB-B657-4E62-9962-28BF541220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65EFAA5-5243-4FE8-819B-80D4995BB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F92E633-809E-4E07-965A-F2F9EDCF7F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90DE1690-3F94-4C79-9357-6653BEEF12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529D5DF-1A9E-4690-B016-03FB1E72DC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6F8E2D2-E88C-4F73-A660-D2B76298CC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37BF3BB-FE7A-410E-AA57-73485A7757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20EC5EB5-F6E1-441C-AB44-799A5DF1B7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D6F199F-9E76-4C7E-9DF6-20EE550DFE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91704E7-976B-4FE0-9381-8EB7818E70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75603A9-61D4-4172-AF77-7A7CE408A7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573C1AA7-2357-41A1-A057-FA2D44DAD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0024205-8F58-4C8D-BE50-35E40091B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737BEEA-3398-4C1B-AB48-E7173325C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5EE29AB-4E85-418B-A6D3-3E7B401855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0ADE2BEB-6A23-4DFC-9A4E-E44F3CA9FF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6ECE8D73-51C6-4818-8BD9-9202BBA083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EA7AA7F-CD9D-4820-B463-7B9CFEC8EC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91618CA6-513B-458C-89C1-1FE15F1F43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C5BACA43-902B-4444-95CB-5165D5483F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8A07376-1103-43DD-A6D6-D7BAF6F00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8FCEA8A1-BC0E-4221-B9E5-3D3C7BA261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955D27E5-DFE1-4EE8-B982-0A3922359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7FD07B27-85E5-4F3B-B432-CDBDC0F6E6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4B78179E-DE7D-4A30-9BDC-05D7AE2176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Right Triangle 44">
            <a:extLst>
              <a:ext uri="{FF2B5EF4-FFF2-40B4-BE49-F238E27FC236}">
                <a16:creationId xmlns:a16="http://schemas.microsoft.com/office/drawing/2014/main" id="{07E3C0EF-2D2A-42BA-B4E2-76E2B1FC52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84143" y="3153945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randview"/>
              <a:ea typeface="+mn-ea"/>
              <a:cs typeface="+mn-cs"/>
            </a:endParaRP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DD0BF2A5-19D1-D487-92C4-08560F77AED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103282" y="170170"/>
          <a:ext cx="6879517" cy="5973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2" name="Picture 51" descr="TikTok adalah platform di mana konten dan transaksi belanja bertemu,  membantu konsumen menemukan dan melakukan pembelian berikutnya | Ruang  Redaksi TikTok">
            <a:extLst>
              <a:ext uri="{FF2B5EF4-FFF2-40B4-BE49-F238E27FC236}">
                <a16:creationId xmlns:a16="http://schemas.microsoft.com/office/drawing/2014/main" id="{59936882-7765-5B9B-AA78-517024F7ACE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9449" y="1343431"/>
            <a:ext cx="3882500" cy="408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573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995"/>
            <a:ext cx="4363565" cy="178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4363565" y="3429000"/>
            <a:ext cx="61722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en-US" sz="4500" dirty="0">
                <a:solidFill>
                  <a:srgbClr val="000000"/>
                </a:solidFill>
                <a:latin typeface="The Hand"/>
              </a:rPr>
              <a:t>What are the positive aspects of using social media for you?</a:t>
            </a:r>
          </a:p>
        </p:txBody>
      </p:sp>
    </p:spTree>
    <p:extLst>
      <p:ext uri="{BB962C8B-B14F-4D97-AF65-F5344CB8AC3E}">
        <p14:creationId xmlns:p14="http://schemas.microsoft.com/office/powerpoint/2010/main" val="3677341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63AB9E1-499E-41EB-A74E-905920CCD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782" y="0"/>
            <a:ext cx="121987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20601" y="4840264"/>
            <a:ext cx="8044280" cy="1215547"/>
          </a:xfrm>
        </p:spPr>
        <p:txBody>
          <a:bodyPr anchor="ctr">
            <a:normAutofit/>
          </a:bodyPr>
          <a:lstStyle/>
          <a:p>
            <a:r>
              <a:rPr lang="en-US" sz="3700" dirty="0"/>
              <a:t>Pros and Cons of Social Media in Student Life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4B58DC4-F870-E6EB-6E75-D758A56A36D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9089" r="-7" b="32470"/>
          <a:stretch/>
        </p:blipFill>
        <p:spPr>
          <a:xfrm>
            <a:off x="-6781" y="1"/>
            <a:ext cx="12198782" cy="4042122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EEA40C4-6B9E-4B9E-8CDF-A0C572462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65869" y="4610607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A54810C-5CC0-45D3-BD8F-C4407F92F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7300" y="4610607"/>
            <a:ext cx="0" cy="16748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E458AAC-F667-498F-A263-A8C7AB4FC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61819" y="6289514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4257DAE4-55A7-8BB7-1595-905C968F1A20}"/>
              </a:ext>
            </a:extLst>
          </p:cNvPr>
          <p:cNvGrpSpPr/>
          <p:nvPr/>
        </p:nvGrpSpPr>
        <p:grpSpPr>
          <a:xfrm>
            <a:off x="7460818" y="5534515"/>
            <a:ext cx="4724401" cy="1071818"/>
            <a:chOff x="1419084" y="5705396"/>
            <a:chExt cx="4724401" cy="1071818"/>
          </a:xfrm>
        </p:grpSpPr>
        <p:sp>
          <p:nvSpPr>
            <p:cNvPr id="5" name="Subtitle 1">
              <a:extLst>
                <a:ext uri="{FF2B5EF4-FFF2-40B4-BE49-F238E27FC236}">
                  <a16:creationId xmlns:a16="http://schemas.microsoft.com/office/drawing/2014/main" id="{2370689D-1401-592A-DF8C-A488F3C50262}"/>
                </a:ext>
              </a:extLst>
            </p:cNvPr>
            <p:cNvSpPr txBox="1">
              <a:spLocks/>
            </p:cNvSpPr>
            <p:nvPr/>
          </p:nvSpPr>
          <p:spPr>
            <a:xfrm>
              <a:off x="1419084" y="5705396"/>
              <a:ext cx="1447800" cy="546100"/>
            </a:xfrm>
            <a:prstGeom prst="rect">
              <a:avLst/>
            </a:prstGeom>
          </p:spPr>
          <p:txBody>
            <a:bodyPr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Clr>
                  <a:schemeClr val="tx1">
                    <a:lumMod val="50000"/>
                    <a:lumOff val="50000"/>
                  </a:schemeClr>
                </a:buClr>
                <a:buNone/>
                <a:defRPr/>
              </a:pPr>
              <a:r>
                <a:rPr lang="en-US" sz="3600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Saide</a:t>
              </a:r>
            </a:p>
          </p:txBody>
        </p:sp>
        <p:sp>
          <p:nvSpPr>
            <p:cNvPr id="6" name="Subtitle 1">
              <a:extLst>
                <a:ext uri="{FF2B5EF4-FFF2-40B4-BE49-F238E27FC236}">
                  <a16:creationId xmlns:a16="http://schemas.microsoft.com/office/drawing/2014/main" id="{42581CD1-7FAC-661F-1BDF-1ED1EF309F1F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419084" y="6096528"/>
              <a:ext cx="4724401" cy="680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>
              <a:lvl1pPr marL="0" indent="0" algn="ctr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Dept. Information Systems, UIN SUSKA Riau</a:t>
              </a:r>
            </a:p>
            <a:p>
              <a:pPr algn="l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  <a:hlinkClick r:id="rId4"/>
                </a:rPr>
                <a:t>https://saide-sank.blogspot.com</a:t>
              </a:r>
              <a:r>
                <a:rPr lang="en-US" sz="2000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en-US" sz="2000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5228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B4314D2-D2A1-4CD8-AC61-D3A862409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21207" y="789567"/>
            <a:ext cx="11110405" cy="1054864"/>
          </a:xfrm>
        </p:spPr>
        <p:txBody>
          <a:bodyPr anchor="t">
            <a:normAutofit/>
          </a:bodyPr>
          <a:lstStyle/>
          <a:p>
            <a:r>
              <a:rPr lang="en-US" dirty="0">
                <a:latin typeface="Batang"/>
                <a:ea typeface="Batang"/>
              </a:rPr>
              <a:t>Pros of Social Media in Student Life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89C9033-50A6-4C0D-A434-1DA417B55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0" y="567751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E77119D-632B-44FE-918A-65D2788D0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0" y="6286500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169A0846-A411-0C1C-A5D0-1D31324888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71500" y="1936417"/>
          <a:ext cx="11060113" cy="3934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7752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B4314D2-D2A1-4CD8-AC61-D3A862409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21207" y="789567"/>
            <a:ext cx="11110405" cy="1054864"/>
          </a:xfrm>
        </p:spPr>
        <p:txBody>
          <a:bodyPr anchor="t">
            <a:normAutofit/>
          </a:bodyPr>
          <a:lstStyle/>
          <a:p>
            <a:r>
              <a:rPr lang="en-US" dirty="0">
                <a:latin typeface="Batang"/>
                <a:ea typeface="Batang"/>
              </a:rPr>
              <a:t>Pros of Social Media in Student Life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89C9033-50A6-4C0D-A434-1DA417B55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0" y="567751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E77119D-632B-44FE-918A-65D2788D0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0" y="6286500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169A0846-A411-0C1C-A5D0-1D31324888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71500" y="1936417"/>
          <a:ext cx="11060113" cy="3934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390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995"/>
            <a:ext cx="4363565" cy="178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4363565" y="3429000"/>
            <a:ext cx="61722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Have you ever experienced any negative effects of social media use?</a:t>
            </a:r>
          </a:p>
        </p:txBody>
      </p:sp>
    </p:spTree>
    <p:extLst>
      <p:ext uri="{BB962C8B-B14F-4D97-AF65-F5344CB8AC3E}">
        <p14:creationId xmlns:p14="http://schemas.microsoft.com/office/powerpoint/2010/main" val="940180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995"/>
            <a:ext cx="4363565" cy="178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2546988" y="2623464"/>
            <a:ext cx="10373711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en-US" sz="7200" dirty="0">
                <a:solidFill>
                  <a:srgbClr val="000000"/>
                </a:solidFill>
                <a:latin typeface="The Hand"/>
              </a:rPr>
              <a:t>What did we learn in the last meeting? </a:t>
            </a:r>
          </a:p>
          <a:p>
            <a:pPr defTabSz="685800">
              <a:defRPr/>
            </a:pPr>
            <a:r>
              <a:rPr lang="en-US" sz="8000" dirty="0"/>
              <a:t>Do you have a small task to do or something to read/study?</a:t>
            </a:r>
            <a:endParaRPr lang="en-US" sz="7200" dirty="0">
              <a:solidFill>
                <a:srgbClr val="000000"/>
              </a:solidFill>
              <a:latin typeface="The Hand"/>
            </a:endParaRPr>
          </a:p>
        </p:txBody>
      </p:sp>
    </p:spTree>
    <p:extLst>
      <p:ext uri="{BB962C8B-B14F-4D97-AF65-F5344CB8AC3E}">
        <p14:creationId xmlns:p14="http://schemas.microsoft.com/office/powerpoint/2010/main" val="3222334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F0B1846-6CE5-47AE-B0D0-7202A39CE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21208" y="908006"/>
            <a:ext cx="3503409" cy="5070171"/>
          </a:xfrm>
        </p:spPr>
        <p:txBody>
          <a:bodyPr anchor="b">
            <a:normAutofit/>
          </a:bodyPr>
          <a:lstStyle/>
          <a:p>
            <a:r>
              <a:rPr lang="en-US" dirty="0">
                <a:latin typeface="Batang"/>
                <a:ea typeface="Batang"/>
              </a:rPr>
              <a:t>Cons of Social Media in Student Life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4B706659-8817-44F5-87F5-B7804F1CBE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6286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E7E0E66-59D6-4A3A-B1A2-84B907843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419600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C64F6F91-27E3-4BF5-9BD7-E5923D27CC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169A0846-A411-0C1C-A5D0-1D31324888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9032853"/>
              </p:ext>
            </p:extLst>
          </p:nvPr>
        </p:nvGraphicFramePr>
        <p:xfrm>
          <a:off x="5038410" y="1061686"/>
          <a:ext cx="6593202" cy="47622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8138152"/>
      </p:ext>
    </p:extLst>
  </p:cSld>
  <p:clrMapOvr>
    <a:masterClrMapping/>
  </p:clrMapOvr>
</p:sld>
</file>

<file path=ppt/theme/theme1.xml><?xml version="1.0" encoding="utf-8"?>
<a:theme xmlns:a="http://schemas.openxmlformats.org/drawingml/2006/main" name="AlignmentVTI">
  <a:themeElements>
    <a:clrScheme name="AnalogousFromDarkSeed_2SEEDS">
      <a:dk1>
        <a:srgbClr val="000000"/>
      </a:dk1>
      <a:lt1>
        <a:srgbClr val="FFFFFF"/>
      </a:lt1>
      <a:dk2>
        <a:srgbClr val="3B2136"/>
      </a:dk2>
      <a:lt2>
        <a:srgbClr val="E2E8E6"/>
      </a:lt2>
      <a:accent1>
        <a:srgbClr val="D51750"/>
      </a:accent1>
      <a:accent2>
        <a:srgbClr val="E729B1"/>
      </a:accent2>
      <a:accent3>
        <a:srgbClr val="E73F29"/>
      </a:accent3>
      <a:accent4>
        <a:srgbClr val="14B7A7"/>
      </a:accent4>
      <a:accent5>
        <a:srgbClr val="29AAE7"/>
      </a:accent5>
      <a:accent6>
        <a:srgbClr val="174AD5"/>
      </a:accent6>
      <a:hlink>
        <a:srgbClr val="778A2E"/>
      </a:hlink>
      <a:folHlink>
        <a:srgbClr val="7F7F7F"/>
      </a:folHlink>
    </a:clrScheme>
    <a:fontScheme name="Custom 1">
      <a:majorFont>
        <a:latin typeface="Batang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ignmentVTI" id="{606D7720-FAA0-4ADC-B967-3239DA8ECA1A}" vid="{10074623-6FCC-4A3C-AAA5-58644BD8FF19}"/>
    </a:ext>
  </a:extLst>
</a:theme>
</file>

<file path=ppt/theme/theme2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301B29"/>
      </a:dk2>
      <a:lt2>
        <a:srgbClr val="F0F3F3"/>
      </a:lt2>
      <a:accent1>
        <a:srgbClr val="E74B29"/>
      </a:accent1>
      <a:accent2>
        <a:srgbClr val="D51745"/>
      </a:accent2>
      <a:accent3>
        <a:srgbClr val="E729A6"/>
      </a:accent3>
      <a:accent4>
        <a:srgbClr val="C717D5"/>
      </a:accent4>
      <a:accent5>
        <a:srgbClr val="8A29E7"/>
      </a:accent5>
      <a:accent6>
        <a:srgbClr val="3F30D9"/>
      </a:accent6>
      <a:hlink>
        <a:srgbClr val="963FBF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3.xml><?xml version="1.0" encoding="utf-8"?>
<a:theme xmlns:a="http://schemas.openxmlformats.org/drawingml/2006/main" name="CosineVTI">
  <a:themeElements>
    <a:clrScheme name="AnalogousFromRegularSeedLeftStep">
      <a:dk1>
        <a:srgbClr val="000000"/>
      </a:dk1>
      <a:lt1>
        <a:srgbClr val="FFFFFF"/>
      </a:lt1>
      <a:dk2>
        <a:srgbClr val="361F37"/>
      </a:dk2>
      <a:lt2>
        <a:srgbClr val="E2E5E8"/>
      </a:lt2>
      <a:accent1>
        <a:srgbClr val="DE8F25"/>
      </a:accent1>
      <a:accent2>
        <a:srgbClr val="D53517"/>
      </a:accent2>
      <a:accent3>
        <a:srgbClr val="E7295B"/>
      </a:accent3>
      <a:accent4>
        <a:srgbClr val="D51798"/>
      </a:accent4>
      <a:accent5>
        <a:srgbClr val="D529E7"/>
      </a:accent5>
      <a:accent6>
        <a:srgbClr val="7417D5"/>
      </a:accent6>
      <a:hlink>
        <a:srgbClr val="3F76BF"/>
      </a:hlink>
      <a:folHlink>
        <a:srgbClr val="7F7F7F"/>
      </a:folHlink>
    </a:clrScheme>
    <a:fontScheme name="Custom 50">
      <a:majorFont>
        <a:latin typeface="Grandview"/>
        <a:ea typeface=""/>
        <a:cs typeface=""/>
      </a:majorFont>
      <a:minorFont>
        <a:latin typeface="Grandvi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sineVTI" id="{4F4449D5-5E9D-4D83-9E2A-939F9CF20276}" vid="{03166EA1-370F-4321-A61E-8851365B4312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739</Words>
  <Application>Microsoft Macintosh PowerPoint</Application>
  <PresentationFormat>Widescreen</PresentationFormat>
  <Paragraphs>73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25</vt:i4>
      </vt:variant>
    </vt:vector>
  </HeadingPairs>
  <TitlesOfParts>
    <vt:vector size="36" baseType="lpstr">
      <vt:lpstr>Batang</vt:lpstr>
      <vt:lpstr>Arial</vt:lpstr>
      <vt:lpstr>Avenir Next LT Pro Light</vt:lpstr>
      <vt:lpstr>Calibri</vt:lpstr>
      <vt:lpstr>Grandview</vt:lpstr>
      <vt:lpstr>Modern Love</vt:lpstr>
      <vt:lpstr>The Hand</vt:lpstr>
      <vt:lpstr>Wingdings</vt:lpstr>
      <vt:lpstr>AlignmentVTI</vt:lpstr>
      <vt:lpstr>SketchyVTI</vt:lpstr>
      <vt:lpstr>CosineVTI</vt:lpstr>
      <vt:lpstr>PowerPoint Presentation</vt:lpstr>
      <vt:lpstr>PowerPoint Presentation</vt:lpstr>
      <vt:lpstr>PowerPoint Presentation</vt:lpstr>
      <vt:lpstr>Pros and Cons of Social Media in Student Life</vt:lpstr>
      <vt:lpstr>Pros of Social Media in Student Life</vt:lpstr>
      <vt:lpstr>Pros of Social Media in Student Life</vt:lpstr>
      <vt:lpstr>PowerPoint Presentation</vt:lpstr>
      <vt:lpstr>PowerPoint Presentation</vt:lpstr>
      <vt:lpstr>Cons of Social Media in Student Life</vt:lpstr>
      <vt:lpstr>PowerPoint Presentation</vt:lpstr>
      <vt:lpstr>Cons of Social Media in Student Life</vt:lpstr>
      <vt:lpstr>PowerPoint Presentation</vt:lpstr>
      <vt:lpstr>Reduced Face-to-Face Interaction</vt:lpstr>
      <vt:lpstr>PowerPoint Presentation</vt:lpstr>
      <vt:lpstr>Balancing Social Media Use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-</dc:creator>
  <cp:lastModifiedBy>saide sank</cp:lastModifiedBy>
  <cp:revision>102</cp:revision>
  <dcterms:created xsi:type="dcterms:W3CDTF">2023-09-09T06:28:30Z</dcterms:created>
  <dcterms:modified xsi:type="dcterms:W3CDTF">2023-11-06T04:29:49Z</dcterms:modified>
</cp:coreProperties>
</file>