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  <p:sldMasterId id="2147483972" r:id="rId2"/>
    <p:sldMasterId id="2147483979" r:id="rId3"/>
  </p:sldMasterIdLst>
  <p:notesMasterIdLst>
    <p:notesMasterId r:id="rId24"/>
  </p:notesMasterIdLst>
  <p:handoutMasterIdLst>
    <p:handoutMasterId r:id="rId25"/>
  </p:handoutMasterIdLst>
  <p:sldIdLst>
    <p:sldId id="1092" r:id="rId4"/>
    <p:sldId id="291" r:id="rId5"/>
    <p:sldId id="669" r:id="rId6"/>
    <p:sldId id="1041" r:id="rId7"/>
    <p:sldId id="1090" r:id="rId8"/>
    <p:sldId id="1083" r:id="rId9"/>
    <p:sldId id="1084" r:id="rId10"/>
    <p:sldId id="1085" r:id="rId11"/>
    <p:sldId id="1087" r:id="rId12"/>
    <p:sldId id="1088" r:id="rId13"/>
    <p:sldId id="1089" r:id="rId14"/>
    <p:sldId id="1086" r:id="rId15"/>
    <p:sldId id="1091" r:id="rId16"/>
    <p:sldId id="1010" r:id="rId17"/>
    <p:sldId id="1042" r:id="rId18"/>
    <p:sldId id="1094" r:id="rId19"/>
    <p:sldId id="998" r:id="rId20"/>
    <p:sldId id="995" r:id="rId21"/>
    <p:sldId id="1093" r:id="rId22"/>
    <p:sldId id="986" r:id="rId23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05" autoAdjust="0"/>
    <p:restoredTop sz="96612" autoAdjust="0"/>
  </p:normalViewPr>
  <p:slideViewPr>
    <p:cSldViewPr>
      <p:cViewPr varScale="1">
        <p:scale>
          <a:sx n="46" d="100"/>
          <a:sy n="46" d="100"/>
        </p:scale>
        <p:origin x="2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664" y="2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8511" y="108345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i="1"/>
              <a:t>http://saidesank.site</a:t>
            </a:r>
            <a:endParaRPr lang="en-US" sz="900" i="1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212" y="108345"/>
            <a:ext cx="2945954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 sz="900" i="1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8511" y="9325768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i="1"/>
              <a:t>http://saidesank.site</a:t>
            </a:r>
            <a:endParaRPr lang="en-US" sz="900" i="1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212" y="9325768"/>
            <a:ext cx="2945954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000" b="0"/>
            </a:lvl1pPr>
          </a:lstStyle>
          <a:p>
            <a:pPr>
              <a:defRPr/>
            </a:pPr>
            <a:fld id="{D4142BAE-C926-480C-B9AF-69633CB12009}" type="slidenum">
              <a:rPr lang="en-US" sz="900" i="1"/>
              <a:pPr>
                <a:defRPr/>
              </a:pPr>
              <a:t>‹#›</a:t>
            </a:fld>
            <a:endParaRPr lang="en-US" sz="900" i="1"/>
          </a:p>
        </p:txBody>
      </p:sp>
    </p:spTree>
    <p:extLst>
      <p:ext uri="{BB962C8B-B14F-4D97-AF65-F5344CB8AC3E}">
        <p14:creationId xmlns:p14="http://schemas.microsoft.com/office/powerpoint/2010/main" val="126852597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6" y="0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4596"/>
            <a:ext cx="5437550" cy="446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29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6" y="9430829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b="0"/>
            </a:lvl1pPr>
          </a:lstStyle>
          <a:p>
            <a:pPr>
              <a:defRPr/>
            </a:pPr>
            <a:fld id="{04A8CEA8-62CB-4DF9-9B73-C8EE2885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75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romi@romisatriawahono.net</a:t>
            </a:r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http://romisatriawahono.net</a:t>
            </a:r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B172ED-933D-402D-B391-C7CAD167D875}" type="slidenum">
              <a:rPr kumimoji="0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615F92-AFDE-D5E7-524C-C9637572F074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70FFE2-E198-A3E3-C95A-965F34460E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4C9ABB-80CA-DA15-7BB7-E36EC5B92BD1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96B8ACB-4F6B-7972-6784-D2C8DECD0E4A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060C64C7-DBA2-4906-AC27-9D06007C46C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E6AFB1B0-DCC1-3569-37D6-00906AE702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3" name="Picture 4">
                  <a:extLst>
                    <a:ext uri="{FF2B5EF4-FFF2-40B4-BE49-F238E27FC236}">
                      <a16:creationId xmlns:a16="http://schemas.microsoft.com/office/drawing/2014/main" id="{FF4C52C5-F0F2-1E10-BD01-5EC38821D53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C5FE8B65-A262-2C1E-1939-D0D97E1CFEEB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359471-6C09-576D-912E-2FB16FDB8F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3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846DD46B-AA70-4F39-896C-8B49BA701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15FAF035-7CA2-4BBB-BE4A-A74A3EF02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63815423-CFB1-4EE6-8ACA-C975DA6C8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628650" y="4736883"/>
            <a:ext cx="3182692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27432"/>
                      <a:gd name="connsiteX1" fmla="*/ 604711 w 3182692"/>
                      <a:gd name="connsiteY1" fmla="*/ 0 h 27432"/>
                      <a:gd name="connsiteX2" fmla="*/ 1241250 w 3182692"/>
                      <a:gd name="connsiteY2" fmla="*/ 0 h 27432"/>
                      <a:gd name="connsiteX3" fmla="*/ 1909615 w 3182692"/>
                      <a:gd name="connsiteY3" fmla="*/ 0 h 27432"/>
                      <a:gd name="connsiteX4" fmla="*/ 2577981 w 3182692"/>
                      <a:gd name="connsiteY4" fmla="*/ 0 h 27432"/>
                      <a:gd name="connsiteX5" fmla="*/ 3182692 w 3182692"/>
                      <a:gd name="connsiteY5" fmla="*/ 0 h 27432"/>
                      <a:gd name="connsiteX6" fmla="*/ 3182692 w 3182692"/>
                      <a:gd name="connsiteY6" fmla="*/ 27432 h 27432"/>
                      <a:gd name="connsiteX7" fmla="*/ 2482500 w 3182692"/>
                      <a:gd name="connsiteY7" fmla="*/ 27432 h 27432"/>
                      <a:gd name="connsiteX8" fmla="*/ 1782308 w 3182692"/>
                      <a:gd name="connsiteY8" fmla="*/ 27432 h 27432"/>
                      <a:gd name="connsiteX9" fmla="*/ 1145769 w 3182692"/>
                      <a:gd name="connsiteY9" fmla="*/ 27432 h 27432"/>
                      <a:gd name="connsiteX10" fmla="*/ 0 w 3182692"/>
                      <a:gd name="connsiteY10" fmla="*/ 27432 h 27432"/>
                      <a:gd name="connsiteX11" fmla="*/ 0 w 3182692"/>
                      <a:gd name="connsiteY11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7432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526" y="7395"/>
                          <a:pt x="3182737" y="21864"/>
                          <a:pt x="3182692" y="27432"/>
                        </a:cubicBezTo>
                        <a:cubicBezTo>
                          <a:pt x="2998421" y="30886"/>
                          <a:pt x="2675038" y="28158"/>
                          <a:pt x="2482500" y="27432"/>
                        </a:cubicBezTo>
                        <a:cubicBezTo>
                          <a:pt x="2289962" y="26706"/>
                          <a:pt x="1930644" y="15978"/>
                          <a:pt x="1782308" y="27432"/>
                        </a:cubicBezTo>
                        <a:cubicBezTo>
                          <a:pt x="1633972" y="38886"/>
                          <a:pt x="1287388" y="7152"/>
                          <a:pt x="1145769" y="27432"/>
                        </a:cubicBezTo>
                        <a:cubicBezTo>
                          <a:pt x="1004150" y="47712"/>
                          <a:pt x="256377" y="-28294"/>
                          <a:pt x="0" y="27432"/>
                        </a:cubicBezTo>
                        <a:cubicBezTo>
                          <a:pt x="-503" y="20663"/>
                          <a:pt x="1168" y="5855"/>
                          <a:pt x="0" y="0"/>
                        </a:cubicBezTo>
                        <a:close/>
                      </a:path>
                      <a:path w="3182692" h="27432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885" y="12649"/>
                          <a:pt x="3181704" y="17989"/>
                          <a:pt x="3182692" y="27432"/>
                        </a:cubicBezTo>
                        <a:cubicBezTo>
                          <a:pt x="3039109" y="-3557"/>
                          <a:pt x="2823860" y="22992"/>
                          <a:pt x="2546154" y="27432"/>
                        </a:cubicBezTo>
                        <a:cubicBezTo>
                          <a:pt x="2268448" y="31872"/>
                          <a:pt x="2098674" y="14435"/>
                          <a:pt x="1845961" y="27432"/>
                        </a:cubicBezTo>
                        <a:cubicBezTo>
                          <a:pt x="1593248" y="40429"/>
                          <a:pt x="1456743" y="36704"/>
                          <a:pt x="1304904" y="27432"/>
                        </a:cubicBezTo>
                        <a:cubicBezTo>
                          <a:pt x="1153065" y="18160"/>
                          <a:pt x="947204" y="20270"/>
                          <a:pt x="668365" y="27432"/>
                        </a:cubicBezTo>
                        <a:cubicBezTo>
                          <a:pt x="389526" y="34594"/>
                          <a:pt x="288244" y="4516"/>
                          <a:pt x="0" y="27432"/>
                        </a:cubicBezTo>
                        <a:cubicBezTo>
                          <a:pt x="1300" y="19678"/>
                          <a:pt x="-86" y="120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448056"/>
            <a:ext cx="7886700" cy="4069080"/>
          </a:xfrm>
        </p:spPr>
        <p:txBody>
          <a:bodyPr anchor="b">
            <a:no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4983480"/>
            <a:ext cx="7886700" cy="1124712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9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628649" y="1709928"/>
            <a:ext cx="78867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27432"/>
                      <a:gd name="connsiteX1" fmla="*/ 420624 w 7886700"/>
                      <a:gd name="connsiteY1" fmla="*/ 0 h 27432"/>
                      <a:gd name="connsiteX2" fmla="*/ 1156716 w 7886700"/>
                      <a:gd name="connsiteY2" fmla="*/ 0 h 27432"/>
                      <a:gd name="connsiteX3" fmla="*/ 1577340 w 7886700"/>
                      <a:gd name="connsiteY3" fmla="*/ 0 h 27432"/>
                      <a:gd name="connsiteX4" fmla="*/ 2155698 w 7886700"/>
                      <a:gd name="connsiteY4" fmla="*/ 0 h 27432"/>
                      <a:gd name="connsiteX5" fmla="*/ 2970657 w 7886700"/>
                      <a:gd name="connsiteY5" fmla="*/ 0 h 27432"/>
                      <a:gd name="connsiteX6" fmla="*/ 3627882 w 7886700"/>
                      <a:gd name="connsiteY6" fmla="*/ 0 h 27432"/>
                      <a:gd name="connsiteX7" fmla="*/ 4363974 w 7886700"/>
                      <a:gd name="connsiteY7" fmla="*/ 0 h 27432"/>
                      <a:gd name="connsiteX8" fmla="*/ 4942332 w 7886700"/>
                      <a:gd name="connsiteY8" fmla="*/ 0 h 27432"/>
                      <a:gd name="connsiteX9" fmla="*/ 5599557 w 7886700"/>
                      <a:gd name="connsiteY9" fmla="*/ 0 h 27432"/>
                      <a:gd name="connsiteX10" fmla="*/ 6414516 w 7886700"/>
                      <a:gd name="connsiteY10" fmla="*/ 0 h 27432"/>
                      <a:gd name="connsiteX11" fmla="*/ 6914007 w 7886700"/>
                      <a:gd name="connsiteY11" fmla="*/ 0 h 27432"/>
                      <a:gd name="connsiteX12" fmla="*/ 7886700 w 7886700"/>
                      <a:gd name="connsiteY12" fmla="*/ 0 h 27432"/>
                      <a:gd name="connsiteX13" fmla="*/ 7886700 w 7886700"/>
                      <a:gd name="connsiteY13" fmla="*/ 27432 h 27432"/>
                      <a:gd name="connsiteX14" fmla="*/ 7308342 w 7886700"/>
                      <a:gd name="connsiteY14" fmla="*/ 27432 h 27432"/>
                      <a:gd name="connsiteX15" fmla="*/ 6887718 w 7886700"/>
                      <a:gd name="connsiteY15" fmla="*/ 27432 h 27432"/>
                      <a:gd name="connsiteX16" fmla="*/ 6230493 w 7886700"/>
                      <a:gd name="connsiteY16" fmla="*/ 27432 h 27432"/>
                      <a:gd name="connsiteX17" fmla="*/ 5731002 w 7886700"/>
                      <a:gd name="connsiteY17" fmla="*/ 27432 h 27432"/>
                      <a:gd name="connsiteX18" fmla="*/ 5073777 w 7886700"/>
                      <a:gd name="connsiteY18" fmla="*/ 27432 h 27432"/>
                      <a:gd name="connsiteX19" fmla="*/ 4416552 w 7886700"/>
                      <a:gd name="connsiteY19" fmla="*/ 27432 h 27432"/>
                      <a:gd name="connsiteX20" fmla="*/ 3759327 w 7886700"/>
                      <a:gd name="connsiteY20" fmla="*/ 27432 h 27432"/>
                      <a:gd name="connsiteX21" fmla="*/ 3102102 w 7886700"/>
                      <a:gd name="connsiteY21" fmla="*/ 27432 h 27432"/>
                      <a:gd name="connsiteX22" fmla="*/ 2523744 w 7886700"/>
                      <a:gd name="connsiteY22" fmla="*/ 27432 h 27432"/>
                      <a:gd name="connsiteX23" fmla="*/ 1787652 w 7886700"/>
                      <a:gd name="connsiteY23" fmla="*/ 27432 h 27432"/>
                      <a:gd name="connsiteX24" fmla="*/ 1130427 w 7886700"/>
                      <a:gd name="connsiteY24" fmla="*/ 27432 h 27432"/>
                      <a:gd name="connsiteX25" fmla="*/ 0 w 7886700"/>
                      <a:gd name="connsiteY25" fmla="*/ 27432 h 27432"/>
                      <a:gd name="connsiteX26" fmla="*/ 0 w 7886700"/>
                      <a:gd name="connsiteY2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86700" h="27432" fill="none" extrusionOk="0">
                        <a:moveTo>
                          <a:pt x="0" y="0"/>
                        </a:moveTo>
                        <a:cubicBezTo>
                          <a:pt x="157525" y="2723"/>
                          <a:pt x="287389" y="-6453"/>
                          <a:pt x="420624" y="0"/>
                        </a:cubicBezTo>
                        <a:cubicBezTo>
                          <a:pt x="553859" y="6453"/>
                          <a:pt x="825625" y="29874"/>
                          <a:pt x="1156716" y="0"/>
                        </a:cubicBezTo>
                        <a:cubicBezTo>
                          <a:pt x="1487807" y="-29874"/>
                          <a:pt x="1467015" y="9632"/>
                          <a:pt x="1577340" y="0"/>
                        </a:cubicBezTo>
                        <a:cubicBezTo>
                          <a:pt x="1687665" y="-9632"/>
                          <a:pt x="2024250" y="19395"/>
                          <a:pt x="2155698" y="0"/>
                        </a:cubicBezTo>
                        <a:cubicBezTo>
                          <a:pt x="2287146" y="-19395"/>
                          <a:pt x="2775210" y="-36481"/>
                          <a:pt x="2970657" y="0"/>
                        </a:cubicBezTo>
                        <a:cubicBezTo>
                          <a:pt x="3166104" y="36481"/>
                          <a:pt x="3456933" y="2822"/>
                          <a:pt x="3627882" y="0"/>
                        </a:cubicBezTo>
                        <a:cubicBezTo>
                          <a:pt x="3798831" y="-2822"/>
                          <a:pt x="4063535" y="23706"/>
                          <a:pt x="4363974" y="0"/>
                        </a:cubicBezTo>
                        <a:cubicBezTo>
                          <a:pt x="4664413" y="-23706"/>
                          <a:pt x="4721338" y="-85"/>
                          <a:pt x="4942332" y="0"/>
                        </a:cubicBezTo>
                        <a:cubicBezTo>
                          <a:pt x="5163326" y="85"/>
                          <a:pt x="5298512" y="10710"/>
                          <a:pt x="5599557" y="0"/>
                        </a:cubicBezTo>
                        <a:cubicBezTo>
                          <a:pt x="5900603" y="-10710"/>
                          <a:pt x="6095214" y="3467"/>
                          <a:pt x="6414516" y="0"/>
                        </a:cubicBezTo>
                        <a:cubicBezTo>
                          <a:pt x="6733818" y="-3467"/>
                          <a:pt x="6803711" y="5617"/>
                          <a:pt x="6914007" y="0"/>
                        </a:cubicBezTo>
                        <a:cubicBezTo>
                          <a:pt x="7024303" y="-5617"/>
                          <a:pt x="7602090" y="-33929"/>
                          <a:pt x="7886700" y="0"/>
                        </a:cubicBezTo>
                        <a:cubicBezTo>
                          <a:pt x="7886111" y="10802"/>
                          <a:pt x="7886030" y="18406"/>
                          <a:pt x="7886700" y="27432"/>
                        </a:cubicBezTo>
                        <a:cubicBezTo>
                          <a:pt x="7637258" y="17142"/>
                          <a:pt x="7575695" y="16729"/>
                          <a:pt x="7308342" y="27432"/>
                        </a:cubicBezTo>
                        <a:cubicBezTo>
                          <a:pt x="7040989" y="38135"/>
                          <a:pt x="7003134" y="44021"/>
                          <a:pt x="6887718" y="27432"/>
                        </a:cubicBezTo>
                        <a:cubicBezTo>
                          <a:pt x="6772302" y="10843"/>
                          <a:pt x="6488136" y="58247"/>
                          <a:pt x="6230493" y="27432"/>
                        </a:cubicBezTo>
                        <a:cubicBezTo>
                          <a:pt x="5972851" y="-3383"/>
                          <a:pt x="5929971" y="35622"/>
                          <a:pt x="5731002" y="27432"/>
                        </a:cubicBezTo>
                        <a:cubicBezTo>
                          <a:pt x="5532033" y="19242"/>
                          <a:pt x="5381360" y="28708"/>
                          <a:pt x="5073777" y="27432"/>
                        </a:cubicBezTo>
                        <a:cubicBezTo>
                          <a:pt x="4766194" y="26156"/>
                          <a:pt x="4713365" y="29311"/>
                          <a:pt x="4416552" y="27432"/>
                        </a:cubicBezTo>
                        <a:cubicBezTo>
                          <a:pt x="4119740" y="25553"/>
                          <a:pt x="3915304" y="28418"/>
                          <a:pt x="3759327" y="27432"/>
                        </a:cubicBezTo>
                        <a:cubicBezTo>
                          <a:pt x="3603351" y="26446"/>
                          <a:pt x="3375414" y="21218"/>
                          <a:pt x="3102102" y="27432"/>
                        </a:cubicBezTo>
                        <a:cubicBezTo>
                          <a:pt x="2828791" y="33646"/>
                          <a:pt x="2795766" y="19461"/>
                          <a:pt x="2523744" y="27432"/>
                        </a:cubicBezTo>
                        <a:cubicBezTo>
                          <a:pt x="2251722" y="35403"/>
                          <a:pt x="1947642" y="32293"/>
                          <a:pt x="1787652" y="27432"/>
                        </a:cubicBezTo>
                        <a:cubicBezTo>
                          <a:pt x="1627662" y="22571"/>
                          <a:pt x="1413335" y="29665"/>
                          <a:pt x="1130427" y="27432"/>
                        </a:cubicBezTo>
                        <a:cubicBezTo>
                          <a:pt x="847520" y="25199"/>
                          <a:pt x="292942" y="-13628"/>
                          <a:pt x="0" y="27432"/>
                        </a:cubicBezTo>
                        <a:cubicBezTo>
                          <a:pt x="586" y="19291"/>
                          <a:pt x="-218" y="13009"/>
                          <a:pt x="0" y="0"/>
                        </a:cubicBezTo>
                        <a:close/>
                      </a:path>
                      <a:path w="7886700" h="27432" stroke="0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885340" y="10164"/>
                          <a:pt x="7886783" y="19377"/>
                          <a:pt x="7886700" y="27432"/>
                        </a:cubicBezTo>
                        <a:cubicBezTo>
                          <a:pt x="7752936" y="37838"/>
                          <a:pt x="7671143" y="22240"/>
                          <a:pt x="7466076" y="27432"/>
                        </a:cubicBezTo>
                        <a:cubicBezTo>
                          <a:pt x="7261009" y="32624"/>
                          <a:pt x="7039949" y="45892"/>
                          <a:pt x="6651117" y="27432"/>
                        </a:cubicBezTo>
                        <a:cubicBezTo>
                          <a:pt x="6262285" y="8972"/>
                          <a:pt x="6379660" y="21432"/>
                          <a:pt x="6151626" y="27432"/>
                        </a:cubicBezTo>
                        <a:cubicBezTo>
                          <a:pt x="5923592" y="33432"/>
                          <a:pt x="5816137" y="49453"/>
                          <a:pt x="5494401" y="27432"/>
                        </a:cubicBezTo>
                        <a:cubicBezTo>
                          <a:pt x="5172665" y="5411"/>
                          <a:pt x="5022009" y="14146"/>
                          <a:pt x="4679442" y="27432"/>
                        </a:cubicBezTo>
                        <a:cubicBezTo>
                          <a:pt x="4336875" y="40718"/>
                          <a:pt x="4169241" y="-4552"/>
                          <a:pt x="4022217" y="27432"/>
                        </a:cubicBezTo>
                        <a:cubicBezTo>
                          <a:pt x="3875193" y="59416"/>
                          <a:pt x="3723776" y="46198"/>
                          <a:pt x="3601593" y="27432"/>
                        </a:cubicBezTo>
                        <a:cubicBezTo>
                          <a:pt x="3479410" y="8666"/>
                          <a:pt x="3283834" y="20447"/>
                          <a:pt x="3102102" y="27432"/>
                        </a:cubicBezTo>
                        <a:cubicBezTo>
                          <a:pt x="2920370" y="34417"/>
                          <a:pt x="2467386" y="35404"/>
                          <a:pt x="2287143" y="27432"/>
                        </a:cubicBezTo>
                        <a:cubicBezTo>
                          <a:pt x="2106900" y="19460"/>
                          <a:pt x="1798848" y="59556"/>
                          <a:pt x="1629918" y="27432"/>
                        </a:cubicBezTo>
                        <a:cubicBezTo>
                          <a:pt x="1460989" y="-4692"/>
                          <a:pt x="1324115" y="34913"/>
                          <a:pt x="1130427" y="27432"/>
                        </a:cubicBezTo>
                        <a:cubicBezTo>
                          <a:pt x="936739" y="19951"/>
                          <a:pt x="302034" y="30143"/>
                          <a:pt x="0" y="27432"/>
                        </a:cubicBezTo>
                        <a:cubicBezTo>
                          <a:pt x="-383" y="21019"/>
                          <a:pt x="-503" y="124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87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8056"/>
            <a:ext cx="7886700" cy="406908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4983480"/>
            <a:ext cx="7886700" cy="1124712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628650" y="4736883"/>
            <a:ext cx="3182692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27432"/>
                      <a:gd name="connsiteX1" fmla="*/ 604711 w 3182692"/>
                      <a:gd name="connsiteY1" fmla="*/ 0 h 27432"/>
                      <a:gd name="connsiteX2" fmla="*/ 1241250 w 3182692"/>
                      <a:gd name="connsiteY2" fmla="*/ 0 h 27432"/>
                      <a:gd name="connsiteX3" fmla="*/ 1909615 w 3182692"/>
                      <a:gd name="connsiteY3" fmla="*/ 0 h 27432"/>
                      <a:gd name="connsiteX4" fmla="*/ 2577981 w 3182692"/>
                      <a:gd name="connsiteY4" fmla="*/ 0 h 27432"/>
                      <a:gd name="connsiteX5" fmla="*/ 3182692 w 3182692"/>
                      <a:gd name="connsiteY5" fmla="*/ 0 h 27432"/>
                      <a:gd name="connsiteX6" fmla="*/ 3182692 w 3182692"/>
                      <a:gd name="connsiteY6" fmla="*/ 27432 h 27432"/>
                      <a:gd name="connsiteX7" fmla="*/ 2482500 w 3182692"/>
                      <a:gd name="connsiteY7" fmla="*/ 27432 h 27432"/>
                      <a:gd name="connsiteX8" fmla="*/ 1782308 w 3182692"/>
                      <a:gd name="connsiteY8" fmla="*/ 27432 h 27432"/>
                      <a:gd name="connsiteX9" fmla="*/ 1145769 w 3182692"/>
                      <a:gd name="connsiteY9" fmla="*/ 27432 h 27432"/>
                      <a:gd name="connsiteX10" fmla="*/ 0 w 3182692"/>
                      <a:gd name="connsiteY10" fmla="*/ 27432 h 27432"/>
                      <a:gd name="connsiteX11" fmla="*/ 0 w 3182692"/>
                      <a:gd name="connsiteY11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7432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526" y="7395"/>
                          <a:pt x="3182737" y="21864"/>
                          <a:pt x="3182692" y="27432"/>
                        </a:cubicBezTo>
                        <a:cubicBezTo>
                          <a:pt x="2998421" y="30886"/>
                          <a:pt x="2675038" y="28158"/>
                          <a:pt x="2482500" y="27432"/>
                        </a:cubicBezTo>
                        <a:cubicBezTo>
                          <a:pt x="2289962" y="26706"/>
                          <a:pt x="1930644" y="15978"/>
                          <a:pt x="1782308" y="27432"/>
                        </a:cubicBezTo>
                        <a:cubicBezTo>
                          <a:pt x="1633972" y="38886"/>
                          <a:pt x="1287388" y="7152"/>
                          <a:pt x="1145769" y="27432"/>
                        </a:cubicBezTo>
                        <a:cubicBezTo>
                          <a:pt x="1004150" y="47712"/>
                          <a:pt x="256377" y="-28294"/>
                          <a:pt x="0" y="27432"/>
                        </a:cubicBezTo>
                        <a:cubicBezTo>
                          <a:pt x="-503" y="20663"/>
                          <a:pt x="1168" y="5855"/>
                          <a:pt x="0" y="0"/>
                        </a:cubicBezTo>
                        <a:close/>
                      </a:path>
                      <a:path w="3182692" h="27432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885" y="12649"/>
                          <a:pt x="3181704" y="17989"/>
                          <a:pt x="3182692" y="27432"/>
                        </a:cubicBezTo>
                        <a:cubicBezTo>
                          <a:pt x="3039109" y="-3557"/>
                          <a:pt x="2823860" y="22992"/>
                          <a:pt x="2546154" y="27432"/>
                        </a:cubicBezTo>
                        <a:cubicBezTo>
                          <a:pt x="2268448" y="31872"/>
                          <a:pt x="2098674" y="14435"/>
                          <a:pt x="1845961" y="27432"/>
                        </a:cubicBezTo>
                        <a:cubicBezTo>
                          <a:pt x="1593248" y="40429"/>
                          <a:pt x="1456743" y="36704"/>
                          <a:pt x="1304904" y="27432"/>
                        </a:cubicBezTo>
                        <a:cubicBezTo>
                          <a:pt x="1153065" y="18160"/>
                          <a:pt x="947204" y="20270"/>
                          <a:pt x="668365" y="27432"/>
                        </a:cubicBezTo>
                        <a:cubicBezTo>
                          <a:pt x="389526" y="34594"/>
                          <a:pt x="288244" y="4516"/>
                          <a:pt x="0" y="27432"/>
                        </a:cubicBezTo>
                        <a:cubicBezTo>
                          <a:pt x="1300" y="19678"/>
                          <a:pt x="-86" y="120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0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29384"/>
            <a:ext cx="38862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29384"/>
            <a:ext cx="38862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628649" y="1709928"/>
            <a:ext cx="78867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27432"/>
                      <a:gd name="connsiteX1" fmla="*/ 420624 w 7886700"/>
                      <a:gd name="connsiteY1" fmla="*/ 0 h 27432"/>
                      <a:gd name="connsiteX2" fmla="*/ 1156716 w 7886700"/>
                      <a:gd name="connsiteY2" fmla="*/ 0 h 27432"/>
                      <a:gd name="connsiteX3" fmla="*/ 1577340 w 7886700"/>
                      <a:gd name="connsiteY3" fmla="*/ 0 h 27432"/>
                      <a:gd name="connsiteX4" fmla="*/ 2155698 w 7886700"/>
                      <a:gd name="connsiteY4" fmla="*/ 0 h 27432"/>
                      <a:gd name="connsiteX5" fmla="*/ 2970657 w 7886700"/>
                      <a:gd name="connsiteY5" fmla="*/ 0 h 27432"/>
                      <a:gd name="connsiteX6" fmla="*/ 3627882 w 7886700"/>
                      <a:gd name="connsiteY6" fmla="*/ 0 h 27432"/>
                      <a:gd name="connsiteX7" fmla="*/ 4363974 w 7886700"/>
                      <a:gd name="connsiteY7" fmla="*/ 0 h 27432"/>
                      <a:gd name="connsiteX8" fmla="*/ 4942332 w 7886700"/>
                      <a:gd name="connsiteY8" fmla="*/ 0 h 27432"/>
                      <a:gd name="connsiteX9" fmla="*/ 5599557 w 7886700"/>
                      <a:gd name="connsiteY9" fmla="*/ 0 h 27432"/>
                      <a:gd name="connsiteX10" fmla="*/ 6414516 w 7886700"/>
                      <a:gd name="connsiteY10" fmla="*/ 0 h 27432"/>
                      <a:gd name="connsiteX11" fmla="*/ 6914007 w 7886700"/>
                      <a:gd name="connsiteY11" fmla="*/ 0 h 27432"/>
                      <a:gd name="connsiteX12" fmla="*/ 7886700 w 7886700"/>
                      <a:gd name="connsiteY12" fmla="*/ 0 h 27432"/>
                      <a:gd name="connsiteX13" fmla="*/ 7886700 w 7886700"/>
                      <a:gd name="connsiteY13" fmla="*/ 27432 h 27432"/>
                      <a:gd name="connsiteX14" fmla="*/ 7308342 w 7886700"/>
                      <a:gd name="connsiteY14" fmla="*/ 27432 h 27432"/>
                      <a:gd name="connsiteX15" fmla="*/ 6887718 w 7886700"/>
                      <a:gd name="connsiteY15" fmla="*/ 27432 h 27432"/>
                      <a:gd name="connsiteX16" fmla="*/ 6230493 w 7886700"/>
                      <a:gd name="connsiteY16" fmla="*/ 27432 h 27432"/>
                      <a:gd name="connsiteX17" fmla="*/ 5731002 w 7886700"/>
                      <a:gd name="connsiteY17" fmla="*/ 27432 h 27432"/>
                      <a:gd name="connsiteX18" fmla="*/ 5073777 w 7886700"/>
                      <a:gd name="connsiteY18" fmla="*/ 27432 h 27432"/>
                      <a:gd name="connsiteX19" fmla="*/ 4416552 w 7886700"/>
                      <a:gd name="connsiteY19" fmla="*/ 27432 h 27432"/>
                      <a:gd name="connsiteX20" fmla="*/ 3759327 w 7886700"/>
                      <a:gd name="connsiteY20" fmla="*/ 27432 h 27432"/>
                      <a:gd name="connsiteX21" fmla="*/ 3102102 w 7886700"/>
                      <a:gd name="connsiteY21" fmla="*/ 27432 h 27432"/>
                      <a:gd name="connsiteX22" fmla="*/ 2523744 w 7886700"/>
                      <a:gd name="connsiteY22" fmla="*/ 27432 h 27432"/>
                      <a:gd name="connsiteX23" fmla="*/ 1787652 w 7886700"/>
                      <a:gd name="connsiteY23" fmla="*/ 27432 h 27432"/>
                      <a:gd name="connsiteX24" fmla="*/ 1130427 w 7886700"/>
                      <a:gd name="connsiteY24" fmla="*/ 27432 h 27432"/>
                      <a:gd name="connsiteX25" fmla="*/ 0 w 7886700"/>
                      <a:gd name="connsiteY25" fmla="*/ 27432 h 27432"/>
                      <a:gd name="connsiteX26" fmla="*/ 0 w 7886700"/>
                      <a:gd name="connsiteY2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86700" h="27432" fill="none" extrusionOk="0">
                        <a:moveTo>
                          <a:pt x="0" y="0"/>
                        </a:moveTo>
                        <a:cubicBezTo>
                          <a:pt x="157525" y="2723"/>
                          <a:pt x="287389" y="-6453"/>
                          <a:pt x="420624" y="0"/>
                        </a:cubicBezTo>
                        <a:cubicBezTo>
                          <a:pt x="553859" y="6453"/>
                          <a:pt x="825625" y="29874"/>
                          <a:pt x="1156716" y="0"/>
                        </a:cubicBezTo>
                        <a:cubicBezTo>
                          <a:pt x="1487807" y="-29874"/>
                          <a:pt x="1467015" y="9632"/>
                          <a:pt x="1577340" y="0"/>
                        </a:cubicBezTo>
                        <a:cubicBezTo>
                          <a:pt x="1687665" y="-9632"/>
                          <a:pt x="2024250" y="19395"/>
                          <a:pt x="2155698" y="0"/>
                        </a:cubicBezTo>
                        <a:cubicBezTo>
                          <a:pt x="2287146" y="-19395"/>
                          <a:pt x="2775210" y="-36481"/>
                          <a:pt x="2970657" y="0"/>
                        </a:cubicBezTo>
                        <a:cubicBezTo>
                          <a:pt x="3166104" y="36481"/>
                          <a:pt x="3456933" y="2822"/>
                          <a:pt x="3627882" y="0"/>
                        </a:cubicBezTo>
                        <a:cubicBezTo>
                          <a:pt x="3798831" y="-2822"/>
                          <a:pt x="4063535" y="23706"/>
                          <a:pt x="4363974" y="0"/>
                        </a:cubicBezTo>
                        <a:cubicBezTo>
                          <a:pt x="4664413" y="-23706"/>
                          <a:pt x="4721338" y="-85"/>
                          <a:pt x="4942332" y="0"/>
                        </a:cubicBezTo>
                        <a:cubicBezTo>
                          <a:pt x="5163326" y="85"/>
                          <a:pt x="5298512" y="10710"/>
                          <a:pt x="5599557" y="0"/>
                        </a:cubicBezTo>
                        <a:cubicBezTo>
                          <a:pt x="5900603" y="-10710"/>
                          <a:pt x="6095214" y="3467"/>
                          <a:pt x="6414516" y="0"/>
                        </a:cubicBezTo>
                        <a:cubicBezTo>
                          <a:pt x="6733818" y="-3467"/>
                          <a:pt x="6803711" y="5617"/>
                          <a:pt x="6914007" y="0"/>
                        </a:cubicBezTo>
                        <a:cubicBezTo>
                          <a:pt x="7024303" y="-5617"/>
                          <a:pt x="7602090" y="-33929"/>
                          <a:pt x="7886700" y="0"/>
                        </a:cubicBezTo>
                        <a:cubicBezTo>
                          <a:pt x="7886111" y="10802"/>
                          <a:pt x="7886030" y="18406"/>
                          <a:pt x="7886700" y="27432"/>
                        </a:cubicBezTo>
                        <a:cubicBezTo>
                          <a:pt x="7637258" y="17142"/>
                          <a:pt x="7575695" y="16729"/>
                          <a:pt x="7308342" y="27432"/>
                        </a:cubicBezTo>
                        <a:cubicBezTo>
                          <a:pt x="7040989" y="38135"/>
                          <a:pt x="7003134" y="44021"/>
                          <a:pt x="6887718" y="27432"/>
                        </a:cubicBezTo>
                        <a:cubicBezTo>
                          <a:pt x="6772302" y="10843"/>
                          <a:pt x="6488136" y="58247"/>
                          <a:pt x="6230493" y="27432"/>
                        </a:cubicBezTo>
                        <a:cubicBezTo>
                          <a:pt x="5972851" y="-3383"/>
                          <a:pt x="5929971" y="35622"/>
                          <a:pt x="5731002" y="27432"/>
                        </a:cubicBezTo>
                        <a:cubicBezTo>
                          <a:pt x="5532033" y="19242"/>
                          <a:pt x="5381360" y="28708"/>
                          <a:pt x="5073777" y="27432"/>
                        </a:cubicBezTo>
                        <a:cubicBezTo>
                          <a:pt x="4766194" y="26156"/>
                          <a:pt x="4713365" y="29311"/>
                          <a:pt x="4416552" y="27432"/>
                        </a:cubicBezTo>
                        <a:cubicBezTo>
                          <a:pt x="4119740" y="25553"/>
                          <a:pt x="3915304" y="28418"/>
                          <a:pt x="3759327" y="27432"/>
                        </a:cubicBezTo>
                        <a:cubicBezTo>
                          <a:pt x="3603351" y="26446"/>
                          <a:pt x="3375414" y="21218"/>
                          <a:pt x="3102102" y="27432"/>
                        </a:cubicBezTo>
                        <a:cubicBezTo>
                          <a:pt x="2828791" y="33646"/>
                          <a:pt x="2795766" y="19461"/>
                          <a:pt x="2523744" y="27432"/>
                        </a:cubicBezTo>
                        <a:cubicBezTo>
                          <a:pt x="2251722" y="35403"/>
                          <a:pt x="1947642" y="32293"/>
                          <a:pt x="1787652" y="27432"/>
                        </a:cubicBezTo>
                        <a:cubicBezTo>
                          <a:pt x="1627662" y="22571"/>
                          <a:pt x="1413335" y="29665"/>
                          <a:pt x="1130427" y="27432"/>
                        </a:cubicBezTo>
                        <a:cubicBezTo>
                          <a:pt x="847520" y="25199"/>
                          <a:pt x="292942" y="-13628"/>
                          <a:pt x="0" y="27432"/>
                        </a:cubicBezTo>
                        <a:cubicBezTo>
                          <a:pt x="586" y="19291"/>
                          <a:pt x="-218" y="13009"/>
                          <a:pt x="0" y="0"/>
                        </a:cubicBezTo>
                        <a:close/>
                      </a:path>
                      <a:path w="7886700" h="27432" stroke="0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885340" y="10164"/>
                          <a:pt x="7886783" y="19377"/>
                          <a:pt x="7886700" y="27432"/>
                        </a:cubicBezTo>
                        <a:cubicBezTo>
                          <a:pt x="7752936" y="37838"/>
                          <a:pt x="7671143" y="22240"/>
                          <a:pt x="7466076" y="27432"/>
                        </a:cubicBezTo>
                        <a:cubicBezTo>
                          <a:pt x="7261009" y="32624"/>
                          <a:pt x="7039949" y="45892"/>
                          <a:pt x="6651117" y="27432"/>
                        </a:cubicBezTo>
                        <a:cubicBezTo>
                          <a:pt x="6262285" y="8972"/>
                          <a:pt x="6379660" y="21432"/>
                          <a:pt x="6151626" y="27432"/>
                        </a:cubicBezTo>
                        <a:cubicBezTo>
                          <a:pt x="5923592" y="33432"/>
                          <a:pt x="5816137" y="49453"/>
                          <a:pt x="5494401" y="27432"/>
                        </a:cubicBezTo>
                        <a:cubicBezTo>
                          <a:pt x="5172665" y="5411"/>
                          <a:pt x="5022009" y="14146"/>
                          <a:pt x="4679442" y="27432"/>
                        </a:cubicBezTo>
                        <a:cubicBezTo>
                          <a:pt x="4336875" y="40718"/>
                          <a:pt x="4169241" y="-4552"/>
                          <a:pt x="4022217" y="27432"/>
                        </a:cubicBezTo>
                        <a:cubicBezTo>
                          <a:pt x="3875193" y="59416"/>
                          <a:pt x="3723776" y="46198"/>
                          <a:pt x="3601593" y="27432"/>
                        </a:cubicBezTo>
                        <a:cubicBezTo>
                          <a:pt x="3479410" y="8666"/>
                          <a:pt x="3283834" y="20447"/>
                          <a:pt x="3102102" y="27432"/>
                        </a:cubicBezTo>
                        <a:cubicBezTo>
                          <a:pt x="2920370" y="34417"/>
                          <a:pt x="2467386" y="35404"/>
                          <a:pt x="2287143" y="27432"/>
                        </a:cubicBezTo>
                        <a:cubicBezTo>
                          <a:pt x="2106900" y="19460"/>
                          <a:pt x="1798848" y="59556"/>
                          <a:pt x="1629918" y="27432"/>
                        </a:cubicBezTo>
                        <a:cubicBezTo>
                          <a:pt x="1460989" y="-4692"/>
                          <a:pt x="1324115" y="34913"/>
                          <a:pt x="1130427" y="27432"/>
                        </a:cubicBezTo>
                        <a:cubicBezTo>
                          <a:pt x="936739" y="19951"/>
                          <a:pt x="302034" y="30143"/>
                          <a:pt x="0" y="27432"/>
                        </a:cubicBezTo>
                        <a:cubicBezTo>
                          <a:pt x="-383" y="21019"/>
                          <a:pt x="-503" y="124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0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938528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26080"/>
            <a:ext cx="3868340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938528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26080"/>
            <a:ext cx="3887391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628649" y="1709928"/>
            <a:ext cx="78867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27432"/>
                      <a:gd name="connsiteX1" fmla="*/ 420624 w 7886700"/>
                      <a:gd name="connsiteY1" fmla="*/ 0 h 27432"/>
                      <a:gd name="connsiteX2" fmla="*/ 1156716 w 7886700"/>
                      <a:gd name="connsiteY2" fmla="*/ 0 h 27432"/>
                      <a:gd name="connsiteX3" fmla="*/ 1577340 w 7886700"/>
                      <a:gd name="connsiteY3" fmla="*/ 0 h 27432"/>
                      <a:gd name="connsiteX4" fmla="*/ 2155698 w 7886700"/>
                      <a:gd name="connsiteY4" fmla="*/ 0 h 27432"/>
                      <a:gd name="connsiteX5" fmla="*/ 2970657 w 7886700"/>
                      <a:gd name="connsiteY5" fmla="*/ 0 h 27432"/>
                      <a:gd name="connsiteX6" fmla="*/ 3627882 w 7886700"/>
                      <a:gd name="connsiteY6" fmla="*/ 0 h 27432"/>
                      <a:gd name="connsiteX7" fmla="*/ 4363974 w 7886700"/>
                      <a:gd name="connsiteY7" fmla="*/ 0 h 27432"/>
                      <a:gd name="connsiteX8" fmla="*/ 4942332 w 7886700"/>
                      <a:gd name="connsiteY8" fmla="*/ 0 h 27432"/>
                      <a:gd name="connsiteX9" fmla="*/ 5599557 w 7886700"/>
                      <a:gd name="connsiteY9" fmla="*/ 0 h 27432"/>
                      <a:gd name="connsiteX10" fmla="*/ 6414516 w 7886700"/>
                      <a:gd name="connsiteY10" fmla="*/ 0 h 27432"/>
                      <a:gd name="connsiteX11" fmla="*/ 6914007 w 7886700"/>
                      <a:gd name="connsiteY11" fmla="*/ 0 h 27432"/>
                      <a:gd name="connsiteX12" fmla="*/ 7886700 w 7886700"/>
                      <a:gd name="connsiteY12" fmla="*/ 0 h 27432"/>
                      <a:gd name="connsiteX13" fmla="*/ 7886700 w 7886700"/>
                      <a:gd name="connsiteY13" fmla="*/ 27432 h 27432"/>
                      <a:gd name="connsiteX14" fmla="*/ 7308342 w 7886700"/>
                      <a:gd name="connsiteY14" fmla="*/ 27432 h 27432"/>
                      <a:gd name="connsiteX15" fmla="*/ 6887718 w 7886700"/>
                      <a:gd name="connsiteY15" fmla="*/ 27432 h 27432"/>
                      <a:gd name="connsiteX16" fmla="*/ 6230493 w 7886700"/>
                      <a:gd name="connsiteY16" fmla="*/ 27432 h 27432"/>
                      <a:gd name="connsiteX17" fmla="*/ 5731002 w 7886700"/>
                      <a:gd name="connsiteY17" fmla="*/ 27432 h 27432"/>
                      <a:gd name="connsiteX18" fmla="*/ 5073777 w 7886700"/>
                      <a:gd name="connsiteY18" fmla="*/ 27432 h 27432"/>
                      <a:gd name="connsiteX19" fmla="*/ 4416552 w 7886700"/>
                      <a:gd name="connsiteY19" fmla="*/ 27432 h 27432"/>
                      <a:gd name="connsiteX20" fmla="*/ 3759327 w 7886700"/>
                      <a:gd name="connsiteY20" fmla="*/ 27432 h 27432"/>
                      <a:gd name="connsiteX21" fmla="*/ 3102102 w 7886700"/>
                      <a:gd name="connsiteY21" fmla="*/ 27432 h 27432"/>
                      <a:gd name="connsiteX22" fmla="*/ 2523744 w 7886700"/>
                      <a:gd name="connsiteY22" fmla="*/ 27432 h 27432"/>
                      <a:gd name="connsiteX23" fmla="*/ 1787652 w 7886700"/>
                      <a:gd name="connsiteY23" fmla="*/ 27432 h 27432"/>
                      <a:gd name="connsiteX24" fmla="*/ 1130427 w 7886700"/>
                      <a:gd name="connsiteY24" fmla="*/ 27432 h 27432"/>
                      <a:gd name="connsiteX25" fmla="*/ 0 w 7886700"/>
                      <a:gd name="connsiteY25" fmla="*/ 27432 h 27432"/>
                      <a:gd name="connsiteX26" fmla="*/ 0 w 7886700"/>
                      <a:gd name="connsiteY2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86700" h="27432" fill="none" extrusionOk="0">
                        <a:moveTo>
                          <a:pt x="0" y="0"/>
                        </a:moveTo>
                        <a:cubicBezTo>
                          <a:pt x="157525" y="2723"/>
                          <a:pt x="287389" y="-6453"/>
                          <a:pt x="420624" y="0"/>
                        </a:cubicBezTo>
                        <a:cubicBezTo>
                          <a:pt x="553859" y="6453"/>
                          <a:pt x="825625" y="29874"/>
                          <a:pt x="1156716" y="0"/>
                        </a:cubicBezTo>
                        <a:cubicBezTo>
                          <a:pt x="1487807" y="-29874"/>
                          <a:pt x="1467015" y="9632"/>
                          <a:pt x="1577340" y="0"/>
                        </a:cubicBezTo>
                        <a:cubicBezTo>
                          <a:pt x="1687665" y="-9632"/>
                          <a:pt x="2024250" y="19395"/>
                          <a:pt x="2155698" y="0"/>
                        </a:cubicBezTo>
                        <a:cubicBezTo>
                          <a:pt x="2287146" y="-19395"/>
                          <a:pt x="2775210" y="-36481"/>
                          <a:pt x="2970657" y="0"/>
                        </a:cubicBezTo>
                        <a:cubicBezTo>
                          <a:pt x="3166104" y="36481"/>
                          <a:pt x="3456933" y="2822"/>
                          <a:pt x="3627882" y="0"/>
                        </a:cubicBezTo>
                        <a:cubicBezTo>
                          <a:pt x="3798831" y="-2822"/>
                          <a:pt x="4063535" y="23706"/>
                          <a:pt x="4363974" y="0"/>
                        </a:cubicBezTo>
                        <a:cubicBezTo>
                          <a:pt x="4664413" y="-23706"/>
                          <a:pt x="4721338" y="-85"/>
                          <a:pt x="4942332" y="0"/>
                        </a:cubicBezTo>
                        <a:cubicBezTo>
                          <a:pt x="5163326" y="85"/>
                          <a:pt x="5298512" y="10710"/>
                          <a:pt x="5599557" y="0"/>
                        </a:cubicBezTo>
                        <a:cubicBezTo>
                          <a:pt x="5900603" y="-10710"/>
                          <a:pt x="6095214" y="3467"/>
                          <a:pt x="6414516" y="0"/>
                        </a:cubicBezTo>
                        <a:cubicBezTo>
                          <a:pt x="6733818" y="-3467"/>
                          <a:pt x="6803711" y="5617"/>
                          <a:pt x="6914007" y="0"/>
                        </a:cubicBezTo>
                        <a:cubicBezTo>
                          <a:pt x="7024303" y="-5617"/>
                          <a:pt x="7602090" y="-33929"/>
                          <a:pt x="7886700" y="0"/>
                        </a:cubicBezTo>
                        <a:cubicBezTo>
                          <a:pt x="7886111" y="10802"/>
                          <a:pt x="7886030" y="18406"/>
                          <a:pt x="7886700" y="27432"/>
                        </a:cubicBezTo>
                        <a:cubicBezTo>
                          <a:pt x="7637258" y="17142"/>
                          <a:pt x="7575695" y="16729"/>
                          <a:pt x="7308342" y="27432"/>
                        </a:cubicBezTo>
                        <a:cubicBezTo>
                          <a:pt x="7040989" y="38135"/>
                          <a:pt x="7003134" y="44021"/>
                          <a:pt x="6887718" y="27432"/>
                        </a:cubicBezTo>
                        <a:cubicBezTo>
                          <a:pt x="6772302" y="10843"/>
                          <a:pt x="6488136" y="58247"/>
                          <a:pt x="6230493" y="27432"/>
                        </a:cubicBezTo>
                        <a:cubicBezTo>
                          <a:pt x="5972851" y="-3383"/>
                          <a:pt x="5929971" y="35622"/>
                          <a:pt x="5731002" y="27432"/>
                        </a:cubicBezTo>
                        <a:cubicBezTo>
                          <a:pt x="5532033" y="19242"/>
                          <a:pt x="5381360" y="28708"/>
                          <a:pt x="5073777" y="27432"/>
                        </a:cubicBezTo>
                        <a:cubicBezTo>
                          <a:pt x="4766194" y="26156"/>
                          <a:pt x="4713365" y="29311"/>
                          <a:pt x="4416552" y="27432"/>
                        </a:cubicBezTo>
                        <a:cubicBezTo>
                          <a:pt x="4119740" y="25553"/>
                          <a:pt x="3915304" y="28418"/>
                          <a:pt x="3759327" y="27432"/>
                        </a:cubicBezTo>
                        <a:cubicBezTo>
                          <a:pt x="3603351" y="26446"/>
                          <a:pt x="3375414" y="21218"/>
                          <a:pt x="3102102" y="27432"/>
                        </a:cubicBezTo>
                        <a:cubicBezTo>
                          <a:pt x="2828791" y="33646"/>
                          <a:pt x="2795766" y="19461"/>
                          <a:pt x="2523744" y="27432"/>
                        </a:cubicBezTo>
                        <a:cubicBezTo>
                          <a:pt x="2251722" y="35403"/>
                          <a:pt x="1947642" y="32293"/>
                          <a:pt x="1787652" y="27432"/>
                        </a:cubicBezTo>
                        <a:cubicBezTo>
                          <a:pt x="1627662" y="22571"/>
                          <a:pt x="1413335" y="29665"/>
                          <a:pt x="1130427" y="27432"/>
                        </a:cubicBezTo>
                        <a:cubicBezTo>
                          <a:pt x="847520" y="25199"/>
                          <a:pt x="292942" y="-13628"/>
                          <a:pt x="0" y="27432"/>
                        </a:cubicBezTo>
                        <a:cubicBezTo>
                          <a:pt x="586" y="19291"/>
                          <a:pt x="-218" y="13009"/>
                          <a:pt x="0" y="0"/>
                        </a:cubicBezTo>
                        <a:close/>
                      </a:path>
                      <a:path w="7886700" h="27432" stroke="0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885340" y="10164"/>
                          <a:pt x="7886783" y="19377"/>
                          <a:pt x="7886700" y="27432"/>
                        </a:cubicBezTo>
                        <a:cubicBezTo>
                          <a:pt x="7752936" y="37838"/>
                          <a:pt x="7671143" y="22240"/>
                          <a:pt x="7466076" y="27432"/>
                        </a:cubicBezTo>
                        <a:cubicBezTo>
                          <a:pt x="7261009" y="32624"/>
                          <a:pt x="7039949" y="45892"/>
                          <a:pt x="6651117" y="27432"/>
                        </a:cubicBezTo>
                        <a:cubicBezTo>
                          <a:pt x="6262285" y="8972"/>
                          <a:pt x="6379660" y="21432"/>
                          <a:pt x="6151626" y="27432"/>
                        </a:cubicBezTo>
                        <a:cubicBezTo>
                          <a:pt x="5923592" y="33432"/>
                          <a:pt x="5816137" y="49453"/>
                          <a:pt x="5494401" y="27432"/>
                        </a:cubicBezTo>
                        <a:cubicBezTo>
                          <a:pt x="5172665" y="5411"/>
                          <a:pt x="5022009" y="14146"/>
                          <a:pt x="4679442" y="27432"/>
                        </a:cubicBezTo>
                        <a:cubicBezTo>
                          <a:pt x="4336875" y="40718"/>
                          <a:pt x="4169241" y="-4552"/>
                          <a:pt x="4022217" y="27432"/>
                        </a:cubicBezTo>
                        <a:cubicBezTo>
                          <a:pt x="3875193" y="59416"/>
                          <a:pt x="3723776" y="46198"/>
                          <a:pt x="3601593" y="27432"/>
                        </a:cubicBezTo>
                        <a:cubicBezTo>
                          <a:pt x="3479410" y="8666"/>
                          <a:pt x="3283834" y="20447"/>
                          <a:pt x="3102102" y="27432"/>
                        </a:cubicBezTo>
                        <a:cubicBezTo>
                          <a:pt x="2920370" y="34417"/>
                          <a:pt x="2467386" y="35404"/>
                          <a:pt x="2287143" y="27432"/>
                        </a:cubicBezTo>
                        <a:cubicBezTo>
                          <a:pt x="2106900" y="19460"/>
                          <a:pt x="1798848" y="59556"/>
                          <a:pt x="1629918" y="27432"/>
                        </a:cubicBezTo>
                        <a:cubicBezTo>
                          <a:pt x="1460989" y="-4692"/>
                          <a:pt x="1324115" y="34913"/>
                          <a:pt x="1130427" y="27432"/>
                        </a:cubicBezTo>
                        <a:cubicBezTo>
                          <a:pt x="936739" y="19951"/>
                          <a:pt x="302034" y="30143"/>
                          <a:pt x="0" y="27432"/>
                        </a:cubicBezTo>
                        <a:cubicBezTo>
                          <a:pt x="-383" y="21019"/>
                          <a:pt x="-503" y="124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2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778" y="1728216"/>
            <a:ext cx="5836158" cy="3392424"/>
          </a:xfrm>
        </p:spPr>
        <p:txBody>
          <a:bodyPr>
            <a:normAutofit/>
          </a:bodyPr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2980655" y="5126892"/>
            <a:ext cx="3182692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27432"/>
                      <a:gd name="connsiteX1" fmla="*/ 604711 w 3182692"/>
                      <a:gd name="connsiteY1" fmla="*/ 0 h 27432"/>
                      <a:gd name="connsiteX2" fmla="*/ 1241250 w 3182692"/>
                      <a:gd name="connsiteY2" fmla="*/ 0 h 27432"/>
                      <a:gd name="connsiteX3" fmla="*/ 1909615 w 3182692"/>
                      <a:gd name="connsiteY3" fmla="*/ 0 h 27432"/>
                      <a:gd name="connsiteX4" fmla="*/ 2577981 w 3182692"/>
                      <a:gd name="connsiteY4" fmla="*/ 0 h 27432"/>
                      <a:gd name="connsiteX5" fmla="*/ 3182692 w 3182692"/>
                      <a:gd name="connsiteY5" fmla="*/ 0 h 27432"/>
                      <a:gd name="connsiteX6" fmla="*/ 3182692 w 3182692"/>
                      <a:gd name="connsiteY6" fmla="*/ 27432 h 27432"/>
                      <a:gd name="connsiteX7" fmla="*/ 2482500 w 3182692"/>
                      <a:gd name="connsiteY7" fmla="*/ 27432 h 27432"/>
                      <a:gd name="connsiteX8" fmla="*/ 1782308 w 3182692"/>
                      <a:gd name="connsiteY8" fmla="*/ 27432 h 27432"/>
                      <a:gd name="connsiteX9" fmla="*/ 1145769 w 3182692"/>
                      <a:gd name="connsiteY9" fmla="*/ 27432 h 27432"/>
                      <a:gd name="connsiteX10" fmla="*/ 0 w 3182692"/>
                      <a:gd name="connsiteY10" fmla="*/ 27432 h 27432"/>
                      <a:gd name="connsiteX11" fmla="*/ 0 w 3182692"/>
                      <a:gd name="connsiteY11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7432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526" y="7395"/>
                          <a:pt x="3182737" y="21864"/>
                          <a:pt x="3182692" y="27432"/>
                        </a:cubicBezTo>
                        <a:cubicBezTo>
                          <a:pt x="2998421" y="30886"/>
                          <a:pt x="2675038" y="28158"/>
                          <a:pt x="2482500" y="27432"/>
                        </a:cubicBezTo>
                        <a:cubicBezTo>
                          <a:pt x="2289962" y="26706"/>
                          <a:pt x="1930644" y="15978"/>
                          <a:pt x="1782308" y="27432"/>
                        </a:cubicBezTo>
                        <a:cubicBezTo>
                          <a:pt x="1633972" y="38886"/>
                          <a:pt x="1287388" y="7152"/>
                          <a:pt x="1145769" y="27432"/>
                        </a:cubicBezTo>
                        <a:cubicBezTo>
                          <a:pt x="1004150" y="47712"/>
                          <a:pt x="256377" y="-28294"/>
                          <a:pt x="0" y="27432"/>
                        </a:cubicBezTo>
                        <a:cubicBezTo>
                          <a:pt x="-503" y="20663"/>
                          <a:pt x="1168" y="5855"/>
                          <a:pt x="0" y="0"/>
                        </a:cubicBezTo>
                        <a:close/>
                      </a:path>
                      <a:path w="3182692" h="27432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885" y="12649"/>
                          <a:pt x="3181704" y="17989"/>
                          <a:pt x="3182692" y="27432"/>
                        </a:cubicBezTo>
                        <a:cubicBezTo>
                          <a:pt x="3039109" y="-3557"/>
                          <a:pt x="2823860" y="22992"/>
                          <a:pt x="2546154" y="27432"/>
                        </a:cubicBezTo>
                        <a:cubicBezTo>
                          <a:pt x="2268448" y="31872"/>
                          <a:pt x="2098674" y="14435"/>
                          <a:pt x="1845961" y="27432"/>
                        </a:cubicBezTo>
                        <a:cubicBezTo>
                          <a:pt x="1593248" y="40429"/>
                          <a:pt x="1456743" y="36704"/>
                          <a:pt x="1304904" y="27432"/>
                        </a:cubicBezTo>
                        <a:cubicBezTo>
                          <a:pt x="1153065" y="18160"/>
                          <a:pt x="947204" y="20270"/>
                          <a:pt x="668365" y="27432"/>
                        </a:cubicBezTo>
                        <a:cubicBezTo>
                          <a:pt x="389526" y="34594"/>
                          <a:pt x="288244" y="4516"/>
                          <a:pt x="0" y="27432"/>
                        </a:cubicBezTo>
                        <a:cubicBezTo>
                          <a:pt x="1300" y="19678"/>
                          <a:pt x="-86" y="1204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6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F5A702-5989-9528-0E9C-5CA9B2B1FF5D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4213C8-90C5-AD93-30AE-7BE18981CD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F3BCF6-C574-2BBE-3F1A-2C7AD27EC64C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43A9FD3-E4C9-C568-FFEC-9D6DF510019D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AB7BD4EB-FFC2-236F-50EE-8633F54E8D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D63BCFE5-8EF7-C418-F345-C5CBE57A9B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6" name="Picture 4">
                  <a:extLst>
                    <a:ext uri="{FF2B5EF4-FFF2-40B4-BE49-F238E27FC236}">
                      <a16:creationId xmlns:a16="http://schemas.microsoft.com/office/drawing/2014/main" id="{5DBC98A7-94FB-FF79-8F9A-1789AC52931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6727D002-5CC7-023C-DE82-194D8354F0AC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C3433B-ED62-1165-2DEC-3BAEB37BF9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0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2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34290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640" y="548640"/>
            <a:ext cx="4539996" cy="5431536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977640"/>
            <a:ext cx="2949178" cy="20025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1538049" y="3257572"/>
            <a:ext cx="4480560" cy="20574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20574"/>
                      <a:gd name="connsiteX1" fmla="*/ 595274 w 4480560"/>
                      <a:gd name="connsiteY1" fmla="*/ 0 h 20574"/>
                      <a:gd name="connsiteX2" fmla="*/ 1100938 w 4480560"/>
                      <a:gd name="connsiteY2" fmla="*/ 0 h 20574"/>
                      <a:gd name="connsiteX3" fmla="*/ 1651406 w 4480560"/>
                      <a:gd name="connsiteY3" fmla="*/ 0 h 20574"/>
                      <a:gd name="connsiteX4" fmla="*/ 2336292 w 4480560"/>
                      <a:gd name="connsiteY4" fmla="*/ 0 h 20574"/>
                      <a:gd name="connsiteX5" fmla="*/ 2931566 w 4480560"/>
                      <a:gd name="connsiteY5" fmla="*/ 0 h 20574"/>
                      <a:gd name="connsiteX6" fmla="*/ 3482035 w 4480560"/>
                      <a:gd name="connsiteY6" fmla="*/ 0 h 20574"/>
                      <a:gd name="connsiteX7" fmla="*/ 4480560 w 4480560"/>
                      <a:gd name="connsiteY7" fmla="*/ 0 h 20574"/>
                      <a:gd name="connsiteX8" fmla="*/ 4480560 w 4480560"/>
                      <a:gd name="connsiteY8" fmla="*/ 20574 h 20574"/>
                      <a:gd name="connsiteX9" fmla="*/ 3840480 w 4480560"/>
                      <a:gd name="connsiteY9" fmla="*/ 20574 h 20574"/>
                      <a:gd name="connsiteX10" fmla="*/ 3290011 w 4480560"/>
                      <a:gd name="connsiteY10" fmla="*/ 20574 h 20574"/>
                      <a:gd name="connsiteX11" fmla="*/ 2560320 w 4480560"/>
                      <a:gd name="connsiteY11" fmla="*/ 20574 h 20574"/>
                      <a:gd name="connsiteX12" fmla="*/ 1965046 w 4480560"/>
                      <a:gd name="connsiteY12" fmla="*/ 20574 h 20574"/>
                      <a:gd name="connsiteX13" fmla="*/ 1459382 w 4480560"/>
                      <a:gd name="connsiteY13" fmla="*/ 20574 h 20574"/>
                      <a:gd name="connsiteX14" fmla="*/ 774497 w 4480560"/>
                      <a:gd name="connsiteY14" fmla="*/ 20574 h 20574"/>
                      <a:gd name="connsiteX15" fmla="*/ 0 w 4480560"/>
                      <a:gd name="connsiteY15" fmla="*/ 20574 h 20574"/>
                      <a:gd name="connsiteX16" fmla="*/ 0 w 4480560"/>
                      <a:gd name="connsiteY16" fmla="*/ 0 h 2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20574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616" y="4822"/>
                          <a:pt x="4479740" y="14232"/>
                          <a:pt x="4480560" y="20574"/>
                        </a:cubicBezTo>
                        <a:cubicBezTo>
                          <a:pt x="4314132" y="17210"/>
                          <a:pt x="4028383" y="38918"/>
                          <a:pt x="3840480" y="20574"/>
                        </a:cubicBezTo>
                        <a:cubicBezTo>
                          <a:pt x="3652577" y="2230"/>
                          <a:pt x="3547615" y="5134"/>
                          <a:pt x="3290011" y="20574"/>
                        </a:cubicBezTo>
                        <a:cubicBezTo>
                          <a:pt x="3032407" y="36014"/>
                          <a:pt x="2830268" y="11005"/>
                          <a:pt x="2560320" y="20574"/>
                        </a:cubicBezTo>
                        <a:cubicBezTo>
                          <a:pt x="2290372" y="30143"/>
                          <a:pt x="2147422" y="9014"/>
                          <a:pt x="1965046" y="20574"/>
                        </a:cubicBezTo>
                        <a:cubicBezTo>
                          <a:pt x="1782670" y="32134"/>
                          <a:pt x="1689791" y="42966"/>
                          <a:pt x="1459382" y="20574"/>
                        </a:cubicBezTo>
                        <a:cubicBezTo>
                          <a:pt x="1228973" y="-1818"/>
                          <a:pt x="915486" y="38787"/>
                          <a:pt x="774497" y="20574"/>
                        </a:cubicBezTo>
                        <a:cubicBezTo>
                          <a:pt x="633508" y="2361"/>
                          <a:pt x="361442" y="-8821"/>
                          <a:pt x="0" y="20574"/>
                        </a:cubicBezTo>
                        <a:cubicBezTo>
                          <a:pt x="666" y="15709"/>
                          <a:pt x="595" y="5181"/>
                          <a:pt x="0" y="0"/>
                        </a:cubicBezTo>
                        <a:close/>
                      </a:path>
                      <a:path w="4480560" h="20574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1388" y="4289"/>
                          <a:pt x="4480809" y="12348"/>
                          <a:pt x="4480560" y="20574"/>
                        </a:cubicBezTo>
                        <a:cubicBezTo>
                          <a:pt x="4279652" y="-4564"/>
                          <a:pt x="4200762" y="43852"/>
                          <a:pt x="3930091" y="20574"/>
                        </a:cubicBezTo>
                        <a:cubicBezTo>
                          <a:pt x="3659420" y="-2704"/>
                          <a:pt x="3456052" y="24580"/>
                          <a:pt x="3290011" y="20574"/>
                        </a:cubicBezTo>
                        <a:cubicBezTo>
                          <a:pt x="3123970" y="16568"/>
                          <a:pt x="2882392" y="35104"/>
                          <a:pt x="2649931" y="20574"/>
                        </a:cubicBezTo>
                        <a:cubicBezTo>
                          <a:pt x="2417470" y="6044"/>
                          <a:pt x="2238426" y="9623"/>
                          <a:pt x="2054657" y="20574"/>
                        </a:cubicBezTo>
                        <a:cubicBezTo>
                          <a:pt x="1870888" y="31525"/>
                          <a:pt x="1566368" y="47326"/>
                          <a:pt x="1324966" y="20574"/>
                        </a:cubicBezTo>
                        <a:cubicBezTo>
                          <a:pt x="1083564" y="-6178"/>
                          <a:pt x="787410" y="13232"/>
                          <a:pt x="595274" y="20574"/>
                        </a:cubicBezTo>
                        <a:cubicBezTo>
                          <a:pt x="403138" y="27916"/>
                          <a:pt x="169622" y="12785"/>
                          <a:pt x="0" y="20574"/>
                        </a:cubicBezTo>
                        <a:cubicBezTo>
                          <a:pt x="553" y="10436"/>
                          <a:pt x="-908" y="87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15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8940" cy="34290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77640" y="548640"/>
            <a:ext cx="4539996" cy="54315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977640"/>
            <a:ext cx="2948940" cy="20025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1538478" y="3257572"/>
            <a:ext cx="4480560" cy="20574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20574"/>
                      <a:gd name="connsiteX1" fmla="*/ 595274 w 4480560"/>
                      <a:gd name="connsiteY1" fmla="*/ 0 h 20574"/>
                      <a:gd name="connsiteX2" fmla="*/ 1100938 w 4480560"/>
                      <a:gd name="connsiteY2" fmla="*/ 0 h 20574"/>
                      <a:gd name="connsiteX3" fmla="*/ 1651406 w 4480560"/>
                      <a:gd name="connsiteY3" fmla="*/ 0 h 20574"/>
                      <a:gd name="connsiteX4" fmla="*/ 2336292 w 4480560"/>
                      <a:gd name="connsiteY4" fmla="*/ 0 h 20574"/>
                      <a:gd name="connsiteX5" fmla="*/ 2931566 w 4480560"/>
                      <a:gd name="connsiteY5" fmla="*/ 0 h 20574"/>
                      <a:gd name="connsiteX6" fmla="*/ 3482035 w 4480560"/>
                      <a:gd name="connsiteY6" fmla="*/ 0 h 20574"/>
                      <a:gd name="connsiteX7" fmla="*/ 4480560 w 4480560"/>
                      <a:gd name="connsiteY7" fmla="*/ 0 h 20574"/>
                      <a:gd name="connsiteX8" fmla="*/ 4480560 w 4480560"/>
                      <a:gd name="connsiteY8" fmla="*/ 20574 h 20574"/>
                      <a:gd name="connsiteX9" fmla="*/ 3840480 w 4480560"/>
                      <a:gd name="connsiteY9" fmla="*/ 20574 h 20574"/>
                      <a:gd name="connsiteX10" fmla="*/ 3290011 w 4480560"/>
                      <a:gd name="connsiteY10" fmla="*/ 20574 h 20574"/>
                      <a:gd name="connsiteX11" fmla="*/ 2560320 w 4480560"/>
                      <a:gd name="connsiteY11" fmla="*/ 20574 h 20574"/>
                      <a:gd name="connsiteX12" fmla="*/ 1965046 w 4480560"/>
                      <a:gd name="connsiteY12" fmla="*/ 20574 h 20574"/>
                      <a:gd name="connsiteX13" fmla="*/ 1459382 w 4480560"/>
                      <a:gd name="connsiteY13" fmla="*/ 20574 h 20574"/>
                      <a:gd name="connsiteX14" fmla="*/ 774497 w 4480560"/>
                      <a:gd name="connsiteY14" fmla="*/ 20574 h 20574"/>
                      <a:gd name="connsiteX15" fmla="*/ 0 w 4480560"/>
                      <a:gd name="connsiteY15" fmla="*/ 20574 h 20574"/>
                      <a:gd name="connsiteX16" fmla="*/ 0 w 4480560"/>
                      <a:gd name="connsiteY16" fmla="*/ 0 h 2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20574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616" y="4822"/>
                          <a:pt x="4479740" y="14232"/>
                          <a:pt x="4480560" y="20574"/>
                        </a:cubicBezTo>
                        <a:cubicBezTo>
                          <a:pt x="4314132" y="17210"/>
                          <a:pt x="4028383" y="38918"/>
                          <a:pt x="3840480" y="20574"/>
                        </a:cubicBezTo>
                        <a:cubicBezTo>
                          <a:pt x="3652577" y="2230"/>
                          <a:pt x="3547615" y="5134"/>
                          <a:pt x="3290011" y="20574"/>
                        </a:cubicBezTo>
                        <a:cubicBezTo>
                          <a:pt x="3032407" y="36014"/>
                          <a:pt x="2830268" y="11005"/>
                          <a:pt x="2560320" y="20574"/>
                        </a:cubicBezTo>
                        <a:cubicBezTo>
                          <a:pt x="2290372" y="30143"/>
                          <a:pt x="2147422" y="9014"/>
                          <a:pt x="1965046" y="20574"/>
                        </a:cubicBezTo>
                        <a:cubicBezTo>
                          <a:pt x="1782670" y="32134"/>
                          <a:pt x="1689791" y="42966"/>
                          <a:pt x="1459382" y="20574"/>
                        </a:cubicBezTo>
                        <a:cubicBezTo>
                          <a:pt x="1228973" y="-1818"/>
                          <a:pt x="915486" y="38787"/>
                          <a:pt x="774497" y="20574"/>
                        </a:cubicBezTo>
                        <a:cubicBezTo>
                          <a:pt x="633508" y="2361"/>
                          <a:pt x="361442" y="-8821"/>
                          <a:pt x="0" y="20574"/>
                        </a:cubicBezTo>
                        <a:cubicBezTo>
                          <a:pt x="666" y="15709"/>
                          <a:pt x="595" y="5181"/>
                          <a:pt x="0" y="0"/>
                        </a:cubicBezTo>
                        <a:close/>
                      </a:path>
                      <a:path w="4480560" h="20574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1388" y="4289"/>
                          <a:pt x="4480809" y="12348"/>
                          <a:pt x="4480560" y="20574"/>
                        </a:cubicBezTo>
                        <a:cubicBezTo>
                          <a:pt x="4279652" y="-4564"/>
                          <a:pt x="4200762" y="43852"/>
                          <a:pt x="3930091" y="20574"/>
                        </a:cubicBezTo>
                        <a:cubicBezTo>
                          <a:pt x="3659420" y="-2704"/>
                          <a:pt x="3456052" y="24580"/>
                          <a:pt x="3290011" y="20574"/>
                        </a:cubicBezTo>
                        <a:cubicBezTo>
                          <a:pt x="3123970" y="16568"/>
                          <a:pt x="2882392" y="35104"/>
                          <a:pt x="2649931" y="20574"/>
                        </a:cubicBezTo>
                        <a:cubicBezTo>
                          <a:pt x="2417470" y="6044"/>
                          <a:pt x="2238426" y="9623"/>
                          <a:pt x="2054657" y="20574"/>
                        </a:cubicBezTo>
                        <a:cubicBezTo>
                          <a:pt x="1870888" y="31525"/>
                          <a:pt x="1566368" y="47326"/>
                          <a:pt x="1324966" y="20574"/>
                        </a:cubicBezTo>
                        <a:cubicBezTo>
                          <a:pt x="1083564" y="-6178"/>
                          <a:pt x="787410" y="13232"/>
                          <a:pt x="595274" y="20574"/>
                        </a:cubicBezTo>
                        <a:cubicBezTo>
                          <a:pt x="403138" y="27916"/>
                          <a:pt x="169622" y="12785"/>
                          <a:pt x="0" y="20574"/>
                        </a:cubicBezTo>
                        <a:cubicBezTo>
                          <a:pt x="553" y="10436"/>
                          <a:pt x="-908" y="87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6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77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0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3465CA-8473-4588-1A07-33817402AFC7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8C9FF9-B763-6436-EEB4-1DFCAC4A91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D144CF-0FB7-D005-2426-0A114B3DCD98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3B95C41-2B9D-4F5A-52B7-E8F639F8CF63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6A03F2B-4991-D26C-104E-8BCA0EAEFB4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5B0DA012-367A-CB8B-F8B7-BA122B19BF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27" name="Picture 4">
                  <a:extLst>
                    <a:ext uri="{FF2B5EF4-FFF2-40B4-BE49-F238E27FC236}">
                      <a16:creationId xmlns:a16="http://schemas.microsoft.com/office/drawing/2014/main" id="{771B5CED-F8F6-99BA-3F2F-26ABE738E0B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BEEFEC3B-5A32-4A50-38A6-75B802027904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EF7571-0F8D-B1C6-CD2E-C3E66ACBC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1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0260D2-023F-7D96-B90E-5542A0F7D1BB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16C990-137A-2024-9AFC-FA407E7785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6B3BFE-AA99-65A7-C337-C9897F8F608F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4ED1E53-4982-9FC9-F366-FCF3E5E03D49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9B0D0B34-7271-8180-3FEB-17453214C12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3BE694E-D532-FAFB-7AD3-04B96F72509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9" name="Picture 4">
                  <a:extLst>
                    <a:ext uri="{FF2B5EF4-FFF2-40B4-BE49-F238E27FC236}">
                      <a16:creationId xmlns:a16="http://schemas.microsoft.com/office/drawing/2014/main" id="{7186B18E-13EE-B4A9-043C-70E71F90AAE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4A929C3F-561A-418E-E879-288E2D4381F7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EDC4A4-605E-06F6-53A9-3F065144EE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3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89DA7E-7806-02F9-02D7-2524BE265FC5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BC3941-2E35-0D34-C4FA-3675D4FBFD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E1418D-CD26-2EB2-5B46-288DE0C616F9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6396DAA-3B35-3C74-B6DC-B4B0B2F65A8F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3BB6DC2-0DFA-D3BF-7340-966A189349F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AB538920-DB4E-EB73-F4B3-E7D01F35973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5" name="Picture 4">
                  <a:extLst>
                    <a:ext uri="{FF2B5EF4-FFF2-40B4-BE49-F238E27FC236}">
                      <a16:creationId xmlns:a16="http://schemas.microsoft.com/office/drawing/2014/main" id="{D4C93946-D903-F4BC-F64B-CE3807416A8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4E352F68-ED40-6C35-2237-D11372729360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0C9057-A854-E9BC-3FAA-8FD612863B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8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0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205422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grpSp>
        <p:nvGrpSpPr>
          <p:cNvPr id="8" name="squares"/>
          <p:cNvGrpSpPr>
            <a:grpSpLocks/>
          </p:cNvGrpSpPr>
          <p:nvPr userDrawn="1"/>
        </p:nvGrpSpPr>
        <p:grpSpPr bwMode="auto">
          <a:xfrm rot="10800000">
            <a:off x="8516938" y="2054225"/>
            <a:ext cx="628650" cy="523875"/>
            <a:chOff x="0" y="452558"/>
            <a:chExt cx="914400" cy="524182"/>
          </a:xfrm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591127" y="454146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214746" y="454146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5400000">
              <a:off x="-181273" y="637008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ffectLst/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D9323BAE-B24B-422A-A677-CF8266E78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A62514-A128-89F1-3BE1-FE2D146E28A4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D8F250-62A7-4B42-8C6A-C2D3BC8C48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A0DF7D-92C0-726B-6788-65BFF198D0F0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6612B07-CFFC-FB46-A19A-A16F4CDFA3ED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D71B6E7F-A7C8-40C9-2BBB-3FAF667553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7DBD3541-7BC6-F7AE-7943-1ACFA898F8A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9DD6B0F4-AA81-2565-7EC7-79A9E1DCB33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A310761E-C2FD-AD09-567C-61685243A5C4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650B20-46B6-3C72-BC78-233182C424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91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4DCE4F-B304-3833-87F9-9972C6F9BEC0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F53337-CD0E-F1FB-4429-0B1A59EDB3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0EB5FE5-6C25-4F8B-A78C-5C58B4627F44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A1ADF83-BA5D-5B84-DFBE-654E7A08B16B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827C48C7-7450-60A1-AAB4-5A149DC634F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BE286682-2003-6384-6D37-DCEF5154FAE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D9285D2A-3DA3-3EF6-3BA0-20D2F878699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01BFCDDC-DB8D-6EC0-89F7-79F0FA76C93C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C3BEC4-D8AF-249F-56A0-21650AEB3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57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6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2648"/>
            <a:ext cx="4363565" cy="17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786161" y="2701877"/>
            <a:ext cx="6172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0" dirty="0">
                <a:solidFill>
                  <a:srgbClr val="000000"/>
                </a:solidFill>
                <a:latin typeface="The Hand"/>
              </a:rPr>
              <a:t>What is MIS ? based on book/paper last week</a:t>
            </a:r>
          </a:p>
        </p:txBody>
      </p:sp>
    </p:spTree>
    <p:extLst>
      <p:ext uri="{BB962C8B-B14F-4D97-AF65-F5344CB8AC3E}">
        <p14:creationId xmlns:p14="http://schemas.microsoft.com/office/powerpoint/2010/main" val="139979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A06EF2-3B43-D14E-9E5A-A94E8B9DE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772400" cy="60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5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32B51-C119-BF14-F427-389ECCD73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772400" cy="60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8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7A573-24E4-94B2-8F74-A3FDEDBB3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72400" cy="53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2648"/>
            <a:ext cx="4363565" cy="17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786161" y="2701877"/>
            <a:ext cx="61722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0" dirty="0">
                <a:solidFill>
                  <a:srgbClr val="000000"/>
                </a:solidFill>
                <a:latin typeface="The Hand"/>
              </a:rPr>
              <a:t>How can strong English skills enhance your ability to collaborate on international IT projects?</a:t>
            </a:r>
          </a:p>
        </p:txBody>
      </p:sp>
    </p:spTree>
    <p:extLst>
      <p:ext uri="{BB962C8B-B14F-4D97-AF65-F5344CB8AC3E}">
        <p14:creationId xmlns:p14="http://schemas.microsoft.com/office/powerpoint/2010/main" val="58887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E41138-946E-C94A-B290-348A25C05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" y="152400"/>
            <a:ext cx="6702710" cy="4419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74E7F0E-FEE1-354D-BC5B-96ED176B89B3}"/>
              </a:ext>
            </a:extLst>
          </p:cNvPr>
          <p:cNvSpPr txBox="1">
            <a:spLocks/>
          </p:cNvSpPr>
          <p:nvPr/>
        </p:nvSpPr>
        <p:spPr bwMode="auto">
          <a:xfrm>
            <a:off x="2895601" y="2133600"/>
            <a:ext cx="6216444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b="0" dirty="0"/>
              <a:t>“INFORMATION SYSTEMS”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BF29879-3957-BD4E-A158-94A4499D9A0C}"/>
              </a:ext>
            </a:extLst>
          </p:cNvPr>
          <p:cNvSpPr txBox="1">
            <a:spLocks/>
          </p:cNvSpPr>
          <p:nvPr/>
        </p:nvSpPr>
        <p:spPr bwMode="auto">
          <a:xfrm>
            <a:off x="-31955" y="5162754"/>
            <a:ext cx="9144000" cy="78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000" b="0" dirty="0"/>
              <a:t>Information Systems, Information Management, Management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31056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1B7624-576B-0842-97EE-E691D8A6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1E4555A7-E895-4A47-9E04-21B54DDEC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9" y="838200"/>
            <a:ext cx="7886700" cy="3629194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B37CCF8-7867-7A41-9412-3EA4296C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59707"/>
            <a:ext cx="7600950" cy="518786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The Sociotechnical for the IS Discipline </a:t>
            </a:r>
            <a:r>
              <a:rPr lang="en-US" sz="2400" i="1" dirty="0">
                <a:solidFill>
                  <a:schemeClr val="bg1"/>
                </a:solidFill>
              </a:rPr>
              <a:t>(</a:t>
            </a:r>
            <a:r>
              <a:rPr lang="en-US" sz="2400" i="1" dirty="0" err="1">
                <a:solidFill>
                  <a:schemeClr val="bg1"/>
                </a:solidFill>
              </a:rPr>
              <a:t>Suprateek</a:t>
            </a:r>
            <a:r>
              <a:rPr lang="en-US" sz="2400" i="1" dirty="0">
                <a:solidFill>
                  <a:schemeClr val="bg1"/>
                </a:solidFill>
              </a:rPr>
              <a:t>, 2019)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1A0F7B0-9A4C-7D4E-A1CA-4D26C2D3E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1" y="3581400"/>
            <a:ext cx="6915150" cy="358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2648"/>
            <a:ext cx="4363565" cy="17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786161" y="2701877"/>
            <a:ext cx="6172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0" dirty="0">
                <a:solidFill>
                  <a:srgbClr val="000000"/>
                </a:solidFill>
                <a:latin typeface="The Hand"/>
              </a:rPr>
              <a:t>What strategies do you use to improve your technical English ?</a:t>
            </a:r>
          </a:p>
        </p:txBody>
      </p:sp>
    </p:spTree>
    <p:extLst>
      <p:ext uri="{BB962C8B-B14F-4D97-AF65-F5344CB8AC3E}">
        <p14:creationId xmlns:p14="http://schemas.microsoft.com/office/powerpoint/2010/main" val="2835080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6BDF3-A994-714F-A285-C5C1EF651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D8701A-4DB1-9C4A-9CFC-916DAAAA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677150" cy="7620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Forum SI Indonesia 2018 (AISINDO-APTIKOM)</a:t>
            </a:r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D52A12DD-BC4C-AC4E-9870-C209C5717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4" y="1184723"/>
            <a:ext cx="8158715" cy="5159497"/>
          </a:xfrm>
        </p:spPr>
      </p:pic>
    </p:spTree>
    <p:extLst>
      <p:ext uri="{BB962C8B-B14F-4D97-AF65-F5344CB8AC3E}">
        <p14:creationId xmlns:p14="http://schemas.microsoft.com/office/powerpoint/2010/main" val="33413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D5A3EB-E040-3947-A221-B647E3DAF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908FE9-AA2E-F84A-8FC8-2B6C140BB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81000"/>
            <a:ext cx="7848600" cy="5526864"/>
          </a:xfrm>
        </p:spPr>
      </p:pic>
    </p:spTree>
    <p:extLst>
      <p:ext uri="{BB962C8B-B14F-4D97-AF65-F5344CB8AC3E}">
        <p14:creationId xmlns:p14="http://schemas.microsoft.com/office/powerpoint/2010/main" val="16399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2648"/>
            <a:ext cx="4363565" cy="17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786161" y="2701877"/>
            <a:ext cx="61722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0" dirty="0">
                <a:solidFill>
                  <a:srgbClr val="000000"/>
                </a:solidFill>
                <a:latin typeface="The Hand"/>
              </a:rPr>
              <a:t>In what ways can English language proficiency open doors to career opportunities in the Information Systems field?</a:t>
            </a:r>
          </a:p>
        </p:txBody>
      </p:sp>
    </p:spTree>
    <p:extLst>
      <p:ext uri="{BB962C8B-B14F-4D97-AF65-F5344CB8AC3E}">
        <p14:creationId xmlns:p14="http://schemas.microsoft.com/office/powerpoint/2010/main" val="42005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2648"/>
            <a:ext cx="4363565" cy="17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786161" y="2701877"/>
            <a:ext cx="6172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0" dirty="0">
                <a:solidFill>
                  <a:srgbClr val="000000"/>
                </a:solidFill>
                <a:latin typeface="The Hand"/>
              </a:rPr>
              <a:t>Why is English proficiency crucial for global IS/IT professionals?</a:t>
            </a:r>
          </a:p>
        </p:txBody>
      </p:sp>
    </p:spTree>
    <p:extLst>
      <p:ext uri="{BB962C8B-B14F-4D97-AF65-F5344CB8AC3E}">
        <p14:creationId xmlns:p14="http://schemas.microsoft.com/office/powerpoint/2010/main" val="3441072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CE98-6E0E-7B46-9447-D5E49E4B3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5200"/>
            <a:ext cx="7772400" cy="2387600"/>
          </a:xfrm>
        </p:spPr>
        <p:txBody>
          <a:bodyPr/>
          <a:lstStyle/>
          <a:p>
            <a:r>
              <a:rPr lang="en-US" b="1" dirty="0" err="1">
                <a:latin typeface="Footlight MT Light" panose="0204060206030A020304" pitchFamily="18" charset="77"/>
              </a:rPr>
              <a:t>Menulis</a:t>
            </a:r>
            <a:r>
              <a:rPr lang="en-US" b="1" dirty="0">
                <a:latin typeface="Footlight MT Light" panose="0204060206030A020304" pitchFamily="18" charset="77"/>
              </a:rPr>
              <a:t> = </a:t>
            </a:r>
            <a:r>
              <a:rPr lang="en-US" b="1" dirty="0" err="1">
                <a:latin typeface="Footlight MT Light" panose="0204060206030A020304" pitchFamily="18" charset="77"/>
              </a:rPr>
              <a:t>Membaca</a:t>
            </a:r>
            <a:endParaRPr lang="en-US" b="1" dirty="0">
              <a:latin typeface="Footlight MT Light" panose="0204060206030A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54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9100" y="795200"/>
            <a:ext cx="8305800" cy="324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6600"/>
                </a:solidFill>
              </a:rPr>
              <a:t>IMPORTANT ENGLISH IN IS RESEARCH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0198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3600" dirty="0" err="1">
                <a:solidFill>
                  <a:srgbClr val="006600"/>
                </a:solidFill>
              </a:rPr>
              <a:t>Saide</a:t>
            </a:r>
            <a:endParaRPr lang="en-US" sz="2100" i="1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3300" y="6170045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1C052-8729-4049-A97A-C6C407D3E1C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CAC856A9-B3E6-8248-992A-02AB9B1D636C}"/>
              </a:ext>
            </a:extLst>
          </p:cNvPr>
          <p:cNvSpPr txBox="1">
            <a:spLocks/>
          </p:cNvSpPr>
          <p:nvPr/>
        </p:nvSpPr>
        <p:spPr bwMode="auto">
          <a:xfrm>
            <a:off x="1562100" y="5570316"/>
            <a:ext cx="5486400" cy="105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://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saide-sank.blogspot.com</a:t>
            </a:r>
            <a:b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saide@uin-suska.ac.id</a:t>
            </a:r>
            <a:b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youtube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saiderherza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journal</a:t>
            </a:r>
            <a:br>
              <a:rPr kumimoji="0" lang="id-ID" sz="20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F01ADB5-2B98-44E2-49AC-D81876407C5D}"/>
              </a:ext>
            </a:extLst>
          </p:cNvPr>
          <p:cNvSpPr txBox="1">
            <a:spLocks/>
          </p:cNvSpPr>
          <p:nvPr/>
        </p:nvSpPr>
        <p:spPr bwMode="auto">
          <a:xfrm>
            <a:off x="1600200" y="1981200"/>
            <a:ext cx="598784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b="0" dirty="0">
                <a:solidFill>
                  <a:srgbClr val="FF0000"/>
                </a:solidFill>
              </a:rPr>
              <a:t>“RESEARCH”</a:t>
            </a:r>
          </a:p>
        </p:txBody>
      </p:sp>
    </p:spTree>
    <p:extLst>
      <p:ext uri="{BB962C8B-B14F-4D97-AF65-F5344CB8AC3E}">
        <p14:creationId xmlns:p14="http://schemas.microsoft.com/office/powerpoint/2010/main" val="12583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F59A-74B4-044C-8B3B-3D879D0D5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764548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radley Hand" pitchFamily="2" charset="77"/>
              </a:rPr>
              <a:t>ARTIKEL/PAPER </a:t>
            </a:r>
            <a:r>
              <a:rPr lang="en-US" sz="5400" b="1" i="1" strike="sngStrike" dirty="0">
                <a:solidFill>
                  <a:srgbClr val="FF0000"/>
                </a:solidFill>
                <a:latin typeface="Bradley Hand" pitchFamily="2" charset="77"/>
              </a:rPr>
              <a:t>TIDAK SAMA</a:t>
            </a:r>
            <a:br>
              <a:rPr lang="en-US" sz="5400" b="1" dirty="0">
                <a:solidFill>
                  <a:srgbClr val="0070C0"/>
                </a:solidFill>
                <a:latin typeface="Bradley Hand" pitchFamily="2" charset="77"/>
              </a:rPr>
            </a:br>
            <a:r>
              <a:rPr lang="en-US" sz="5400" b="1" dirty="0">
                <a:solidFill>
                  <a:srgbClr val="0070C0"/>
                </a:solidFill>
                <a:latin typeface="Bradley Hand" pitchFamily="2" charset="77"/>
              </a:rPr>
              <a:t>JURNAL/JOURNAL</a:t>
            </a:r>
            <a:endParaRPr lang="en-US" sz="5400" dirty="0">
              <a:solidFill>
                <a:srgbClr val="0070C0"/>
              </a:solidFill>
              <a:latin typeface="Bradley Hand" pitchFamily="2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62C447-E25E-5E4D-A5E9-9B97AAA04F41}"/>
              </a:ext>
            </a:extLst>
          </p:cNvPr>
          <p:cNvSpPr txBox="1">
            <a:spLocks/>
          </p:cNvSpPr>
          <p:nvPr/>
        </p:nvSpPr>
        <p:spPr bwMode="auto">
          <a:xfrm>
            <a:off x="6096000" y="5181600"/>
            <a:ext cx="2209800" cy="36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000" b="0" i="1" dirty="0">
                <a:latin typeface="Bradley Hand" pitchFamily="2" charset="77"/>
              </a:rPr>
              <a:t>basic knowledge</a:t>
            </a:r>
          </a:p>
        </p:txBody>
      </p:sp>
    </p:spTree>
    <p:extLst>
      <p:ext uri="{BB962C8B-B14F-4D97-AF65-F5344CB8AC3E}">
        <p14:creationId xmlns:p14="http://schemas.microsoft.com/office/powerpoint/2010/main" val="15318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FBDD5C-C903-99C1-25D9-9DB8CD79B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772400" cy="46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F40A5-0BB2-4C23-5C36-80688DBA0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7772400" cy="51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F1531-F0AD-5902-B2E4-6A7AB4524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48" b="28359"/>
          <a:stretch/>
        </p:blipFill>
        <p:spPr>
          <a:xfrm>
            <a:off x="0" y="2667000"/>
            <a:ext cx="9144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89742-B1DB-AB6E-00DA-5A1E3A6F6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3239"/>
            <a:ext cx="7772400" cy="60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01B29"/>
      </a:dk2>
      <a:lt2>
        <a:srgbClr val="F0F3F3"/>
      </a:lt2>
      <a:accent1>
        <a:srgbClr val="E74B29"/>
      </a:accent1>
      <a:accent2>
        <a:srgbClr val="D51745"/>
      </a:accent2>
      <a:accent3>
        <a:srgbClr val="E729A6"/>
      </a:accent3>
      <a:accent4>
        <a:srgbClr val="C717D5"/>
      </a:accent4>
      <a:accent5>
        <a:srgbClr val="8A29E7"/>
      </a:accent5>
      <a:accent6>
        <a:srgbClr val="3F30D9"/>
      </a:accent6>
      <a:hlink>
        <a:srgbClr val="963F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{A7C19334-43C6-4C49-9CEC-A0CAE7A27FFC}tf10001119</Template>
  <TotalTime>16115</TotalTime>
  <Words>157</Words>
  <Application>Microsoft Macintosh PowerPoint</Application>
  <PresentationFormat>On-screen Show (4:3)</PresentationFormat>
  <Paragraphs>20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Bradley Hand</vt:lpstr>
      <vt:lpstr>Calibri</vt:lpstr>
      <vt:lpstr>Calibri Light</vt:lpstr>
      <vt:lpstr>Constantia</vt:lpstr>
      <vt:lpstr>Footlight MT Light</vt:lpstr>
      <vt:lpstr>Modern Love</vt:lpstr>
      <vt:lpstr>The Hand</vt:lpstr>
      <vt:lpstr>Office Theme</vt:lpstr>
      <vt:lpstr>1_Office Theme</vt:lpstr>
      <vt:lpstr>SketchyVTI</vt:lpstr>
      <vt:lpstr>PowerPoint Presentation</vt:lpstr>
      <vt:lpstr>PowerPoint Presentation</vt:lpstr>
      <vt:lpstr>IMPORTANT ENGLISH IN IS RESEARCH</vt:lpstr>
      <vt:lpstr>PowerPoint Presentation</vt:lpstr>
      <vt:lpstr>ARTIKEL/PAPER TIDAK SAMA JURNAL/JOURNAL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Sociotechnical for the IS Discipline (Suprateek, 2019)</vt:lpstr>
      <vt:lpstr>PowerPoint Presentation</vt:lpstr>
      <vt:lpstr>Forum SI Indonesia 2018 (AISINDO-APTIKOM)</vt:lpstr>
      <vt:lpstr>PowerPoint Presentation</vt:lpstr>
      <vt:lpstr>PowerPoint Presentation</vt:lpstr>
      <vt:lpstr>Menulis = Membaca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SAIDE</dc:creator>
  <cp:keywords/>
  <dc:description/>
  <cp:lastModifiedBy>saide sank</cp:lastModifiedBy>
  <cp:revision>2260</cp:revision>
  <cp:lastPrinted>2019-09-20T07:23:12Z</cp:lastPrinted>
  <dcterms:created xsi:type="dcterms:W3CDTF">1601-01-01T00:00:00Z</dcterms:created>
  <dcterms:modified xsi:type="dcterms:W3CDTF">2023-09-09T10:03:46Z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