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1100" r:id="rId3"/>
    <p:sldId id="1092" r:id="rId4"/>
    <p:sldId id="257" r:id="rId5"/>
    <p:sldId id="263" r:id="rId6"/>
    <p:sldId id="264" r:id="rId7"/>
    <p:sldId id="1096" r:id="rId8"/>
    <p:sldId id="265" r:id="rId9"/>
    <p:sldId id="1093" r:id="rId10"/>
    <p:sldId id="266" r:id="rId11"/>
    <p:sldId id="1094" r:id="rId12"/>
    <p:sldId id="267" r:id="rId13"/>
    <p:sldId id="1095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671EEA-C7B8-4B4F-97A2-DC7D8F904437}" v="31" dt="2023-09-09T06:13:47.0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208" y="1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0873BC-B7C0-4C43-92E3-DC9E883C332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A637CC9-596B-4B04-86A8-557A80D190D7}">
      <dgm:prSet/>
      <dgm:spPr/>
      <dgm:t>
        <a:bodyPr/>
        <a:lstStyle/>
        <a:p>
          <a:r>
            <a:rPr lang="en-US"/>
            <a:t>Improved problem-solving and conflict resolution</a:t>
          </a:r>
        </a:p>
      </dgm:t>
    </dgm:pt>
    <dgm:pt modelId="{F0778C3A-B330-47ED-9EC3-392D1DFC9BF6}" type="parTrans" cxnId="{BFB8FC9F-008E-479E-B6CA-326B2123350B}">
      <dgm:prSet/>
      <dgm:spPr/>
      <dgm:t>
        <a:bodyPr/>
        <a:lstStyle/>
        <a:p>
          <a:endParaRPr lang="en-US"/>
        </a:p>
      </dgm:t>
    </dgm:pt>
    <dgm:pt modelId="{19B53DC9-6EF0-4680-A81E-EA861B7D4FF4}" type="sibTrans" cxnId="{BFB8FC9F-008E-479E-B6CA-326B2123350B}">
      <dgm:prSet/>
      <dgm:spPr/>
      <dgm:t>
        <a:bodyPr/>
        <a:lstStyle/>
        <a:p>
          <a:endParaRPr lang="en-US"/>
        </a:p>
      </dgm:t>
    </dgm:pt>
    <dgm:pt modelId="{8666F327-F8D4-46F2-BFDF-1AD650D9A408}">
      <dgm:prSet phldr="0"/>
      <dgm:spPr/>
      <dgm:t>
        <a:bodyPr/>
        <a:lstStyle/>
        <a:p>
          <a:r>
            <a:rPr lang="en-US"/>
            <a:t>Enhanced collaboration and teamwork within IT teams</a:t>
          </a:r>
        </a:p>
      </dgm:t>
    </dgm:pt>
    <dgm:pt modelId="{11AEF7A4-2072-4EB2-8E20-409C98AF864F}" type="parTrans" cxnId="{B3883C37-7D3D-4690-9C79-96D4D7D908DB}">
      <dgm:prSet/>
      <dgm:spPr/>
    </dgm:pt>
    <dgm:pt modelId="{4113656E-4254-4670-AE8C-FAB4C2C78E4A}" type="sibTrans" cxnId="{B3883C37-7D3D-4690-9C79-96D4D7D908DB}">
      <dgm:prSet/>
      <dgm:spPr/>
    </dgm:pt>
    <dgm:pt modelId="{B751C3D5-EC8F-41E0-A1F6-5538A58863C4}">
      <dgm:prSet phldr="0"/>
      <dgm:spPr/>
      <dgm:t>
        <a:bodyPr/>
        <a:lstStyle/>
        <a:p>
          <a:r>
            <a:rPr lang="en-US"/>
            <a:t>Successful project planning and execution</a:t>
          </a:r>
        </a:p>
      </dgm:t>
    </dgm:pt>
    <dgm:pt modelId="{C220DC75-632E-42B6-8488-1A595C9622C7}" type="parTrans" cxnId="{F66D8421-1DD0-486D-A0A8-6FEAF86A35B0}">
      <dgm:prSet/>
      <dgm:spPr/>
    </dgm:pt>
    <dgm:pt modelId="{DBF8BE18-5DB2-44C2-861F-87952FA8F4C1}" type="sibTrans" cxnId="{F66D8421-1DD0-486D-A0A8-6FEAF86A35B0}">
      <dgm:prSet/>
      <dgm:spPr/>
    </dgm:pt>
    <dgm:pt modelId="{A1024DF4-9F58-447C-AC06-2F3B0F48252D}">
      <dgm:prSet phldr="0"/>
      <dgm:spPr/>
      <dgm:t>
        <a:bodyPr/>
        <a:lstStyle/>
        <a:p>
          <a:r>
            <a:rPr lang="en-US"/>
            <a:t>Client satisfaction and long-term partnerships</a:t>
          </a:r>
        </a:p>
      </dgm:t>
    </dgm:pt>
    <dgm:pt modelId="{EE43F420-7A6D-46B3-98BB-CFB41CD7769E}" type="parTrans" cxnId="{7A8FEB9B-FC85-4153-A19D-0DC9E254A497}">
      <dgm:prSet/>
      <dgm:spPr/>
    </dgm:pt>
    <dgm:pt modelId="{7D083714-0052-479C-93FA-B43DD27D5519}" type="sibTrans" cxnId="{7A8FEB9B-FC85-4153-A19D-0DC9E254A497}">
      <dgm:prSet/>
      <dgm:spPr/>
    </dgm:pt>
    <dgm:pt modelId="{B5BFFEC1-8E83-48AB-8C0C-C470BDBF1AE0}" type="pres">
      <dgm:prSet presAssocID="{C20873BC-B7C0-4C43-92E3-DC9E883C332C}" presName="linear" presStyleCnt="0">
        <dgm:presLayoutVars>
          <dgm:animLvl val="lvl"/>
          <dgm:resizeHandles val="exact"/>
        </dgm:presLayoutVars>
      </dgm:prSet>
      <dgm:spPr/>
    </dgm:pt>
    <dgm:pt modelId="{1B514FC8-5D62-4B21-93E6-2A0F23FC9AD2}" type="pres">
      <dgm:prSet presAssocID="{8666F327-F8D4-46F2-BFDF-1AD650D9A40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AE629C5-1B0D-4030-B0B4-54527713FAF3}" type="pres">
      <dgm:prSet presAssocID="{4113656E-4254-4670-AE8C-FAB4C2C78E4A}" presName="spacer" presStyleCnt="0"/>
      <dgm:spPr/>
    </dgm:pt>
    <dgm:pt modelId="{92CF0739-B043-4E51-ABE6-72AACBF4A196}" type="pres">
      <dgm:prSet presAssocID="{B751C3D5-EC8F-41E0-A1F6-5538A58863C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D421B0E-76A4-4846-8F45-D9F93B2D2805}" type="pres">
      <dgm:prSet presAssocID="{DBF8BE18-5DB2-44C2-861F-87952FA8F4C1}" presName="spacer" presStyleCnt="0"/>
      <dgm:spPr/>
    </dgm:pt>
    <dgm:pt modelId="{992C51C2-8EF9-4683-BF88-CA7574A42F60}" type="pres">
      <dgm:prSet presAssocID="{A1024DF4-9F58-447C-AC06-2F3B0F48252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3502990-2627-4C9F-8B43-BB1D3E1377BB}" type="pres">
      <dgm:prSet presAssocID="{7D083714-0052-479C-93FA-B43DD27D5519}" presName="spacer" presStyleCnt="0"/>
      <dgm:spPr/>
    </dgm:pt>
    <dgm:pt modelId="{DE7DF284-88C4-4E87-9014-993276229B12}" type="pres">
      <dgm:prSet presAssocID="{FA637CC9-596B-4B04-86A8-557A80D190D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CA19413-8E60-4E1A-ABFE-A48628B50913}" type="presOf" srcId="{B751C3D5-EC8F-41E0-A1F6-5538A58863C4}" destId="{92CF0739-B043-4E51-ABE6-72AACBF4A196}" srcOrd="0" destOrd="0" presId="urn:microsoft.com/office/officeart/2005/8/layout/vList2"/>
    <dgm:cxn modelId="{F66D8421-1DD0-486D-A0A8-6FEAF86A35B0}" srcId="{C20873BC-B7C0-4C43-92E3-DC9E883C332C}" destId="{B751C3D5-EC8F-41E0-A1F6-5538A58863C4}" srcOrd="1" destOrd="0" parTransId="{C220DC75-632E-42B6-8488-1A595C9622C7}" sibTransId="{DBF8BE18-5DB2-44C2-861F-87952FA8F4C1}"/>
    <dgm:cxn modelId="{B3883C37-7D3D-4690-9C79-96D4D7D908DB}" srcId="{C20873BC-B7C0-4C43-92E3-DC9E883C332C}" destId="{8666F327-F8D4-46F2-BFDF-1AD650D9A408}" srcOrd="0" destOrd="0" parTransId="{11AEF7A4-2072-4EB2-8E20-409C98AF864F}" sibTransId="{4113656E-4254-4670-AE8C-FAB4C2C78E4A}"/>
    <dgm:cxn modelId="{04748092-5527-492A-BB67-20BDFC04DC1C}" type="presOf" srcId="{FA637CC9-596B-4B04-86A8-557A80D190D7}" destId="{DE7DF284-88C4-4E87-9014-993276229B12}" srcOrd="0" destOrd="0" presId="urn:microsoft.com/office/officeart/2005/8/layout/vList2"/>
    <dgm:cxn modelId="{7A8FEB9B-FC85-4153-A19D-0DC9E254A497}" srcId="{C20873BC-B7C0-4C43-92E3-DC9E883C332C}" destId="{A1024DF4-9F58-447C-AC06-2F3B0F48252D}" srcOrd="2" destOrd="0" parTransId="{EE43F420-7A6D-46B3-98BB-CFB41CD7769E}" sibTransId="{7D083714-0052-479C-93FA-B43DD27D5519}"/>
    <dgm:cxn modelId="{BFB8FC9F-008E-479E-B6CA-326B2123350B}" srcId="{C20873BC-B7C0-4C43-92E3-DC9E883C332C}" destId="{FA637CC9-596B-4B04-86A8-557A80D190D7}" srcOrd="3" destOrd="0" parTransId="{F0778C3A-B330-47ED-9EC3-392D1DFC9BF6}" sibTransId="{19B53DC9-6EF0-4680-A81E-EA861B7D4FF4}"/>
    <dgm:cxn modelId="{A6F557D0-C945-46BD-BE31-2C742404FBAA}" type="presOf" srcId="{C20873BC-B7C0-4C43-92E3-DC9E883C332C}" destId="{B5BFFEC1-8E83-48AB-8C0C-C470BDBF1AE0}" srcOrd="0" destOrd="0" presId="urn:microsoft.com/office/officeart/2005/8/layout/vList2"/>
    <dgm:cxn modelId="{59994CE6-6113-4D0D-A7FF-0FC4FC3597C2}" type="presOf" srcId="{8666F327-F8D4-46F2-BFDF-1AD650D9A408}" destId="{1B514FC8-5D62-4B21-93E6-2A0F23FC9AD2}" srcOrd="0" destOrd="0" presId="urn:microsoft.com/office/officeart/2005/8/layout/vList2"/>
    <dgm:cxn modelId="{856281FB-C765-4A7C-B3D4-8F15B6386C7F}" type="presOf" srcId="{A1024DF4-9F58-447C-AC06-2F3B0F48252D}" destId="{992C51C2-8EF9-4683-BF88-CA7574A42F60}" srcOrd="0" destOrd="0" presId="urn:microsoft.com/office/officeart/2005/8/layout/vList2"/>
    <dgm:cxn modelId="{A4420FCD-ADA5-4903-9150-CF1A1B6D75BC}" type="presParOf" srcId="{B5BFFEC1-8E83-48AB-8C0C-C470BDBF1AE0}" destId="{1B514FC8-5D62-4B21-93E6-2A0F23FC9AD2}" srcOrd="0" destOrd="0" presId="urn:microsoft.com/office/officeart/2005/8/layout/vList2"/>
    <dgm:cxn modelId="{BD02E7E0-B526-40C4-AA0D-C9F264D86499}" type="presParOf" srcId="{B5BFFEC1-8E83-48AB-8C0C-C470BDBF1AE0}" destId="{7AE629C5-1B0D-4030-B0B4-54527713FAF3}" srcOrd="1" destOrd="0" presId="urn:microsoft.com/office/officeart/2005/8/layout/vList2"/>
    <dgm:cxn modelId="{2E9689B7-EA5E-47B5-BFB8-8801D26EEA07}" type="presParOf" srcId="{B5BFFEC1-8E83-48AB-8C0C-C470BDBF1AE0}" destId="{92CF0739-B043-4E51-ABE6-72AACBF4A196}" srcOrd="2" destOrd="0" presId="urn:microsoft.com/office/officeart/2005/8/layout/vList2"/>
    <dgm:cxn modelId="{285C6B97-E892-40EB-A120-633975677D33}" type="presParOf" srcId="{B5BFFEC1-8E83-48AB-8C0C-C470BDBF1AE0}" destId="{4D421B0E-76A4-4846-8F45-D9F93B2D2805}" srcOrd="3" destOrd="0" presId="urn:microsoft.com/office/officeart/2005/8/layout/vList2"/>
    <dgm:cxn modelId="{091F58F3-D4F1-4293-95C7-AAB1D400A1FD}" type="presParOf" srcId="{B5BFFEC1-8E83-48AB-8C0C-C470BDBF1AE0}" destId="{992C51C2-8EF9-4683-BF88-CA7574A42F60}" srcOrd="4" destOrd="0" presId="urn:microsoft.com/office/officeart/2005/8/layout/vList2"/>
    <dgm:cxn modelId="{29DAF975-545D-47B9-8F38-E04A6D7A83BC}" type="presParOf" srcId="{B5BFFEC1-8E83-48AB-8C0C-C470BDBF1AE0}" destId="{A3502990-2627-4C9F-8B43-BB1D3E1377BB}" srcOrd="5" destOrd="0" presId="urn:microsoft.com/office/officeart/2005/8/layout/vList2"/>
    <dgm:cxn modelId="{018269D2-C211-48B6-B0F1-771106E443CB}" type="presParOf" srcId="{B5BFFEC1-8E83-48AB-8C0C-C470BDBF1AE0}" destId="{DE7DF284-88C4-4E87-9014-993276229B1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0873BC-B7C0-4C43-92E3-DC9E883C332C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8666F327-F8D4-46F2-BFDF-1AD650D9A408}">
      <dgm:prSet phldr="0"/>
      <dgm:spPr/>
      <dgm:t>
        <a:bodyPr/>
        <a:lstStyle/>
        <a:p>
          <a:r>
            <a:rPr lang="en-US"/>
            <a:t>Bridging the communication gap between technical and non-technical stakeholders</a:t>
          </a:r>
        </a:p>
      </dgm:t>
    </dgm:pt>
    <dgm:pt modelId="{11AEF7A4-2072-4EB2-8E20-409C98AF864F}" type="parTrans" cxnId="{B3883C37-7D3D-4690-9C79-96D4D7D908DB}">
      <dgm:prSet/>
      <dgm:spPr/>
    </dgm:pt>
    <dgm:pt modelId="{4113656E-4254-4670-AE8C-FAB4C2C78E4A}" type="sibTrans" cxnId="{B3883C37-7D3D-4690-9C79-96D4D7D908DB}">
      <dgm:prSet/>
      <dgm:spPr/>
      <dgm:t>
        <a:bodyPr/>
        <a:lstStyle/>
        <a:p>
          <a:endParaRPr lang="en-US"/>
        </a:p>
      </dgm:t>
    </dgm:pt>
    <dgm:pt modelId="{B751C3D5-EC8F-41E0-A1F6-5538A58863C4}">
      <dgm:prSet phldr="0"/>
      <dgm:spPr/>
      <dgm:t>
        <a:bodyPr/>
        <a:lstStyle/>
        <a:p>
          <a:r>
            <a:rPr lang="en-US"/>
            <a:t>Balancing assertiveness with diplomacy in negotiations</a:t>
          </a:r>
        </a:p>
      </dgm:t>
    </dgm:pt>
    <dgm:pt modelId="{C220DC75-632E-42B6-8488-1A595C9622C7}" type="parTrans" cxnId="{F66D8421-1DD0-486D-A0A8-6FEAF86A35B0}">
      <dgm:prSet/>
      <dgm:spPr/>
    </dgm:pt>
    <dgm:pt modelId="{DBF8BE18-5DB2-44C2-861F-87952FA8F4C1}" type="sibTrans" cxnId="{F66D8421-1DD0-486D-A0A8-6FEAF86A35B0}">
      <dgm:prSet/>
      <dgm:spPr/>
      <dgm:t>
        <a:bodyPr/>
        <a:lstStyle/>
        <a:p>
          <a:endParaRPr lang="en-US"/>
        </a:p>
      </dgm:t>
    </dgm:pt>
    <dgm:pt modelId="{A1024DF4-9F58-447C-AC06-2F3B0F48252D}">
      <dgm:prSet phldr="0"/>
      <dgm:spPr/>
      <dgm:t>
        <a:bodyPr/>
        <a:lstStyle/>
        <a:p>
          <a:r>
            <a:rPr lang="en-US"/>
            <a:t>Handling challenging client interactions professionally</a:t>
          </a:r>
        </a:p>
      </dgm:t>
    </dgm:pt>
    <dgm:pt modelId="{EE43F420-7A6D-46B3-98BB-CFB41CD7769E}" type="parTrans" cxnId="{7A8FEB9B-FC85-4153-A19D-0DC9E254A497}">
      <dgm:prSet/>
      <dgm:spPr/>
    </dgm:pt>
    <dgm:pt modelId="{7D083714-0052-479C-93FA-B43DD27D5519}" type="sibTrans" cxnId="{7A8FEB9B-FC85-4153-A19D-0DC9E254A497}">
      <dgm:prSet/>
      <dgm:spPr/>
      <dgm:t>
        <a:bodyPr/>
        <a:lstStyle/>
        <a:p>
          <a:endParaRPr lang="en-US"/>
        </a:p>
      </dgm:t>
    </dgm:pt>
    <dgm:pt modelId="{8A09DA6B-6E90-4F39-BDDA-6A02292FFE9D}">
      <dgm:prSet phldr="0"/>
      <dgm:spPr/>
      <dgm:t>
        <a:bodyPr/>
        <a:lstStyle/>
        <a:p>
          <a:r>
            <a:rPr lang="en-US"/>
            <a:t>Navigating cultural differences in global IT projects</a:t>
          </a:r>
        </a:p>
      </dgm:t>
    </dgm:pt>
    <dgm:pt modelId="{48A2C8A9-409B-4167-8E50-3A6BC69AF01E}" type="parTrans" cxnId="{9CD045BE-0144-4579-894E-92092DAEDD3A}">
      <dgm:prSet/>
      <dgm:spPr/>
    </dgm:pt>
    <dgm:pt modelId="{B8A21931-BF89-420B-A302-5894427AB9B3}" type="sibTrans" cxnId="{9CD045BE-0144-4579-894E-92092DAEDD3A}">
      <dgm:prSet/>
      <dgm:spPr/>
    </dgm:pt>
    <dgm:pt modelId="{275FD1F4-B538-478E-A398-B97C9FC1C712}" type="pres">
      <dgm:prSet presAssocID="{C20873BC-B7C0-4C43-92E3-DC9E883C332C}" presName="linear" presStyleCnt="0">
        <dgm:presLayoutVars>
          <dgm:animLvl val="lvl"/>
          <dgm:resizeHandles val="exact"/>
        </dgm:presLayoutVars>
      </dgm:prSet>
      <dgm:spPr/>
    </dgm:pt>
    <dgm:pt modelId="{5C68CF3F-0DAB-4098-B46F-18404728A700}" type="pres">
      <dgm:prSet presAssocID="{8666F327-F8D4-46F2-BFDF-1AD650D9A40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8F55ED2-D6E6-4E87-B126-F3C276FD4ED9}" type="pres">
      <dgm:prSet presAssocID="{4113656E-4254-4670-AE8C-FAB4C2C78E4A}" presName="spacer" presStyleCnt="0"/>
      <dgm:spPr/>
    </dgm:pt>
    <dgm:pt modelId="{2440A2B1-168E-43EB-BE82-2658D766F5C9}" type="pres">
      <dgm:prSet presAssocID="{8A09DA6B-6E90-4F39-BDDA-6A02292FFE9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385148C-AC3F-4A85-A3B0-F407BD0D3643}" type="pres">
      <dgm:prSet presAssocID="{B8A21931-BF89-420B-A302-5894427AB9B3}" presName="spacer" presStyleCnt="0"/>
      <dgm:spPr/>
    </dgm:pt>
    <dgm:pt modelId="{8E39D80E-FE7C-495A-A832-643750684E94}" type="pres">
      <dgm:prSet presAssocID="{B751C3D5-EC8F-41E0-A1F6-5538A58863C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B9CDDCC-F0E7-444E-AC6B-84B2B548B623}" type="pres">
      <dgm:prSet presAssocID="{DBF8BE18-5DB2-44C2-861F-87952FA8F4C1}" presName="spacer" presStyleCnt="0"/>
      <dgm:spPr/>
    </dgm:pt>
    <dgm:pt modelId="{2DE4A648-BAA0-409E-B594-12A9BFE5091C}" type="pres">
      <dgm:prSet presAssocID="{A1024DF4-9F58-447C-AC06-2F3B0F48252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1161E19-082B-4990-8B13-F66FE337A623}" type="presOf" srcId="{A1024DF4-9F58-447C-AC06-2F3B0F48252D}" destId="{2DE4A648-BAA0-409E-B594-12A9BFE5091C}" srcOrd="0" destOrd="0" presId="urn:microsoft.com/office/officeart/2005/8/layout/vList2"/>
    <dgm:cxn modelId="{F66D8421-1DD0-486D-A0A8-6FEAF86A35B0}" srcId="{C20873BC-B7C0-4C43-92E3-DC9E883C332C}" destId="{B751C3D5-EC8F-41E0-A1F6-5538A58863C4}" srcOrd="2" destOrd="0" parTransId="{C220DC75-632E-42B6-8488-1A595C9622C7}" sibTransId="{DBF8BE18-5DB2-44C2-861F-87952FA8F4C1}"/>
    <dgm:cxn modelId="{B3883C37-7D3D-4690-9C79-96D4D7D908DB}" srcId="{C20873BC-B7C0-4C43-92E3-DC9E883C332C}" destId="{8666F327-F8D4-46F2-BFDF-1AD650D9A408}" srcOrd="0" destOrd="0" parTransId="{11AEF7A4-2072-4EB2-8E20-409C98AF864F}" sibTransId="{4113656E-4254-4670-AE8C-FAB4C2C78E4A}"/>
    <dgm:cxn modelId="{4FD4755A-745D-4F7C-87DD-056BC369B098}" type="presOf" srcId="{8A09DA6B-6E90-4F39-BDDA-6A02292FFE9D}" destId="{2440A2B1-168E-43EB-BE82-2658D766F5C9}" srcOrd="0" destOrd="0" presId="urn:microsoft.com/office/officeart/2005/8/layout/vList2"/>
    <dgm:cxn modelId="{F2C8CF73-A1B9-471E-B63F-91D930579913}" type="presOf" srcId="{C20873BC-B7C0-4C43-92E3-DC9E883C332C}" destId="{275FD1F4-B538-478E-A398-B97C9FC1C712}" srcOrd="0" destOrd="0" presId="urn:microsoft.com/office/officeart/2005/8/layout/vList2"/>
    <dgm:cxn modelId="{7A8FEB9B-FC85-4153-A19D-0DC9E254A497}" srcId="{C20873BC-B7C0-4C43-92E3-DC9E883C332C}" destId="{A1024DF4-9F58-447C-AC06-2F3B0F48252D}" srcOrd="3" destOrd="0" parTransId="{EE43F420-7A6D-46B3-98BB-CFB41CD7769E}" sibTransId="{7D083714-0052-479C-93FA-B43DD27D5519}"/>
    <dgm:cxn modelId="{170383A7-77B0-4CF2-868A-DEBA815B4828}" type="presOf" srcId="{8666F327-F8D4-46F2-BFDF-1AD650D9A408}" destId="{5C68CF3F-0DAB-4098-B46F-18404728A700}" srcOrd="0" destOrd="0" presId="urn:microsoft.com/office/officeart/2005/8/layout/vList2"/>
    <dgm:cxn modelId="{9CD045BE-0144-4579-894E-92092DAEDD3A}" srcId="{C20873BC-B7C0-4C43-92E3-DC9E883C332C}" destId="{8A09DA6B-6E90-4F39-BDDA-6A02292FFE9D}" srcOrd="1" destOrd="0" parTransId="{48A2C8A9-409B-4167-8E50-3A6BC69AF01E}" sibTransId="{B8A21931-BF89-420B-A302-5894427AB9B3}"/>
    <dgm:cxn modelId="{7EB705FF-2F7C-40BF-B73F-7C7F2FC60293}" type="presOf" srcId="{B751C3D5-EC8F-41E0-A1F6-5538A58863C4}" destId="{8E39D80E-FE7C-495A-A832-643750684E94}" srcOrd="0" destOrd="0" presId="urn:microsoft.com/office/officeart/2005/8/layout/vList2"/>
    <dgm:cxn modelId="{CAC23E31-F28F-4F33-9D01-A2B7AB7F9EAE}" type="presParOf" srcId="{275FD1F4-B538-478E-A398-B97C9FC1C712}" destId="{5C68CF3F-0DAB-4098-B46F-18404728A700}" srcOrd="0" destOrd="0" presId="urn:microsoft.com/office/officeart/2005/8/layout/vList2"/>
    <dgm:cxn modelId="{603076FB-938D-4C05-8AA4-75369E09B316}" type="presParOf" srcId="{275FD1F4-B538-478E-A398-B97C9FC1C712}" destId="{A8F55ED2-D6E6-4E87-B126-F3C276FD4ED9}" srcOrd="1" destOrd="0" presId="urn:microsoft.com/office/officeart/2005/8/layout/vList2"/>
    <dgm:cxn modelId="{C3A1651F-3D69-46CE-9EF0-ED38AB2F7E69}" type="presParOf" srcId="{275FD1F4-B538-478E-A398-B97C9FC1C712}" destId="{2440A2B1-168E-43EB-BE82-2658D766F5C9}" srcOrd="2" destOrd="0" presId="urn:microsoft.com/office/officeart/2005/8/layout/vList2"/>
    <dgm:cxn modelId="{20D1BB5A-355F-4363-858D-C1E1F320EB2B}" type="presParOf" srcId="{275FD1F4-B538-478E-A398-B97C9FC1C712}" destId="{6385148C-AC3F-4A85-A3B0-F407BD0D3643}" srcOrd="3" destOrd="0" presId="urn:microsoft.com/office/officeart/2005/8/layout/vList2"/>
    <dgm:cxn modelId="{68881AC4-3E3D-45BD-B503-89678BDA7639}" type="presParOf" srcId="{275FD1F4-B538-478E-A398-B97C9FC1C712}" destId="{8E39D80E-FE7C-495A-A832-643750684E94}" srcOrd="4" destOrd="0" presId="urn:microsoft.com/office/officeart/2005/8/layout/vList2"/>
    <dgm:cxn modelId="{A4D292E9-F3C4-4F15-A1F6-B8B485CDE966}" type="presParOf" srcId="{275FD1F4-B538-478E-A398-B97C9FC1C712}" destId="{8B9CDDCC-F0E7-444E-AC6B-84B2B548B623}" srcOrd="5" destOrd="0" presId="urn:microsoft.com/office/officeart/2005/8/layout/vList2"/>
    <dgm:cxn modelId="{8AF90BF1-A728-439F-AEC1-393C70E4D28A}" type="presParOf" srcId="{275FD1F4-B538-478E-A398-B97C9FC1C712}" destId="{2DE4A648-BAA0-409E-B594-12A9BFE5091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514FC8-5D62-4B21-93E6-2A0F23FC9AD2}">
      <dsp:nvSpPr>
        <dsp:cNvPr id="0" name=""/>
        <dsp:cNvSpPr/>
      </dsp:nvSpPr>
      <dsp:spPr>
        <a:xfrm>
          <a:off x="0" y="14260"/>
          <a:ext cx="6735443" cy="13127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Enhanced collaboration and teamwork within IT teams</a:t>
          </a:r>
        </a:p>
      </dsp:txBody>
      <dsp:txXfrm>
        <a:off x="64083" y="78343"/>
        <a:ext cx="6607277" cy="1184574"/>
      </dsp:txXfrm>
    </dsp:sp>
    <dsp:sp modelId="{92CF0739-B043-4E51-ABE6-72AACBF4A196}">
      <dsp:nvSpPr>
        <dsp:cNvPr id="0" name=""/>
        <dsp:cNvSpPr/>
      </dsp:nvSpPr>
      <dsp:spPr>
        <a:xfrm>
          <a:off x="0" y="1422040"/>
          <a:ext cx="6735443" cy="1312740"/>
        </a:xfrm>
        <a:prstGeom prst="roundRect">
          <a:avLst/>
        </a:prstGeom>
        <a:solidFill>
          <a:schemeClr val="accent2">
            <a:hueOff val="-2363252"/>
            <a:satOff val="117"/>
            <a:lumOff val="-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Successful project planning and execution</a:t>
          </a:r>
        </a:p>
      </dsp:txBody>
      <dsp:txXfrm>
        <a:off x="64083" y="1486123"/>
        <a:ext cx="6607277" cy="1184574"/>
      </dsp:txXfrm>
    </dsp:sp>
    <dsp:sp modelId="{992C51C2-8EF9-4683-BF88-CA7574A42F60}">
      <dsp:nvSpPr>
        <dsp:cNvPr id="0" name=""/>
        <dsp:cNvSpPr/>
      </dsp:nvSpPr>
      <dsp:spPr>
        <a:xfrm>
          <a:off x="0" y="2829820"/>
          <a:ext cx="6735443" cy="1312740"/>
        </a:xfrm>
        <a:prstGeom prst="roundRect">
          <a:avLst/>
        </a:prstGeom>
        <a:solidFill>
          <a:schemeClr val="accent2">
            <a:hueOff val="-4726503"/>
            <a:satOff val="233"/>
            <a:lumOff val="-13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Client satisfaction and long-term partnerships</a:t>
          </a:r>
        </a:p>
      </dsp:txBody>
      <dsp:txXfrm>
        <a:off x="64083" y="2893903"/>
        <a:ext cx="6607277" cy="1184574"/>
      </dsp:txXfrm>
    </dsp:sp>
    <dsp:sp modelId="{DE7DF284-88C4-4E87-9014-993276229B12}">
      <dsp:nvSpPr>
        <dsp:cNvPr id="0" name=""/>
        <dsp:cNvSpPr/>
      </dsp:nvSpPr>
      <dsp:spPr>
        <a:xfrm>
          <a:off x="0" y="4237601"/>
          <a:ext cx="6735443" cy="1312740"/>
        </a:xfrm>
        <a:prstGeom prst="roundRect">
          <a:avLst/>
        </a:prstGeom>
        <a:solidFill>
          <a:schemeClr val="accent2">
            <a:hueOff val="-7089755"/>
            <a:satOff val="350"/>
            <a:lumOff val="-1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Improved problem-solving and conflict resolution</a:t>
          </a:r>
        </a:p>
      </dsp:txBody>
      <dsp:txXfrm>
        <a:off x="64083" y="4301684"/>
        <a:ext cx="6607277" cy="11845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68CF3F-0DAB-4098-B46F-18404728A700}">
      <dsp:nvSpPr>
        <dsp:cNvPr id="0" name=""/>
        <dsp:cNvSpPr/>
      </dsp:nvSpPr>
      <dsp:spPr>
        <a:xfrm>
          <a:off x="0" y="366"/>
          <a:ext cx="10515600" cy="9149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Bridging the communication gap between technical and non-technical stakeholders</a:t>
          </a:r>
        </a:p>
      </dsp:txBody>
      <dsp:txXfrm>
        <a:off x="44664" y="45030"/>
        <a:ext cx="10426272" cy="825612"/>
      </dsp:txXfrm>
    </dsp:sp>
    <dsp:sp modelId="{2440A2B1-168E-43EB-BE82-2658D766F5C9}">
      <dsp:nvSpPr>
        <dsp:cNvPr id="0" name=""/>
        <dsp:cNvSpPr/>
      </dsp:nvSpPr>
      <dsp:spPr>
        <a:xfrm>
          <a:off x="0" y="981546"/>
          <a:ext cx="10515600" cy="9149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Navigating cultural differences in global IT projects</a:t>
          </a:r>
        </a:p>
      </dsp:txBody>
      <dsp:txXfrm>
        <a:off x="44664" y="1026210"/>
        <a:ext cx="10426272" cy="825612"/>
      </dsp:txXfrm>
    </dsp:sp>
    <dsp:sp modelId="{8E39D80E-FE7C-495A-A832-643750684E94}">
      <dsp:nvSpPr>
        <dsp:cNvPr id="0" name=""/>
        <dsp:cNvSpPr/>
      </dsp:nvSpPr>
      <dsp:spPr>
        <a:xfrm>
          <a:off x="0" y="1962726"/>
          <a:ext cx="10515600" cy="9149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Balancing assertiveness with diplomacy in negotiations</a:t>
          </a:r>
        </a:p>
      </dsp:txBody>
      <dsp:txXfrm>
        <a:off x="44664" y="2007390"/>
        <a:ext cx="10426272" cy="825612"/>
      </dsp:txXfrm>
    </dsp:sp>
    <dsp:sp modelId="{2DE4A648-BAA0-409E-B594-12A9BFE5091C}">
      <dsp:nvSpPr>
        <dsp:cNvPr id="0" name=""/>
        <dsp:cNvSpPr/>
      </dsp:nvSpPr>
      <dsp:spPr>
        <a:xfrm>
          <a:off x="0" y="2943906"/>
          <a:ext cx="10515600" cy="9149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Handling challenging client interactions professionally</a:t>
          </a:r>
        </a:p>
      </dsp:txBody>
      <dsp:txXfrm>
        <a:off x="44664" y="2988570"/>
        <a:ext cx="10426272" cy="8256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12/11/23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9763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8303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7972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243589"/>
                      <a:gd name="connsiteY0" fmla="*/ 0 h 27432"/>
                      <a:gd name="connsiteX1" fmla="*/ 563791 w 4243589"/>
                      <a:gd name="connsiteY1" fmla="*/ 0 h 27432"/>
                      <a:gd name="connsiteX2" fmla="*/ 1042710 w 4243589"/>
                      <a:gd name="connsiteY2" fmla="*/ 0 h 27432"/>
                      <a:gd name="connsiteX3" fmla="*/ 1564066 w 4243589"/>
                      <a:gd name="connsiteY3" fmla="*/ 0 h 27432"/>
                      <a:gd name="connsiteX4" fmla="*/ 2212729 w 4243589"/>
                      <a:gd name="connsiteY4" fmla="*/ 0 h 27432"/>
                      <a:gd name="connsiteX5" fmla="*/ 2776520 w 4243589"/>
                      <a:gd name="connsiteY5" fmla="*/ 0 h 27432"/>
                      <a:gd name="connsiteX6" fmla="*/ 3297875 w 4243589"/>
                      <a:gd name="connsiteY6" fmla="*/ 0 h 27432"/>
                      <a:gd name="connsiteX7" fmla="*/ 4243589 w 4243589"/>
                      <a:gd name="connsiteY7" fmla="*/ 0 h 27432"/>
                      <a:gd name="connsiteX8" fmla="*/ 4243589 w 4243589"/>
                      <a:gd name="connsiteY8" fmla="*/ 27432 h 27432"/>
                      <a:gd name="connsiteX9" fmla="*/ 3637362 w 4243589"/>
                      <a:gd name="connsiteY9" fmla="*/ 27432 h 27432"/>
                      <a:gd name="connsiteX10" fmla="*/ 3116007 w 4243589"/>
                      <a:gd name="connsiteY10" fmla="*/ 27432 h 27432"/>
                      <a:gd name="connsiteX11" fmla="*/ 2424908 w 4243589"/>
                      <a:gd name="connsiteY11" fmla="*/ 27432 h 27432"/>
                      <a:gd name="connsiteX12" fmla="*/ 1861117 w 4243589"/>
                      <a:gd name="connsiteY12" fmla="*/ 27432 h 27432"/>
                      <a:gd name="connsiteX13" fmla="*/ 1382198 w 4243589"/>
                      <a:gd name="connsiteY13" fmla="*/ 27432 h 27432"/>
                      <a:gd name="connsiteX14" fmla="*/ 733535 w 4243589"/>
                      <a:gd name="connsiteY14" fmla="*/ 27432 h 27432"/>
                      <a:gd name="connsiteX15" fmla="*/ 0 w 4243589"/>
                      <a:gd name="connsiteY15" fmla="*/ 27432 h 27432"/>
                      <a:gd name="connsiteX16" fmla="*/ 0 w 4243589"/>
                      <a:gd name="connsiteY16" fmla="*/ 0 h 27432"/>
                      <a:gd name="connsiteX0" fmla="*/ 0 w 4243589"/>
                      <a:gd name="connsiteY0" fmla="*/ 0 h 27432"/>
                      <a:gd name="connsiteX1" fmla="*/ 563791 w 4243589"/>
                      <a:gd name="connsiteY1" fmla="*/ 0 h 27432"/>
                      <a:gd name="connsiteX2" fmla="*/ 1042710 w 4243589"/>
                      <a:gd name="connsiteY2" fmla="*/ 0 h 27432"/>
                      <a:gd name="connsiteX3" fmla="*/ 1733809 w 4243589"/>
                      <a:gd name="connsiteY3" fmla="*/ 0 h 27432"/>
                      <a:gd name="connsiteX4" fmla="*/ 2297600 w 4243589"/>
                      <a:gd name="connsiteY4" fmla="*/ 0 h 27432"/>
                      <a:gd name="connsiteX5" fmla="*/ 2861391 w 4243589"/>
                      <a:gd name="connsiteY5" fmla="*/ 0 h 27432"/>
                      <a:gd name="connsiteX6" fmla="*/ 3552490 w 4243589"/>
                      <a:gd name="connsiteY6" fmla="*/ 0 h 27432"/>
                      <a:gd name="connsiteX7" fmla="*/ 4243589 w 4243589"/>
                      <a:gd name="connsiteY7" fmla="*/ 0 h 27432"/>
                      <a:gd name="connsiteX8" fmla="*/ 4243589 w 4243589"/>
                      <a:gd name="connsiteY8" fmla="*/ 27432 h 27432"/>
                      <a:gd name="connsiteX9" fmla="*/ 3722234 w 4243589"/>
                      <a:gd name="connsiteY9" fmla="*/ 27432 h 27432"/>
                      <a:gd name="connsiteX10" fmla="*/ 3116007 w 4243589"/>
                      <a:gd name="connsiteY10" fmla="*/ 27432 h 27432"/>
                      <a:gd name="connsiteX11" fmla="*/ 2509780 w 4243589"/>
                      <a:gd name="connsiteY11" fmla="*/ 27432 h 27432"/>
                      <a:gd name="connsiteX12" fmla="*/ 1945989 w 4243589"/>
                      <a:gd name="connsiteY12" fmla="*/ 27432 h 27432"/>
                      <a:gd name="connsiteX13" fmla="*/ 1254890 w 4243589"/>
                      <a:gd name="connsiteY13" fmla="*/ 27432 h 27432"/>
                      <a:gd name="connsiteX14" fmla="*/ 563791 w 4243589"/>
                      <a:gd name="connsiteY14" fmla="*/ 27432 h 27432"/>
                      <a:gd name="connsiteX15" fmla="*/ 0 w 4243589"/>
                      <a:gd name="connsiteY15" fmla="*/ 27432 h 27432"/>
                      <a:gd name="connsiteX16" fmla="*/ 0 w 4243589"/>
                      <a:gd name="connsiteY16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243589" h="27432" fill="none" extrusionOk="0">
                        <a:moveTo>
                          <a:pt x="0" y="0"/>
                        </a:moveTo>
                        <a:cubicBezTo>
                          <a:pt x="155810" y="20981"/>
                          <a:pt x="398886" y="-17697"/>
                          <a:pt x="563791" y="0"/>
                        </a:cubicBezTo>
                        <a:cubicBezTo>
                          <a:pt x="733057" y="30669"/>
                          <a:pt x="892815" y="-4840"/>
                          <a:pt x="1042710" y="0"/>
                        </a:cubicBezTo>
                        <a:cubicBezTo>
                          <a:pt x="1191420" y="28610"/>
                          <a:pt x="1323570" y="-3741"/>
                          <a:pt x="1564066" y="0"/>
                        </a:cubicBezTo>
                        <a:cubicBezTo>
                          <a:pt x="1774096" y="5222"/>
                          <a:pt x="1901043" y="24509"/>
                          <a:pt x="2212729" y="0"/>
                        </a:cubicBezTo>
                        <a:cubicBezTo>
                          <a:pt x="2513476" y="-25034"/>
                          <a:pt x="2514785" y="-26717"/>
                          <a:pt x="2776520" y="0"/>
                        </a:cubicBezTo>
                        <a:cubicBezTo>
                          <a:pt x="3028238" y="46961"/>
                          <a:pt x="3165558" y="584"/>
                          <a:pt x="3297875" y="0"/>
                        </a:cubicBezTo>
                        <a:cubicBezTo>
                          <a:pt x="3442261" y="-10195"/>
                          <a:pt x="4011204" y="-62373"/>
                          <a:pt x="4243589" y="0"/>
                        </a:cubicBezTo>
                        <a:cubicBezTo>
                          <a:pt x="4242777" y="8405"/>
                          <a:pt x="4242001" y="21756"/>
                          <a:pt x="4243589" y="27432"/>
                        </a:cubicBezTo>
                        <a:cubicBezTo>
                          <a:pt x="4109466" y="17148"/>
                          <a:pt x="3915081" y="-29826"/>
                          <a:pt x="3637362" y="27432"/>
                        </a:cubicBezTo>
                        <a:cubicBezTo>
                          <a:pt x="3354304" y="38168"/>
                          <a:pt x="3259898" y="26347"/>
                          <a:pt x="3116007" y="27432"/>
                        </a:cubicBezTo>
                        <a:cubicBezTo>
                          <a:pt x="2949637" y="8343"/>
                          <a:pt x="2625555" y="32779"/>
                          <a:pt x="2424908" y="27432"/>
                        </a:cubicBezTo>
                        <a:cubicBezTo>
                          <a:pt x="2203818" y="31297"/>
                          <a:pt x="2094998" y="23473"/>
                          <a:pt x="1861117" y="27432"/>
                        </a:cubicBezTo>
                        <a:cubicBezTo>
                          <a:pt x="1647658" y="46853"/>
                          <a:pt x="1499035" y="21042"/>
                          <a:pt x="1382198" y="27432"/>
                        </a:cubicBezTo>
                        <a:cubicBezTo>
                          <a:pt x="1297441" y="56771"/>
                          <a:pt x="1036114" y="7091"/>
                          <a:pt x="733535" y="27432"/>
                        </a:cubicBezTo>
                        <a:cubicBezTo>
                          <a:pt x="433191" y="17735"/>
                          <a:pt x="355887" y="5944"/>
                          <a:pt x="0" y="27432"/>
                        </a:cubicBezTo>
                        <a:cubicBezTo>
                          <a:pt x="-476" y="15539"/>
                          <a:pt x="-411" y="9181"/>
                          <a:pt x="0" y="0"/>
                        </a:cubicBezTo>
                        <a:close/>
                      </a:path>
                      <a:path w="4243589" h="27432" stroke="0" extrusionOk="0">
                        <a:moveTo>
                          <a:pt x="0" y="0"/>
                        </a:moveTo>
                        <a:cubicBezTo>
                          <a:pt x="151143" y="39936"/>
                          <a:pt x="304017" y="-10420"/>
                          <a:pt x="563791" y="0"/>
                        </a:cubicBezTo>
                        <a:cubicBezTo>
                          <a:pt x="813249" y="539"/>
                          <a:pt x="841506" y="9454"/>
                          <a:pt x="1042710" y="0"/>
                        </a:cubicBezTo>
                        <a:cubicBezTo>
                          <a:pt x="1267965" y="-29665"/>
                          <a:pt x="1570418" y="-61038"/>
                          <a:pt x="1733809" y="0"/>
                        </a:cubicBezTo>
                        <a:cubicBezTo>
                          <a:pt x="1874287" y="31139"/>
                          <a:pt x="2053554" y="17058"/>
                          <a:pt x="2297600" y="0"/>
                        </a:cubicBezTo>
                        <a:cubicBezTo>
                          <a:pt x="2538606" y="-10297"/>
                          <a:pt x="2714551" y="-39338"/>
                          <a:pt x="2861391" y="0"/>
                        </a:cubicBezTo>
                        <a:cubicBezTo>
                          <a:pt x="3026919" y="28587"/>
                          <a:pt x="3412894" y="29126"/>
                          <a:pt x="3552490" y="0"/>
                        </a:cubicBezTo>
                        <a:cubicBezTo>
                          <a:pt x="3686081" y="-14849"/>
                          <a:pt x="3949661" y="-63071"/>
                          <a:pt x="4243589" y="0"/>
                        </a:cubicBezTo>
                        <a:cubicBezTo>
                          <a:pt x="4244093" y="9145"/>
                          <a:pt x="4245348" y="18278"/>
                          <a:pt x="4243589" y="27432"/>
                        </a:cubicBezTo>
                        <a:cubicBezTo>
                          <a:pt x="4086617" y="11324"/>
                          <a:pt x="3946386" y="30245"/>
                          <a:pt x="3722234" y="27432"/>
                        </a:cubicBezTo>
                        <a:cubicBezTo>
                          <a:pt x="3527135" y="-8703"/>
                          <a:pt x="3279168" y="54419"/>
                          <a:pt x="3116007" y="27432"/>
                        </a:cubicBezTo>
                        <a:cubicBezTo>
                          <a:pt x="2973085" y="-42753"/>
                          <a:pt x="2755006" y="-7918"/>
                          <a:pt x="2509780" y="27432"/>
                        </a:cubicBezTo>
                        <a:cubicBezTo>
                          <a:pt x="2274221" y="27759"/>
                          <a:pt x="2060386" y="46729"/>
                          <a:pt x="1945989" y="27432"/>
                        </a:cubicBezTo>
                        <a:cubicBezTo>
                          <a:pt x="1841378" y="14504"/>
                          <a:pt x="1377651" y="30057"/>
                          <a:pt x="1254890" y="27432"/>
                        </a:cubicBezTo>
                        <a:cubicBezTo>
                          <a:pt x="1070932" y="44161"/>
                          <a:pt x="837558" y="21232"/>
                          <a:pt x="563791" y="27432"/>
                        </a:cubicBezTo>
                        <a:cubicBezTo>
                          <a:pt x="262927" y="23954"/>
                          <a:pt x="131332" y="37978"/>
                          <a:pt x="0" y="27432"/>
                        </a:cubicBezTo>
                        <a:cubicBezTo>
                          <a:pt x="-736" y="17315"/>
                          <a:pt x="432" y="6508"/>
                          <a:pt x="0" y="0"/>
                        </a:cubicBezTo>
                        <a:close/>
                      </a:path>
                      <a:path w="4243589" h="27432" fill="none" stroke="0" extrusionOk="0">
                        <a:moveTo>
                          <a:pt x="0" y="0"/>
                        </a:moveTo>
                        <a:cubicBezTo>
                          <a:pt x="143706" y="-24070"/>
                          <a:pt x="370953" y="-2854"/>
                          <a:pt x="563791" y="0"/>
                        </a:cubicBezTo>
                        <a:cubicBezTo>
                          <a:pt x="754576" y="7064"/>
                          <a:pt x="895371" y="-5198"/>
                          <a:pt x="1042710" y="0"/>
                        </a:cubicBezTo>
                        <a:cubicBezTo>
                          <a:pt x="1174003" y="11148"/>
                          <a:pt x="1351530" y="8088"/>
                          <a:pt x="1564066" y="0"/>
                        </a:cubicBezTo>
                        <a:cubicBezTo>
                          <a:pt x="1755407" y="12600"/>
                          <a:pt x="1941012" y="38950"/>
                          <a:pt x="2212729" y="0"/>
                        </a:cubicBezTo>
                        <a:cubicBezTo>
                          <a:pt x="2513544" y="-25113"/>
                          <a:pt x="2515180" y="-27658"/>
                          <a:pt x="2776520" y="0"/>
                        </a:cubicBezTo>
                        <a:cubicBezTo>
                          <a:pt x="3030391" y="25935"/>
                          <a:pt x="3168038" y="28221"/>
                          <a:pt x="3297875" y="0"/>
                        </a:cubicBezTo>
                        <a:cubicBezTo>
                          <a:pt x="3412066" y="-64975"/>
                          <a:pt x="3985860" y="-4208"/>
                          <a:pt x="4243589" y="0"/>
                        </a:cubicBezTo>
                        <a:cubicBezTo>
                          <a:pt x="4243032" y="8537"/>
                          <a:pt x="4244511" y="21849"/>
                          <a:pt x="4243589" y="27432"/>
                        </a:cubicBezTo>
                        <a:cubicBezTo>
                          <a:pt x="4072158" y="-309"/>
                          <a:pt x="3960368" y="37416"/>
                          <a:pt x="3637362" y="27432"/>
                        </a:cubicBezTo>
                        <a:cubicBezTo>
                          <a:pt x="3358910" y="62085"/>
                          <a:pt x="3255504" y="46768"/>
                          <a:pt x="3116007" y="27432"/>
                        </a:cubicBezTo>
                        <a:cubicBezTo>
                          <a:pt x="3002835" y="57969"/>
                          <a:pt x="2624892" y="43730"/>
                          <a:pt x="2424908" y="27432"/>
                        </a:cubicBezTo>
                        <a:cubicBezTo>
                          <a:pt x="2240994" y="6861"/>
                          <a:pt x="2094743" y="-25079"/>
                          <a:pt x="1861117" y="27432"/>
                        </a:cubicBezTo>
                        <a:cubicBezTo>
                          <a:pt x="1629201" y="50353"/>
                          <a:pt x="1484140" y="-4358"/>
                          <a:pt x="1382198" y="27432"/>
                        </a:cubicBezTo>
                        <a:cubicBezTo>
                          <a:pt x="1211704" y="43024"/>
                          <a:pt x="1030972" y="8006"/>
                          <a:pt x="733535" y="27432"/>
                        </a:cubicBezTo>
                        <a:cubicBezTo>
                          <a:pt x="421844" y="14473"/>
                          <a:pt x="334544" y="-5295"/>
                          <a:pt x="0" y="27432"/>
                        </a:cubicBezTo>
                        <a:cubicBezTo>
                          <a:pt x="-1508" y="15815"/>
                          <a:pt x="-177" y="814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1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12/11/23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0694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0515600"/>
                      <a:gd name="connsiteY0" fmla="*/ 0 h 27432"/>
                      <a:gd name="connsiteX1" fmla="*/ 446913 w 10515600"/>
                      <a:gd name="connsiteY1" fmla="*/ 0 h 27432"/>
                      <a:gd name="connsiteX2" fmla="*/ 1104138 w 10515600"/>
                      <a:gd name="connsiteY2" fmla="*/ 0 h 27432"/>
                      <a:gd name="connsiteX3" fmla="*/ 1866519 w 10515600"/>
                      <a:gd name="connsiteY3" fmla="*/ 0 h 27432"/>
                      <a:gd name="connsiteX4" fmla="*/ 2208276 w 10515600"/>
                      <a:gd name="connsiteY4" fmla="*/ 0 h 27432"/>
                      <a:gd name="connsiteX5" fmla="*/ 2550033 w 10515600"/>
                      <a:gd name="connsiteY5" fmla="*/ 0 h 27432"/>
                      <a:gd name="connsiteX6" fmla="*/ 3417570 w 10515600"/>
                      <a:gd name="connsiteY6" fmla="*/ 0 h 27432"/>
                      <a:gd name="connsiteX7" fmla="*/ 4074795 w 10515600"/>
                      <a:gd name="connsiteY7" fmla="*/ 0 h 27432"/>
                      <a:gd name="connsiteX8" fmla="*/ 4416552 w 10515600"/>
                      <a:gd name="connsiteY8" fmla="*/ 0 h 27432"/>
                      <a:gd name="connsiteX9" fmla="*/ 5073777 w 10515600"/>
                      <a:gd name="connsiteY9" fmla="*/ 0 h 27432"/>
                      <a:gd name="connsiteX10" fmla="*/ 5941314 w 10515600"/>
                      <a:gd name="connsiteY10" fmla="*/ 0 h 27432"/>
                      <a:gd name="connsiteX11" fmla="*/ 6493383 w 10515600"/>
                      <a:gd name="connsiteY11" fmla="*/ 0 h 27432"/>
                      <a:gd name="connsiteX12" fmla="*/ 7045452 w 10515600"/>
                      <a:gd name="connsiteY12" fmla="*/ 0 h 27432"/>
                      <a:gd name="connsiteX13" fmla="*/ 7702677 w 10515600"/>
                      <a:gd name="connsiteY13" fmla="*/ 0 h 27432"/>
                      <a:gd name="connsiteX14" fmla="*/ 8465058 w 10515600"/>
                      <a:gd name="connsiteY14" fmla="*/ 0 h 27432"/>
                      <a:gd name="connsiteX15" fmla="*/ 9227439 w 10515600"/>
                      <a:gd name="connsiteY15" fmla="*/ 0 h 27432"/>
                      <a:gd name="connsiteX16" fmla="*/ 10515600 w 10515600"/>
                      <a:gd name="connsiteY16" fmla="*/ 0 h 27432"/>
                      <a:gd name="connsiteX17" fmla="*/ 10515600 w 10515600"/>
                      <a:gd name="connsiteY17" fmla="*/ 27432 h 27432"/>
                      <a:gd name="connsiteX18" fmla="*/ 10068687 w 10515600"/>
                      <a:gd name="connsiteY18" fmla="*/ 27432 h 27432"/>
                      <a:gd name="connsiteX19" fmla="*/ 9201150 w 10515600"/>
                      <a:gd name="connsiteY19" fmla="*/ 27432 h 27432"/>
                      <a:gd name="connsiteX20" fmla="*/ 8543925 w 10515600"/>
                      <a:gd name="connsiteY20" fmla="*/ 27432 h 27432"/>
                      <a:gd name="connsiteX21" fmla="*/ 8202168 w 10515600"/>
                      <a:gd name="connsiteY21" fmla="*/ 27432 h 27432"/>
                      <a:gd name="connsiteX22" fmla="*/ 7544943 w 10515600"/>
                      <a:gd name="connsiteY22" fmla="*/ 27432 h 27432"/>
                      <a:gd name="connsiteX23" fmla="*/ 6992874 w 10515600"/>
                      <a:gd name="connsiteY23" fmla="*/ 27432 h 27432"/>
                      <a:gd name="connsiteX24" fmla="*/ 6440805 w 10515600"/>
                      <a:gd name="connsiteY24" fmla="*/ 27432 h 27432"/>
                      <a:gd name="connsiteX25" fmla="*/ 5888736 w 10515600"/>
                      <a:gd name="connsiteY25" fmla="*/ 27432 h 27432"/>
                      <a:gd name="connsiteX26" fmla="*/ 5336667 w 10515600"/>
                      <a:gd name="connsiteY26" fmla="*/ 27432 h 27432"/>
                      <a:gd name="connsiteX27" fmla="*/ 4574286 w 10515600"/>
                      <a:gd name="connsiteY27" fmla="*/ 27432 h 27432"/>
                      <a:gd name="connsiteX28" fmla="*/ 3917061 w 10515600"/>
                      <a:gd name="connsiteY28" fmla="*/ 27432 h 27432"/>
                      <a:gd name="connsiteX29" fmla="*/ 3575304 w 10515600"/>
                      <a:gd name="connsiteY29" fmla="*/ 27432 h 27432"/>
                      <a:gd name="connsiteX30" fmla="*/ 3023235 w 10515600"/>
                      <a:gd name="connsiteY30" fmla="*/ 27432 h 27432"/>
                      <a:gd name="connsiteX31" fmla="*/ 2260854 w 10515600"/>
                      <a:gd name="connsiteY31" fmla="*/ 27432 h 27432"/>
                      <a:gd name="connsiteX32" fmla="*/ 1813941 w 10515600"/>
                      <a:gd name="connsiteY32" fmla="*/ 27432 h 27432"/>
                      <a:gd name="connsiteX33" fmla="*/ 946404 w 10515600"/>
                      <a:gd name="connsiteY33" fmla="*/ 27432 h 27432"/>
                      <a:gd name="connsiteX34" fmla="*/ 0 w 10515600"/>
                      <a:gd name="connsiteY34" fmla="*/ 27432 h 27432"/>
                      <a:gd name="connsiteX35" fmla="*/ 0 w 10515600"/>
                      <a:gd name="connsiteY35" fmla="*/ 0 h 27432"/>
                      <a:gd name="connsiteX0" fmla="*/ 0 w 10515600"/>
                      <a:gd name="connsiteY0" fmla="*/ 0 h 27432"/>
                      <a:gd name="connsiteX1" fmla="*/ 552069 w 10515600"/>
                      <a:gd name="connsiteY1" fmla="*/ 0 h 27432"/>
                      <a:gd name="connsiteX2" fmla="*/ 893826 w 10515600"/>
                      <a:gd name="connsiteY2" fmla="*/ 0 h 27432"/>
                      <a:gd name="connsiteX3" fmla="*/ 1761363 w 10515600"/>
                      <a:gd name="connsiteY3" fmla="*/ 0 h 27432"/>
                      <a:gd name="connsiteX4" fmla="*/ 2313432 w 10515600"/>
                      <a:gd name="connsiteY4" fmla="*/ 0 h 27432"/>
                      <a:gd name="connsiteX5" fmla="*/ 2865501 w 10515600"/>
                      <a:gd name="connsiteY5" fmla="*/ 0 h 27432"/>
                      <a:gd name="connsiteX6" fmla="*/ 3733038 w 10515600"/>
                      <a:gd name="connsiteY6" fmla="*/ 0 h 27432"/>
                      <a:gd name="connsiteX7" fmla="*/ 4179951 w 10515600"/>
                      <a:gd name="connsiteY7" fmla="*/ 0 h 27432"/>
                      <a:gd name="connsiteX8" fmla="*/ 5047488 w 10515600"/>
                      <a:gd name="connsiteY8" fmla="*/ 0 h 27432"/>
                      <a:gd name="connsiteX9" fmla="*/ 5915025 w 10515600"/>
                      <a:gd name="connsiteY9" fmla="*/ 0 h 27432"/>
                      <a:gd name="connsiteX10" fmla="*/ 6572250 w 10515600"/>
                      <a:gd name="connsiteY10" fmla="*/ 0 h 27432"/>
                      <a:gd name="connsiteX11" fmla="*/ 7439787 w 10515600"/>
                      <a:gd name="connsiteY11" fmla="*/ 0 h 27432"/>
                      <a:gd name="connsiteX12" fmla="*/ 7991856 w 10515600"/>
                      <a:gd name="connsiteY12" fmla="*/ 0 h 27432"/>
                      <a:gd name="connsiteX13" fmla="*/ 8543925 w 10515600"/>
                      <a:gd name="connsiteY13" fmla="*/ 0 h 27432"/>
                      <a:gd name="connsiteX14" fmla="*/ 9306306 w 10515600"/>
                      <a:gd name="connsiteY14" fmla="*/ 0 h 27432"/>
                      <a:gd name="connsiteX15" fmla="*/ 9858375 w 10515600"/>
                      <a:gd name="connsiteY15" fmla="*/ 0 h 27432"/>
                      <a:gd name="connsiteX16" fmla="*/ 10515600 w 10515600"/>
                      <a:gd name="connsiteY16" fmla="*/ 0 h 27432"/>
                      <a:gd name="connsiteX17" fmla="*/ 10515600 w 10515600"/>
                      <a:gd name="connsiteY17" fmla="*/ 27432 h 27432"/>
                      <a:gd name="connsiteX18" fmla="*/ 9753219 w 10515600"/>
                      <a:gd name="connsiteY18" fmla="*/ 27432 h 27432"/>
                      <a:gd name="connsiteX19" fmla="*/ 9411462 w 10515600"/>
                      <a:gd name="connsiteY19" fmla="*/ 27432 h 27432"/>
                      <a:gd name="connsiteX20" fmla="*/ 8964549 w 10515600"/>
                      <a:gd name="connsiteY20" fmla="*/ 27432 h 27432"/>
                      <a:gd name="connsiteX21" fmla="*/ 8097012 w 10515600"/>
                      <a:gd name="connsiteY21" fmla="*/ 27432 h 27432"/>
                      <a:gd name="connsiteX22" fmla="*/ 7439787 w 10515600"/>
                      <a:gd name="connsiteY22" fmla="*/ 27432 h 27432"/>
                      <a:gd name="connsiteX23" fmla="*/ 6992874 w 10515600"/>
                      <a:gd name="connsiteY23" fmla="*/ 27432 h 27432"/>
                      <a:gd name="connsiteX24" fmla="*/ 6335649 w 10515600"/>
                      <a:gd name="connsiteY24" fmla="*/ 27432 h 27432"/>
                      <a:gd name="connsiteX25" fmla="*/ 5993892 w 10515600"/>
                      <a:gd name="connsiteY25" fmla="*/ 27432 h 27432"/>
                      <a:gd name="connsiteX26" fmla="*/ 5652135 w 10515600"/>
                      <a:gd name="connsiteY26" fmla="*/ 27432 h 27432"/>
                      <a:gd name="connsiteX27" fmla="*/ 4994910 w 10515600"/>
                      <a:gd name="connsiteY27" fmla="*/ 27432 h 27432"/>
                      <a:gd name="connsiteX28" fmla="*/ 4547997 w 10515600"/>
                      <a:gd name="connsiteY28" fmla="*/ 27432 h 27432"/>
                      <a:gd name="connsiteX29" fmla="*/ 3785616 w 10515600"/>
                      <a:gd name="connsiteY29" fmla="*/ 27432 h 27432"/>
                      <a:gd name="connsiteX30" fmla="*/ 3338703 w 10515600"/>
                      <a:gd name="connsiteY30" fmla="*/ 27432 h 27432"/>
                      <a:gd name="connsiteX31" fmla="*/ 2576322 w 10515600"/>
                      <a:gd name="connsiteY31" fmla="*/ 27432 h 27432"/>
                      <a:gd name="connsiteX32" fmla="*/ 2234565 w 10515600"/>
                      <a:gd name="connsiteY32" fmla="*/ 27432 h 27432"/>
                      <a:gd name="connsiteX33" fmla="*/ 1472184 w 10515600"/>
                      <a:gd name="connsiteY33" fmla="*/ 27432 h 27432"/>
                      <a:gd name="connsiteX34" fmla="*/ 1025271 w 10515600"/>
                      <a:gd name="connsiteY34" fmla="*/ 27432 h 27432"/>
                      <a:gd name="connsiteX35" fmla="*/ 683514 w 10515600"/>
                      <a:gd name="connsiteY35" fmla="*/ 27432 h 27432"/>
                      <a:gd name="connsiteX36" fmla="*/ 0 w 10515600"/>
                      <a:gd name="connsiteY36" fmla="*/ 27432 h 27432"/>
                      <a:gd name="connsiteX37" fmla="*/ 0 w 10515600"/>
                      <a:gd name="connsiteY37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</a:cxnLst>
                    <a:rect l="l" t="t" r="r" b="b"/>
                    <a:pathLst>
                      <a:path w="10515600" h="27432" fill="none" extrusionOk="0">
                        <a:moveTo>
                          <a:pt x="0" y="0"/>
                        </a:moveTo>
                        <a:cubicBezTo>
                          <a:pt x="114220" y="-11799"/>
                          <a:pt x="253320" y="-2888"/>
                          <a:pt x="446913" y="0"/>
                        </a:cubicBezTo>
                        <a:cubicBezTo>
                          <a:pt x="615827" y="-21012"/>
                          <a:pt x="846224" y="-12266"/>
                          <a:pt x="1104138" y="0"/>
                        </a:cubicBezTo>
                        <a:cubicBezTo>
                          <a:pt x="1374612" y="16601"/>
                          <a:pt x="1509930" y="3724"/>
                          <a:pt x="1866519" y="0"/>
                        </a:cubicBezTo>
                        <a:cubicBezTo>
                          <a:pt x="2227267" y="2494"/>
                          <a:pt x="2042751" y="-24730"/>
                          <a:pt x="2208276" y="0"/>
                        </a:cubicBezTo>
                        <a:cubicBezTo>
                          <a:pt x="2372908" y="-13784"/>
                          <a:pt x="2420213" y="7637"/>
                          <a:pt x="2550033" y="0"/>
                        </a:cubicBezTo>
                        <a:cubicBezTo>
                          <a:pt x="2633097" y="-6177"/>
                          <a:pt x="3105540" y="-7670"/>
                          <a:pt x="3417570" y="0"/>
                        </a:cubicBezTo>
                        <a:cubicBezTo>
                          <a:pt x="3755375" y="-18299"/>
                          <a:pt x="3947749" y="-8694"/>
                          <a:pt x="4074795" y="0"/>
                        </a:cubicBezTo>
                        <a:cubicBezTo>
                          <a:pt x="4234022" y="4410"/>
                          <a:pt x="4279660" y="4133"/>
                          <a:pt x="4416552" y="0"/>
                        </a:cubicBezTo>
                        <a:cubicBezTo>
                          <a:pt x="4547663" y="25078"/>
                          <a:pt x="4910883" y="20799"/>
                          <a:pt x="5073777" y="0"/>
                        </a:cubicBezTo>
                        <a:cubicBezTo>
                          <a:pt x="5256291" y="-6299"/>
                          <a:pt x="5533878" y="54096"/>
                          <a:pt x="5941314" y="0"/>
                        </a:cubicBezTo>
                        <a:cubicBezTo>
                          <a:pt x="6258222" y="-27909"/>
                          <a:pt x="6313336" y="-10134"/>
                          <a:pt x="6493383" y="0"/>
                        </a:cubicBezTo>
                        <a:cubicBezTo>
                          <a:pt x="6660373" y="1682"/>
                          <a:pt x="6901167" y="-1313"/>
                          <a:pt x="7045452" y="0"/>
                        </a:cubicBezTo>
                        <a:cubicBezTo>
                          <a:pt x="7149988" y="-12597"/>
                          <a:pt x="7490775" y="18530"/>
                          <a:pt x="7702677" y="0"/>
                        </a:cubicBezTo>
                        <a:cubicBezTo>
                          <a:pt x="7894246" y="-20534"/>
                          <a:pt x="8277724" y="-27276"/>
                          <a:pt x="8465058" y="0"/>
                        </a:cubicBezTo>
                        <a:cubicBezTo>
                          <a:pt x="8623687" y="22627"/>
                          <a:pt x="8928517" y="-4532"/>
                          <a:pt x="9227439" y="0"/>
                        </a:cubicBezTo>
                        <a:cubicBezTo>
                          <a:pt x="9509716" y="21062"/>
                          <a:pt x="10093803" y="11302"/>
                          <a:pt x="10515600" y="0"/>
                        </a:cubicBezTo>
                        <a:cubicBezTo>
                          <a:pt x="10515392" y="12419"/>
                          <a:pt x="10515697" y="14813"/>
                          <a:pt x="10515600" y="27432"/>
                        </a:cubicBezTo>
                        <a:cubicBezTo>
                          <a:pt x="10319767" y="11138"/>
                          <a:pt x="10222813" y="8928"/>
                          <a:pt x="10068687" y="27432"/>
                        </a:cubicBezTo>
                        <a:cubicBezTo>
                          <a:pt x="9947127" y="-40172"/>
                          <a:pt x="9520235" y="-3991"/>
                          <a:pt x="9201150" y="27432"/>
                        </a:cubicBezTo>
                        <a:cubicBezTo>
                          <a:pt x="8892666" y="48820"/>
                          <a:pt x="8867415" y="2195"/>
                          <a:pt x="8543925" y="27432"/>
                        </a:cubicBezTo>
                        <a:cubicBezTo>
                          <a:pt x="8223384" y="61927"/>
                          <a:pt x="8295543" y="30550"/>
                          <a:pt x="8202168" y="27432"/>
                        </a:cubicBezTo>
                        <a:cubicBezTo>
                          <a:pt x="8142306" y="19196"/>
                          <a:pt x="7792719" y="-46840"/>
                          <a:pt x="7544943" y="27432"/>
                        </a:cubicBezTo>
                        <a:cubicBezTo>
                          <a:pt x="7289053" y="48650"/>
                          <a:pt x="7112059" y="46641"/>
                          <a:pt x="6992874" y="27432"/>
                        </a:cubicBezTo>
                        <a:cubicBezTo>
                          <a:pt x="6865428" y="42971"/>
                          <a:pt x="6698878" y="-2571"/>
                          <a:pt x="6440805" y="27432"/>
                        </a:cubicBezTo>
                        <a:cubicBezTo>
                          <a:pt x="6213948" y="43874"/>
                          <a:pt x="6037998" y="39869"/>
                          <a:pt x="5888736" y="27432"/>
                        </a:cubicBezTo>
                        <a:cubicBezTo>
                          <a:pt x="5755073" y="11669"/>
                          <a:pt x="5591719" y="37904"/>
                          <a:pt x="5336667" y="27432"/>
                        </a:cubicBezTo>
                        <a:cubicBezTo>
                          <a:pt x="5107192" y="12743"/>
                          <a:pt x="4839850" y="71465"/>
                          <a:pt x="4574286" y="27432"/>
                        </a:cubicBezTo>
                        <a:cubicBezTo>
                          <a:pt x="4268723" y="-2915"/>
                          <a:pt x="4132707" y="26264"/>
                          <a:pt x="3917061" y="27432"/>
                        </a:cubicBezTo>
                        <a:cubicBezTo>
                          <a:pt x="3707491" y="19059"/>
                          <a:pt x="3662625" y="36218"/>
                          <a:pt x="3575304" y="27432"/>
                        </a:cubicBezTo>
                        <a:cubicBezTo>
                          <a:pt x="3501577" y="31368"/>
                          <a:pt x="3216551" y="45184"/>
                          <a:pt x="3023235" y="27432"/>
                        </a:cubicBezTo>
                        <a:cubicBezTo>
                          <a:pt x="2898318" y="-29018"/>
                          <a:pt x="2612573" y="-459"/>
                          <a:pt x="2260854" y="27432"/>
                        </a:cubicBezTo>
                        <a:cubicBezTo>
                          <a:pt x="1929006" y="21046"/>
                          <a:pt x="1999174" y="13544"/>
                          <a:pt x="1813941" y="27432"/>
                        </a:cubicBezTo>
                        <a:cubicBezTo>
                          <a:pt x="1678211" y="55700"/>
                          <a:pt x="1194438" y="8214"/>
                          <a:pt x="946404" y="27432"/>
                        </a:cubicBezTo>
                        <a:cubicBezTo>
                          <a:pt x="698983" y="-8173"/>
                          <a:pt x="408470" y="56200"/>
                          <a:pt x="0" y="27432"/>
                        </a:cubicBezTo>
                        <a:cubicBezTo>
                          <a:pt x="-347" y="15155"/>
                          <a:pt x="623" y="6531"/>
                          <a:pt x="0" y="0"/>
                        </a:cubicBezTo>
                        <a:close/>
                      </a:path>
                      <a:path w="10515600" h="27432" stroke="0" extrusionOk="0">
                        <a:moveTo>
                          <a:pt x="0" y="0"/>
                        </a:moveTo>
                        <a:cubicBezTo>
                          <a:pt x="211919" y="-2016"/>
                          <a:pt x="316177" y="40510"/>
                          <a:pt x="552069" y="0"/>
                        </a:cubicBezTo>
                        <a:cubicBezTo>
                          <a:pt x="772542" y="-20900"/>
                          <a:pt x="764083" y="-14675"/>
                          <a:pt x="893826" y="0"/>
                        </a:cubicBezTo>
                        <a:cubicBezTo>
                          <a:pt x="1063397" y="30592"/>
                          <a:pt x="1474950" y="6046"/>
                          <a:pt x="1761363" y="0"/>
                        </a:cubicBezTo>
                        <a:cubicBezTo>
                          <a:pt x="2080097" y="18653"/>
                          <a:pt x="2113941" y="5885"/>
                          <a:pt x="2313432" y="0"/>
                        </a:cubicBezTo>
                        <a:cubicBezTo>
                          <a:pt x="2499441" y="-14740"/>
                          <a:pt x="2735086" y="-31325"/>
                          <a:pt x="2865501" y="0"/>
                        </a:cubicBezTo>
                        <a:cubicBezTo>
                          <a:pt x="2981992" y="57856"/>
                          <a:pt x="3381601" y="38492"/>
                          <a:pt x="3733038" y="0"/>
                        </a:cubicBezTo>
                        <a:cubicBezTo>
                          <a:pt x="4123625" y="-20112"/>
                          <a:pt x="4011408" y="-7378"/>
                          <a:pt x="4179951" y="0"/>
                        </a:cubicBezTo>
                        <a:cubicBezTo>
                          <a:pt x="4401000" y="14701"/>
                          <a:pt x="4699781" y="38888"/>
                          <a:pt x="5047488" y="0"/>
                        </a:cubicBezTo>
                        <a:cubicBezTo>
                          <a:pt x="5344186" y="10403"/>
                          <a:pt x="5695008" y="-11723"/>
                          <a:pt x="5915025" y="0"/>
                        </a:cubicBezTo>
                        <a:cubicBezTo>
                          <a:pt x="6180956" y="11499"/>
                          <a:pt x="6291614" y="5262"/>
                          <a:pt x="6572250" y="0"/>
                        </a:cubicBezTo>
                        <a:cubicBezTo>
                          <a:pt x="6821420" y="4506"/>
                          <a:pt x="7145316" y="38320"/>
                          <a:pt x="7439787" y="0"/>
                        </a:cubicBezTo>
                        <a:cubicBezTo>
                          <a:pt x="7758536" y="11416"/>
                          <a:pt x="7844492" y="-3584"/>
                          <a:pt x="7991856" y="0"/>
                        </a:cubicBezTo>
                        <a:cubicBezTo>
                          <a:pt x="8110442" y="14248"/>
                          <a:pt x="8287603" y="-10798"/>
                          <a:pt x="8543925" y="0"/>
                        </a:cubicBezTo>
                        <a:cubicBezTo>
                          <a:pt x="8755533" y="10158"/>
                          <a:pt x="8980581" y="37273"/>
                          <a:pt x="9306306" y="0"/>
                        </a:cubicBezTo>
                        <a:cubicBezTo>
                          <a:pt x="9626970" y="-58435"/>
                          <a:pt x="9732148" y="-27937"/>
                          <a:pt x="9858375" y="0"/>
                        </a:cubicBezTo>
                        <a:cubicBezTo>
                          <a:pt x="9984726" y="54758"/>
                          <a:pt x="10380988" y="24840"/>
                          <a:pt x="10515600" y="0"/>
                        </a:cubicBezTo>
                        <a:cubicBezTo>
                          <a:pt x="10517149" y="5059"/>
                          <a:pt x="10515730" y="21285"/>
                          <a:pt x="10515600" y="27432"/>
                        </a:cubicBezTo>
                        <a:cubicBezTo>
                          <a:pt x="10313372" y="54818"/>
                          <a:pt x="10082728" y="-9874"/>
                          <a:pt x="9753219" y="27432"/>
                        </a:cubicBezTo>
                        <a:cubicBezTo>
                          <a:pt x="9427270" y="55089"/>
                          <a:pt x="9500787" y="26420"/>
                          <a:pt x="9411462" y="27432"/>
                        </a:cubicBezTo>
                        <a:cubicBezTo>
                          <a:pt x="9357667" y="47373"/>
                          <a:pt x="9193071" y="36348"/>
                          <a:pt x="8964549" y="27432"/>
                        </a:cubicBezTo>
                        <a:cubicBezTo>
                          <a:pt x="8754210" y="31458"/>
                          <a:pt x="8285075" y="62593"/>
                          <a:pt x="8097012" y="27432"/>
                        </a:cubicBezTo>
                        <a:cubicBezTo>
                          <a:pt x="7925273" y="-333"/>
                          <a:pt x="7641837" y="35190"/>
                          <a:pt x="7439787" y="27432"/>
                        </a:cubicBezTo>
                        <a:cubicBezTo>
                          <a:pt x="7281139" y="-5235"/>
                          <a:pt x="7161122" y="11210"/>
                          <a:pt x="6992874" y="27432"/>
                        </a:cubicBezTo>
                        <a:cubicBezTo>
                          <a:pt x="6869980" y="6304"/>
                          <a:pt x="6540193" y="99457"/>
                          <a:pt x="6335649" y="27432"/>
                        </a:cubicBezTo>
                        <a:cubicBezTo>
                          <a:pt x="6139123" y="3107"/>
                          <a:pt x="6101935" y="4355"/>
                          <a:pt x="5993892" y="27432"/>
                        </a:cubicBezTo>
                        <a:cubicBezTo>
                          <a:pt x="5888734" y="39412"/>
                          <a:pt x="5782533" y="16690"/>
                          <a:pt x="5652135" y="27432"/>
                        </a:cubicBezTo>
                        <a:cubicBezTo>
                          <a:pt x="5552209" y="21179"/>
                          <a:pt x="5187921" y="-24893"/>
                          <a:pt x="4994910" y="27432"/>
                        </a:cubicBezTo>
                        <a:cubicBezTo>
                          <a:pt x="4806885" y="62128"/>
                          <a:pt x="4648815" y="19479"/>
                          <a:pt x="4547997" y="27432"/>
                        </a:cubicBezTo>
                        <a:cubicBezTo>
                          <a:pt x="4428810" y="-12231"/>
                          <a:pt x="4164014" y="51840"/>
                          <a:pt x="3785616" y="27432"/>
                        </a:cubicBezTo>
                        <a:cubicBezTo>
                          <a:pt x="3411566" y="27981"/>
                          <a:pt x="3543001" y="53158"/>
                          <a:pt x="3338703" y="27432"/>
                        </a:cubicBezTo>
                        <a:cubicBezTo>
                          <a:pt x="3117151" y="22689"/>
                          <a:pt x="2783844" y="6169"/>
                          <a:pt x="2576322" y="27432"/>
                        </a:cubicBezTo>
                        <a:cubicBezTo>
                          <a:pt x="2369652" y="9611"/>
                          <a:pt x="2343135" y="16259"/>
                          <a:pt x="2234565" y="27432"/>
                        </a:cubicBezTo>
                        <a:cubicBezTo>
                          <a:pt x="2129772" y="62248"/>
                          <a:pt x="1826785" y="33844"/>
                          <a:pt x="1472184" y="27432"/>
                        </a:cubicBezTo>
                        <a:cubicBezTo>
                          <a:pt x="1166194" y="-2568"/>
                          <a:pt x="1206587" y="37567"/>
                          <a:pt x="1025271" y="27432"/>
                        </a:cubicBezTo>
                        <a:cubicBezTo>
                          <a:pt x="846595" y="17106"/>
                          <a:pt x="846808" y="18044"/>
                          <a:pt x="683514" y="27432"/>
                        </a:cubicBezTo>
                        <a:cubicBezTo>
                          <a:pt x="484621" y="38100"/>
                          <a:pt x="301760" y="33961"/>
                          <a:pt x="0" y="27432"/>
                        </a:cubicBezTo>
                        <a:cubicBezTo>
                          <a:pt x="1" y="19656"/>
                          <a:pt x="-1119" y="10874"/>
                          <a:pt x="0" y="0"/>
                        </a:cubicBezTo>
                        <a:close/>
                      </a:path>
                      <a:path w="10515600" h="27432" fill="none" stroke="0" extrusionOk="0">
                        <a:moveTo>
                          <a:pt x="0" y="0"/>
                        </a:moveTo>
                        <a:cubicBezTo>
                          <a:pt x="103862" y="-24108"/>
                          <a:pt x="222532" y="3855"/>
                          <a:pt x="446913" y="0"/>
                        </a:cubicBezTo>
                        <a:cubicBezTo>
                          <a:pt x="686273" y="17152"/>
                          <a:pt x="811890" y="-6128"/>
                          <a:pt x="1104138" y="0"/>
                        </a:cubicBezTo>
                        <a:cubicBezTo>
                          <a:pt x="1346730" y="26724"/>
                          <a:pt x="1494649" y="6099"/>
                          <a:pt x="1866519" y="0"/>
                        </a:cubicBezTo>
                        <a:cubicBezTo>
                          <a:pt x="2220423" y="-10605"/>
                          <a:pt x="2054599" y="17153"/>
                          <a:pt x="2208276" y="0"/>
                        </a:cubicBezTo>
                        <a:cubicBezTo>
                          <a:pt x="2384643" y="-10590"/>
                          <a:pt x="2420675" y="7371"/>
                          <a:pt x="2550033" y="0"/>
                        </a:cubicBezTo>
                        <a:cubicBezTo>
                          <a:pt x="2644786" y="-15374"/>
                          <a:pt x="3082537" y="18532"/>
                          <a:pt x="3417570" y="0"/>
                        </a:cubicBezTo>
                        <a:cubicBezTo>
                          <a:pt x="3733868" y="-33542"/>
                          <a:pt x="3909189" y="3289"/>
                          <a:pt x="4074795" y="0"/>
                        </a:cubicBezTo>
                        <a:cubicBezTo>
                          <a:pt x="4237749" y="8583"/>
                          <a:pt x="4286465" y="7395"/>
                          <a:pt x="4416552" y="0"/>
                        </a:cubicBezTo>
                        <a:cubicBezTo>
                          <a:pt x="4546370" y="-6871"/>
                          <a:pt x="4918723" y="28447"/>
                          <a:pt x="5073777" y="0"/>
                        </a:cubicBezTo>
                        <a:cubicBezTo>
                          <a:pt x="5237362" y="-17739"/>
                          <a:pt x="5618791" y="101647"/>
                          <a:pt x="5941314" y="0"/>
                        </a:cubicBezTo>
                        <a:cubicBezTo>
                          <a:pt x="6272758" y="-28812"/>
                          <a:pt x="6315148" y="4960"/>
                          <a:pt x="6493383" y="0"/>
                        </a:cubicBezTo>
                        <a:cubicBezTo>
                          <a:pt x="6694884" y="-22079"/>
                          <a:pt x="6904202" y="-29222"/>
                          <a:pt x="7045452" y="0"/>
                        </a:cubicBezTo>
                        <a:cubicBezTo>
                          <a:pt x="7147460" y="27824"/>
                          <a:pt x="7460058" y="4894"/>
                          <a:pt x="7702677" y="0"/>
                        </a:cubicBezTo>
                        <a:cubicBezTo>
                          <a:pt x="7905036" y="-18959"/>
                          <a:pt x="8288750" y="-49276"/>
                          <a:pt x="8465058" y="0"/>
                        </a:cubicBezTo>
                        <a:cubicBezTo>
                          <a:pt x="8637036" y="-66"/>
                          <a:pt x="8888223" y="27233"/>
                          <a:pt x="9227439" y="0"/>
                        </a:cubicBezTo>
                        <a:cubicBezTo>
                          <a:pt x="9512691" y="21558"/>
                          <a:pt x="10136345" y="5493"/>
                          <a:pt x="10515600" y="0"/>
                        </a:cubicBezTo>
                        <a:cubicBezTo>
                          <a:pt x="10515781" y="12508"/>
                          <a:pt x="10516008" y="14417"/>
                          <a:pt x="10515600" y="27432"/>
                        </a:cubicBezTo>
                        <a:cubicBezTo>
                          <a:pt x="10336692" y="26322"/>
                          <a:pt x="10197794" y="32437"/>
                          <a:pt x="10068687" y="27432"/>
                        </a:cubicBezTo>
                        <a:cubicBezTo>
                          <a:pt x="9947986" y="91680"/>
                          <a:pt x="9445805" y="39249"/>
                          <a:pt x="9201150" y="27432"/>
                        </a:cubicBezTo>
                        <a:cubicBezTo>
                          <a:pt x="8891012" y="44089"/>
                          <a:pt x="8858828" y="2736"/>
                          <a:pt x="8543925" y="27432"/>
                        </a:cubicBezTo>
                        <a:cubicBezTo>
                          <a:pt x="8223267" y="53165"/>
                          <a:pt x="8283304" y="52518"/>
                          <a:pt x="8202168" y="27432"/>
                        </a:cubicBezTo>
                        <a:cubicBezTo>
                          <a:pt x="8093778" y="62163"/>
                          <a:pt x="7766541" y="-33827"/>
                          <a:pt x="7544943" y="27432"/>
                        </a:cubicBezTo>
                        <a:cubicBezTo>
                          <a:pt x="7314863" y="55129"/>
                          <a:pt x="7107264" y="25244"/>
                          <a:pt x="6992874" y="27432"/>
                        </a:cubicBezTo>
                        <a:cubicBezTo>
                          <a:pt x="6884782" y="17566"/>
                          <a:pt x="6638381" y="14651"/>
                          <a:pt x="6440805" y="27432"/>
                        </a:cubicBezTo>
                        <a:cubicBezTo>
                          <a:pt x="6208169" y="60979"/>
                          <a:pt x="6026010" y="30610"/>
                          <a:pt x="5888736" y="27432"/>
                        </a:cubicBezTo>
                        <a:cubicBezTo>
                          <a:pt x="5762198" y="10473"/>
                          <a:pt x="5584977" y="25540"/>
                          <a:pt x="5336667" y="27432"/>
                        </a:cubicBezTo>
                        <a:cubicBezTo>
                          <a:pt x="5092600" y="8870"/>
                          <a:pt x="4849659" y="29959"/>
                          <a:pt x="4574286" y="27432"/>
                        </a:cubicBezTo>
                        <a:cubicBezTo>
                          <a:pt x="4271362" y="35230"/>
                          <a:pt x="4129109" y="33967"/>
                          <a:pt x="3917061" y="27432"/>
                        </a:cubicBezTo>
                        <a:cubicBezTo>
                          <a:pt x="3716743" y="26392"/>
                          <a:pt x="3654523" y="50446"/>
                          <a:pt x="3575304" y="27432"/>
                        </a:cubicBezTo>
                        <a:cubicBezTo>
                          <a:pt x="3521930" y="22984"/>
                          <a:pt x="3174876" y="12123"/>
                          <a:pt x="3023235" y="27432"/>
                        </a:cubicBezTo>
                        <a:cubicBezTo>
                          <a:pt x="2896812" y="10128"/>
                          <a:pt x="2623520" y="63192"/>
                          <a:pt x="2260854" y="27432"/>
                        </a:cubicBezTo>
                        <a:cubicBezTo>
                          <a:pt x="1927032" y="21370"/>
                          <a:pt x="1997337" y="17315"/>
                          <a:pt x="1813941" y="27432"/>
                        </a:cubicBezTo>
                        <a:cubicBezTo>
                          <a:pt x="1663537" y="71145"/>
                          <a:pt x="1153132" y="3151"/>
                          <a:pt x="946404" y="27432"/>
                        </a:cubicBezTo>
                        <a:cubicBezTo>
                          <a:pt x="678295" y="32471"/>
                          <a:pt x="444357" y="37120"/>
                          <a:pt x="0" y="27432"/>
                        </a:cubicBezTo>
                        <a:cubicBezTo>
                          <a:pt x="915" y="14581"/>
                          <a:pt x="-225" y="557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396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243589"/>
                      <a:gd name="connsiteY0" fmla="*/ 0 h 27432"/>
                      <a:gd name="connsiteX1" fmla="*/ 563791 w 4243589"/>
                      <a:gd name="connsiteY1" fmla="*/ 0 h 27432"/>
                      <a:gd name="connsiteX2" fmla="*/ 1042710 w 4243589"/>
                      <a:gd name="connsiteY2" fmla="*/ 0 h 27432"/>
                      <a:gd name="connsiteX3" fmla="*/ 1564066 w 4243589"/>
                      <a:gd name="connsiteY3" fmla="*/ 0 h 27432"/>
                      <a:gd name="connsiteX4" fmla="*/ 2212729 w 4243589"/>
                      <a:gd name="connsiteY4" fmla="*/ 0 h 27432"/>
                      <a:gd name="connsiteX5" fmla="*/ 2776520 w 4243589"/>
                      <a:gd name="connsiteY5" fmla="*/ 0 h 27432"/>
                      <a:gd name="connsiteX6" fmla="*/ 3297875 w 4243589"/>
                      <a:gd name="connsiteY6" fmla="*/ 0 h 27432"/>
                      <a:gd name="connsiteX7" fmla="*/ 4243589 w 4243589"/>
                      <a:gd name="connsiteY7" fmla="*/ 0 h 27432"/>
                      <a:gd name="connsiteX8" fmla="*/ 4243589 w 4243589"/>
                      <a:gd name="connsiteY8" fmla="*/ 27432 h 27432"/>
                      <a:gd name="connsiteX9" fmla="*/ 3637362 w 4243589"/>
                      <a:gd name="connsiteY9" fmla="*/ 27432 h 27432"/>
                      <a:gd name="connsiteX10" fmla="*/ 3116007 w 4243589"/>
                      <a:gd name="connsiteY10" fmla="*/ 27432 h 27432"/>
                      <a:gd name="connsiteX11" fmla="*/ 2424908 w 4243589"/>
                      <a:gd name="connsiteY11" fmla="*/ 27432 h 27432"/>
                      <a:gd name="connsiteX12" fmla="*/ 1861117 w 4243589"/>
                      <a:gd name="connsiteY12" fmla="*/ 27432 h 27432"/>
                      <a:gd name="connsiteX13" fmla="*/ 1382198 w 4243589"/>
                      <a:gd name="connsiteY13" fmla="*/ 27432 h 27432"/>
                      <a:gd name="connsiteX14" fmla="*/ 733535 w 4243589"/>
                      <a:gd name="connsiteY14" fmla="*/ 27432 h 27432"/>
                      <a:gd name="connsiteX15" fmla="*/ 0 w 4243589"/>
                      <a:gd name="connsiteY15" fmla="*/ 27432 h 27432"/>
                      <a:gd name="connsiteX16" fmla="*/ 0 w 4243589"/>
                      <a:gd name="connsiteY16" fmla="*/ 0 h 27432"/>
                      <a:gd name="connsiteX0" fmla="*/ 0 w 4243589"/>
                      <a:gd name="connsiteY0" fmla="*/ 0 h 27432"/>
                      <a:gd name="connsiteX1" fmla="*/ 563791 w 4243589"/>
                      <a:gd name="connsiteY1" fmla="*/ 0 h 27432"/>
                      <a:gd name="connsiteX2" fmla="*/ 1042710 w 4243589"/>
                      <a:gd name="connsiteY2" fmla="*/ 0 h 27432"/>
                      <a:gd name="connsiteX3" fmla="*/ 1733809 w 4243589"/>
                      <a:gd name="connsiteY3" fmla="*/ 0 h 27432"/>
                      <a:gd name="connsiteX4" fmla="*/ 2297600 w 4243589"/>
                      <a:gd name="connsiteY4" fmla="*/ 0 h 27432"/>
                      <a:gd name="connsiteX5" fmla="*/ 2861391 w 4243589"/>
                      <a:gd name="connsiteY5" fmla="*/ 0 h 27432"/>
                      <a:gd name="connsiteX6" fmla="*/ 3552490 w 4243589"/>
                      <a:gd name="connsiteY6" fmla="*/ 0 h 27432"/>
                      <a:gd name="connsiteX7" fmla="*/ 4243589 w 4243589"/>
                      <a:gd name="connsiteY7" fmla="*/ 0 h 27432"/>
                      <a:gd name="connsiteX8" fmla="*/ 4243589 w 4243589"/>
                      <a:gd name="connsiteY8" fmla="*/ 27432 h 27432"/>
                      <a:gd name="connsiteX9" fmla="*/ 3722234 w 4243589"/>
                      <a:gd name="connsiteY9" fmla="*/ 27432 h 27432"/>
                      <a:gd name="connsiteX10" fmla="*/ 3116007 w 4243589"/>
                      <a:gd name="connsiteY10" fmla="*/ 27432 h 27432"/>
                      <a:gd name="connsiteX11" fmla="*/ 2509780 w 4243589"/>
                      <a:gd name="connsiteY11" fmla="*/ 27432 h 27432"/>
                      <a:gd name="connsiteX12" fmla="*/ 1945989 w 4243589"/>
                      <a:gd name="connsiteY12" fmla="*/ 27432 h 27432"/>
                      <a:gd name="connsiteX13" fmla="*/ 1254890 w 4243589"/>
                      <a:gd name="connsiteY13" fmla="*/ 27432 h 27432"/>
                      <a:gd name="connsiteX14" fmla="*/ 563791 w 4243589"/>
                      <a:gd name="connsiteY14" fmla="*/ 27432 h 27432"/>
                      <a:gd name="connsiteX15" fmla="*/ 0 w 4243589"/>
                      <a:gd name="connsiteY15" fmla="*/ 27432 h 27432"/>
                      <a:gd name="connsiteX16" fmla="*/ 0 w 4243589"/>
                      <a:gd name="connsiteY16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243589" h="27432" fill="none" extrusionOk="0">
                        <a:moveTo>
                          <a:pt x="0" y="0"/>
                        </a:moveTo>
                        <a:cubicBezTo>
                          <a:pt x="155810" y="20981"/>
                          <a:pt x="398886" y="-17697"/>
                          <a:pt x="563791" y="0"/>
                        </a:cubicBezTo>
                        <a:cubicBezTo>
                          <a:pt x="733057" y="30669"/>
                          <a:pt x="892815" y="-4840"/>
                          <a:pt x="1042710" y="0"/>
                        </a:cubicBezTo>
                        <a:cubicBezTo>
                          <a:pt x="1191420" y="28610"/>
                          <a:pt x="1323570" y="-3741"/>
                          <a:pt x="1564066" y="0"/>
                        </a:cubicBezTo>
                        <a:cubicBezTo>
                          <a:pt x="1774096" y="5222"/>
                          <a:pt x="1901043" y="24509"/>
                          <a:pt x="2212729" y="0"/>
                        </a:cubicBezTo>
                        <a:cubicBezTo>
                          <a:pt x="2513476" y="-25034"/>
                          <a:pt x="2514785" y="-26717"/>
                          <a:pt x="2776520" y="0"/>
                        </a:cubicBezTo>
                        <a:cubicBezTo>
                          <a:pt x="3028238" y="46961"/>
                          <a:pt x="3165558" y="584"/>
                          <a:pt x="3297875" y="0"/>
                        </a:cubicBezTo>
                        <a:cubicBezTo>
                          <a:pt x="3442261" y="-10195"/>
                          <a:pt x="4011204" y="-62373"/>
                          <a:pt x="4243589" y="0"/>
                        </a:cubicBezTo>
                        <a:cubicBezTo>
                          <a:pt x="4242777" y="8405"/>
                          <a:pt x="4242001" y="21756"/>
                          <a:pt x="4243589" y="27432"/>
                        </a:cubicBezTo>
                        <a:cubicBezTo>
                          <a:pt x="4109466" y="17148"/>
                          <a:pt x="3915081" y="-29826"/>
                          <a:pt x="3637362" y="27432"/>
                        </a:cubicBezTo>
                        <a:cubicBezTo>
                          <a:pt x="3354304" y="38168"/>
                          <a:pt x="3259898" y="26347"/>
                          <a:pt x="3116007" y="27432"/>
                        </a:cubicBezTo>
                        <a:cubicBezTo>
                          <a:pt x="2949637" y="8343"/>
                          <a:pt x="2625555" y="32779"/>
                          <a:pt x="2424908" y="27432"/>
                        </a:cubicBezTo>
                        <a:cubicBezTo>
                          <a:pt x="2203818" y="31297"/>
                          <a:pt x="2094998" y="23473"/>
                          <a:pt x="1861117" y="27432"/>
                        </a:cubicBezTo>
                        <a:cubicBezTo>
                          <a:pt x="1647658" y="46853"/>
                          <a:pt x="1499035" y="21042"/>
                          <a:pt x="1382198" y="27432"/>
                        </a:cubicBezTo>
                        <a:cubicBezTo>
                          <a:pt x="1297441" y="56771"/>
                          <a:pt x="1036114" y="7091"/>
                          <a:pt x="733535" y="27432"/>
                        </a:cubicBezTo>
                        <a:cubicBezTo>
                          <a:pt x="433191" y="17735"/>
                          <a:pt x="355887" y="5944"/>
                          <a:pt x="0" y="27432"/>
                        </a:cubicBezTo>
                        <a:cubicBezTo>
                          <a:pt x="-476" y="15539"/>
                          <a:pt x="-411" y="9181"/>
                          <a:pt x="0" y="0"/>
                        </a:cubicBezTo>
                        <a:close/>
                      </a:path>
                      <a:path w="4243589" h="27432" stroke="0" extrusionOk="0">
                        <a:moveTo>
                          <a:pt x="0" y="0"/>
                        </a:moveTo>
                        <a:cubicBezTo>
                          <a:pt x="151143" y="39936"/>
                          <a:pt x="304017" y="-10420"/>
                          <a:pt x="563791" y="0"/>
                        </a:cubicBezTo>
                        <a:cubicBezTo>
                          <a:pt x="813249" y="539"/>
                          <a:pt x="841506" y="9454"/>
                          <a:pt x="1042710" y="0"/>
                        </a:cubicBezTo>
                        <a:cubicBezTo>
                          <a:pt x="1267965" y="-29665"/>
                          <a:pt x="1570418" y="-61038"/>
                          <a:pt x="1733809" y="0"/>
                        </a:cubicBezTo>
                        <a:cubicBezTo>
                          <a:pt x="1874287" y="31139"/>
                          <a:pt x="2053554" y="17058"/>
                          <a:pt x="2297600" y="0"/>
                        </a:cubicBezTo>
                        <a:cubicBezTo>
                          <a:pt x="2538606" y="-10297"/>
                          <a:pt x="2714551" y="-39338"/>
                          <a:pt x="2861391" y="0"/>
                        </a:cubicBezTo>
                        <a:cubicBezTo>
                          <a:pt x="3026919" y="28587"/>
                          <a:pt x="3412894" y="29126"/>
                          <a:pt x="3552490" y="0"/>
                        </a:cubicBezTo>
                        <a:cubicBezTo>
                          <a:pt x="3686081" y="-14849"/>
                          <a:pt x="3949661" y="-63071"/>
                          <a:pt x="4243589" y="0"/>
                        </a:cubicBezTo>
                        <a:cubicBezTo>
                          <a:pt x="4244093" y="9145"/>
                          <a:pt x="4245348" y="18278"/>
                          <a:pt x="4243589" y="27432"/>
                        </a:cubicBezTo>
                        <a:cubicBezTo>
                          <a:pt x="4086617" y="11324"/>
                          <a:pt x="3946386" y="30245"/>
                          <a:pt x="3722234" y="27432"/>
                        </a:cubicBezTo>
                        <a:cubicBezTo>
                          <a:pt x="3527135" y="-8703"/>
                          <a:pt x="3279168" y="54419"/>
                          <a:pt x="3116007" y="27432"/>
                        </a:cubicBezTo>
                        <a:cubicBezTo>
                          <a:pt x="2973085" y="-42753"/>
                          <a:pt x="2755006" y="-7918"/>
                          <a:pt x="2509780" y="27432"/>
                        </a:cubicBezTo>
                        <a:cubicBezTo>
                          <a:pt x="2274221" y="27759"/>
                          <a:pt x="2060386" y="46729"/>
                          <a:pt x="1945989" y="27432"/>
                        </a:cubicBezTo>
                        <a:cubicBezTo>
                          <a:pt x="1841378" y="14504"/>
                          <a:pt x="1377651" y="30057"/>
                          <a:pt x="1254890" y="27432"/>
                        </a:cubicBezTo>
                        <a:cubicBezTo>
                          <a:pt x="1070932" y="44161"/>
                          <a:pt x="837558" y="21232"/>
                          <a:pt x="563791" y="27432"/>
                        </a:cubicBezTo>
                        <a:cubicBezTo>
                          <a:pt x="262927" y="23954"/>
                          <a:pt x="131332" y="37978"/>
                          <a:pt x="0" y="27432"/>
                        </a:cubicBezTo>
                        <a:cubicBezTo>
                          <a:pt x="-736" y="17315"/>
                          <a:pt x="432" y="6508"/>
                          <a:pt x="0" y="0"/>
                        </a:cubicBezTo>
                        <a:close/>
                      </a:path>
                      <a:path w="4243589" h="27432" fill="none" stroke="0" extrusionOk="0">
                        <a:moveTo>
                          <a:pt x="0" y="0"/>
                        </a:moveTo>
                        <a:cubicBezTo>
                          <a:pt x="143706" y="-24070"/>
                          <a:pt x="370953" y="-2854"/>
                          <a:pt x="563791" y="0"/>
                        </a:cubicBezTo>
                        <a:cubicBezTo>
                          <a:pt x="754576" y="7064"/>
                          <a:pt x="895371" y="-5198"/>
                          <a:pt x="1042710" y="0"/>
                        </a:cubicBezTo>
                        <a:cubicBezTo>
                          <a:pt x="1174003" y="11148"/>
                          <a:pt x="1351530" y="8088"/>
                          <a:pt x="1564066" y="0"/>
                        </a:cubicBezTo>
                        <a:cubicBezTo>
                          <a:pt x="1755407" y="12600"/>
                          <a:pt x="1941012" y="38950"/>
                          <a:pt x="2212729" y="0"/>
                        </a:cubicBezTo>
                        <a:cubicBezTo>
                          <a:pt x="2513544" y="-25113"/>
                          <a:pt x="2515180" y="-27658"/>
                          <a:pt x="2776520" y="0"/>
                        </a:cubicBezTo>
                        <a:cubicBezTo>
                          <a:pt x="3030391" y="25935"/>
                          <a:pt x="3168038" y="28221"/>
                          <a:pt x="3297875" y="0"/>
                        </a:cubicBezTo>
                        <a:cubicBezTo>
                          <a:pt x="3412066" y="-64975"/>
                          <a:pt x="3985860" y="-4208"/>
                          <a:pt x="4243589" y="0"/>
                        </a:cubicBezTo>
                        <a:cubicBezTo>
                          <a:pt x="4243032" y="8537"/>
                          <a:pt x="4244511" y="21849"/>
                          <a:pt x="4243589" y="27432"/>
                        </a:cubicBezTo>
                        <a:cubicBezTo>
                          <a:pt x="4072158" y="-309"/>
                          <a:pt x="3960368" y="37416"/>
                          <a:pt x="3637362" y="27432"/>
                        </a:cubicBezTo>
                        <a:cubicBezTo>
                          <a:pt x="3358910" y="62085"/>
                          <a:pt x="3255504" y="46768"/>
                          <a:pt x="3116007" y="27432"/>
                        </a:cubicBezTo>
                        <a:cubicBezTo>
                          <a:pt x="3002835" y="57969"/>
                          <a:pt x="2624892" y="43730"/>
                          <a:pt x="2424908" y="27432"/>
                        </a:cubicBezTo>
                        <a:cubicBezTo>
                          <a:pt x="2240994" y="6861"/>
                          <a:pt x="2094743" y="-25079"/>
                          <a:pt x="1861117" y="27432"/>
                        </a:cubicBezTo>
                        <a:cubicBezTo>
                          <a:pt x="1629201" y="50353"/>
                          <a:pt x="1484140" y="-4358"/>
                          <a:pt x="1382198" y="27432"/>
                        </a:cubicBezTo>
                        <a:cubicBezTo>
                          <a:pt x="1211704" y="43024"/>
                          <a:pt x="1030972" y="8006"/>
                          <a:pt x="733535" y="27432"/>
                        </a:cubicBezTo>
                        <a:cubicBezTo>
                          <a:pt x="421844" y="14473"/>
                          <a:pt x="334544" y="-5295"/>
                          <a:pt x="0" y="27432"/>
                        </a:cubicBezTo>
                        <a:cubicBezTo>
                          <a:pt x="-1508" y="15815"/>
                          <a:pt x="-177" y="814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599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0515600"/>
                      <a:gd name="connsiteY0" fmla="*/ 0 h 27432"/>
                      <a:gd name="connsiteX1" fmla="*/ 446913 w 10515600"/>
                      <a:gd name="connsiteY1" fmla="*/ 0 h 27432"/>
                      <a:gd name="connsiteX2" fmla="*/ 1104138 w 10515600"/>
                      <a:gd name="connsiteY2" fmla="*/ 0 h 27432"/>
                      <a:gd name="connsiteX3" fmla="*/ 1866519 w 10515600"/>
                      <a:gd name="connsiteY3" fmla="*/ 0 h 27432"/>
                      <a:gd name="connsiteX4" fmla="*/ 2208276 w 10515600"/>
                      <a:gd name="connsiteY4" fmla="*/ 0 h 27432"/>
                      <a:gd name="connsiteX5" fmla="*/ 2550033 w 10515600"/>
                      <a:gd name="connsiteY5" fmla="*/ 0 h 27432"/>
                      <a:gd name="connsiteX6" fmla="*/ 3417570 w 10515600"/>
                      <a:gd name="connsiteY6" fmla="*/ 0 h 27432"/>
                      <a:gd name="connsiteX7" fmla="*/ 4074795 w 10515600"/>
                      <a:gd name="connsiteY7" fmla="*/ 0 h 27432"/>
                      <a:gd name="connsiteX8" fmla="*/ 4416552 w 10515600"/>
                      <a:gd name="connsiteY8" fmla="*/ 0 h 27432"/>
                      <a:gd name="connsiteX9" fmla="*/ 5073777 w 10515600"/>
                      <a:gd name="connsiteY9" fmla="*/ 0 h 27432"/>
                      <a:gd name="connsiteX10" fmla="*/ 5941314 w 10515600"/>
                      <a:gd name="connsiteY10" fmla="*/ 0 h 27432"/>
                      <a:gd name="connsiteX11" fmla="*/ 6493383 w 10515600"/>
                      <a:gd name="connsiteY11" fmla="*/ 0 h 27432"/>
                      <a:gd name="connsiteX12" fmla="*/ 7045452 w 10515600"/>
                      <a:gd name="connsiteY12" fmla="*/ 0 h 27432"/>
                      <a:gd name="connsiteX13" fmla="*/ 7702677 w 10515600"/>
                      <a:gd name="connsiteY13" fmla="*/ 0 h 27432"/>
                      <a:gd name="connsiteX14" fmla="*/ 8465058 w 10515600"/>
                      <a:gd name="connsiteY14" fmla="*/ 0 h 27432"/>
                      <a:gd name="connsiteX15" fmla="*/ 9227439 w 10515600"/>
                      <a:gd name="connsiteY15" fmla="*/ 0 h 27432"/>
                      <a:gd name="connsiteX16" fmla="*/ 10515600 w 10515600"/>
                      <a:gd name="connsiteY16" fmla="*/ 0 h 27432"/>
                      <a:gd name="connsiteX17" fmla="*/ 10515600 w 10515600"/>
                      <a:gd name="connsiteY17" fmla="*/ 27432 h 27432"/>
                      <a:gd name="connsiteX18" fmla="*/ 10068687 w 10515600"/>
                      <a:gd name="connsiteY18" fmla="*/ 27432 h 27432"/>
                      <a:gd name="connsiteX19" fmla="*/ 9201150 w 10515600"/>
                      <a:gd name="connsiteY19" fmla="*/ 27432 h 27432"/>
                      <a:gd name="connsiteX20" fmla="*/ 8543925 w 10515600"/>
                      <a:gd name="connsiteY20" fmla="*/ 27432 h 27432"/>
                      <a:gd name="connsiteX21" fmla="*/ 8202168 w 10515600"/>
                      <a:gd name="connsiteY21" fmla="*/ 27432 h 27432"/>
                      <a:gd name="connsiteX22" fmla="*/ 7544943 w 10515600"/>
                      <a:gd name="connsiteY22" fmla="*/ 27432 h 27432"/>
                      <a:gd name="connsiteX23" fmla="*/ 6992874 w 10515600"/>
                      <a:gd name="connsiteY23" fmla="*/ 27432 h 27432"/>
                      <a:gd name="connsiteX24" fmla="*/ 6440805 w 10515600"/>
                      <a:gd name="connsiteY24" fmla="*/ 27432 h 27432"/>
                      <a:gd name="connsiteX25" fmla="*/ 5888736 w 10515600"/>
                      <a:gd name="connsiteY25" fmla="*/ 27432 h 27432"/>
                      <a:gd name="connsiteX26" fmla="*/ 5336667 w 10515600"/>
                      <a:gd name="connsiteY26" fmla="*/ 27432 h 27432"/>
                      <a:gd name="connsiteX27" fmla="*/ 4574286 w 10515600"/>
                      <a:gd name="connsiteY27" fmla="*/ 27432 h 27432"/>
                      <a:gd name="connsiteX28" fmla="*/ 3917061 w 10515600"/>
                      <a:gd name="connsiteY28" fmla="*/ 27432 h 27432"/>
                      <a:gd name="connsiteX29" fmla="*/ 3575304 w 10515600"/>
                      <a:gd name="connsiteY29" fmla="*/ 27432 h 27432"/>
                      <a:gd name="connsiteX30" fmla="*/ 3023235 w 10515600"/>
                      <a:gd name="connsiteY30" fmla="*/ 27432 h 27432"/>
                      <a:gd name="connsiteX31" fmla="*/ 2260854 w 10515600"/>
                      <a:gd name="connsiteY31" fmla="*/ 27432 h 27432"/>
                      <a:gd name="connsiteX32" fmla="*/ 1813941 w 10515600"/>
                      <a:gd name="connsiteY32" fmla="*/ 27432 h 27432"/>
                      <a:gd name="connsiteX33" fmla="*/ 946404 w 10515600"/>
                      <a:gd name="connsiteY33" fmla="*/ 27432 h 27432"/>
                      <a:gd name="connsiteX34" fmla="*/ 0 w 10515600"/>
                      <a:gd name="connsiteY34" fmla="*/ 27432 h 27432"/>
                      <a:gd name="connsiteX35" fmla="*/ 0 w 10515600"/>
                      <a:gd name="connsiteY35" fmla="*/ 0 h 27432"/>
                      <a:gd name="connsiteX0" fmla="*/ 0 w 10515600"/>
                      <a:gd name="connsiteY0" fmla="*/ 0 h 27432"/>
                      <a:gd name="connsiteX1" fmla="*/ 552069 w 10515600"/>
                      <a:gd name="connsiteY1" fmla="*/ 0 h 27432"/>
                      <a:gd name="connsiteX2" fmla="*/ 893826 w 10515600"/>
                      <a:gd name="connsiteY2" fmla="*/ 0 h 27432"/>
                      <a:gd name="connsiteX3" fmla="*/ 1761363 w 10515600"/>
                      <a:gd name="connsiteY3" fmla="*/ 0 h 27432"/>
                      <a:gd name="connsiteX4" fmla="*/ 2313432 w 10515600"/>
                      <a:gd name="connsiteY4" fmla="*/ 0 h 27432"/>
                      <a:gd name="connsiteX5" fmla="*/ 2865501 w 10515600"/>
                      <a:gd name="connsiteY5" fmla="*/ 0 h 27432"/>
                      <a:gd name="connsiteX6" fmla="*/ 3733038 w 10515600"/>
                      <a:gd name="connsiteY6" fmla="*/ 0 h 27432"/>
                      <a:gd name="connsiteX7" fmla="*/ 4179951 w 10515600"/>
                      <a:gd name="connsiteY7" fmla="*/ 0 h 27432"/>
                      <a:gd name="connsiteX8" fmla="*/ 5047488 w 10515600"/>
                      <a:gd name="connsiteY8" fmla="*/ 0 h 27432"/>
                      <a:gd name="connsiteX9" fmla="*/ 5915025 w 10515600"/>
                      <a:gd name="connsiteY9" fmla="*/ 0 h 27432"/>
                      <a:gd name="connsiteX10" fmla="*/ 6572250 w 10515600"/>
                      <a:gd name="connsiteY10" fmla="*/ 0 h 27432"/>
                      <a:gd name="connsiteX11" fmla="*/ 7439787 w 10515600"/>
                      <a:gd name="connsiteY11" fmla="*/ 0 h 27432"/>
                      <a:gd name="connsiteX12" fmla="*/ 7991856 w 10515600"/>
                      <a:gd name="connsiteY12" fmla="*/ 0 h 27432"/>
                      <a:gd name="connsiteX13" fmla="*/ 8543925 w 10515600"/>
                      <a:gd name="connsiteY13" fmla="*/ 0 h 27432"/>
                      <a:gd name="connsiteX14" fmla="*/ 9306306 w 10515600"/>
                      <a:gd name="connsiteY14" fmla="*/ 0 h 27432"/>
                      <a:gd name="connsiteX15" fmla="*/ 9858375 w 10515600"/>
                      <a:gd name="connsiteY15" fmla="*/ 0 h 27432"/>
                      <a:gd name="connsiteX16" fmla="*/ 10515600 w 10515600"/>
                      <a:gd name="connsiteY16" fmla="*/ 0 h 27432"/>
                      <a:gd name="connsiteX17" fmla="*/ 10515600 w 10515600"/>
                      <a:gd name="connsiteY17" fmla="*/ 27432 h 27432"/>
                      <a:gd name="connsiteX18" fmla="*/ 9753219 w 10515600"/>
                      <a:gd name="connsiteY18" fmla="*/ 27432 h 27432"/>
                      <a:gd name="connsiteX19" fmla="*/ 9411462 w 10515600"/>
                      <a:gd name="connsiteY19" fmla="*/ 27432 h 27432"/>
                      <a:gd name="connsiteX20" fmla="*/ 8964549 w 10515600"/>
                      <a:gd name="connsiteY20" fmla="*/ 27432 h 27432"/>
                      <a:gd name="connsiteX21" fmla="*/ 8097012 w 10515600"/>
                      <a:gd name="connsiteY21" fmla="*/ 27432 h 27432"/>
                      <a:gd name="connsiteX22" fmla="*/ 7439787 w 10515600"/>
                      <a:gd name="connsiteY22" fmla="*/ 27432 h 27432"/>
                      <a:gd name="connsiteX23" fmla="*/ 6992874 w 10515600"/>
                      <a:gd name="connsiteY23" fmla="*/ 27432 h 27432"/>
                      <a:gd name="connsiteX24" fmla="*/ 6335649 w 10515600"/>
                      <a:gd name="connsiteY24" fmla="*/ 27432 h 27432"/>
                      <a:gd name="connsiteX25" fmla="*/ 5993892 w 10515600"/>
                      <a:gd name="connsiteY25" fmla="*/ 27432 h 27432"/>
                      <a:gd name="connsiteX26" fmla="*/ 5652135 w 10515600"/>
                      <a:gd name="connsiteY26" fmla="*/ 27432 h 27432"/>
                      <a:gd name="connsiteX27" fmla="*/ 4994910 w 10515600"/>
                      <a:gd name="connsiteY27" fmla="*/ 27432 h 27432"/>
                      <a:gd name="connsiteX28" fmla="*/ 4547997 w 10515600"/>
                      <a:gd name="connsiteY28" fmla="*/ 27432 h 27432"/>
                      <a:gd name="connsiteX29" fmla="*/ 3785616 w 10515600"/>
                      <a:gd name="connsiteY29" fmla="*/ 27432 h 27432"/>
                      <a:gd name="connsiteX30" fmla="*/ 3338703 w 10515600"/>
                      <a:gd name="connsiteY30" fmla="*/ 27432 h 27432"/>
                      <a:gd name="connsiteX31" fmla="*/ 2576322 w 10515600"/>
                      <a:gd name="connsiteY31" fmla="*/ 27432 h 27432"/>
                      <a:gd name="connsiteX32" fmla="*/ 2234565 w 10515600"/>
                      <a:gd name="connsiteY32" fmla="*/ 27432 h 27432"/>
                      <a:gd name="connsiteX33" fmla="*/ 1472184 w 10515600"/>
                      <a:gd name="connsiteY33" fmla="*/ 27432 h 27432"/>
                      <a:gd name="connsiteX34" fmla="*/ 1025271 w 10515600"/>
                      <a:gd name="connsiteY34" fmla="*/ 27432 h 27432"/>
                      <a:gd name="connsiteX35" fmla="*/ 683514 w 10515600"/>
                      <a:gd name="connsiteY35" fmla="*/ 27432 h 27432"/>
                      <a:gd name="connsiteX36" fmla="*/ 0 w 10515600"/>
                      <a:gd name="connsiteY36" fmla="*/ 27432 h 27432"/>
                      <a:gd name="connsiteX37" fmla="*/ 0 w 10515600"/>
                      <a:gd name="connsiteY37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</a:cxnLst>
                    <a:rect l="l" t="t" r="r" b="b"/>
                    <a:pathLst>
                      <a:path w="10515600" h="27432" fill="none" extrusionOk="0">
                        <a:moveTo>
                          <a:pt x="0" y="0"/>
                        </a:moveTo>
                        <a:cubicBezTo>
                          <a:pt x="114220" y="-11799"/>
                          <a:pt x="253320" y="-2888"/>
                          <a:pt x="446913" y="0"/>
                        </a:cubicBezTo>
                        <a:cubicBezTo>
                          <a:pt x="615827" y="-21012"/>
                          <a:pt x="846224" y="-12266"/>
                          <a:pt x="1104138" y="0"/>
                        </a:cubicBezTo>
                        <a:cubicBezTo>
                          <a:pt x="1374612" y="16601"/>
                          <a:pt x="1509930" y="3724"/>
                          <a:pt x="1866519" y="0"/>
                        </a:cubicBezTo>
                        <a:cubicBezTo>
                          <a:pt x="2227267" y="2494"/>
                          <a:pt x="2042751" y="-24730"/>
                          <a:pt x="2208276" y="0"/>
                        </a:cubicBezTo>
                        <a:cubicBezTo>
                          <a:pt x="2372908" y="-13784"/>
                          <a:pt x="2420213" y="7637"/>
                          <a:pt x="2550033" y="0"/>
                        </a:cubicBezTo>
                        <a:cubicBezTo>
                          <a:pt x="2633097" y="-6177"/>
                          <a:pt x="3105540" y="-7670"/>
                          <a:pt x="3417570" y="0"/>
                        </a:cubicBezTo>
                        <a:cubicBezTo>
                          <a:pt x="3755375" y="-18299"/>
                          <a:pt x="3947749" y="-8694"/>
                          <a:pt x="4074795" y="0"/>
                        </a:cubicBezTo>
                        <a:cubicBezTo>
                          <a:pt x="4234022" y="4410"/>
                          <a:pt x="4279660" y="4133"/>
                          <a:pt x="4416552" y="0"/>
                        </a:cubicBezTo>
                        <a:cubicBezTo>
                          <a:pt x="4547663" y="25078"/>
                          <a:pt x="4910883" y="20799"/>
                          <a:pt x="5073777" y="0"/>
                        </a:cubicBezTo>
                        <a:cubicBezTo>
                          <a:pt x="5256291" y="-6299"/>
                          <a:pt x="5533878" y="54096"/>
                          <a:pt x="5941314" y="0"/>
                        </a:cubicBezTo>
                        <a:cubicBezTo>
                          <a:pt x="6258222" y="-27909"/>
                          <a:pt x="6313336" y="-10134"/>
                          <a:pt x="6493383" y="0"/>
                        </a:cubicBezTo>
                        <a:cubicBezTo>
                          <a:pt x="6660373" y="1682"/>
                          <a:pt x="6901167" y="-1313"/>
                          <a:pt x="7045452" y="0"/>
                        </a:cubicBezTo>
                        <a:cubicBezTo>
                          <a:pt x="7149988" y="-12597"/>
                          <a:pt x="7490775" y="18530"/>
                          <a:pt x="7702677" y="0"/>
                        </a:cubicBezTo>
                        <a:cubicBezTo>
                          <a:pt x="7894246" y="-20534"/>
                          <a:pt x="8277724" y="-27276"/>
                          <a:pt x="8465058" y="0"/>
                        </a:cubicBezTo>
                        <a:cubicBezTo>
                          <a:pt x="8623687" y="22627"/>
                          <a:pt x="8928517" y="-4532"/>
                          <a:pt x="9227439" y="0"/>
                        </a:cubicBezTo>
                        <a:cubicBezTo>
                          <a:pt x="9509716" y="21062"/>
                          <a:pt x="10093803" y="11302"/>
                          <a:pt x="10515600" y="0"/>
                        </a:cubicBezTo>
                        <a:cubicBezTo>
                          <a:pt x="10515392" y="12419"/>
                          <a:pt x="10515697" y="14813"/>
                          <a:pt x="10515600" y="27432"/>
                        </a:cubicBezTo>
                        <a:cubicBezTo>
                          <a:pt x="10319767" y="11138"/>
                          <a:pt x="10222813" y="8928"/>
                          <a:pt x="10068687" y="27432"/>
                        </a:cubicBezTo>
                        <a:cubicBezTo>
                          <a:pt x="9947127" y="-40172"/>
                          <a:pt x="9520235" y="-3991"/>
                          <a:pt x="9201150" y="27432"/>
                        </a:cubicBezTo>
                        <a:cubicBezTo>
                          <a:pt x="8892666" y="48820"/>
                          <a:pt x="8867415" y="2195"/>
                          <a:pt x="8543925" y="27432"/>
                        </a:cubicBezTo>
                        <a:cubicBezTo>
                          <a:pt x="8223384" y="61927"/>
                          <a:pt x="8295543" y="30550"/>
                          <a:pt x="8202168" y="27432"/>
                        </a:cubicBezTo>
                        <a:cubicBezTo>
                          <a:pt x="8142306" y="19196"/>
                          <a:pt x="7792719" y="-46840"/>
                          <a:pt x="7544943" y="27432"/>
                        </a:cubicBezTo>
                        <a:cubicBezTo>
                          <a:pt x="7289053" y="48650"/>
                          <a:pt x="7112059" y="46641"/>
                          <a:pt x="6992874" y="27432"/>
                        </a:cubicBezTo>
                        <a:cubicBezTo>
                          <a:pt x="6865428" y="42971"/>
                          <a:pt x="6698878" y="-2571"/>
                          <a:pt x="6440805" y="27432"/>
                        </a:cubicBezTo>
                        <a:cubicBezTo>
                          <a:pt x="6213948" y="43874"/>
                          <a:pt x="6037998" y="39869"/>
                          <a:pt x="5888736" y="27432"/>
                        </a:cubicBezTo>
                        <a:cubicBezTo>
                          <a:pt x="5755073" y="11669"/>
                          <a:pt x="5591719" y="37904"/>
                          <a:pt x="5336667" y="27432"/>
                        </a:cubicBezTo>
                        <a:cubicBezTo>
                          <a:pt x="5107192" y="12743"/>
                          <a:pt x="4839850" y="71465"/>
                          <a:pt x="4574286" y="27432"/>
                        </a:cubicBezTo>
                        <a:cubicBezTo>
                          <a:pt x="4268723" y="-2915"/>
                          <a:pt x="4132707" y="26264"/>
                          <a:pt x="3917061" y="27432"/>
                        </a:cubicBezTo>
                        <a:cubicBezTo>
                          <a:pt x="3707491" y="19059"/>
                          <a:pt x="3662625" y="36218"/>
                          <a:pt x="3575304" y="27432"/>
                        </a:cubicBezTo>
                        <a:cubicBezTo>
                          <a:pt x="3501577" y="31368"/>
                          <a:pt x="3216551" y="45184"/>
                          <a:pt x="3023235" y="27432"/>
                        </a:cubicBezTo>
                        <a:cubicBezTo>
                          <a:pt x="2898318" y="-29018"/>
                          <a:pt x="2612573" y="-459"/>
                          <a:pt x="2260854" y="27432"/>
                        </a:cubicBezTo>
                        <a:cubicBezTo>
                          <a:pt x="1929006" y="21046"/>
                          <a:pt x="1999174" y="13544"/>
                          <a:pt x="1813941" y="27432"/>
                        </a:cubicBezTo>
                        <a:cubicBezTo>
                          <a:pt x="1678211" y="55700"/>
                          <a:pt x="1194438" y="8214"/>
                          <a:pt x="946404" y="27432"/>
                        </a:cubicBezTo>
                        <a:cubicBezTo>
                          <a:pt x="698983" y="-8173"/>
                          <a:pt x="408470" y="56200"/>
                          <a:pt x="0" y="27432"/>
                        </a:cubicBezTo>
                        <a:cubicBezTo>
                          <a:pt x="-347" y="15155"/>
                          <a:pt x="623" y="6531"/>
                          <a:pt x="0" y="0"/>
                        </a:cubicBezTo>
                        <a:close/>
                      </a:path>
                      <a:path w="10515600" h="27432" stroke="0" extrusionOk="0">
                        <a:moveTo>
                          <a:pt x="0" y="0"/>
                        </a:moveTo>
                        <a:cubicBezTo>
                          <a:pt x="211919" y="-2016"/>
                          <a:pt x="316177" y="40510"/>
                          <a:pt x="552069" y="0"/>
                        </a:cubicBezTo>
                        <a:cubicBezTo>
                          <a:pt x="772542" y="-20900"/>
                          <a:pt x="764083" y="-14675"/>
                          <a:pt x="893826" y="0"/>
                        </a:cubicBezTo>
                        <a:cubicBezTo>
                          <a:pt x="1063397" y="30592"/>
                          <a:pt x="1474950" y="6046"/>
                          <a:pt x="1761363" y="0"/>
                        </a:cubicBezTo>
                        <a:cubicBezTo>
                          <a:pt x="2080097" y="18653"/>
                          <a:pt x="2113941" y="5885"/>
                          <a:pt x="2313432" y="0"/>
                        </a:cubicBezTo>
                        <a:cubicBezTo>
                          <a:pt x="2499441" y="-14740"/>
                          <a:pt x="2735086" y="-31325"/>
                          <a:pt x="2865501" y="0"/>
                        </a:cubicBezTo>
                        <a:cubicBezTo>
                          <a:pt x="2981992" y="57856"/>
                          <a:pt x="3381601" y="38492"/>
                          <a:pt x="3733038" y="0"/>
                        </a:cubicBezTo>
                        <a:cubicBezTo>
                          <a:pt x="4123625" y="-20112"/>
                          <a:pt x="4011408" y="-7378"/>
                          <a:pt x="4179951" y="0"/>
                        </a:cubicBezTo>
                        <a:cubicBezTo>
                          <a:pt x="4401000" y="14701"/>
                          <a:pt x="4699781" y="38888"/>
                          <a:pt x="5047488" y="0"/>
                        </a:cubicBezTo>
                        <a:cubicBezTo>
                          <a:pt x="5344186" y="10403"/>
                          <a:pt x="5695008" y="-11723"/>
                          <a:pt x="5915025" y="0"/>
                        </a:cubicBezTo>
                        <a:cubicBezTo>
                          <a:pt x="6180956" y="11499"/>
                          <a:pt x="6291614" y="5262"/>
                          <a:pt x="6572250" y="0"/>
                        </a:cubicBezTo>
                        <a:cubicBezTo>
                          <a:pt x="6821420" y="4506"/>
                          <a:pt x="7145316" y="38320"/>
                          <a:pt x="7439787" y="0"/>
                        </a:cubicBezTo>
                        <a:cubicBezTo>
                          <a:pt x="7758536" y="11416"/>
                          <a:pt x="7844492" y="-3584"/>
                          <a:pt x="7991856" y="0"/>
                        </a:cubicBezTo>
                        <a:cubicBezTo>
                          <a:pt x="8110442" y="14248"/>
                          <a:pt x="8287603" y="-10798"/>
                          <a:pt x="8543925" y="0"/>
                        </a:cubicBezTo>
                        <a:cubicBezTo>
                          <a:pt x="8755533" y="10158"/>
                          <a:pt x="8980581" y="37273"/>
                          <a:pt x="9306306" y="0"/>
                        </a:cubicBezTo>
                        <a:cubicBezTo>
                          <a:pt x="9626970" y="-58435"/>
                          <a:pt x="9732148" y="-27937"/>
                          <a:pt x="9858375" y="0"/>
                        </a:cubicBezTo>
                        <a:cubicBezTo>
                          <a:pt x="9984726" y="54758"/>
                          <a:pt x="10380988" y="24840"/>
                          <a:pt x="10515600" y="0"/>
                        </a:cubicBezTo>
                        <a:cubicBezTo>
                          <a:pt x="10517149" y="5059"/>
                          <a:pt x="10515730" y="21285"/>
                          <a:pt x="10515600" y="27432"/>
                        </a:cubicBezTo>
                        <a:cubicBezTo>
                          <a:pt x="10313372" y="54818"/>
                          <a:pt x="10082728" y="-9874"/>
                          <a:pt x="9753219" y="27432"/>
                        </a:cubicBezTo>
                        <a:cubicBezTo>
                          <a:pt x="9427270" y="55089"/>
                          <a:pt x="9500787" y="26420"/>
                          <a:pt x="9411462" y="27432"/>
                        </a:cubicBezTo>
                        <a:cubicBezTo>
                          <a:pt x="9357667" y="47373"/>
                          <a:pt x="9193071" y="36348"/>
                          <a:pt x="8964549" y="27432"/>
                        </a:cubicBezTo>
                        <a:cubicBezTo>
                          <a:pt x="8754210" y="31458"/>
                          <a:pt x="8285075" y="62593"/>
                          <a:pt x="8097012" y="27432"/>
                        </a:cubicBezTo>
                        <a:cubicBezTo>
                          <a:pt x="7925273" y="-333"/>
                          <a:pt x="7641837" y="35190"/>
                          <a:pt x="7439787" y="27432"/>
                        </a:cubicBezTo>
                        <a:cubicBezTo>
                          <a:pt x="7281139" y="-5235"/>
                          <a:pt x="7161122" y="11210"/>
                          <a:pt x="6992874" y="27432"/>
                        </a:cubicBezTo>
                        <a:cubicBezTo>
                          <a:pt x="6869980" y="6304"/>
                          <a:pt x="6540193" y="99457"/>
                          <a:pt x="6335649" y="27432"/>
                        </a:cubicBezTo>
                        <a:cubicBezTo>
                          <a:pt x="6139123" y="3107"/>
                          <a:pt x="6101935" y="4355"/>
                          <a:pt x="5993892" y="27432"/>
                        </a:cubicBezTo>
                        <a:cubicBezTo>
                          <a:pt x="5888734" y="39412"/>
                          <a:pt x="5782533" y="16690"/>
                          <a:pt x="5652135" y="27432"/>
                        </a:cubicBezTo>
                        <a:cubicBezTo>
                          <a:pt x="5552209" y="21179"/>
                          <a:pt x="5187921" y="-24893"/>
                          <a:pt x="4994910" y="27432"/>
                        </a:cubicBezTo>
                        <a:cubicBezTo>
                          <a:pt x="4806885" y="62128"/>
                          <a:pt x="4648815" y="19479"/>
                          <a:pt x="4547997" y="27432"/>
                        </a:cubicBezTo>
                        <a:cubicBezTo>
                          <a:pt x="4428810" y="-12231"/>
                          <a:pt x="4164014" y="51840"/>
                          <a:pt x="3785616" y="27432"/>
                        </a:cubicBezTo>
                        <a:cubicBezTo>
                          <a:pt x="3411566" y="27981"/>
                          <a:pt x="3543001" y="53158"/>
                          <a:pt x="3338703" y="27432"/>
                        </a:cubicBezTo>
                        <a:cubicBezTo>
                          <a:pt x="3117151" y="22689"/>
                          <a:pt x="2783844" y="6169"/>
                          <a:pt x="2576322" y="27432"/>
                        </a:cubicBezTo>
                        <a:cubicBezTo>
                          <a:pt x="2369652" y="9611"/>
                          <a:pt x="2343135" y="16259"/>
                          <a:pt x="2234565" y="27432"/>
                        </a:cubicBezTo>
                        <a:cubicBezTo>
                          <a:pt x="2129772" y="62248"/>
                          <a:pt x="1826785" y="33844"/>
                          <a:pt x="1472184" y="27432"/>
                        </a:cubicBezTo>
                        <a:cubicBezTo>
                          <a:pt x="1166194" y="-2568"/>
                          <a:pt x="1206587" y="37567"/>
                          <a:pt x="1025271" y="27432"/>
                        </a:cubicBezTo>
                        <a:cubicBezTo>
                          <a:pt x="846595" y="17106"/>
                          <a:pt x="846808" y="18044"/>
                          <a:pt x="683514" y="27432"/>
                        </a:cubicBezTo>
                        <a:cubicBezTo>
                          <a:pt x="484621" y="38100"/>
                          <a:pt x="301760" y="33961"/>
                          <a:pt x="0" y="27432"/>
                        </a:cubicBezTo>
                        <a:cubicBezTo>
                          <a:pt x="1" y="19656"/>
                          <a:pt x="-1119" y="10874"/>
                          <a:pt x="0" y="0"/>
                        </a:cubicBezTo>
                        <a:close/>
                      </a:path>
                      <a:path w="10515600" h="27432" fill="none" stroke="0" extrusionOk="0">
                        <a:moveTo>
                          <a:pt x="0" y="0"/>
                        </a:moveTo>
                        <a:cubicBezTo>
                          <a:pt x="103862" y="-24108"/>
                          <a:pt x="222532" y="3855"/>
                          <a:pt x="446913" y="0"/>
                        </a:cubicBezTo>
                        <a:cubicBezTo>
                          <a:pt x="686273" y="17152"/>
                          <a:pt x="811890" y="-6128"/>
                          <a:pt x="1104138" y="0"/>
                        </a:cubicBezTo>
                        <a:cubicBezTo>
                          <a:pt x="1346730" y="26724"/>
                          <a:pt x="1494649" y="6099"/>
                          <a:pt x="1866519" y="0"/>
                        </a:cubicBezTo>
                        <a:cubicBezTo>
                          <a:pt x="2220423" y="-10605"/>
                          <a:pt x="2054599" y="17153"/>
                          <a:pt x="2208276" y="0"/>
                        </a:cubicBezTo>
                        <a:cubicBezTo>
                          <a:pt x="2384643" y="-10590"/>
                          <a:pt x="2420675" y="7371"/>
                          <a:pt x="2550033" y="0"/>
                        </a:cubicBezTo>
                        <a:cubicBezTo>
                          <a:pt x="2644786" y="-15374"/>
                          <a:pt x="3082537" y="18532"/>
                          <a:pt x="3417570" y="0"/>
                        </a:cubicBezTo>
                        <a:cubicBezTo>
                          <a:pt x="3733868" y="-33542"/>
                          <a:pt x="3909189" y="3289"/>
                          <a:pt x="4074795" y="0"/>
                        </a:cubicBezTo>
                        <a:cubicBezTo>
                          <a:pt x="4237749" y="8583"/>
                          <a:pt x="4286465" y="7395"/>
                          <a:pt x="4416552" y="0"/>
                        </a:cubicBezTo>
                        <a:cubicBezTo>
                          <a:pt x="4546370" y="-6871"/>
                          <a:pt x="4918723" y="28447"/>
                          <a:pt x="5073777" y="0"/>
                        </a:cubicBezTo>
                        <a:cubicBezTo>
                          <a:pt x="5237362" y="-17739"/>
                          <a:pt x="5618791" y="101647"/>
                          <a:pt x="5941314" y="0"/>
                        </a:cubicBezTo>
                        <a:cubicBezTo>
                          <a:pt x="6272758" y="-28812"/>
                          <a:pt x="6315148" y="4960"/>
                          <a:pt x="6493383" y="0"/>
                        </a:cubicBezTo>
                        <a:cubicBezTo>
                          <a:pt x="6694884" y="-22079"/>
                          <a:pt x="6904202" y="-29222"/>
                          <a:pt x="7045452" y="0"/>
                        </a:cubicBezTo>
                        <a:cubicBezTo>
                          <a:pt x="7147460" y="27824"/>
                          <a:pt x="7460058" y="4894"/>
                          <a:pt x="7702677" y="0"/>
                        </a:cubicBezTo>
                        <a:cubicBezTo>
                          <a:pt x="7905036" y="-18959"/>
                          <a:pt x="8288750" y="-49276"/>
                          <a:pt x="8465058" y="0"/>
                        </a:cubicBezTo>
                        <a:cubicBezTo>
                          <a:pt x="8637036" y="-66"/>
                          <a:pt x="8888223" y="27233"/>
                          <a:pt x="9227439" y="0"/>
                        </a:cubicBezTo>
                        <a:cubicBezTo>
                          <a:pt x="9512691" y="21558"/>
                          <a:pt x="10136345" y="5493"/>
                          <a:pt x="10515600" y="0"/>
                        </a:cubicBezTo>
                        <a:cubicBezTo>
                          <a:pt x="10515781" y="12508"/>
                          <a:pt x="10516008" y="14417"/>
                          <a:pt x="10515600" y="27432"/>
                        </a:cubicBezTo>
                        <a:cubicBezTo>
                          <a:pt x="10336692" y="26322"/>
                          <a:pt x="10197794" y="32437"/>
                          <a:pt x="10068687" y="27432"/>
                        </a:cubicBezTo>
                        <a:cubicBezTo>
                          <a:pt x="9947986" y="91680"/>
                          <a:pt x="9445805" y="39249"/>
                          <a:pt x="9201150" y="27432"/>
                        </a:cubicBezTo>
                        <a:cubicBezTo>
                          <a:pt x="8891012" y="44089"/>
                          <a:pt x="8858828" y="2736"/>
                          <a:pt x="8543925" y="27432"/>
                        </a:cubicBezTo>
                        <a:cubicBezTo>
                          <a:pt x="8223267" y="53165"/>
                          <a:pt x="8283304" y="52518"/>
                          <a:pt x="8202168" y="27432"/>
                        </a:cubicBezTo>
                        <a:cubicBezTo>
                          <a:pt x="8093778" y="62163"/>
                          <a:pt x="7766541" y="-33827"/>
                          <a:pt x="7544943" y="27432"/>
                        </a:cubicBezTo>
                        <a:cubicBezTo>
                          <a:pt x="7314863" y="55129"/>
                          <a:pt x="7107264" y="25244"/>
                          <a:pt x="6992874" y="27432"/>
                        </a:cubicBezTo>
                        <a:cubicBezTo>
                          <a:pt x="6884782" y="17566"/>
                          <a:pt x="6638381" y="14651"/>
                          <a:pt x="6440805" y="27432"/>
                        </a:cubicBezTo>
                        <a:cubicBezTo>
                          <a:pt x="6208169" y="60979"/>
                          <a:pt x="6026010" y="30610"/>
                          <a:pt x="5888736" y="27432"/>
                        </a:cubicBezTo>
                        <a:cubicBezTo>
                          <a:pt x="5762198" y="10473"/>
                          <a:pt x="5584977" y="25540"/>
                          <a:pt x="5336667" y="27432"/>
                        </a:cubicBezTo>
                        <a:cubicBezTo>
                          <a:pt x="5092600" y="8870"/>
                          <a:pt x="4849659" y="29959"/>
                          <a:pt x="4574286" y="27432"/>
                        </a:cubicBezTo>
                        <a:cubicBezTo>
                          <a:pt x="4271362" y="35230"/>
                          <a:pt x="4129109" y="33967"/>
                          <a:pt x="3917061" y="27432"/>
                        </a:cubicBezTo>
                        <a:cubicBezTo>
                          <a:pt x="3716743" y="26392"/>
                          <a:pt x="3654523" y="50446"/>
                          <a:pt x="3575304" y="27432"/>
                        </a:cubicBezTo>
                        <a:cubicBezTo>
                          <a:pt x="3521930" y="22984"/>
                          <a:pt x="3174876" y="12123"/>
                          <a:pt x="3023235" y="27432"/>
                        </a:cubicBezTo>
                        <a:cubicBezTo>
                          <a:pt x="2896812" y="10128"/>
                          <a:pt x="2623520" y="63192"/>
                          <a:pt x="2260854" y="27432"/>
                        </a:cubicBezTo>
                        <a:cubicBezTo>
                          <a:pt x="1927032" y="21370"/>
                          <a:pt x="1997337" y="17315"/>
                          <a:pt x="1813941" y="27432"/>
                        </a:cubicBezTo>
                        <a:cubicBezTo>
                          <a:pt x="1663537" y="71145"/>
                          <a:pt x="1153132" y="3151"/>
                          <a:pt x="946404" y="27432"/>
                        </a:cubicBezTo>
                        <a:cubicBezTo>
                          <a:pt x="678295" y="32471"/>
                          <a:pt x="444357" y="37120"/>
                          <a:pt x="0" y="27432"/>
                        </a:cubicBezTo>
                        <a:cubicBezTo>
                          <a:pt x="915" y="14581"/>
                          <a:pt x="-225" y="557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310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7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7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0515600"/>
                      <a:gd name="connsiteY0" fmla="*/ 0 h 27432"/>
                      <a:gd name="connsiteX1" fmla="*/ 446913 w 10515600"/>
                      <a:gd name="connsiteY1" fmla="*/ 0 h 27432"/>
                      <a:gd name="connsiteX2" fmla="*/ 1104138 w 10515600"/>
                      <a:gd name="connsiteY2" fmla="*/ 0 h 27432"/>
                      <a:gd name="connsiteX3" fmla="*/ 1866519 w 10515600"/>
                      <a:gd name="connsiteY3" fmla="*/ 0 h 27432"/>
                      <a:gd name="connsiteX4" fmla="*/ 2208276 w 10515600"/>
                      <a:gd name="connsiteY4" fmla="*/ 0 h 27432"/>
                      <a:gd name="connsiteX5" fmla="*/ 2550033 w 10515600"/>
                      <a:gd name="connsiteY5" fmla="*/ 0 h 27432"/>
                      <a:gd name="connsiteX6" fmla="*/ 3417570 w 10515600"/>
                      <a:gd name="connsiteY6" fmla="*/ 0 h 27432"/>
                      <a:gd name="connsiteX7" fmla="*/ 4074795 w 10515600"/>
                      <a:gd name="connsiteY7" fmla="*/ 0 h 27432"/>
                      <a:gd name="connsiteX8" fmla="*/ 4416552 w 10515600"/>
                      <a:gd name="connsiteY8" fmla="*/ 0 h 27432"/>
                      <a:gd name="connsiteX9" fmla="*/ 5073777 w 10515600"/>
                      <a:gd name="connsiteY9" fmla="*/ 0 h 27432"/>
                      <a:gd name="connsiteX10" fmla="*/ 5941314 w 10515600"/>
                      <a:gd name="connsiteY10" fmla="*/ 0 h 27432"/>
                      <a:gd name="connsiteX11" fmla="*/ 6493383 w 10515600"/>
                      <a:gd name="connsiteY11" fmla="*/ 0 h 27432"/>
                      <a:gd name="connsiteX12" fmla="*/ 7045452 w 10515600"/>
                      <a:gd name="connsiteY12" fmla="*/ 0 h 27432"/>
                      <a:gd name="connsiteX13" fmla="*/ 7702677 w 10515600"/>
                      <a:gd name="connsiteY13" fmla="*/ 0 h 27432"/>
                      <a:gd name="connsiteX14" fmla="*/ 8465058 w 10515600"/>
                      <a:gd name="connsiteY14" fmla="*/ 0 h 27432"/>
                      <a:gd name="connsiteX15" fmla="*/ 9227439 w 10515600"/>
                      <a:gd name="connsiteY15" fmla="*/ 0 h 27432"/>
                      <a:gd name="connsiteX16" fmla="*/ 10515600 w 10515600"/>
                      <a:gd name="connsiteY16" fmla="*/ 0 h 27432"/>
                      <a:gd name="connsiteX17" fmla="*/ 10515600 w 10515600"/>
                      <a:gd name="connsiteY17" fmla="*/ 27432 h 27432"/>
                      <a:gd name="connsiteX18" fmla="*/ 10068687 w 10515600"/>
                      <a:gd name="connsiteY18" fmla="*/ 27432 h 27432"/>
                      <a:gd name="connsiteX19" fmla="*/ 9201150 w 10515600"/>
                      <a:gd name="connsiteY19" fmla="*/ 27432 h 27432"/>
                      <a:gd name="connsiteX20" fmla="*/ 8543925 w 10515600"/>
                      <a:gd name="connsiteY20" fmla="*/ 27432 h 27432"/>
                      <a:gd name="connsiteX21" fmla="*/ 8202168 w 10515600"/>
                      <a:gd name="connsiteY21" fmla="*/ 27432 h 27432"/>
                      <a:gd name="connsiteX22" fmla="*/ 7544943 w 10515600"/>
                      <a:gd name="connsiteY22" fmla="*/ 27432 h 27432"/>
                      <a:gd name="connsiteX23" fmla="*/ 6992874 w 10515600"/>
                      <a:gd name="connsiteY23" fmla="*/ 27432 h 27432"/>
                      <a:gd name="connsiteX24" fmla="*/ 6440805 w 10515600"/>
                      <a:gd name="connsiteY24" fmla="*/ 27432 h 27432"/>
                      <a:gd name="connsiteX25" fmla="*/ 5888736 w 10515600"/>
                      <a:gd name="connsiteY25" fmla="*/ 27432 h 27432"/>
                      <a:gd name="connsiteX26" fmla="*/ 5336667 w 10515600"/>
                      <a:gd name="connsiteY26" fmla="*/ 27432 h 27432"/>
                      <a:gd name="connsiteX27" fmla="*/ 4574286 w 10515600"/>
                      <a:gd name="connsiteY27" fmla="*/ 27432 h 27432"/>
                      <a:gd name="connsiteX28" fmla="*/ 3917061 w 10515600"/>
                      <a:gd name="connsiteY28" fmla="*/ 27432 h 27432"/>
                      <a:gd name="connsiteX29" fmla="*/ 3575304 w 10515600"/>
                      <a:gd name="connsiteY29" fmla="*/ 27432 h 27432"/>
                      <a:gd name="connsiteX30" fmla="*/ 3023235 w 10515600"/>
                      <a:gd name="connsiteY30" fmla="*/ 27432 h 27432"/>
                      <a:gd name="connsiteX31" fmla="*/ 2260854 w 10515600"/>
                      <a:gd name="connsiteY31" fmla="*/ 27432 h 27432"/>
                      <a:gd name="connsiteX32" fmla="*/ 1813941 w 10515600"/>
                      <a:gd name="connsiteY32" fmla="*/ 27432 h 27432"/>
                      <a:gd name="connsiteX33" fmla="*/ 946404 w 10515600"/>
                      <a:gd name="connsiteY33" fmla="*/ 27432 h 27432"/>
                      <a:gd name="connsiteX34" fmla="*/ 0 w 10515600"/>
                      <a:gd name="connsiteY34" fmla="*/ 27432 h 27432"/>
                      <a:gd name="connsiteX35" fmla="*/ 0 w 10515600"/>
                      <a:gd name="connsiteY35" fmla="*/ 0 h 27432"/>
                      <a:gd name="connsiteX0" fmla="*/ 0 w 10515600"/>
                      <a:gd name="connsiteY0" fmla="*/ 0 h 27432"/>
                      <a:gd name="connsiteX1" fmla="*/ 552069 w 10515600"/>
                      <a:gd name="connsiteY1" fmla="*/ 0 h 27432"/>
                      <a:gd name="connsiteX2" fmla="*/ 893826 w 10515600"/>
                      <a:gd name="connsiteY2" fmla="*/ 0 h 27432"/>
                      <a:gd name="connsiteX3" fmla="*/ 1761363 w 10515600"/>
                      <a:gd name="connsiteY3" fmla="*/ 0 h 27432"/>
                      <a:gd name="connsiteX4" fmla="*/ 2313432 w 10515600"/>
                      <a:gd name="connsiteY4" fmla="*/ 0 h 27432"/>
                      <a:gd name="connsiteX5" fmla="*/ 2865501 w 10515600"/>
                      <a:gd name="connsiteY5" fmla="*/ 0 h 27432"/>
                      <a:gd name="connsiteX6" fmla="*/ 3733038 w 10515600"/>
                      <a:gd name="connsiteY6" fmla="*/ 0 h 27432"/>
                      <a:gd name="connsiteX7" fmla="*/ 4179951 w 10515600"/>
                      <a:gd name="connsiteY7" fmla="*/ 0 h 27432"/>
                      <a:gd name="connsiteX8" fmla="*/ 5047488 w 10515600"/>
                      <a:gd name="connsiteY8" fmla="*/ 0 h 27432"/>
                      <a:gd name="connsiteX9" fmla="*/ 5915025 w 10515600"/>
                      <a:gd name="connsiteY9" fmla="*/ 0 h 27432"/>
                      <a:gd name="connsiteX10" fmla="*/ 6572250 w 10515600"/>
                      <a:gd name="connsiteY10" fmla="*/ 0 h 27432"/>
                      <a:gd name="connsiteX11" fmla="*/ 7439787 w 10515600"/>
                      <a:gd name="connsiteY11" fmla="*/ 0 h 27432"/>
                      <a:gd name="connsiteX12" fmla="*/ 7991856 w 10515600"/>
                      <a:gd name="connsiteY12" fmla="*/ 0 h 27432"/>
                      <a:gd name="connsiteX13" fmla="*/ 8543925 w 10515600"/>
                      <a:gd name="connsiteY13" fmla="*/ 0 h 27432"/>
                      <a:gd name="connsiteX14" fmla="*/ 9306306 w 10515600"/>
                      <a:gd name="connsiteY14" fmla="*/ 0 h 27432"/>
                      <a:gd name="connsiteX15" fmla="*/ 9858375 w 10515600"/>
                      <a:gd name="connsiteY15" fmla="*/ 0 h 27432"/>
                      <a:gd name="connsiteX16" fmla="*/ 10515600 w 10515600"/>
                      <a:gd name="connsiteY16" fmla="*/ 0 h 27432"/>
                      <a:gd name="connsiteX17" fmla="*/ 10515600 w 10515600"/>
                      <a:gd name="connsiteY17" fmla="*/ 27432 h 27432"/>
                      <a:gd name="connsiteX18" fmla="*/ 9753219 w 10515600"/>
                      <a:gd name="connsiteY18" fmla="*/ 27432 h 27432"/>
                      <a:gd name="connsiteX19" fmla="*/ 9411462 w 10515600"/>
                      <a:gd name="connsiteY19" fmla="*/ 27432 h 27432"/>
                      <a:gd name="connsiteX20" fmla="*/ 8964549 w 10515600"/>
                      <a:gd name="connsiteY20" fmla="*/ 27432 h 27432"/>
                      <a:gd name="connsiteX21" fmla="*/ 8097012 w 10515600"/>
                      <a:gd name="connsiteY21" fmla="*/ 27432 h 27432"/>
                      <a:gd name="connsiteX22" fmla="*/ 7439787 w 10515600"/>
                      <a:gd name="connsiteY22" fmla="*/ 27432 h 27432"/>
                      <a:gd name="connsiteX23" fmla="*/ 6992874 w 10515600"/>
                      <a:gd name="connsiteY23" fmla="*/ 27432 h 27432"/>
                      <a:gd name="connsiteX24" fmla="*/ 6335649 w 10515600"/>
                      <a:gd name="connsiteY24" fmla="*/ 27432 h 27432"/>
                      <a:gd name="connsiteX25" fmla="*/ 5993892 w 10515600"/>
                      <a:gd name="connsiteY25" fmla="*/ 27432 h 27432"/>
                      <a:gd name="connsiteX26" fmla="*/ 5652135 w 10515600"/>
                      <a:gd name="connsiteY26" fmla="*/ 27432 h 27432"/>
                      <a:gd name="connsiteX27" fmla="*/ 4994910 w 10515600"/>
                      <a:gd name="connsiteY27" fmla="*/ 27432 h 27432"/>
                      <a:gd name="connsiteX28" fmla="*/ 4547997 w 10515600"/>
                      <a:gd name="connsiteY28" fmla="*/ 27432 h 27432"/>
                      <a:gd name="connsiteX29" fmla="*/ 3785616 w 10515600"/>
                      <a:gd name="connsiteY29" fmla="*/ 27432 h 27432"/>
                      <a:gd name="connsiteX30" fmla="*/ 3338703 w 10515600"/>
                      <a:gd name="connsiteY30" fmla="*/ 27432 h 27432"/>
                      <a:gd name="connsiteX31" fmla="*/ 2576322 w 10515600"/>
                      <a:gd name="connsiteY31" fmla="*/ 27432 h 27432"/>
                      <a:gd name="connsiteX32" fmla="*/ 2234565 w 10515600"/>
                      <a:gd name="connsiteY32" fmla="*/ 27432 h 27432"/>
                      <a:gd name="connsiteX33" fmla="*/ 1472184 w 10515600"/>
                      <a:gd name="connsiteY33" fmla="*/ 27432 h 27432"/>
                      <a:gd name="connsiteX34" fmla="*/ 1025271 w 10515600"/>
                      <a:gd name="connsiteY34" fmla="*/ 27432 h 27432"/>
                      <a:gd name="connsiteX35" fmla="*/ 683514 w 10515600"/>
                      <a:gd name="connsiteY35" fmla="*/ 27432 h 27432"/>
                      <a:gd name="connsiteX36" fmla="*/ 0 w 10515600"/>
                      <a:gd name="connsiteY36" fmla="*/ 27432 h 27432"/>
                      <a:gd name="connsiteX37" fmla="*/ 0 w 10515600"/>
                      <a:gd name="connsiteY37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</a:cxnLst>
                    <a:rect l="l" t="t" r="r" b="b"/>
                    <a:pathLst>
                      <a:path w="10515600" h="27432" fill="none" extrusionOk="0">
                        <a:moveTo>
                          <a:pt x="0" y="0"/>
                        </a:moveTo>
                        <a:cubicBezTo>
                          <a:pt x="114220" y="-11799"/>
                          <a:pt x="253320" y="-2888"/>
                          <a:pt x="446913" y="0"/>
                        </a:cubicBezTo>
                        <a:cubicBezTo>
                          <a:pt x="615827" y="-21012"/>
                          <a:pt x="846224" y="-12266"/>
                          <a:pt x="1104138" y="0"/>
                        </a:cubicBezTo>
                        <a:cubicBezTo>
                          <a:pt x="1374612" y="16601"/>
                          <a:pt x="1509930" y="3724"/>
                          <a:pt x="1866519" y="0"/>
                        </a:cubicBezTo>
                        <a:cubicBezTo>
                          <a:pt x="2227267" y="2494"/>
                          <a:pt x="2042751" y="-24730"/>
                          <a:pt x="2208276" y="0"/>
                        </a:cubicBezTo>
                        <a:cubicBezTo>
                          <a:pt x="2372908" y="-13784"/>
                          <a:pt x="2420213" y="7637"/>
                          <a:pt x="2550033" y="0"/>
                        </a:cubicBezTo>
                        <a:cubicBezTo>
                          <a:pt x="2633097" y="-6177"/>
                          <a:pt x="3105540" y="-7670"/>
                          <a:pt x="3417570" y="0"/>
                        </a:cubicBezTo>
                        <a:cubicBezTo>
                          <a:pt x="3755375" y="-18299"/>
                          <a:pt x="3947749" y="-8694"/>
                          <a:pt x="4074795" y="0"/>
                        </a:cubicBezTo>
                        <a:cubicBezTo>
                          <a:pt x="4234022" y="4410"/>
                          <a:pt x="4279660" y="4133"/>
                          <a:pt x="4416552" y="0"/>
                        </a:cubicBezTo>
                        <a:cubicBezTo>
                          <a:pt x="4547663" y="25078"/>
                          <a:pt x="4910883" y="20799"/>
                          <a:pt x="5073777" y="0"/>
                        </a:cubicBezTo>
                        <a:cubicBezTo>
                          <a:pt x="5256291" y="-6299"/>
                          <a:pt x="5533878" y="54096"/>
                          <a:pt x="5941314" y="0"/>
                        </a:cubicBezTo>
                        <a:cubicBezTo>
                          <a:pt x="6258222" y="-27909"/>
                          <a:pt x="6313336" y="-10134"/>
                          <a:pt x="6493383" y="0"/>
                        </a:cubicBezTo>
                        <a:cubicBezTo>
                          <a:pt x="6660373" y="1682"/>
                          <a:pt x="6901167" y="-1313"/>
                          <a:pt x="7045452" y="0"/>
                        </a:cubicBezTo>
                        <a:cubicBezTo>
                          <a:pt x="7149988" y="-12597"/>
                          <a:pt x="7490775" y="18530"/>
                          <a:pt x="7702677" y="0"/>
                        </a:cubicBezTo>
                        <a:cubicBezTo>
                          <a:pt x="7894246" y="-20534"/>
                          <a:pt x="8277724" y="-27276"/>
                          <a:pt x="8465058" y="0"/>
                        </a:cubicBezTo>
                        <a:cubicBezTo>
                          <a:pt x="8623687" y="22627"/>
                          <a:pt x="8928517" y="-4532"/>
                          <a:pt x="9227439" y="0"/>
                        </a:cubicBezTo>
                        <a:cubicBezTo>
                          <a:pt x="9509716" y="21062"/>
                          <a:pt x="10093803" y="11302"/>
                          <a:pt x="10515600" y="0"/>
                        </a:cubicBezTo>
                        <a:cubicBezTo>
                          <a:pt x="10515392" y="12419"/>
                          <a:pt x="10515697" y="14813"/>
                          <a:pt x="10515600" y="27432"/>
                        </a:cubicBezTo>
                        <a:cubicBezTo>
                          <a:pt x="10319767" y="11138"/>
                          <a:pt x="10222813" y="8928"/>
                          <a:pt x="10068687" y="27432"/>
                        </a:cubicBezTo>
                        <a:cubicBezTo>
                          <a:pt x="9947127" y="-40172"/>
                          <a:pt x="9520235" y="-3991"/>
                          <a:pt x="9201150" y="27432"/>
                        </a:cubicBezTo>
                        <a:cubicBezTo>
                          <a:pt x="8892666" y="48820"/>
                          <a:pt x="8867415" y="2195"/>
                          <a:pt x="8543925" y="27432"/>
                        </a:cubicBezTo>
                        <a:cubicBezTo>
                          <a:pt x="8223384" y="61927"/>
                          <a:pt x="8295543" y="30550"/>
                          <a:pt x="8202168" y="27432"/>
                        </a:cubicBezTo>
                        <a:cubicBezTo>
                          <a:pt x="8142306" y="19196"/>
                          <a:pt x="7792719" y="-46840"/>
                          <a:pt x="7544943" y="27432"/>
                        </a:cubicBezTo>
                        <a:cubicBezTo>
                          <a:pt x="7289053" y="48650"/>
                          <a:pt x="7112059" y="46641"/>
                          <a:pt x="6992874" y="27432"/>
                        </a:cubicBezTo>
                        <a:cubicBezTo>
                          <a:pt x="6865428" y="42971"/>
                          <a:pt x="6698878" y="-2571"/>
                          <a:pt x="6440805" y="27432"/>
                        </a:cubicBezTo>
                        <a:cubicBezTo>
                          <a:pt x="6213948" y="43874"/>
                          <a:pt x="6037998" y="39869"/>
                          <a:pt x="5888736" y="27432"/>
                        </a:cubicBezTo>
                        <a:cubicBezTo>
                          <a:pt x="5755073" y="11669"/>
                          <a:pt x="5591719" y="37904"/>
                          <a:pt x="5336667" y="27432"/>
                        </a:cubicBezTo>
                        <a:cubicBezTo>
                          <a:pt x="5107192" y="12743"/>
                          <a:pt x="4839850" y="71465"/>
                          <a:pt x="4574286" y="27432"/>
                        </a:cubicBezTo>
                        <a:cubicBezTo>
                          <a:pt x="4268723" y="-2915"/>
                          <a:pt x="4132707" y="26264"/>
                          <a:pt x="3917061" y="27432"/>
                        </a:cubicBezTo>
                        <a:cubicBezTo>
                          <a:pt x="3707491" y="19059"/>
                          <a:pt x="3662625" y="36218"/>
                          <a:pt x="3575304" y="27432"/>
                        </a:cubicBezTo>
                        <a:cubicBezTo>
                          <a:pt x="3501577" y="31368"/>
                          <a:pt x="3216551" y="45184"/>
                          <a:pt x="3023235" y="27432"/>
                        </a:cubicBezTo>
                        <a:cubicBezTo>
                          <a:pt x="2898318" y="-29018"/>
                          <a:pt x="2612573" y="-459"/>
                          <a:pt x="2260854" y="27432"/>
                        </a:cubicBezTo>
                        <a:cubicBezTo>
                          <a:pt x="1929006" y="21046"/>
                          <a:pt x="1999174" y="13544"/>
                          <a:pt x="1813941" y="27432"/>
                        </a:cubicBezTo>
                        <a:cubicBezTo>
                          <a:pt x="1678211" y="55700"/>
                          <a:pt x="1194438" y="8214"/>
                          <a:pt x="946404" y="27432"/>
                        </a:cubicBezTo>
                        <a:cubicBezTo>
                          <a:pt x="698983" y="-8173"/>
                          <a:pt x="408470" y="56200"/>
                          <a:pt x="0" y="27432"/>
                        </a:cubicBezTo>
                        <a:cubicBezTo>
                          <a:pt x="-347" y="15155"/>
                          <a:pt x="623" y="6531"/>
                          <a:pt x="0" y="0"/>
                        </a:cubicBezTo>
                        <a:close/>
                      </a:path>
                      <a:path w="10515600" h="27432" stroke="0" extrusionOk="0">
                        <a:moveTo>
                          <a:pt x="0" y="0"/>
                        </a:moveTo>
                        <a:cubicBezTo>
                          <a:pt x="211919" y="-2016"/>
                          <a:pt x="316177" y="40510"/>
                          <a:pt x="552069" y="0"/>
                        </a:cubicBezTo>
                        <a:cubicBezTo>
                          <a:pt x="772542" y="-20900"/>
                          <a:pt x="764083" y="-14675"/>
                          <a:pt x="893826" y="0"/>
                        </a:cubicBezTo>
                        <a:cubicBezTo>
                          <a:pt x="1063397" y="30592"/>
                          <a:pt x="1474950" y="6046"/>
                          <a:pt x="1761363" y="0"/>
                        </a:cubicBezTo>
                        <a:cubicBezTo>
                          <a:pt x="2080097" y="18653"/>
                          <a:pt x="2113941" y="5885"/>
                          <a:pt x="2313432" y="0"/>
                        </a:cubicBezTo>
                        <a:cubicBezTo>
                          <a:pt x="2499441" y="-14740"/>
                          <a:pt x="2735086" y="-31325"/>
                          <a:pt x="2865501" y="0"/>
                        </a:cubicBezTo>
                        <a:cubicBezTo>
                          <a:pt x="2981992" y="57856"/>
                          <a:pt x="3381601" y="38492"/>
                          <a:pt x="3733038" y="0"/>
                        </a:cubicBezTo>
                        <a:cubicBezTo>
                          <a:pt x="4123625" y="-20112"/>
                          <a:pt x="4011408" y="-7378"/>
                          <a:pt x="4179951" y="0"/>
                        </a:cubicBezTo>
                        <a:cubicBezTo>
                          <a:pt x="4401000" y="14701"/>
                          <a:pt x="4699781" y="38888"/>
                          <a:pt x="5047488" y="0"/>
                        </a:cubicBezTo>
                        <a:cubicBezTo>
                          <a:pt x="5344186" y="10403"/>
                          <a:pt x="5695008" y="-11723"/>
                          <a:pt x="5915025" y="0"/>
                        </a:cubicBezTo>
                        <a:cubicBezTo>
                          <a:pt x="6180956" y="11499"/>
                          <a:pt x="6291614" y="5262"/>
                          <a:pt x="6572250" y="0"/>
                        </a:cubicBezTo>
                        <a:cubicBezTo>
                          <a:pt x="6821420" y="4506"/>
                          <a:pt x="7145316" y="38320"/>
                          <a:pt x="7439787" y="0"/>
                        </a:cubicBezTo>
                        <a:cubicBezTo>
                          <a:pt x="7758536" y="11416"/>
                          <a:pt x="7844492" y="-3584"/>
                          <a:pt x="7991856" y="0"/>
                        </a:cubicBezTo>
                        <a:cubicBezTo>
                          <a:pt x="8110442" y="14248"/>
                          <a:pt x="8287603" y="-10798"/>
                          <a:pt x="8543925" y="0"/>
                        </a:cubicBezTo>
                        <a:cubicBezTo>
                          <a:pt x="8755533" y="10158"/>
                          <a:pt x="8980581" y="37273"/>
                          <a:pt x="9306306" y="0"/>
                        </a:cubicBezTo>
                        <a:cubicBezTo>
                          <a:pt x="9626970" y="-58435"/>
                          <a:pt x="9732148" y="-27937"/>
                          <a:pt x="9858375" y="0"/>
                        </a:cubicBezTo>
                        <a:cubicBezTo>
                          <a:pt x="9984726" y="54758"/>
                          <a:pt x="10380988" y="24840"/>
                          <a:pt x="10515600" y="0"/>
                        </a:cubicBezTo>
                        <a:cubicBezTo>
                          <a:pt x="10517149" y="5059"/>
                          <a:pt x="10515730" y="21285"/>
                          <a:pt x="10515600" y="27432"/>
                        </a:cubicBezTo>
                        <a:cubicBezTo>
                          <a:pt x="10313372" y="54818"/>
                          <a:pt x="10082728" y="-9874"/>
                          <a:pt x="9753219" y="27432"/>
                        </a:cubicBezTo>
                        <a:cubicBezTo>
                          <a:pt x="9427270" y="55089"/>
                          <a:pt x="9500787" y="26420"/>
                          <a:pt x="9411462" y="27432"/>
                        </a:cubicBezTo>
                        <a:cubicBezTo>
                          <a:pt x="9357667" y="47373"/>
                          <a:pt x="9193071" y="36348"/>
                          <a:pt x="8964549" y="27432"/>
                        </a:cubicBezTo>
                        <a:cubicBezTo>
                          <a:pt x="8754210" y="31458"/>
                          <a:pt x="8285075" y="62593"/>
                          <a:pt x="8097012" y="27432"/>
                        </a:cubicBezTo>
                        <a:cubicBezTo>
                          <a:pt x="7925273" y="-333"/>
                          <a:pt x="7641837" y="35190"/>
                          <a:pt x="7439787" y="27432"/>
                        </a:cubicBezTo>
                        <a:cubicBezTo>
                          <a:pt x="7281139" y="-5235"/>
                          <a:pt x="7161122" y="11210"/>
                          <a:pt x="6992874" y="27432"/>
                        </a:cubicBezTo>
                        <a:cubicBezTo>
                          <a:pt x="6869980" y="6304"/>
                          <a:pt x="6540193" y="99457"/>
                          <a:pt x="6335649" y="27432"/>
                        </a:cubicBezTo>
                        <a:cubicBezTo>
                          <a:pt x="6139123" y="3107"/>
                          <a:pt x="6101935" y="4355"/>
                          <a:pt x="5993892" y="27432"/>
                        </a:cubicBezTo>
                        <a:cubicBezTo>
                          <a:pt x="5888734" y="39412"/>
                          <a:pt x="5782533" y="16690"/>
                          <a:pt x="5652135" y="27432"/>
                        </a:cubicBezTo>
                        <a:cubicBezTo>
                          <a:pt x="5552209" y="21179"/>
                          <a:pt x="5187921" y="-24893"/>
                          <a:pt x="4994910" y="27432"/>
                        </a:cubicBezTo>
                        <a:cubicBezTo>
                          <a:pt x="4806885" y="62128"/>
                          <a:pt x="4648815" y="19479"/>
                          <a:pt x="4547997" y="27432"/>
                        </a:cubicBezTo>
                        <a:cubicBezTo>
                          <a:pt x="4428810" y="-12231"/>
                          <a:pt x="4164014" y="51840"/>
                          <a:pt x="3785616" y="27432"/>
                        </a:cubicBezTo>
                        <a:cubicBezTo>
                          <a:pt x="3411566" y="27981"/>
                          <a:pt x="3543001" y="53158"/>
                          <a:pt x="3338703" y="27432"/>
                        </a:cubicBezTo>
                        <a:cubicBezTo>
                          <a:pt x="3117151" y="22689"/>
                          <a:pt x="2783844" y="6169"/>
                          <a:pt x="2576322" y="27432"/>
                        </a:cubicBezTo>
                        <a:cubicBezTo>
                          <a:pt x="2369652" y="9611"/>
                          <a:pt x="2343135" y="16259"/>
                          <a:pt x="2234565" y="27432"/>
                        </a:cubicBezTo>
                        <a:cubicBezTo>
                          <a:pt x="2129772" y="62248"/>
                          <a:pt x="1826785" y="33844"/>
                          <a:pt x="1472184" y="27432"/>
                        </a:cubicBezTo>
                        <a:cubicBezTo>
                          <a:pt x="1166194" y="-2568"/>
                          <a:pt x="1206587" y="37567"/>
                          <a:pt x="1025271" y="27432"/>
                        </a:cubicBezTo>
                        <a:cubicBezTo>
                          <a:pt x="846595" y="17106"/>
                          <a:pt x="846808" y="18044"/>
                          <a:pt x="683514" y="27432"/>
                        </a:cubicBezTo>
                        <a:cubicBezTo>
                          <a:pt x="484621" y="38100"/>
                          <a:pt x="301760" y="33961"/>
                          <a:pt x="0" y="27432"/>
                        </a:cubicBezTo>
                        <a:cubicBezTo>
                          <a:pt x="1" y="19656"/>
                          <a:pt x="-1119" y="10874"/>
                          <a:pt x="0" y="0"/>
                        </a:cubicBezTo>
                        <a:close/>
                      </a:path>
                      <a:path w="10515600" h="27432" fill="none" stroke="0" extrusionOk="0">
                        <a:moveTo>
                          <a:pt x="0" y="0"/>
                        </a:moveTo>
                        <a:cubicBezTo>
                          <a:pt x="103862" y="-24108"/>
                          <a:pt x="222532" y="3855"/>
                          <a:pt x="446913" y="0"/>
                        </a:cubicBezTo>
                        <a:cubicBezTo>
                          <a:pt x="686273" y="17152"/>
                          <a:pt x="811890" y="-6128"/>
                          <a:pt x="1104138" y="0"/>
                        </a:cubicBezTo>
                        <a:cubicBezTo>
                          <a:pt x="1346730" y="26724"/>
                          <a:pt x="1494649" y="6099"/>
                          <a:pt x="1866519" y="0"/>
                        </a:cubicBezTo>
                        <a:cubicBezTo>
                          <a:pt x="2220423" y="-10605"/>
                          <a:pt x="2054599" y="17153"/>
                          <a:pt x="2208276" y="0"/>
                        </a:cubicBezTo>
                        <a:cubicBezTo>
                          <a:pt x="2384643" y="-10590"/>
                          <a:pt x="2420675" y="7371"/>
                          <a:pt x="2550033" y="0"/>
                        </a:cubicBezTo>
                        <a:cubicBezTo>
                          <a:pt x="2644786" y="-15374"/>
                          <a:pt x="3082537" y="18532"/>
                          <a:pt x="3417570" y="0"/>
                        </a:cubicBezTo>
                        <a:cubicBezTo>
                          <a:pt x="3733868" y="-33542"/>
                          <a:pt x="3909189" y="3289"/>
                          <a:pt x="4074795" y="0"/>
                        </a:cubicBezTo>
                        <a:cubicBezTo>
                          <a:pt x="4237749" y="8583"/>
                          <a:pt x="4286465" y="7395"/>
                          <a:pt x="4416552" y="0"/>
                        </a:cubicBezTo>
                        <a:cubicBezTo>
                          <a:pt x="4546370" y="-6871"/>
                          <a:pt x="4918723" y="28447"/>
                          <a:pt x="5073777" y="0"/>
                        </a:cubicBezTo>
                        <a:cubicBezTo>
                          <a:pt x="5237362" y="-17739"/>
                          <a:pt x="5618791" y="101647"/>
                          <a:pt x="5941314" y="0"/>
                        </a:cubicBezTo>
                        <a:cubicBezTo>
                          <a:pt x="6272758" y="-28812"/>
                          <a:pt x="6315148" y="4960"/>
                          <a:pt x="6493383" y="0"/>
                        </a:cubicBezTo>
                        <a:cubicBezTo>
                          <a:pt x="6694884" y="-22079"/>
                          <a:pt x="6904202" y="-29222"/>
                          <a:pt x="7045452" y="0"/>
                        </a:cubicBezTo>
                        <a:cubicBezTo>
                          <a:pt x="7147460" y="27824"/>
                          <a:pt x="7460058" y="4894"/>
                          <a:pt x="7702677" y="0"/>
                        </a:cubicBezTo>
                        <a:cubicBezTo>
                          <a:pt x="7905036" y="-18959"/>
                          <a:pt x="8288750" y="-49276"/>
                          <a:pt x="8465058" y="0"/>
                        </a:cubicBezTo>
                        <a:cubicBezTo>
                          <a:pt x="8637036" y="-66"/>
                          <a:pt x="8888223" y="27233"/>
                          <a:pt x="9227439" y="0"/>
                        </a:cubicBezTo>
                        <a:cubicBezTo>
                          <a:pt x="9512691" y="21558"/>
                          <a:pt x="10136345" y="5493"/>
                          <a:pt x="10515600" y="0"/>
                        </a:cubicBezTo>
                        <a:cubicBezTo>
                          <a:pt x="10515781" y="12508"/>
                          <a:pt x="10516008" y="14417"/>
                          <a:pt x="10515600" y="27432"/>
                        </a:cubicBezTo>
                        <a:cubicBezTo>
                          <a:pt x="10336692" y="26322"/>
                          <a:pt x="10197794" y="32437"/>
                          <a:pt x="10068687" y="27432"/>
                        </a:cubicBezTo>
                        <a:cubicBezTo>
                          <a:pt x="9947986" y="91680"/>
                          <a:pt x="9445805" y="39249"/>
                          <a:pt x="9201150" y="27432"/>
                        </a:cubicBezTo>
                        <a:cubicBezTo>
                          <a:pt x="8891012" y="44089"/>
                          <a:pt x="8858828" y="2736"/>
                          <a:pt x="8543925" y="27432"/>
                        </a:cubicBezTo>
                        <a:cubicBezTo>
                          <a:pt x="8223267" y="53165"/>
                          <a:pt x="8283304" y="52518"/>
                          <a:pt x="8202168" y="27432"/>
                        </a:cubicBezTo>
                        <a:cubicBezTo>
                          <a:pt x="8093778" y="62163"/>
                          <a:pt x="7766541" y="-33827"/>
                          <a:pt x="7544943" y="27432"/>
                        </a:cubicBezTo>
                        <a:cubicBezTo>
                          <a:pt x="7314863" y="55129"/>
                          <a:pt x="7107264" y="25244"/>
                          <a:pt x="6992874" y="27432"/>
                        </a:cubicBezTo>
                        <a:cubicBezTo>
                          <a:pt x="6884782" y="17566"/>
                          <a:pt x="6638381" y="14651"/>
                          <a:pt x="6440805" y="27432"/>
                        </a:cubicBezTo>
                        <a:cubicBezTo>
                          <a:pt x="6208169" y="60979"/>
                          <a:pt x="6026010" y="30610"/>
                          <a:pt x="5888736" y="27432"/>
                        </a:cubicBezTo>
                        <a:cubicBezTo>
                          <a:pt x="5762198" y="10473"/>
                          <a:pt x="5584977" y="25540"/>
                          <a:pt x="5336667" y="27432"/>
                        </a:cubicBezTo>
                        <a:cubicBezTo>
                          <a:pt x="5092600" y="8870"/>
                          <a:pt x="4849659" y="29959"/>
                          <a:pt x="4574286" y="27432"/>
                        </a:cubicBezTo>
                        <a:cubicBezTo>
                          <a:pt x="4271362" y="35230"/>
                          <a:pt x="4129109" y="33967"/>
                          <a:pt x="3917061" y="27432"/>
                        </a:cubicBezTo>
                        <a:cubicBezTo>
                          <a:pt x="3716743" y="26392"/>
                          <a:pt x="3654523" y="50446"/>
                          <a:pt x="3575304" y="27432"/>
                        </a:cubicBezTo>
                        <a:cubicBezTo>
                          <a:pt x="3521930" y="22984"/>
                          <a:pt x="3174876" y="12123"/>
                          <a:pt x="3023235" y="27432"/>
                        </a:cubicBezTo>
                        <a:cubicBezTo>
                          <a:pt x="2896812" y="10128"/>
                          <a:pt x="2623520" y="63192"/>
                          <a:pt x="2260854" y="27432"/>
                        </a:cubicBezTo>
                        <a:cubicBezTo>
                          <a:pt x="1927032" y="21370"/>
                          <a:pt x="1997337" y="17315"/>
                          <a:pt x="1813941" y="27432"/>
                        </a:cubicBezTo>
                        <a:cubicBezTo>
                          <a:pt x="1663537" y="71145"/>
                          <a:pt x="1153132" y="3151"/>
                          <a:pt x="946404" y="27432"/>
                        </a:cubicBezTo>
                        <a:cubicBezTo>
                          <a:pt x="678295" y="32471"/>
                          <a:pt x="444357" y="37120"/>
                          <a:pt x="0" y="27432"/>
                        </a:cubicBezTo>
                        <a:cubicBezTo>
                          <a:pt x="915" y="14581"/>
                          <a:pt x="-225" y="557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91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58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7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243589"/>
                      <a:gd name="connsiteY0" fmla="*/ 0 h 27432"/>
                      <a:gd name="connsiteX1" fmla="*/ 563791 w 4243589"/>
                      <a:gd name="connsiteY1" fmla="*/ 0 h 27432"/>
                      <a:gd name="connsiteX2" fmla="*/ 1042710 w 4243589"/>
                      <a:gd name="connsiteY2" fmla="*/ 0 h 27432"/>
                      <a:gd name="connsiteX3" fmla="*/ 1564066 w 4243589"/>
                      <a:gd name="connsiteY3" fmla="*/ 0 h 27432"/>
                      <a:gd name="connsiteX4" fmla="*/ 2212729 w 4243589"/>
                      <a:gd name="connsiteY4" fmla="*/ 0 h 27432"/>
                      <a:gd name="connsiteX5" fmla="*/ 2776520 w 4243589"/>
                      <a:gd name="connsiteY5" fmla="*/ 0 h 27432"/>
                      <a:gd name="connsiteX6" fmla="*/ 3297875 w 4243589"/>
                      <a:gd name="connsiteY6" fmla="*/ 0 h 27432"/>
                      <a:gd name="connsiteX7" fmla="*/ 4243589 w 4243589"/>
                      <a:gd name="connsiteY7" fmla="*/ 0 h 27432"/>
                      <a:gd name="connsiteX8" fmla="*/ 4243589 w 4243589"/>
                      <a:gd name="connsiteY8" fmla="*/ 27432 h 27432"/>
                      <a:gd name="connsiteX9" fmla="*/ 3637362 w 4243589"/>
                      <a:gd name="connsiteY9" fmla="*/ 27432 h 27432"/>
                      <a:gd name="connsiteX10" fmla="*/ 3116007 w 4243589"/>
                      <a:gd name="connsiteY10" fmla="*/ 27432 h 27432"/>
                      <a:gd name="connsiteX11" fmla="*/ 2424908 w 4243589"/>
                      <a:gd name="connsiteY11" fmla="*/ 27432 h 27432"/>
                      <a:gd name="connsiteX12" fmla="*/ 1861117 w 4243589"/>
                      <a:gd name="connsiteY12" fmla="*/ 27432 h 27432"/>
                      <a:gd name="connsiteX13" fmla="*/ 1382198 w 4243589"/>
                      <a:gd name="connsiteY13" fmla="*/ 27432 h 27432"/>
                      <a:gd name="connsiteX14" fmla="*/ 733535 w 4243589"/>
                      <a:gd name="connsiteY14" fmla="*/ 27432 h 27432"/>
                      <a:gd name="connsiteX15" fmla="*/ 0 w 4243589"/>
                      <a:gd name="connsiteY15" fmla="*/ 27432 h 27432"/>
                      <a:gd name="connsiteX16" fmla="*/ 0 w 4243589"/>
                      <a:gd name="connsiteY16" fmla="*/ 0 h 27432"/>
                      <a:gd name="connsiteX0" fmla="*/ 0 w 4243589"/>
                      <a:gd name="connsiteY0" fmla="*/ 0 h 27432"/>
                      <a:gd name="connsiteX1" fmla="*/ 563791 w 4243589"/>
                      <a:gd name="connsiteY1" fmla="*/ 0 h 27432"/>
                      <a:gd name="connsiteX2" fmla="*/ 1042710 w 4243589"/>
                      <a:gd name="connsiteY2" fmla="*/ 0 h 27432"/>
                      <a:gd name="connsiteX3" fmla="*/ 1733809 w 4243589"/>
                      <a:gd name="connsiteY3" fmla="*/ 0 h 27432"/>
                      <a:gd name="connsiteX4" fmla="*/ 2297600 w 4243589"/>
                      <a:gd name="connsiteY4" fmla="*/ 0 h 27432"/>
                      <a:gd name="connsiteX5" fmla="*/ 2861391 w 4243589"/>
                      <a:gd name="connsiteY5" fmla="*/ 0 h 27432"/>
                      <a:gd name="connsiteX6" fmla="*/ 3552490 w 4243589"/>
                      <a:gd name="connsiteY6" fmla="*/ 0 h 27432"/>
                      <a:gd name="connsiteX7" fmla="*/ 4243589 w 4243589"/>
                      <a:gd name="connsiteY7" fmla="*/ 0 h 27432"/>
                      <a:gd name="connsiteX8" fmla="*/ 4243589 w 4243589"/>
                      <a:gd name="connsiteY8" fmla="*/ 27432 h 27432"/>
                      <a:gd name="connsiteX9" fmla="*/ 3722234 w 4243589"/>
                      <a:gd name="connsiteY9" fmla="*/ 27432 h 27432"/>
                      <a:gd name="connsiteX10" fmla="*/ 3116007 w 4243589"/>
                      <a:gd name="connsiteY10" fmla="*/ 27432 h 27432"/>
                      <a:gd name="connsiteX11" fmla="*/ 2509780 w 4243589"/>
                      <a:gd name="connsiteY11" fmla="*/ 27432 h 27432"/>
                      <a:gd name="connsiteX12" fmla="*/ 1945989 w 4243589"/>
                      <a:gd name="connsiteY12" fmla="*/ 27432 h 27432"/>
                      <a:gd name="connsiteX13" fmla="*/ 1254890 w 4243589"/>
                      <a:gd name="connsiteY13" fmla="*/ 27432 h 27432"/>
                      <a:gd name="connsiteX14" fmla="*/ 563791 w 4243589"/>
                      <a:gd name="connsiteY14" fmla="*/ 27432 h 27432"/>
                      <a:gd name="connsiteX15" fmla="*/ 0 w 4243589"/>
                      <a:gd name="connsiteY15" fmla="*/ 27432 h 27432"/>
                      <a:gd name="connsiteX16" fmla="*/ 0 w 4243589"/>
                      <a:gd name="connsiteY16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243589" h="27432" fill="none" extrusionOk="0">
                        <a:moveTo>
                          <a:pt x="0" y="0"/>
                        </a:moveTo>
                        <a:cubicBezTo>
                          <a:pt x="155810" y="20981"/>
                          <a:pt x="398886" y="-17697"/>
                          <a:pt x="563791" y="0"/>
                        </a:cubicBezTo>
                        <a:cubicBezTo>
                          <a:pt x="733057" y="30669"/>
                          <a:pt x="892815" y="-4840"/>
                          <a:pt x="1042710" y="0"/>
                        </a:cubicBezTo>
                        <a:cubicBezTo>
                          <a:pt x="1191420" y="28610"/>
                          <a:pt x="1323570" y="-3741"/>
                          <a:pt x="1564066" y="0"/>
                        </a:cubicBezTo>
                        <a:cubicBezTo>
                          <a:pt x="1774096" y="5222"/>
                          <a:pt x="1901043" y="24509"/>
                          <a:pt x="2212729" y="0"/>
                        </a:cubicBezTo>
                        <a:cubicBezTo>
                          <a:pt x="2513476" y="-25034"/>
                          <a:pt x="2514785" y="-26717"/>
                          <a:pt x="2776520" y="0"/>
                        </a:cubicBezTo>
                        <a:cubicBezTo>
                          <a:pt x="3028238" y="46961"/>
                          <a:pt x="3165558" y="584"/>
                          <a:pt x="3297875" y="0"/>
                        </a:cubicBezTo>
                        <a:cubicBezTo>
                          <a:pt x="3442261" y="-10195"/>
                          <a:pt x="4011204" y="-62373"/>
                          <a:pt x="4243589" y="0"/>
                        </a:cubicBezTo>
                        <a:cubicBezTo>
                          <a:pt x="4242777" y="8405"/>
                          <a:pt x="4242001" y="21756"/>
                          <a:pt x="4243589" y="27432"/>
                        </a:cubicBezTo>
                        <a:cubicBezTo>
                          <a:pt x="4109466" y="17148"/>
                          <a:pt x="3915081" y="-29826"/>
                          <a:pt x="3637362" y="27432"/>
                        </a:cubicBezTo>
                        <a:cubicBezTo>
                          <a:pt x="3354304" y="38168"/>
                          <a:pt x="3259898" y="26347"/>
                          <a:pt x="3116007" y="27432"/>
                        </a:cubicBezTo>
                        <a:cubicBezTo>
                          <a:pt x="2949637" y="8343"/>
                          <a:pt x="2625555" y="32779"/>
                          <a:pt x="2424908" y="27432"/>
                        </a:cubicBezTo>
                        <a:cubicBezTo>
                          <a:pt x="2203818" y="31297"/>
                          <a:pt x="2094998" y="23473"/>
                          <a:pt x="1861117" y="27432"/>
                        </a:cubicBezTo>
                        <a:cubicBezTo>
                          <a:pt x="1647658" y="46853"/>
                          <a:pt x="1499035" y="21042"/>
                          <a:pt x="1382198" y="27432"/>
                        </a:cubicBezTo>
                        <a:cubicBezTo>
                          <a:pt x="1297441" y="56771"/>
                          <a:pt x="1036114" y="7091"/>
                          <a:pt x="733535" y="27432"/>
                        </a:cubicBezTo>
                        <a:cubicBezTo>
                          <a:pt x="433191" y="17735"/>
                          <a:pt x="355887" y="5944"/>
                          <a:pt x="0" y="27432"/>
                        </a:cubicBezTo>
                        <a:cubicBezTo>
                          <a:pt x="-476" y="15539"/>
                          <a:pt x="-411" y="9181"/>
                          <a:pt x="0" y="0"/>
                        </a:cubicBezTo>
                        <a:close/>
                      </a:path>
                      <a:path w="4243589" h="27432" stroke="0" extrusionOk="0">
                        <a:moveTo>
                          <a:pt x="0" y="0"/>
                        </a:moveTo>
                        <a:cubicBezTo>
                          <a:pt x="151143" y="39936"/>
                          <a:pt x="304017" y="-10420"/>
                          <a:pt x="563791" y="0"/>
                        </a:cubicBezTo>
                        <a:cubicBezTo>
                          <a:pt x="813249" y="539"/>
                          <a:pt x="841506" y="9454"/>
                          <a:pt x="1042710" y="0"/>
                        </a:cubicBezTo>
                        <a:cubicBezTo>
                          <a:pt x="1267965" y="-29665"/>
                          <a:pt x="1570418" y="-61038"/>
                          <a:pt x="1733809" y="0"/>
                        </a:cubicBezTo>
                        <a:cubicBezTo>
                          <a:pt x="1874287" y="31139"/>
                          <a:pt x="2053554" y="17058"/>
                          <a:pt x="2297600" y="0"/>
                        </a:cubicBezTo>
                        <a:cubicBezTo>
                          <a:pt x="2538606" y="-10297"/>
                          <a:pt x="2714551" y="-39338"/>
                          <a:pt x="2861391" y="0"/>
                        </a:cubicBezTo>
                        <a:cubicBezTo>
                          <a:pt x="3026919" y="28587"/>
                          <a:pt x="3412894" y="29126"/>
                          <a:pt x="3552490" y="0"/>
                        </a:cubicBezTo>
                        <a:cubicBezTo>
                          <a:pt x="3686081" y="-14849"/>
                          <a:pt x="3949661" y="-63071"/>
                          <a:pt x="4243589" y="0"/>
                        </a:cubicBezTo>
                        <a:cubicBezTo>
                          <a:pt x="4244093" y="9145"/>
                          <a:pt x="4245348" y="18278"/>
                          <a:pt x="4243589" y="27432"/>
                        </a:cubicBezTo>
                        <a:cubicBezTo>
                          <a:pt x="4086617" y="11324"/>
                          <a:pt x="3946386" y="30245"/>
                          <a:pt x="3722234" y="27432"/>
                        </a:cubicBezTo>
                        <a:cubicBezTo>
                          <a:pt x="3527135" y="-8703"/>
                          <a:pt x="3279168" y="54419"/>
                          <a:pt x="3116007" y="27432"/>
                        </a:cubicBezTo>
                        <a:cubicBezTo>
                          <a:pt x="2973085" y="-42753"/>
                          <a:pt x="2755006" y="-7918"/>
                          <a:pt x="2509780" y="27432"/>
                        </a:cubicBezTo>
                        <a:cubicBezTo>
                          <a:pt x="2274221" y="27759"/>
                          <a:pt x="2060386" y="46729"/>
                          <a:pt x="1945989" y="27432"/>
                        </a:cubicBezTo>
                        <a:cubicBezTo>
                          <a:pt x="1841378" y="14504"/>
                          <a:pt x="1377651" y="30057"/>
                          <a:pt x="1254890" y="27432"/>
                        </a:cubicBezTo>
                        <a:cubicBezTo>
                          <a:pt x="1070932" y="44161"/>
                          <a:pt x="837558" y="21232"/>
                          <a:pt x="563791" y="27432"/>
                        </a:cubicBezTo>
                        <a:cubicBezTo>
                          <a:pt x="262927" y="23954"/>
                          <a:pt x="131332" y="37978"/>
                          <a:pt x="0" y="27432"/>
                        </a:cubicBezTo>
                        <a:cubicBezTo>
                          <a:pt x="-736" y="17315"/>
                          <a:pt x="432" y="6508"/>
                          <a:pt x="0" y="0"/>
                        </a:cubicBezTo>
                        <a:close/>
                      </a:path>
                      <a:path w="4243589" h="27432" fill="none" stroke="0" extrusionOk="0">
                        <a:moveTo>
                          <a:pt x="0" y="0"/>
                        </a:moveTo>
                        <a:cubicBezTo>
                          <a:pt x="143706" y="-24070"/>
                          <a:pt x="370953" y="-2854"/>
                          <a:pt x="563791" y="0"/>
                        </a:cubicBezTo>
                        <a:cubicBezTo>
                          <a:pt x="754576" y="7064"/>
                          <a:pt x="895371" y="-5198"/>
                          <a:pt x="1042710" y="0"/>
                        </a:cubicBezTo>
                        <a:cubicBezTo>
                          <a:pt x="1174003" y="11148"/>
                          <a:pt x="1351530" y="8088"/>
                          <a:pt x="1564066" y="0"/>
                        </a:cubicBezTo>
                        <a:cubicBezTo>
                          <a:pt x="1755407" y="12600"/>
                          <a:pt x="1941012" y="38950"/>
                          <a:pt x="2212729" y="0"/>
                        </a:cubicBezTo>
                        <a:cubicBezTo>
                          <a:pt x="2513544" y="-25113"/>
                          <a:pt x="2515180" y="-27658"/>
                          <a:pt x="2776520" y="0"/>
                        </a:cubicBezTo>
                        <a:cubicBezTo>
                          <a:pt x="3030391" y="25935"/>
                          <a:pt x="3168038" y="28221"/>
                          <a:pt x="3297875" y="0"/>
                        </a:cubicBezTo>
                        <a:cubicBezTo>
                          <a:pt x="3412066" y="-64975"/>
                          <a:pt x="3985860" y="-4208"/>
                          <a:pt x="4243589" y="0"/>
                        </a:cubicBezTo>
                        <a:cubicBezTo>
                          <a:pt x="4243032" y="8537"/>
                          <a:pt x="4244511" y="21849"/>
                          <a:pt x="4243589" y="27432"/>
                        </a:cubicBezTo>
                        <a:cubicBezTo>
                          <a:pt x="4072158" y="-309"/>
                          <a:pt x="3960368" y="37416"/>
                          <a:pt x="3637362" y="27432"/>
                        </a:cubicBezTo>
                        <a:cubicBezTo>
                          <a:pt x="3358910" y="62085"/>
                          <a:pt x="3255504" y="46768"/>
                          <a:pt x="3116007" y="27432"/>
                        </a:cubicBezTo>
                        <a:cubicBezTo>
                          <a:pt x="3002835" y="57969"/>
                          <a:pt x="2624892" y="43730"/>
                          <a:pt x="2424908" y="27432"/>
                        </a:cubicBezTo>
                        <a:cubicBezTo>
                          <a:pt x="2240994" y="6861"/>
                          <a:pt x="2094743" y="-25079"/>
                          <a:pt x="1861117" y="27432"/>
                        </a:cubicBezTo>
                        <a:cubicBezTo>
                          <a:pt x="1629201" y="50353"/>
                          <a:pt x="1484140" y="-4358"/>
                          <a:pt x="1382198" y="27432"/>
                        </a:cubicBezTo>
                        <a:cubicBezTo>
                          <a:pt x="1211704" y="43024"/>
                          <a:pt x="1030972" y="8006"/>
                          <a:pt x="733535" y="27432"/>
                        </a:cubicBezTo>
                        <a:cubicBezTo>
                          <a:pt x="421844" y="14473"/>
                          <a:pt x="334544" y="-5295"/>
                          <a:pt x="0" y="27432"/>
                        </a:cubicBezTo>
                        <a:cubicBezTo>
                          <a:pt x="-1508" y="15815"/>
                          <a:pt x="-177" y="814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2573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0222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480560"/>
                      <a:gd name="connsiteY0" fmla="*/ 0 h 27432"/>
                      <a:gd name="connsiteX1" fmla="*/ 595274 w 4480560"/>
                      <a:gd name="connsiteY1" fmla="*/ 0 h 27432"/>
                      <a:gd name="connsiteX2" fmla="*/ 1100938 w 4480560"/>
                      <a:gd name="connsiteY2" fmla="*/ 0 h 27432"/>
                      <a:gd name="connsiteX3" fmla="*/ 1651406 w 4480560"/>
                      <a:gd name="connsiteY3" fmla="*/ 0 h 27432"/>
                      <a:gd name="connsiteX4" fmla="*/ 2336292 w 4480560"/>
                      <a:gd name="connsiteY4" fmla="*/ 0 h 27432"/>
                      <a:gd name="connsiteX5" fmla="*/ 2931566 w 4480560"/>
                      <a:gd name="connsiteY5" fmla="*/ 0 h 27432"/>
                      <a:gd name="connsiteX6" fmla="*/ 3482035 w 4480560"/>
                      <a:gd name="connsiteY6" fmla="*/ 0 h 27432"/>
                      <a:gd name="connsiteX7" fmla="*/ 4480560 w 4480560"/>
                      <a:gd name="connsiteY7" fmla="*/ 0 h 27432"/>
                      <a:gd name="connsiteX8" fmla="*/ 4480560 w 4480560"/>
                      <a:gd name="connsiteY8" fmla="*/ 27432 h 27432"/>
                      <a:gd name="connsiteX9" fmla="*/ 3840480 w 4480560"/>
                      <a:gd name="connsiteY9" fmla="*/ 27432 h 27432"/>
                      <a:gd name="connsiteX10" fmla="*/ 3290011 w 4480560"/>
                      <a:gd name="connsiteY10" fmla="*/ 27432 h 27432"/>
                      <a:gd name="connsiteX11" fmla="*/ 2560320 w 4480560"/>
                      <a:gd name="connsiteY11" fmla="*/ 27432 h 27432"/>
                      <a:gd name="connsiteX12" fmla="*/ 1965046 w 4480560"/>
                      <a:gd name="connsiteY12" fmla="*/ 27432 h 27432"/>
                      <a:gd name="connsiteX13" fmla="*/ 1459382 w 4480560"/>
                      <a:gd name="connsiteY13" fmla="*/ 27432 h 27432"/>
                      <a:gd name="connsiteX14" fmla="*/ 774497 w 4480560"/>
                      <a:gd name="connsiteY14" fmla="*/ 27432 h 27432"/>
                      <a:gd name="connsiteX15" fmla="*/ 0 w 4480560"/>
                      <a:gd name="connsiteY15" fmla="*/ 27432 h 27432"/>
                      <a:gd name="connsiteX16" fmla="*/ 0 w 4480560"/>
                      <a:gd name="connsiteY16" fmla="*/ 0 h 27432"/>
                      <a:gd name="connsiteX0" fmla="*/ 0 w 4480560"/>
                      <a:gd name="connsiteY0" fmla="*/ 0 h 27432"/>
                      <a:gd name="connsiteX1" fmla="*/ 595274 w 4480560"/>
                      <a:gd name="connsiteY1" fmla="*/ 0 h 27432"/>
                      <a:gd name="connsiteX2" fmla="*/ 1100938 w 4480560"/>
                      <a:gd name="connsiteY2" fmla="*/ 0 h 27432"/>
                      <a:gd name="connsiteX3" fmla="*/ 1830629 w 4480560"/>
                      <a:gd name="connsiteY3" fmla="*/ 0 h 27432"/>
                      <a:gd name="connsiteX4" fmla="*/ 2425903 w 4480560"/>
                      <a:gd name="connsiteY4" fmla="*/ 0 h 27432"/>
                      <a:gd name="connsiteX5" fmla="*/ 3021178 w 4480560"/>
                      <a:gd name="connsiteY5" fmla="*/ 0 h 27432"/>
                      <a:gd name="connsiteX6" fmla="*/ 3750869 w 4480560"/>
                      <a:gd name="connsiteY6" fmla="*/ 0 h 27432"/>
                      <a:gd name="connsiteX7" fmla="*/ 4480560 w 4480560"/>
                      <a:gd name="connsiteY7" fmla="*/ 0 h 27432"/>
                      <a:gd name="connsiteX8" fmla="*/ 4480560 w 4480560"/>
                      <a:gd name="connsiteY8" fmla="*/ 27432 h 27432"/>
                      <a:gd name="connsiteX9" fmla="*/ 3930091 w 4480560"/>
                      <a:gd name="connsiteY9" fmla="*/ 27432 h 27432"/>
                      <a:gd name="connsiteX10" fmla="*/ 3290011 w 4480560"/>
                      <a:gd name="connsiteY10" fmla="*/ 27432 h 27432"/>
                      <a:gd name="connsiteX11" fmla="*/ 2649931 w 4480560"/>
                      <a:gd name="connsiteY11" fmla="*/ 27432 h 27432"/>
                      <a:gd name="connsiteX12" fmla="*/ 2054657 w 4480560"/>
                      <a:gd name="connsiteY12" fmla="*/ 27432 h 27432"/>
                      <a:gd name="connsiteX13" fmla="*/ 1324966 w 4480560"/>
                      <a:gd name="connsiteY13" fmla="*/ 27432 h 27432"/>
                      <a:gd name="connsiteX14" fmla="*/ 595274 w 4480560"/>
                      <a:gd name="connsiteY14" fmla="*/ 27432 h 27432"/>
                      <a:gd name="connsiteX15" fmla="*/ 0 w 4480560"/>
                      <a:gd name="connsiteY15" fmla="*/ 27432 h 27432"/>
                      <a:gd name="connsiteX16" fmla="*/ 0 w 4480560"/>
                      <a:gd name="connsiteY16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480560" h="27432" fill="none" extrusionOk="0">
                        <a:moveTo>
                          <a:pt x="0" y="0"/>
                        </a:moveTo>
                        <a:cubicBezTo>
                          <a:pt x="267574" y="14606"/>
                          <a:pt x="338605" y="-40"/>
                          <a:pt x="595274" y="0"/>
                        </a:cubicBezTo>
                        <a:cubicBezTo>
                          <a:pt x="856171" y="-2198"/>
                          <a:pt x="863435" y="-13333"/>
                          <a:pt x="1100938" y="0"/>
                        </a:cubicBezTo>
                        <a:cubicBezTo>
                          <a:pt x="1340270" y="17713"/>
                          <a:pt x="1418448" y="-18893"/>
                          <a:pt x="1651406" y="0"/>
                        </a:cubicBezTo>
                        <a:cubicBezTo>
                          <a:pt x="1875387" y="1627"/>
                          <a:pt x="2153037" y="22688"/>
                          <a:pt x="2336292" y="0"/>
                        </a:cubicBezTo>
                        <a:cubicBezTo>
                          <a:pt x="2522206" y="-4211"/>
                          <a:pt x="2718333" y="34959"/>
                          <a:pt x="2931566" y="0"/>
                        </a:cubicBezTo>
                        <a:cubicBezTo>
                          <a:pt x="3137043" y="-17106"/>
                          <a:pt x="3304331" y="1415"/>
                          <a:pt x="3482035" y="0"/>
                        </a:cubicBezTo>
                        <a:cubicBezTo>
                          <a:pt x="3649837" y="-24078"/>
                          <a:pt x="4010577" y="-51921"/>
                          <a:pt x="4480560" y="0"/>
                        </a:cubicBezTo>
                        <a:cubicBezTo>
                          <a:pt x="4479748" y="8405"/>
                          <a:pt x="4478972" y="21756"/>
                          <a:pt x="4480560" y="27432"/>
                        </a:cubicBezTo>
                        <a:cubicBezTo>
                          <a:pt x="4305601" y="50664"/>
                          <a:pt x="4025154" y="35606"/>
                          <a:pt x="3840480" y="27432"/>
                        </a:cubicBezTo>
                        <a:cubicBezTo>
                          <a:pt x="3668919" y="-3187"/>
                          <a:pt x="3556555" y="-3530"/>
                          <a:pt x="3290011" y="27432"/>
                        </a:cubicBezTo>
                        <a:cubicBezTo>
                          <a:pt x="2991827" y="27316"/>
                          <a:pt x="2862038" y="-13378"/>
                          <a:pt x="2560320" y="27432"/>
                        </a:cubicBezTo>
                        <a:cubicBezTo>
                          <a:pt x="2273396" y="46520"/>
                          <a:pt x="2159701" y="49142"/>
                          <a:pt x="1965046" y="27432"/>
                        </a:cubicBezTo>
                        <a:cubicBezTo>
                          <a:pt x="1785994" y="38332"/>
                          <a:pt x="1686680" y="61464"/>
                          <a:pt x="1459382" y="27432"/>
                        </a:cubicBezTo>
                        <a:cubicBezTo>
                          <a:pt x="1260610" y="14114"/>
                          <a:pt x="913962" y="40676"/>
                          <a:pt x="774497" y="27432"/>
                        </a:cubicBezTo>
                        <a:cubicBezTo>
                          <a:pt x="689426" y="10997"/>
                          <a:pt x="378264" y="15467"/>
                          <a:pt x="0" y="27432"/>
                        </a:cubicBezTo>
                        <a:cubicBezTo>
                          <a:pt x="-476" y="15539"/>
                          <a:pt x="-411" y="9181"/>
                          <a:pt x="0" y="0"/>
                        </a:cubicBezTo>
                        <a:close/>
                      </a:path>
                      <a:path w="4480560" h="27432" stroke="0" extrusionOk="0">
                        <a:moveTo>
                          <a:pt x="0" y="0"/>
                        </a:moveTo>
                        <a:cubicBezTo>
                          <a:pt x="290844" y="5546"/>
                          <a:pt x="318443" y="10543"/>
                          <a:pt x="595274" y="0"/>
                        </a:cubicBezTo>
                        <a:cubicBezTo>
                          <a:pt x="862223" y="-10630"/>
                          <a:pt x="1008164" y="-6970"/>
                          <a:pt x="1100938" y="0"/>
                        </a:cubicBezTo>
                        <a:cubicBezTo>
                          <a:pt x="1231751" y="-9052"/>
                          <a:pt x="1563421" y="-55931"/>
                          <a:pt x="1830629" y="0"/>
                        </a:cubicBezTo>
                        <a:cubicBezTo>
                          <a:pt x="2081843" y="38764"/>
                          <a:pt x="2181743" y="16966"/>
                          <a:pt x="2425903" y="0"/>
                        </a:cubicBezTo>
                        <a:cubicBezTo>
                          <a:pt x="2657412" y="-20059"/>
                          <a:pt x="2795431" y="8423"/>
                          <a:pt x="3021178" y="0"/>
                        </a:cubicBezTo>
                        <a:cubicBezTo>
                          <a:pt x="3275119" y="-4749"/>
                          <a:pt x="3480943" y="2522"/>
                          <a:pt x="3750869" y="0"/>
                        </a:cubicBezTo>
                        <a:cubicBezTo>
                          <a:pt x="4005211" y="16055"/>
                          <a:pt x="4302144" y="-2969"/>
                          <a:pt x="4480560" y="0"/>
                        </a:cubicBezTo>
                        <a:cubicBezTo>
                          <a:pt x="4481064" y="9145"/>
                          <a:pt x="4482319" y="18278"/>
                          <a:pt x="4480560" y="27432"/>
                        </a:cubicBezTo>
                        <a:cubicBezTo>
                          <a:pt x="4261480" y="3713"/>
                          <a:pt x="4206199" y="42245"/>
                          <a:pt x="3930091" y="27432"/>
                        </a:cubicBezTo>
                        <a:cubicBezTo>
                          <a:pt x="3666932" y="-1758"/>
                          <a:pt x="3493645" y="28520"/>
                          <a:pt x="3290011" y="27432"/>
                        </a:cubicBezTo>
                        <a:cubicBezTo>
                          <a:pt x="3137078" y="-27316"/>
                          <a:pt x="2894690" y="-4232"/>
                          <a:pt x="2649931" y="27432"/>
                        </a:cubicBezTo>
                        <a:cubicBezTo>
                          <a:pt x="2413020" y="35010"/>
                          <a:pt x="2225991" y="3157"/>
                          <a:pt x="2054657" y="27432"/>
                        </a:cubicBezTo>
                        <a:cubicBezTo>
                          <a:pt x="1886877" y="51257"/>
                          <a:pt x="1548763" y="59106"/>
                          <a:pt x="1324966" y="27432"/>
                        </a:cubicBezTo>
                        <a:cubicBezTo>
                          <a:pt x="1040995" y="15613"/>
                          <a:pt x="786929" y="-3939"/>
                          <a:pt x="595274" y="27432"/>
                        </a:cubicBezTo>
                        <a:cubicBezTo>
                          <a:pt x="371401" y="46547"/>
                          <a:pt x="168483" y="36883"/>
                          <a:pt x="0" y="27432"/>
                        </a:cubicBezTo>
                        <a:cubicBezTo>
                          <a:pt x="-736" y="17315"/>
                          <a:pt x="432" y="6508"/>
                          <a:pt x="0" y="0"/>
                        </a:cubicBezTo>
                        <a:close/>
                      </a:path>
                      <a:path w="4480560" h="27432" fill="none" stroke="0" extrusionOk="0">
                        <a:moveTo>
                          <a:pt x="0" y="0"/>
                        </a:moveTo>
                        <a:cubicBezTo>
                          <a:pt x="254633" y="596"/>
                          <a:pt x="318854" y="8353"/>
                          <a:pt x="595274" y="0"/>
                        </a:cubicBezTo>
                        <a:cubicBezTo>
                          <a:pt x="857042" y="-2503"/>
                          <a:pt x="863005" y="-13327"/>
                          <a:pt x="1100938" y="0"/>
                        </a:cubicBezTo>
                        <a:cubicBezTo>
                          <a:pt x="1322315" y="28736"/>
                          <a:pt x="1429801" y="-15572"/>
                          <a:pt x="1651406" y="0"/>
                        </a:cubicBezTo>
                        <a:cubicBezTo>
                          <a:pt x="1861310" y="20479"/>
                          <a:pt x="2199002" y="36173"/>
                          <a:pt x="2336292" y="0"/>
                        </a:cubicBezTo>
                        <a:cubicBezTo>
                          <a:pt x="2504451" y="-23230"/>
                          <a:pt x="2735943" y="-3451"/>
                          <a:pt x="2931566" y="0"/>
                        </a:cubicBezTo>
                        <a:cubicBezTo>
                          <a:pt x="3109081" y="-33272"/>
                          <a:pt x="3310374" y="39503"/>
                          <a:pt x="3482035" y="0"/>
                        </a:cubicBezTo>
                        <a:cubicBezTo>
                          <a:pt x="3630968" y="-117346"/>
                          <a:pt x="3975789" y="30358"/>
                          <a:pt x="4480560" y="0"/>
                        </a:cubicBezTo>
                        <a:cubicBezTo>
                          <a:pt x="4480003" y="8537"/>
                          <a:pt x="4481482" y="21849"/>
                          <a:pt x="4480560" y="27432"/>
                        </a:cubicBezTo>
                        <a:cubicBezTo>
                          <a:pt x="4299745" y="21741"/>
                          <a:pt x="4055484" y="67940"/>
                          <a:pt x="3840480" y="27432"/>
                        </a:cubicBezTo>
                        <a:cubicBezTo>
                          <a:pt x="3665362" y="28120"/>
                          <a:pt x="3548412" y="20248"/>
                          <a:pt x="3290011" y="27432"/>
                        </a:cubicBezTo>
                        <a:cubicBezTo>
                          <a:pt x="3037450" y="50639"/>
                          <a:pt x="2862123" y="56883"/>
                          <a:pt x="2560320" y="27432"/>
                        </a:cubicBezTo>
                        <a:cubicBezTo>
                          <a:pt x="2308793" y="20872"/>
                          <a:pt x="2153402" y="-12255"/>
                          <a:pt x="1965046" y="27432"/>
                        </a:cubicBezTo>
                        <a:cubicBezTo>
                          <a:pt x="1778601" y="39660"/>
                          <a:pt x="1672011" y="37556"/>
                          <a:pt x="1459382" y="27432"/>
                        </a:cubicBezTo>
                        <a:cubicBezTo>
                          <a:pt x="1212351" y="3860"/>
                          <a:pt x="906131" y="26575"/>
                          <a:pt x="774497" y="27432"/>
                        </a:cubicBezTo>
                        <a:cubicBezTo>
                          <a:pt x="636671" y="-33567"/>
                          <a:pt x="331670" y="15421"/>
                          <a:pt x="0" y="27432"/>
                        </a:cubicBezTo>
                        <a:cubicBezTo>
                          <a:pt x="-1508" y="15815"/>
                          <a:pt x="-177" y="814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68854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12/11/23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52677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480560"/>
                      <a:gd name="connsiteY0" fmla="*/ 0 h 27432"/>
                      <a:gd name="connsiteX1" fmla="*/ 595274 w 4480560"/>
                      <a:gd name="connsiteY1" fmla="*/ 0 h 27432"/>
                      <a:gd name="connsiteX2" fmla="*/ 1100938 w 4480560"/>
                      <a:gd name="connsiteY2" fmla="*/ 0 h 27432"/>
                      <a:gd name="connsiteX3" fmla="*/ 1651406 w 4480560"/>
                      <a:gd name="connsiteY3" fmla="*/ 0 h 27432"/>
                      <a:gd name="connsiteX4" fmla="*/ 2336292 w 4480560"/>
                      <a:gd name="connsiteY4" fmla="*/ 0 h 27432"/>
                      <a:gd name="connsiteX5" fmla="*/ 2931566 w 4480560"/>
                      <a:gd name="connsiteY5" fmla="*/ 0 h 27432"/>
                      <a:gd name="connsiteX6" fmla="*/ 3482035 w 4480560"/>
                      <a:gd name="connsiteY6" fmla="*/ 0 h 27432"/>
                      <a:gd name="connsiteX7" fmla="*/ 4480560 w 4480560"/>
                      <a:gd name="connsiteY7" fmla="*/ 0 h 27432"/>
                      <a:gd name="connsiteX8" fmla="*/ 4480560 w 4480560"/>
                      <a:gd name="connsiteY8" fmla="*/ 27432 h 27432"/>
                      <a:gd name="connsiteX9" fmla="*/ 3840480 w 4480560"/>
                      <a:gd name="connsiteY9" fmla="*/ 27432 h 27432"/>
                      <a:gd name="connsiteX10" fmla="*/ 3290011 w 4480560"/>
                      <a:gd name="connsiteY10" fmla="*/ 27432 h 27432"/>
                      <a:gd name="connsiteX11" fmla="*/ 2560320 w 4480560"/>
                      <a:gd name="connsiteY11" fmla="*/ 27432 h 27432"/>
                      <a:gd name="connsiteX12" fmla="*/ 1965046 w 4480560"/>
                      <a:gd name="connsiteY12" fmla="*/ 27432 h 27432"/>
                      <a:gd name="connsiteX13" fmla="*/ 1459382 w 4480560"/>
                      <a:gd name="connsiteY13" fmla="*/ 27432 h 27432"/>
                      <a:gd name="connsiteX14" fmla="*/ 774497 w 4480560"/>
                      <a:gd name="connsiteY14" fmla="*/ 27432 h 27432"/>
                      <a:gd name="connsiteX15" fmla="*/ 0 w 4480560"/>
                      <a:gd name="connsiteY15" fmla="*/ 27432 h 27432"/>
                      <a:gd name="connsiteX16" fmla="*/ 0 w 4480560"/>
                      <a:gd name="connsiteY16" fmla="*/ 0 h 27432"/>
                      <a:gd name="connsiteX0" fmla="*/ 0 w 4480560"/>
                      <a:gd name="connsiteY0" fmla="*/ 0 h 27432"/>
                      <a:gd name="connsiteX1" fmla="*/ 595274 w 4480560"/>
                      <a:gd name="connsiteY1" fmla="*/ 0 h 27432"/>
                      <a:gd name="connsiteX2" fmla="*/ 1100938 w 4480560"/>
                      <a:gd name="connsiteY2" fmla="*/ 0 h 27432"/>
                      <a:gd name="connsiteX3" fmla="*/ 1830629 w 4480560"/>
                      <a:gd name="connsiteY3" fmla="*/ 0 h 27432"/>
                      <a:gd name="connsiteX4" fmla="*/ 2425903 w 4480560"/>
                      <a:gd name="connsiteY4" fmla="*/ 0 h 27432"/>
                      <a:gd name="connsiteX5" fmla="*/ 3021178 w 4480560"/>
                      <a:gd name="connsiteY5" fmla="*/ 0 h 27432"/>
                      <a:gd name="connsiteX6" fmla="*/ 3750869 w 4480560"/>
                      <a:gd name="connsiteY6" fmla="*/ 0 h 27432"/>
                      <a:gd name="connsiteX7" fmla="*/ 4480560 w 4480560"/>
                      <a:gd name="connsiteY7" fmla="*/ 0 h 27432"/>
                      <a:gd name="connsiteX8" fmla="*/ 4480560 w 4480560"/>
                      <a:gd name="connsiteY8" fmla="*/ 27432 h 27432"/>
                      <a:gd name="connsiteX9" fmla="*/ 3930091 w 4480560"/>
                      <a:gd name="connsiteY9" fmla="*/ 27432 h 27432"/>
                      <a:gd name="connsiteX10" fmla="*/ 3290011 w 4480560"/>
                      <a:gd name="connsiteY10" fmla="*/ 27432 h 27432"/>
                      <a:gd name="connsiteX11" fmla="*/ 2649931 w 4480560"/>
                      <a:gd name="connsiteY11" fmla="*/ 27432 h 27432"/>
                      <a:gd name="connsiteX12" fmla="*/ 2054657 w 4480560"/>
                      <a:gd name="connsiteY12" fmla="*/ 27432 h 27432"/>
                      <a:gd name="connsiteX13" fmla="*/ 1324966 w 4480560"/>
                      <a:gd name="connsiteY13" fmla="*/ 27432 h 27432"/>
                      <a:gd name="connsiteX14" fmla="*/ 595274 w 4480560"/>
                      <a:gd name="connsiteY14" fmla="*/ 27432 h 27432"/>
                      <a:gd name="connsiteX15" fmla="*/ 0 w 4480560"/>
                      <a:gd name="connsiteY15" fmla="*/ 27432 h 27432"/>
                      <a:gd name="connsiteX16" fmla="*/ 0 w 4480560"/>
                      <a:gd name="connsiteY16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480560" h="27432" fill="none" extrusionOk="0">
                        <a:moveTo>
                          <a:pt x="0" y="0"/>
                        </a:moveTo>
                        <a:cubicBezTo>
                          <a:pt x="267574" y="14606"/>
                          <a:pt x="338605" y="-40"/>
                          <a:pt x="595274" y="0"/>
                        </a:cubicBezTo>
                        <a:cubicBezTo>
                          <a:pt x="856171" y="-2198"/>
                          <a:pt x="863435" y="-13333"/>
                          <a:pt x="1100938" y="0"/>
                        </a:cubicBezTo>
                        <a:cubicBezTo>
                          <a:pt x="1340270" y="17713"/>
                          <a:pt x="1418448" y="-18893"/>
                          <a:pt x="1651406" y="0"/>
                        </a:cubicBezTo>
                        <a:cubicBezTo>
                          <a:pt x="1875387" y="1627"/>
                          <a:pt x="2153037" y="22688"/>
                          <a:pt x="2336292" y="0"/>
                        </a:cubicBezTo>
                        <a:cubicBezTo>
                          <a:pt x="2522206" y="-4211"/>
                          <a:pt x="2718333" y="34959"/>
                          <a:pt x="2931566" y="0"/>
                        </a:cubicBezTo>
                        <a:cubicBezTo>
                          <a:pt x="3137043" y="-17106"/>
                          <a:pt x="3304331" y="1415"/>
                          <a:pt x="3482035" y="0"/>
                        </a:cubicBezTo>
                        <a:cubicBezTo>
                          <a:pt x="3649837" y="-24078"/>
                          <a:pt x="4010577" y="-51921"/>
                          <a:pt x="4480560" y="0"/>
                        </a:cubicBezTo>
                        <a:cubicBezTo>
                          <a:pt x="4479748" y="8405"/>
                          <a:pt x="4478972" y="21756"/>
                          <a:pt x="4480560" y="27432"/>
                        </a:cubicBezTo>
                        <a:cubicBezTo>
                          <a:pt x="4305601" y="50664"/>
                          <a:pt x="4025154" y="35606"/>
                          <a:pt x="3840480" y="27432"/>
                        </a:cubicBezTo>
                        <a:cubicBezTo>
                          <a:pt x="3668919" y="-3187"/>
                          <a:pt x="3556555" y="-3530"/>
                          <a:pt x="3290011" y="27432"/>
                        </a:cubicBezTo>
                        <a:cubicBezTo>
                          <a:pt x="2991827" y="27316"/>
                          <a:pt x="2862038" y="-13378"/>
                          <a:pt x="2560320" y="27432"/>
                        </a:cubicBezTo>
                        <a:cubicBezTo>
                          <a:pt x="2273396" y="46520"/>
                          <a:pt x="2159701" y="49142"/>
                          <a:pt x="1965046" y="27432"/>
                        </a:cubicBezTo>
                        <a:cubicBezTo>
                          <a:pt x="1785994" y="38332"/>
                          <a:pt x="1686680" y="61464"/>
                          <a:pt x="1459382" y="27432"/>
                        </a:cubicBezTo>
                        <a:cubicBezTo>
                          <a:pt x="1260610" y="14114"/>
                          <a:pt x="913962" y="40676"/>
                          <a:pt x="774497" y="27432"/>
                        </a:cubicBezTo>
                        <a:cubicBezTo>
                          <a:pt x="689426" y="10997"/>
                          <a:pt x="378264" y="15467"/>
                          <a:pt x="0" y="27432"/>
                        </a:cubicBezTo>
                        <a:cubicBezTo>
                          <a:pt x="-476" y="15539"/>
                          <a:pt x="-411" y="9181"/>
                          <a:pt x="0" y="0"/>
                        </a:cubicBezTo>
                        <a:close/>
                      </a:path>
                      <a:path w="4480560" h="27432" stroke="0" extrusionOk="0">
                        <a:moveTo>
                          <a:pt x="0" y="0"/>
                        </a:moveTo>
                        <a:cubicBezTo>
                          <a:pt x="290844" y="5546"/>
                          <a:pt x="318443" y="10543"/>
                          <a:pt x="595274" y="0"/>
                        </a:cubicBezTo>
                        <a:cubicBezTo>
                          <a:pt x="862223" y="-10630"/>
                          <a:pt x="1008164" y="-6970"/>
                          <a:pt x="1100938" y="0"/>
                        </a:cubicBezTo>
                        <a:cubicBezTo>
                          <a:pt x="1231751" y="-9052"/>
                          <a:pt x="1563421" y="-55931"/>
                          <a:pt x="1830629" y="0"/>
                        </a:cubicBezTo>
                        <a:cubicBezTo>
                          <a:pt x="2081843" y="38764"/>
                          <a:pt x="2181743" y="16966"/>
                          <a:pt x="2425903" y="0"/>
                        </a:cubicBezTo>
                        <a:cubicBezTo>
                          <a:pt x="2657412" y="-20059"/>
                          <a:pt x="2795431" y="8423"/>
                          <a:pt x="3021178" y="0"/>
                        </a:cubicBezTo>
                        <a:cubicBezTo>
                          <a:pt x="3275119" y="-4749"/>
                          <a:pt x="3480943" y="2522"/>
                          <a:pt x="3750869" y="0"/>
                        </a:cubicBezTo>
                        <a:cubicBezTo>
                          <a:pt x="4005211" y="16055"/>
                          <a:pt x="4302144" y="-2969"/>
                          <a:pt x="4480560" y="0"/>
                        </a:cubicBezTo>
                        <a:cubicBezTo>
                          <a:pt x="4481064" y="9145"/>
                          <a:pt x="4482319" y="18278"/>
                          <a:pt x="4480560" y="27432"/>
                        </a:cubicBezTo>
                        <a:cubicBezTo>
                          <a:pt x="4261480" y="3713"/>
                          <a:pt x="4206199" y="42245"/>
                          <a:pt x="3930091" y="27432"/>
                        </a:cubicBezTo>
                        <a:cubicBezTo>
                          <a:pt x="3666932" y="-1758"/>
                          <a:pt x="3493645" y="28520"/>
                          <a:pt x="3290011" y="27432"/>
                        </a:cubicBezTo>
                        <a:cubicBezTo>
                          <a:pt x="3137078" y="-27316"/>
                          <a:pt x="2894690" y="-4232"/>
                          <a:pt x="2649931" y="27432"/>
                        </a:cubicBezTo>
                        <a:cubicBezTo>
                          <a:pt x="2413020" y="35010"/>
                          <a:pt x="2225991" y="3157"/>
                          <a:pt x="2054657" y="27432"/>
                        </a:cubicBezTo>
                        <a:cubicBezTo>
                          <a:pt x="1886877" y="51257"/>
                          <a:pt x="1548763" y="59106"/>
                          <a:pt x="1324966" y="27432"/>
                        </a:cubicBezTo>
                        <a:cubicBezTo>
                          <a:pt x="1040995" y="15613"/>
                          <a:pt x="786929" y="-3939"/>
                          <a:pt x="595274" y="27432"/>
                        </a:cubicBezTo>
                        <a:cubicBezTo>
                          <a:pt x="371401" y="46547"/>
                          <a:pt x="168483" y="36883"/>
                          <a:pt x="0" y="27432"/>
                        </a:cubicBezTo>
                        <a:cubicBezTo>
                          <a:pt x="-736" y="17315"/>
                          <a:pt x="432" y="6508"/>
                          <a:pt x="0" y="0"/>
                        </a:cubicBezTo>
                        <a:close/>
                      </a:path>
                      <a:path w="4480560" h="27432" fill="none" stroke="0" extrusionOk="0">
                        <a:moveTo>
                          <a:pt x="0" y="0"/>
                        </a:moveTo>
                        <a:cubicBezTo>
                          <a:pt x="254633" y="596"/>
                          <a:pt x="318854" y="8353"/>
                          <a:pt x="595274" y="0"/>
                        </a:cubicBezTo>
                        <a:cubicBezTo>
                          <a:pt x="857042" y="-2503"/>
                          <a:pt x="863005" y="-13327"/>
                          <a:pt x="1100938" y="0"/>
                        </a:cubicBezTo>
                        <a:cubicBezTo>
                          <a:pt x="1322315" y="28736"/>
                          <a:pt x="1429801" y="-15572"/>
                          <a:pt x="1651406" y="0"/>
                        </a:cubicBezTo>
                        <a:cubicBezTo>
                          <a:pt x="1861310" y="20479"/>
                          <a:pt x="2199002" y="36173"/>
                          <a:pt x="2336292" y="0"/>
                        </a:cubicBezTo>
                        <a:cubicBezTo>
                          <a:pt x="2504451" y="-23230"/>
                          <a:pt x="2735943" y="-3451"/>
                          <a:pt x="2931566" y="0"/>
                        </a:cubicBezTo>
                        <a:cubicBezTo>
                          <a:pt x="3109081" y="-33272"/>
                          <a:pt x="3310374" y="39503"/>
                          <a:pt x="3482035" y="0"/>
                        </a:cubicBezTo>
                        <a:cubicBezTo>
                          <a:pt x="3630968" y="-117346"/>
                          <a:pt x="3975789" y="30358"/>
                          <a:pt x="4480560" y="0"/>
                        </a:cubicBezTo>
                        <a:cubicBezTo>
                          <a:pt x="4480003" y="8537"/>
                          <a:pt x="4481482" y="21849"/>
                          <a:pt x="4480560" y="27432"/>
                        </a:cubicBezTo>
                        <a:cubicBezTo>
                          <a:pt x="4299745" y="21741"/>
                          <a:pt x="4055484" y="67940"/>
                          <a:pt x="3840480" y="27432"/>
                        </a:cubicBezTo>
                        <a:cubicBezTo>
                          <a:pt x="3665362" y="28120"/>
                          <a:pt x="3548412" y="20248"/>
                          <a:pt x="3290011" y="27432"/>
                        </a:cubicBezTo>
                        <a:cubicBezTo>
                          <a:pt x="3037450" y="50639"/>
                          <a:pt x="2862123" y="56883"/>
                          <a:pt x="2560320" y="27432"/>
                        </a:cubicBezTo>
                        <a:cubicBezTo>
                          <a:pt x="2308793" y="20872"/>
                          <a:pt x="2153402" y="-12255"/>
                          <a:pt x="1965046" y="27432"/>
                        </a:cubicBezTo>
                        <a:cubicBezTo>
                          <a:pt x="1778601" y="39660"/>
                          <a:pt x="1672011" y="37556"/>
                          <a:pt x="1459382" y="27432"/>
                        </a:cubicBezTo>
                        <a:cubicBezTo>
                          <a:pt x="1212351" y="3860"/>
                          <a:pt x="906131" y="26575"/>
                          <a:pt x="774497" y="27432"/>
                        </a:cubicBezTo>
                        <a:cubicBezTo>
                          <a:pt x="636671" y="-33567"/>
                          <a:pt x="331670" y="15421"/>
                          <a:pt x="0" y="27432"/>
                        </a:cubicBezTo>
                        <a:cubicBezTo>
                          <a:pt x="-1508" y="15815"/>
                          <a:pt x="-177" y="814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201168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1786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138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6177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9673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3651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6524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4547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2199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7310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12/11/23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971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12/11/23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818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10000"/>
        </a:lnSpc>
        <a:spcBef>
          <a:spcPts val="75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aide-sank.blogspot.com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995"/>
            <a:ext cx="4363565" cy="178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2546988" y="2623464"/>
            <a:ext cx="10373711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en-US" sz="7200" dirty="0">
                <a:solidFill>
                  <a:srgbClr val="000000"/>
                </a:solidFill>
                <a:latin typeface="The Hand"/>
              </a:rPr>
              <a:t>What did we learn in the last meeting? </a:t>
            </a:r>
          </a:p>
          <a:p>
            <a:pPr defTabSz="685800">
              <a:defRPr/>
            </a:pPr>
            <a:r>
              <a:rPr lang="en-US" sz="8000" dirty="0"/>
              <a:t>Do you have a small task to do or something to read/study?</a:t>
            </a:r>
            <a:endParaRPr lang="en-US" sz="7200" dirty="0">
              <a:solidFill>
                <a:srgbClr val="000000"/>
              </a:solidFill>
              <a:latin typeface="The Hand"/>
            </a:endParaRPr>
          </a:p>
        </p:txBody>
      </p:sp>
    </p:spTree>
    <p:extLst>
      <p:ext uri="{BB962C8B-B14F-4D97-AF65-F5344CB8AC3E}">
        <p14:creationId xmlns:p14="http://schemas.microsoft.com/office/powerpoint/2010/main" val="3473723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835924" y="1212252"/>
            <a:ext cx="61722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In what ways can excellent business communication skills enhance your career prospects in Information Systems?</a:t>
            </a:r>
            <a:endParaRPr kumimoji="0" lang="en-US" sz="4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  <p:pic>
        <p:nvPicPr>
          <p:cNvPr id="1026" name="Picture 2" descr="Effectively Share Your Thoughts, Ideas, and Beliefs - Felber Development™">
            <a:extLst>
              <a:ext uri="{FF2B5EF4-FFF2-40B4-BE49-F238E27FC236}">
                <a16:creationId xmlns:a16="http://schemas.microsoft.com/office/drawing/2014/main" id="{56A018D6-D3DC-88C3-6F55-75BCC7F162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7" t="4689" r="11580" b="5818"/>
          <a:stretch/>
        </p:blipFill>
        <p:spPr bwMode="auto">
          <a:xfrm>
            <a:off x="7008124" y="3745831"/>
            <a:ext cx="5149515" cy="3112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4086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E5A632B-B15A-489E-8337-BC0F40DBC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6E895C8D-1379-40B8-8B1B-B6F5AEAF0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05262" y="859948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n-US" sz="2700">
                <a:solidFill>
                  <a:srgbClr val="FFFFFF"/>
                </a:solidFill>
                <a:ea typeface="+mj-lt"/>
                <a:cs typeface="+mj-lt"/>
              </a:rPr>
              <a:t>Benefits of Strong Business Communication in IT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651547D7-AD18-407B-A5F4-F8225B5DCF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5452" y="434266"/>
            <a:ext cx="7217701" cy="5922084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D4F32409-FE0F-6D0D-8842-64326FA678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4710666"/>
              </p:ext>
            </p:extLst>
          </p:nvPr>
        </p:nvGraphicFramePr>
        <p:xfrm>
          <a:off x="4763911" y="609600"/>
          <a:ext cx="6735443" cy="5564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8126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835924" y="1212252"/>
            <a:ext cx="61722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What is the most common form of business communication you use in your daily life?</a:t>
            </a:r>
            <a:endParaRPr kumimoji="0" lang="en-US" sz="4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  <p:pic>
        <p:nvPicPr>
          <p:cNvPr id="1026" name="Picture 2" descr="Effectively Share Your Thoughts, Ideas, and Beliefs - Felber Development™">
            <a:extLst>
              <a:ext uri="{FF2B5EF4-FFF2-40B4-BE49-F238E27FC236}">
                <a16:creationId xmlns:a16="http://schemas.microsoft.com/office/drawing/2014/main" id="{56A018D6-D3DC-88C3-6F55-75BCC7F162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7" t="4689" r="11580" b="5818"/>
          <a:stretch/>
        </p:blipFill>
        <p:spPr bwMode="auto">
          <a:xfrm>
            <a:off x="7008124" y="3745831"/>
            <a:ext cx="5149515" cy="3112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7218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DA1F35B-C8F7-4A5A-9339-7DA4D785B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Arc 33">
            <a:extLst>
              <a:ext uri="{FF2B5EF4-FFF2-40B4-BE49-F238E27FC236}">
                <a16:creationId xmlns:a16="http://schemas.microsoft.com/office/drawing/2014/main" id="{B2D4AD41-40DA-4A81-92F5-B6E3BA1ED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8175088" y="45795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>
                <a:ea typeface="+mj-lt"/>
                <a:cs typeface="+mj-lt"/>
              </a:rPr>
              <a:t>Challenges and Considerations</a:t>
            </a:r>
            <a:endParaRPr lang="en-US"/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D4F32409-FE0F-6D0D-8842-64326FA678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2865424"/>
              </p:ext>
            </p:extLst>
          </p:nvPr>
        </p:nvGraphicFramePr>
        <p:xfrm>
          <a:off x="838200" y="1825625"/>
          <a:ext cx="10515600" cy="3859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4714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835924" y="1212252"/>
            <a:ext cx="61722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/>
              <a:t>Why is effective business communication important for IT professionals?</a:t>
            </a:r>
            <a:endParaRPr kumimoji="0" lang="en-US" sz="4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  <p:pic>
        <p:nvPicPr>
          <p:cNvPr id="1026" name="Picture 2" descr="Effectively Share Your Thoughts, Ideas, and Beliefs - Felber Development™">
            <a:extLst>
              <a:ext uri="{FF2B5EF4-FFF2-40B4-BE49-F238E27FC236}">
                <a16:creationId xmlns:a16="http://schemas.microsoft.com/office/drawing/2014/main" id="{56A018D6-D3DC-88C3-6F55-75BCC7F162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7" t="4689" r="11580" b="5818"/>
          <a:stretch/>
        </p:blipFill>
        <p:spPr bwMode="auto">
          <a:xfrm>
            <a:off x="7008124" y="3745831"/>
            <a:ext cx="5149515" cy="3112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792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D7EC86-7CB9-431D-8AC3-8AAF0440B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4B9777F-B610-419B-9193-80306388F3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!!Arc">
            <a:extLst>
              <a:ext uri="{FF2B5EF4-FFF2-40B4-BE49-F238E27FC236}">
                <a16:creationId xmlns:a16="http://schemas.microsoft.com/office/drawing/2014/main" id="{311F016A-A753-449B-9EA6-322199B71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27715">
            <a:off x="1108520" y="775849"/>
            <a:ext cx="2987899" cy="2987899"/>
          </a:xfrm>
          <a:prstGeom prst="arc">
            <a:avLst>
              <a:gd name="adj1" fmla="val 16200000"/>
              <a:gd name="adj2" fmla="val 2287352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860742" y="1124988"/>
            <a:ext cx="4425962" cy="2387600"/>
          </a:xfrm>
        </p:spPr>
        <p:txBody>
          <a:bodyPr>
            <a:normAutofit/>
          </a:bodyPr>
          <a:lstStyle/>
          <a:p>
            <a:pPr algn="l"/>
            <a:r>
              <a:rPr lang="en-US" sz="3800" dirty="0"/>
              <a:t>Business Communication in the Information Systems Field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20722FF-299F-8DA9-60E0-D4D4FD7BD20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187" r="20096" b="3"/>
          <a:stretch/>
        </p:blipFill>
        <p:spPr>
          <a:xfrm>
            <a:off x="6458777" y="-1"/>
            <a:ext cx="5733223" cy="6858001"/>
          </a:xfrm>
          <a:custGeom>
            <a:avLst/>
            <a:gdLst/>
            <a:ahLst/>
            <a:cxnLst/>
            <a:rect l="l" t="t" r="r" b="b"/>
            <a:pathLst>
              <a:path w="6458232" h="6858001">
                <a:moveTo>
                  <a:pt x="2209000" y="0"/>
                </a:moveTo>
                <a:lnTo>
                  <a:pt x="6458232" y="0"/>
                </a:lnTo>
                <a:lnTo>
                  <a:pt x="6458232" y="6858001"/>
                </a:lnTo>
                <a:lnTo>
                  <a:pt x="651045" y="6858001"/>
                </a:lnTo>
                <a:lnTo>
                  <a:pt x="635146" y="6830200"/>
                </a:lnTo>
                <a:cubicBezTo>
                  <a:pt x="230085" y="6080469"/>
                  <a:pt x="0" y="5221296"/>
                  <a:pt x="0" y="4308089"/>
                </a:cubicBezTo>
                <a:cubicBezTo>
                  <a:pt x="0" y="2572997"/>
                  <a:pt x="830606" y="1032965"/>
                  <a:pt x="2113832" y="68046"/>
                </a:cubicBezTo>
                <a:close/>
              </a:path>
            </a:pathLst>
          </a:custGeom>
        </p:spPr>
      </p:pic>
      <p:sp>
        <p:nvSpPr>
          <p:cNvPr id="15" name="!!Rectangle">
            <a:extLst>
              <a:ext uri="{FF2B5EF4-FFF2-40B4-BE49-F238E27FC236}">
                <a16:creationId xmlns:a16="http://schemas.microsoft.com/office/drawing/2014/main" id="{95106A28-883A-4993-BF9E-C403B81A8D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94269" y="4274457"/>
            <a:ext cx="825256" cy="825256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!!Oval">
            <a:extLst>
              <a:ext uri="{FF2B5EF4-FFF2-40B4-BE49-F238E27FC236}">
                <a16:creationId xmlns:a16="http://schemas.microsoft.com/office/drawing/2014/main" id="{F5AE4E4F-9F4C-43ED-8299-9BD63B74E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742" y="5649686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ontent Placeholder">
            <a:extLst>
              <a:ext uri="{FF2B5EF4-FFF2-40B4-BE49-F238E27FC236}">
                <a16:creationId xmlns:a16="http://schemas.microsoft.com/office/drawing/2014/main" id="{736FDC12-A267-954E-4DD8-DA21C8D1130B}"/>
              </a:ext>
            </a:extLst>
          </p:cNvPr>
          <p:cNvSpPr txBox="1">
            <a:spLocks/>
          </p:cNvSpPr>
          <p:nvPr/>
        </p:nvSpPr>
        <p:spPr>
          <a:xfrm>
            <a:off x="251917" y="3899559"/>
            <a:ext cx="5732942" cy="127469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Business communication skills are vital for IT professionals to succeed in the Information Systems field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035C7CE-AAF7-178F-01A7-DE65682BC2C2}"/>
              </a:ext>
            </a:extLst>
          </p:cNvPr>
          <p:cNvGrpSpPr/>
          <p:nvPr/>
        </p:nvGrpSpPr>
        <p:grpSpPr>
          <a:xfrm>
            <a:off x="159910" y="5612057"/>
            <a:ext cx="4724401" cy="1071818"/>
            <a:chOff x="1419084" y="5705396"/>
            <a:chExt cx="4724401" cy="1071818"/>
          </a:xfrm>
        </p:grpSpPr>
        <p:sp>
          <p:nvSpPr>
            <p:cNvPr id="6" name="Subtitle 1">
              <a:extLst>
                <a:ext uri="{FF2B5EF4-FFF2-40B4-BE49-F238E27FC236}">
                  <a16:creationId xmlns:a16="http://schemas.microsoft.com/office/drawing/2014/main" id="{8635608D-05D1-0C75-B126-FB097B271E09}"/>
                </a:ext>
              </a:extLst>
            </p:cNvPr>
            <p:cNvSpPr txBox="1">
              <a:spLocks/>
            </p:cNvSpPr>
            <p:nvPr/>
          </p:nvSpPr>
          <p:spPr>
            <a:xfrm>
              <a:off x="1419084" y="5705396"/>
              <a:ext cx="1447800" cy="546100"/>
            </a:xfrm>
            <a:prstGeom prst="rect">
              <a:avLst/>
            </a:prstGeom>
          </p:spPr>
          <p:txBody>
            <a:bodyPr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Clr>
                  <a:schemeClr val="tx1">
                    <a:lumMod val="50000"/>
                    <a:lumOff val="50000"/>
                  </a:schemeClr>
                </a:buClr>
                <a:buNone/>
                <a:defRPr/>
              </a:pPr>
              <a:r>
                <a:rPr lang="en-US" sz="3600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Saide</a:t>
              </a:r>
            </a:p>
          </p:txBody>
        </p:sp>
        <p:sp>
          <p:nvSpPr>
            <p:cNvPr id="7" name="Subtitle 1">
              <a:extLst>
                <a:ext uri="{FF2B5EF4-FFF2-40B4-BE49-F238E27FC236}">
                  <a16:creationId xmlns:a16="http://schemas.microsoft.com/office/drawing/2014/main" id="{7A9859A7-F0BF-61A6-55EC-11F9A796758C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419084" y="6096528"/>
              <a:ext cx="4724401" cy="680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>
              <a:lvl1pPr marL="0" indent="0" algn="ctr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Dept. Information Systems, UIN SUSKA Riau</a:t>
              </a:r>
            </a:p>
            <a:p>
              <a:pPr algn="l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  <a:hlinkClick r:id="rId3"/>
                </a:rPr>
                <a:t>https://saide-sank.blogspot.com</a:t>
              </a:r>
              <a:r>
                <a:rPr lang="en-US" sz="2000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en-US" sz="2000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1183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 descr="Electronic circuit board">
            <a:extLst>
              <a:ext uri="{FF2B5EF4-FFF2-40B4-BE49-F238E27FC236}">
                <a16:creationId xmlns:a16="http://schemas.microsoft.com/office/drawing/2014/main" id="{9A5D2131-57FA-CEA6-FD3A-74233106469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4791" r="8018" b="-3"/>
          <a:stretch/>
        </p:blipFill>
        <p:spPr>
          <a:xfrm>
            <a:off x="-7366" y="10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2" name="!!Arc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827048" y="1868487"/>
            <a:ext cx="5721484" cy="4351338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Business communication skills are vital for IT professionals to succeed in the Information Systems field</a:t>
            </a:r>
          </a:p>
        </p:txBody>
      </p:sp>
    </p:spTree>
    <p:extLst>
      <p:ext uri="{BB962C8B-B14F-4D97-AF65-F5344CB8AC3E}">
        <p14:creationId xmlns:p14="http://schemas.microsoft.com/office/powerpoint/2010/main" val="2182504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 descr="Green dialogue boxes">
            <a:extLst>
              <a:ext uri="{FF2B5EF4-FFF2-40B4-BE49-F238E27FC236}">
                <a16:creationId xmlns:a16="http://schemas.microsoft.com/office/drawing/2014/main" id="{BE74926A-E14F-1CFF-712F-DE50FE11AD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482" r="23511" b="11"/>
          <a:stretch/>
        </p:blipFill>
        <p:spPr>
          <a:xfrm>
            <a:off x="-7366" y="10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2" name="!!Arc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827048" y="407987"/>
            <a:ext cx="5721484" cy="1325563"/>
          </a:xfrm>
        </p:spPr>
        <p:txBody>
          <a:bodyPr>
            <a:normAutofit/>
          </a:bodyPr>
          <a:lstStyle/>
          <a:p>
            <a:r>
              <a:rPr lang="en-US" dirty="0"/>
              <a:t>Professional Communication in IT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827048" y="1868487"/>
            <a:ext cx="5721484" cy="4351338"/>
          </a:xfrm>
        </p:spPr>
        <p:txBody>
          <a:bodyPr>
            <a:normAutofit/>
          </a:bodyPr>
          <a:lstStyle/>
          <a:p>
            <a:pPr lvl="0"/>
            <a:r>
              <a:rPr lang="en-US" sz="1900" dirty="0"/>
              <a:t>Effective communication is crucial for IT professionals dealing with colleagues, clients, and stakeholders</a:t>
            </a:r>
          </a:p>
          <a:p>
            <a:pPr lvl="0"/>
            <a:r>
              <a:rPr lang="en-US" sz="1900" dirty="0"/>
              <a:t>Aspects of professional communication include</a:t>
            </a:r>
          </a:p>
          <a:p>
            <a:pPr lvl="1"/>
            <a:r>
              <a:rPr lang="en-US" dirty="0"/>
              <a:t>Clear and concise messaging</a:t>
            </a:r>
          </a:p>
          <a:p>
            <a:pPr lvl="1"/>
            <a:r>
              <a:rPr lang="en-US" dirty="0"/>
              <a:t>Proper use of technical jargon</a:t>
            </a:r>
          </a:p>
          <a:p>
            <a:pPr lvl="1"/>
            <a:r>
              <a:rPr lang="en-US" dirty="0"/>
              <a:t>Professional etiquette in emails and meetings</a:t>
            </a:r>
          </a:p>
          <a:p>
            <a:pPr lvl="1"/>
            <a:r>
              <a:rPr lang="en-US" dirty="0"/>
              <a:t>Adaptation to the audience's knowledge level</a:t>
            </a:r>
          </a:p>
          <a:p>
            <a:pPr lvl="1"/>
            <a:r>
              <a:rPr lang="en-US" dirty="0"/>
              <a:t>Professionalism in communication enhances credibility</a:t>
            </a:r>
          </a:p>
        </p:txBody>
      </p:sp>
    </p:spTree>
    <p:extLst>
      <p:ext uri="{BB962C8B-B14F-4D97-AF65-F5344CB8AC3E}">
        <p14:creationId xmlns:p14="http://schemas.microsoft.com/office/powerpoint/2010/main" val="673642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835924" y="1212252"/>
            <a:ext cx="61722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Can you share a simple tip for effective business communication that you've found helpful?</a:t>
            </a:r>
            <a:endParaRPr kumimoji="0" lang="en-US" sz="4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  <p:pic>
        <p:nvPicPr>
          <p:cNvPr id="1026" name="Picture 2" descr="Effectively Share Your Thoughts, Ideas, and Beliefs - Felber Development™">
            <a:extLst>
              <a:ext uri="{FF2B5EF4-FFF2-40B4-BE49-F238E27FC236}">
                <a16:creationId xmlns:a16="http://schemas.microsoft.com/office/drawing/2014/main" id="{56A018D6-D3DC-88C3-6F55-75BCC7F162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7" t="4689" r="11580" b="5818"/>
          <a:stretch/>
        </p:blipFill>
        <p:spPr bwMode="auto">
          <a:xfrm>
            <a:off x="7008124" y="3745831"/>
            <a:ext cx="5149515" cy="3112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9986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 descr="White puzzle with one red piece">
            <a:extLst>
              <a:ext uri="{FF2B5EF4-FFF2-40B4-BE49-F238E27FC236}">
                <a16:creationId xmlns:a16="http://schemas.microsoft.com/office/drawing/2014/main" id="{2B31AAB0-02FB-5CB0-C1B5-311ABEF91C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910" r="29263" b="-2"/>
          <a:stretch/>
        </p:blipFill>
        <p:spPr>
          <a:xfrm>
            <a:off x="-7366" y="10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2" name="!!Arc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827048" y="407987"/>
            <a:ext cx="5721484" cy="1325563"/>
          </a:xfrm>
        </p:spPr>
        <p:txBody>
          <a:bodyPr>
            <a:normAutofit/>
          </a:bodyPr>
          <a:lstStyle/>
          <a:p>
            <a:r>
              <a:rPr lang="en-US" dirty="0"/>
              <a:t>Effective Meetings and Negotiations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827048" y="1868487"/>
            <a:ext cx="5721484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z="2000" dirty="0"/>
              <a:t>Meetings and negotiations are common in IS projects and client interactions</a:t>
            </a:r>
          </a:p>
          <a:p>
            <a:pPr lvl="0"/>
            <a:r>
              <a:rPr lang="en-US" sz="2000" dirty="0"/>
              <a:t>Setting clear meeting agendas and objectives</a:t>
            </a:r>
          </a:p>
          <a:p>
            <a:pPr lvl="0"/>
            <a:r>
              <a:rPr lang="en-US" sz="2000" dirty="0"/>
              <a:t>Active participation and engagement</a:t>
            </a:r>
          </a:p>
          <a:p>
            <a:pPr lvl="0"/>
            <a:r>
              <a:rPr lang="en-US" sz="2000" dirty="0"/>
              <a:t>Negotiation techniques and problem-solving</a:t>
            </a:r>
          </a:p>
          <a:p>
            <a:pPr lvl="0"/>
            <a:r>
              <a:rPr lang="en-US" sz="2000" dirty="0"/>
              <a:t>Following up with action items and commitments</a:t>
            </a:r>
          </a:p>
          <a:p>
            <a:pPr lvl="0"/>
            <a:r>
              <a:rPr lang="en-US" sz="2000" dirty="0"/>
              <a:t>Effective meetings and negotiations drive project success and client satisfaction</a:t>
            </a:r>
          </a:p>
        </p:txBody>
      </p:sp>
    </p:spTree>
    <p:extLst>
      <p:ext uri="{BB962C8B-B14F-4D97-AF65-F5344CB8AC3E}">
        <p14:creationId xmlns:p14="http://schemas.microsoft.com/office/powerpoint/2010/main" val="3564729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835924" y="1212252"/>
            <a:ext cx="61722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Can you name common forms of business communication used in Information Systems projects or meetings?</a:t>
            </a:r>
            <a:endParaRPr kumimoji="0" lang="en-US" sz="4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  <p:pic>
        <p:nvPicPr>
          <p:cNvPr id="1026" name="Picture 2" descr="Effectively Share Your Thoughts, Ideas, and Beliefs - Felber Development™">
            <a:extLst>
              <a:ext uri="{FF2B5EF4-FFF2-40B4-BE49-F238E27FC236}">
                <a16:creationId xmlns:a16="http://schemas.microsoft.com/office/drawing/2014/main" id="{56A018D6-D3DC-88C3-6F55-75BCC7F162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7" t="4689" r="11580" b="5818"/>
          <a:stretch/>
        </p:blipFill>
        <p:spPr bwMode="auto">
          <a:xfrm>
            <a:off x="7008124" y="3745831"/>
            <a:ext cx="5149515" cy="3112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045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!!Arc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827048" y="407987"/>
            <a:ext cx="5721484" cy="1325563"/>
          </a:xfrm>
        </p:spPr>
        <p:txBody>
          <a:bodyPr>
            <a:normAutofit/>
          </a:bodyPr>
          <a:lstStyle/>
          <a:p>
            <a:r>
              <a:rPr lang="en-US" dirty="0"/>
              <a:t>Handling Client Interactions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827048" y="1868487"/>
            <a:ext cx="5721484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lvl="0"/>
            <a:r>
              <a:rPr lang="en-US" sz="2000" dirty="0"/>
              <a:t>IT professionals often interact with clients to understand requirements and provide solutions</a:t>
            </a:r>
          </a:p>
          <a:p>
            <a:pPr lvl="0"/>
            <a:r>
              <a:rPr lang="en-US" sz="2000" dirty="0"/>
              <a:t>Best practices for client interactions involve</a:t>
            </a:r>
          </a:p>
          <a:p>
            <a:pPr lvl="0"/>
            <a:r>
              <a:rPr lang="en-US" sz="2000" dirty="0"/>
              <a:t>Active listening and empathy</a:t>
            </a:r>
          </a:p>
          <a:p>
            <a:pPr lvl="0"/>
            <a:r>
              <a:rPr lang="en-US" sz="2000" dirty="0"/>
              <a:t>Clear communication of technical solutions</a:t>
            </a:r>
          </a:p>
          <a:p>
            <a:pPr lvl="0"/>
            <a:r>
              <a:rPr lang="en-US" sz="2000" dirty="0"/>
              <a:t>Managing expectations and addressing concerns</a:t>
            </a:r>
          </a:p>
          <a:p>
            <a:pPr lvl="0"/>
            <a:r>
              <a:rPr lang="en-US" sz="2000" dirty="0"/>
              <a:t>Building trust and long-term client relationships</a:t>
            </a:r>
          </a:p>
          <a:p>
            <a:pPr lvl="0"/>
            <a:r>
              <a:rPr lang="en-US" sz="2000" dirty="0"/>
              <a:t>Successful client interactions contribute to project success and business growth</a:t>
            </a:r>
          </a:p>
        </p:txBody>
      </p:sp>
      <p:pic>
        <p:nvPicPr>
          <p:cNvPr id="5" name="Picture 4" descr="Electronic circuit board">
            <a:extLst>
              <a:ext uri="{FF2B5EF4-FFF2-40B4-BE49-F238E27FC236}">
                <a16:creationId xmlns:a16="http://schemas.microsoft.com/office/drawing/2014/main" id="{701057C4-4FE4-DFBB-3F30-DCE7F6DD542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4791" r="8018" b="-3"/>
          <a:stretch/>
        </p:blipFill>
        <p:spPr>
          <a:xfrm>
            <a:off x="-7366" y="10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687188734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Office">
      <a:dk1>
        <a:srgbClr val="000000"/>
      </a:dk1>
      <a:lt1>
        <a:srgbClr val="FFFFFF"/>
      </a:lt1>
      <a:dk2>
        <a:srgbClr val="57495C"/>
      </a:dk2>
      <a:lt2>
        <a:srgbClr val="E7E6E6"/>
      </a:lt2>
      <a:accent1>
        <a:srgbClr val="F07C98"/>
      </a:accent1>
      <a:accent2>
        <a:srgbClr val="A6778D"/>
      </a:accent2>
      <a:accent3>
        <a:srgbClr val="768BA6"/>
      </a:accent3>
      <a:accent4>
        <a:srgbClr val="E8908B"/>
      </a:accent4>
      <a:accent5>
        <a:srgbClr val="C47A93"/>
      </a:accent5>
      <a:accent6>
        <a:srgbClr val="70A8DB"/>
      </a:accent6>
      <a:hlink>
        <a:srgbClr val="EB8067"/>
      </a:hlink>
      <a:folHlink>
        <a:srgbClr val="7BC7C0"/>
      </a:folHlink>
    </a:clrScheme>
    <a:fontScheme name="Festival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ppt/theme/theme2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301B29"/>
      </a:dk2>
      <a:lt2>
        <a:srgbClr val="F0F3F3"/>
      </a:lt2>
      <a:accent1>
        <a:srgbClr val="E74B29"/>
      </a:accent1>
      <a:accent2>
        <a:srgbClr val="D51745"/>
      </a:accent2>
      <a:accent3>
        <a:srgbClr val="E729A6"/>
      </a:accent3>
      <a:accent4>
        <a:srgbClr val="C717D5"/>
      </a:accent4>
      <a:accent5>
        <a:srgbClr val="8A29E7"/>
      </a:accent5>
      <a:accent6>
        <a:srgbClr val="3F30D9"/>
      </a:accent6>
      <a:hlink>
        <a:srgbClr val="963FBF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356</Words>
  <Application>Microsoft Macintosh PowerPoint</Application>
  <PresentationFormat>Widescreen</PresentationFormat>
  <Paragraphs>46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Modern Love</vt:lpstr>
      <vt:lpstr>The Hand</vt:lpstr>
      <vt:lpstr>ShapesVTI</vt:lpstr>
      <vt:lpstr>SketchyVTI</vt:lpstr>
      <vt:lpstr>PowerPoint Presentation</vt:lpstr>
      <vt:lpstr>PowerPoint Presentation</vt:lpstr>
      <vt:lpstr>Business Communication in the Information Systems Field</vt:lpstr>
      <vt:lpstr>PowerPoint Presentation</vt:lpstr>
      <vt:lpstr>Professional Communication in IT</vt:lpstr>
      <vt:lpstr>PowerPoint Presentation</vt:lpstr>
      <vt:lpstr>Effective Meetings and Negotiations</vt:lpstr>
      <vt:lpstr>PowerPoint Presentation</vt:lpstr>
      <vt:lpstr>Handling Client Interactions</vt:lpstr>
      <vt:lpstr>PowerPoint Presentation</vt:lpstr>
      <vt:lpstr>Benefits of Strong Business Communication in IT</vt:lpstr>
      <vt:lpstr>PowerPoint Presentation</vt:lpstr>
      <vt:lpstr>Challenges and Considerations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-</dc:creator>
  <cp:lastModifiedBy>saide sank</cp:lastModifiedBy>
  <cp:revision>31</cp:revision>
  <dcterms:created xsi:type="dcterms:W3CDTF">2023-09-09T06:07:23Z</dcterms:created>
  <dcterms:modified xsi:type="dcterms:W3CDTF">2023-12-11T06:20:34Z</dcterms:modified>
</cp:coreProperties>
</file>