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1100" r:id="rId3"/>
    <p:sldId id="1092" r:id="rId4"/>
    <p:sldId id="1095" r:id="rId5"/>
    <p:sldId id="257" r:id="rId6"/>
    <p:sldId id="261" r:id="rId7"/>
    <p:sldId id="1094" r:id="rId8"/>
    <p:sldId id="262" r:id="rId9"/>
    <p:sldId id="1093" r:id="rId10"/>
    <p:sldId id="263" r:id="rId11"/>
    <p:sldId id="264" r:id="rId12"/>
    <p:sldId id="266" r:id="rId13"/>
    <p:sldId id="109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78F386-5690-4D19-A2A9-FEA7DB419F1D}" v="53" dt="2023-09-09T05:44:54.8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6314" autoAdjust="0"/>
    <p:restoredTop sz="94660"/>
  </p:normalViewPr>
  <p:slideViewPr>
    <p:cSldViewPr snapToGrid="0">
      <p:cViewPr varScale="1">
        <p:scale>
          <a:sx n="13" d="100"/>
          <a:sy n="13" d="100"/>
        </p:scale>
        <p:origin x="184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E379E7-B2B6-401A-AFFE-10DDF7B7C3B1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3156F8E2-0589-4951-BC41-AB75F30E6E1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dirty="0"/>
            <a:t>Improved communication within IT teams and with non-technical stakeholders</a:t>
          </a:r>
        </a:p>
      </dgm:t>
    </dgm:pt>
    <dgm:pt modelId="{C133E68D-E797-409D-849F-DBAED9EB388E}" type="parTrans" cxnId="{830814A8-387A-4A5A-A2BA-207A3FD88AAC}">
      <dgm:prSet/>
      <dgm:spPr/>
      <dgm:t>
        <a:bodyPr/>
        <a:lstStyle/>
        <a:p>
          <a:endParaRPr lang="en-US"/>
        </a:p>
      </dgm:t>
    </dgm:pt>
    <dgm:pt modelId="{7306A605-8BE0-4194-8D6C-EB93FDD6934E}" type="sibTrans" cxnId="{830814A8-387A-4A5A-A2BA-207A3FD88AA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F71BBF09-70CD-4E77-B5F6-44D33D97D36E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b="0" i="0" dirty="0"/>
            <a:t>Effective knowledge sharing and problem-solving</a:t>
          </a:r>
        </a:p>
      </dgm:t>
    </dgm:pt>
    <dgm:pt modelId="{59302C88-8DDD-4E0D-A7E6-B0925EED1992}" type="parTrans" cxnId="{FA234795-9B9F-46A7-B8CE-AEEB4C04A40E}">
      <dgm:prSet/>
      <dgm:spPr/>
    </dgm:pt>
    <dgm:pt modelId="{E772BEE2-7F1F-437F-B172-B30D737A9BA8}" type="sibTrans" cxnId="{FA234795-9B9F-46A7-B8CE-AEEB4C04A40E}">
      <dgm:prSet/>
      <dgm:spPr/>
    </dgm:pt>
    <dgm:pt modelId="{5C82CE8C-400E-428C-A49A-B33286540FA0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b="0" i="0" dirty="0"/>
            <a:t>Engaging presentations that influence decision-makers</a:t>
          </a:r>
        </a:p>
      </dgm:t>
    </dgm:pt>
    <dgm:pt modelId="{689267D0-7EAB-41F6-9F92-41BE49E9A302}" type="parTrans" cxnId="{E41D4CE8-2A46-4179-A930-943F5B28EFE8}">
      <dgm:prSet/>
      <dgm:spPr/>
    </dgm:pt>
    <dgm:pt modelId="{0EA6C3A4-9946-4FA7-8F0F-0AF70F02108F}" type="sibTrans" cxnId="{E41D4CE8-2A46-4179-A930-943F5B28EFE8}">
      <dgm:prSet/>
      <dgm:spPr/>
    </dgm:pt>
    <dgm:pt modelId="{49977C3B-130D-4491-BA10-74B76C4442EC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b="0" i="0" dirty="0"/>
            <a:t>Enhanced teamwork and innovation through productive discussions</a:t>
          </a:r>
        </a:p>
      </dgm:t>
    </dgm:pt>
    <dgm:pt modelId="{5084AFC2-28EA-41F4-88DE-180314D5EDC0}" type="parTrans" cxnId="{EE86CA17-762A-4F10-BF70-2C85836557B0}">
      <dgm:prSet/>
      <dgm:spPr/>
    </dgm:pt>
    <dgm:pt modelId="{F3DB4052-D5F9-4A54-943F-5EBCA9366BF0}" type="sibTrans" cxnId="{EE86CA17-762A-4F10-BF70-2C85836557B0}">
      <dgm:prSet/>
      <dgm:spPr/>
      <dgm:t>
        <a:bodyPr/>
        <a:lstStyle/>
        <a:p>
          <a:endParaRPr lang="en-US"/>
        </a:p>
      </dgm:t>
    </dgm:pt>
    <dgm:pt modelId="{334C5877-8E07-4D86-8778-7DC723F60961}" type="pres">
      <dgm:prSet presAssocID="{A7E379E7-B2B6-401A-AFFE-10DDF7B7C3B1}" presName="root" presStyleCnt="0">
        <dgm:presLayoutVars>
          <dgm:dir/>
          <dgm:resizeHandles val="exact"/>
        </dgm:presLayoutVars>
      </dgm:prSet>
      <dgm:spPr/>
    </dgm:pt>
    <dgm:pt modelId="{AB6B4923-5A91-4C8C-9FE6-BF6910981DD9}" type="pres">
      <dgm:prSet presAssocID="{A7E379E7-B2B6-401A-AFFE-10DDF7B7C3B1}" presName="container" presStyleCnt="0">
        <dgm:presLayoutVars>
          <dgm:dir/>
          <dgm:resizeHandles val="exact"/>
        </dgm:presLayoutVars>
      </dgm:prSet>
      <dgm:spPr/>
    </dgm:pt>
    <dgm:pt modelId="{C5F2AE02-A987-4E48-93A9-9958C1F6F903}" type="pres">
      <dgm:prSet presAssocID="{3156F8E2-0589-4951-BC41-AB75F30E6E15}" presName="compNode" presStyleCnt="0"/>
      <dgm:spPr/>
    </dgm:pt>
    <dgm:pt modelId="{04B7C25B-2203-42E6-9A45-DF3280CA3B79}" type="pres">
      <dgm:prSet presAssocID="{3156F8E2-0589-4951-BC41-AB75F30E6E15}" presName="iconBgRect" presStyleLbl="bgShp" presStyleIdx="0" presStyleCnt="4"/>
      <dgm:spPr/>
    </dgm:pt>
    <dgm:pt modelId="{15DDEAEC-3495-46B9-9883-43F9C6CB2443}" type="pres">
      <dgm:prSet presAssocID="{3156F8E2-0589-4951-BC41-AB75F30E6E1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 Network"/>
        </a:ext>
      </dgm:extLst>
    </dgm:pt>
    <dgm:pt modelId="{F63B286A-8551-46C3-95C4-BDFA50A33601}" type="pres">
      <dgm:prSet presAssocID="{3156F8E2-0589-4951-BC41-AB75F30E6E15}" presName="spaceRect" presStyleCnt="0"/>
      <dgm:spPr/>
    </dgm:pt>
    <dgm:pt modelId="{D2526641-C079-49F6-BB4F-97B8EE52F907}" type="pres">
      <dgm:prSet presAssocID="{3156F8E2-0589-4951-BC41-AB75F30E6E15}" presName="textRect" presStyleLbl="revTx" presStyleIdx="0" presStyleCnt="4">
        <dgm:presLayoutVars>
          <dgm:chMax val="1"/>
          <dgm:chPref val="1"/>
        </dgm:presLayoutVars>
      </dgm:prSet>
      <dgm:spPr/>
    </dgm:pt>
    <dgm:pt modelId="{C6687F05-0602-4DC0-BE3E-51DA527EE94E}" type="pres">
      <dgm:prSet presAssocID="{7306A605-8BE0-4194-8D6C-EB93FDD6934E}" presName="sibTrans" presStyleLbl="sibTrans2D1" presStyleIdx="0" presStyleCnt="0"/>
      <dgm:spPr/>
    </dgm:pt>
    <dgm:pt modelId="{86A29072-C909-4908-8D36-CF392948DAD9}" type="pres">
      <dgm:prSet presAssocID="{F71BBF09-70CD-4E77-B5F6-44D33D97D36E}" presName="compNode" presStyleCnt="0"/>
      <dgm:spPr/>
    </dgm:pt>
    <dgm:pt modelId="{5C370843-E06A-4C3B-8057-1E11997D5A1A}" type="pres">
      <dgm:prSet presAssocID="{F71BBF09-70CD-4E77-B5F6-44D33D97D36E}" presName="iconBgRect" presStyleLbl="bgShp" presStyleIdx="1" presStyleCnt="4"/>
      <dgm:spPr/>
    </dgm:pt>
    <dgm:pt modelId="{49F74B7E-2371-409B-8EA7-CC6D9AFA737E}" type="pres">
      <dgm:prSet presAssocID="{F71BBF09-70CD-4E77-B5F6-44D33D97D36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0CAE1E25-B87B-4074-ABC6-1A60934AD21A}" type="pres">
      <dgm:prSet presAssocID="{F71BBF09-70CD-4E77-B5F6-44D33D97D36E}" presName="spaceRect" presStyleCnt="0"/>
      <dgm:spPr/>
    </dgm:pt>
    <dgm:pt modelId="{CF7343F3-E99B-426C-94A7-1C70DAAE19C7}" type="pres">
      <dgm:prSet presAssocID="{F71BBF09-70CD-4E77-B5F6-44D33D97D36E}" presName="textRect" presStyleLbl="revTx" presStyleIdx="1" presStyleCnt="4">
        <dgm:presLayoutVars>
          <dgm:chMax val="1"/>
          <dgm:chPref val="1"/>
        </dgm:presLayoutVars>
      </dgm:prSet>
      <dgm:spPr/>
    </dgm:pt>
    <dgm:pt modelId="{13BC0D46-6D57-4BB1-ACB2-931E29692862}" type="pres">
      <dgm:prSet presAssocID="{E772BEE2-7F1F-437F-B172-B30D737A9BA8}" presName="sibTrans" presStyleLbl="sibTrans2D1" presStyleIdx="0" presStyleCnt="0"/>
      <dgm:spPr/>
    </dgm:pt>
    <dgm:pt modelId="{7AF3687D-12F9-44FD-9042-F9D7F6DE4D53}" type="pres">
      <dgm:prSet presAssocID="{5C82CE8C-400E-428C-A49A-B33286540FA0}" presName="compNode" presStyleCnt="0"/>
      <dgm:spPr/>
    </dgm:pt>
    <dgm:pt modelId="{24235C72-369E-4F54-8F86-A48AFBB29F44}" type="pres">
      <dgm:prSet presAssocID="{5C82CE8C-400E-428C-A49A-B33286540FA0}" presName="iconBgRect" presStyleLbl="bgShp" presStyleIdx="2" presStyleCnt="4"/>
      <dgm:spPr/>
    </dgm:pt>
    <dgm:pt modelId="{05AFB66D-E83D-4574-9454-96322BB1D01E}" type="pres">
      <dgm:prSet presAssocID="{5C82CE8C-400E-428C-A49A-B33286540FA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ecturer"/>
        </a:ext>
      </dgm:extLst>
    </dgm:pt>
    <dgm:pt modelId="{CF503D23-E7F0-421F-B38A-E2818912D64D}" type="pres">
      <dgm:prSet presAssocID="{5C82CE8C-400E-428C-A49A-B33286540FA0}" presName="spaceRect" presStyleCnt="0"/>
      <dgm:spPr/>
    </dgm:pt>
    <dgm:pt modelId="{65D61499-E3C3-4768-800C-0A936B3E0489}" type="pres">
      <dgm:prSet presAssocID="{5C82CE8C-400E-428C-A49A-B33286540FA0}" presName="textRect" presStyleLbl="revTx" presStyleIdx="2" presStyleCnt="4">
        <dgm:presLayoutVars>
          <dgm:chMax val="1"/>
          <dgm:chPref val="1"/>
        </dgm:presLayoutVars>
      </dgm:prSet>
      <dgm:spPr/>
    </dgm:pt>
    <dgm:pt modelId="{AEF24638-618E-448A-AECC-474096066A91}" type="pres">
      <dgm:prSet presAssocID="{0EA6C3A4-9946-4FA7-8F0F-0AF70F02108F}" presName="sibTrans" presStyleLbl="sibTrans2D1" presStyleIdx="0" presStyleCnt="0"/>
      <dgm:spPr/>
    </dgm:pt>
    <dgm:pt modelId="{D87CD4EA-EF69-43E7-BD67-A3668A68CCE6}" type="pres">
      <dgm:prSet presAssocID="{49977C3B-130D-4491-BA10-74B76C4442EC}" presName="compNode" presStyleCnt="0"/>
      <dgm:spPr/>
    </dgm:pt>
    <dgm:pt modelId="{FCF664A1-C65D-4A37-9556-75CEF91AA76E}" type="pres">
      <dgm:prSet presAssocID="{49977C3B-130D-4491-BA10-74B76C4442EC}" presName="iconBgRect" presStyleLbl="bgShp" presStyleIdx="3" presStyleCnt="4"/>
      <dgm:spPr/>
    </dgm:pt>
    <dgm:pt modelId="{18B5AB3F-B82F-4A17-B033-B3B69B3C098A}" type="pres">
      <dgm:prSet presAssocID="{49977C3B-130D-4491-BA10-74B76C4442E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34F83560-E15C-470E-B3DA-FA3789448AA8}" type="pres">
      <dgm:prSet presAssocID="{49977C3B-130D-4491-BA10-74B76C4442EC}" presName="spaceRect" presStyleCnt="0"/>
      <dgm:spPr/>
    </dgm:pt>
    <dgm:pt modelId="{4D5F86B0-CF13-4362-9DBA-4E894529CF0B}" type="pres">
      <dgm:prSet presAssocID="{49977C3B-130D-4491-BA10-74B76C4442E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4CA10902-E0C4-40C6-B032-754390DAFB12}" type="presOf" srcId="{A7E379E7-B2B6-401A-AFFE-10DDF7B7C3B1}" destId="{334C5877-8E07-4D86-8778-7DC723F60961}" srcOrd="0" destOrd="0" presId="urn:microsoft.com/office/officeart/2018/2/layout/IconCircleList"/>
    <dgm:cxn modelId="{EE86CA17-762A-4F10-BF70-2C85836557B0}" srcId="{A7E379E7-B2B6-401A-AFFE-10DDF7B7C3B1}" destId="{49977C3B-130D-4491-BA10-74B76C4442EC}" srcOrd="3" destOrd="0" parTransId="{5084AFC2-28EA-41F4-88DE-180314D5EDC0}" sibTransId="{F3DB4052-D5F9-4A54-943F-5EBCA9366BF0}"/>
    <dgm:cxn modelId="{FA234795-9B9F-46A7-B8CE-AEEB4C04A40E}" srcId="{A7E379E7-B2B6-401A-AFFE-10DDF7B7C3B1}" destId="{F71BBF09-70CD-4E77-B5F6-44D33D97D36E}" srcOrd="1" destOrd="0" parTransId="{59302C88-8DDD-4E0D-A7E6-B0925EED1992}" sibTransId="{E772BEE2-7F1F-437F-B172-B30D737A9BA8}"/>
    <dgm:cxn modelId="{BAFBC89E-59FC-4C83-A7C2-7CE6DF204F9E}" type="presOf" srcId="{49977C3B-130D-4491-BA10-74B76C4442EC}" destId="{4D5F86B0-CF13-4362-9DBA-4E894529CF0B}" srcOrd="0" destOrd="0" presId="urn:microsoft.com/office/officeart/2018/2/layout/IconCircleList"/>
    <dgm:cxn modelId="{7622EFA0-87B0-4209-BB5C-9289E20FAF99}" type="presOf" srcId="{7306A605-8BE0-4194-8D6C-EB93FDD6934E}" destId="{C6687F05-0602-4DC0-BE3E-51DA527EE94E}" srcOrd="0" destOrd="0" presId="urn:microsoft.com/office/officeart/2018/2/layout/IconCircleList"/>
    <dgm:cxn modelId="{5DFA9DA4-76D6-4766-B1D2-BA42BBD377FD}" type="presOf" srcId="{3156F8E2-0589-4951-BC41-AB75F30E6E15}" destId="{D2526641-C079-49F6-BB4F-97B8EE52F907}" srcOrd="0" destOrd="0" presId="urn:microsoft.com/office/officeart/2018/2/layout/IconCircleList"/>
    <dgm:cxn modelId="{830814A8-387A-4A5A-A2BA-207A3FD88AAC}" srcId="{A7E379E7-B2B6-401A-AFFE-10DDF7B7C3B1}" destId="{3156F8E2-0589-4951-BC41-AB75F30E6E15}" srcOrd="0" destOrd="0" parTransId="{C133E68D-E797-409D-849F-DBAED9EB388E}" sibTransId="{7306A605-8BE0-4194-8D6C-EB93FDD6934E}"/>
    <dgm:cxn modelId="{5C1157B1-0017-4A14-90DF-CA89BEBD3520}" type="presOf" srcId="{E772BEE2-7F1F-437F-B172-B30D737A9BA8}" destId="{13BC0D46-6D57-4BB1-ACB2-931E29692862}" srcOrd="0" destOrd="0" presId="urn:microsoft.com/office/officeart/2018/2/layout/IconCircleList"/>
    <dgm:cxn modelId="{CB49DDB8-875E-4C4F-BB56-6AE0E620A14F}" type="presOf" srcId="{F71BBF09-70CD-4E77-B5F6-44D33D97D36E}" destId="{CF7343F3-E99B-426C-94A7-1C70DAAE19C7}" srcOrd="0" destOrd="0" presId="urn:microsoft.com/office/officeart/2018/2/layout/IconCircleList"/>
    <dgm:cxn modelId="{E41D4CE8-2A46-4179-A930-943F5B28EFE8}" srcId="{A7E379E7-B2B6-401A-AFFE-10DDF7B7C3B1}" destId="{5C82CE8C-400E-428C-A49A-B33286540FA0}" srcOrd="2" destOrd="0" parTransId="{689267D0-7EAB-41F6-9F92-41BE49E9A302}" sibTransId="{0EA6C3A4-9946-4FA7-8F0F-0AF70F02108F}"/>
    <dgm:cxn modelId="{920DE7EF-3542-4544-BF5B-CDFB20F543A6}" type="presOf" srcId="{0EA6C3A4-9946-4FA7-8F0F-0AF70F02108F}" destId="{AEF24638-618E-448A-AECC-474096066A91}" srcOrd="0" destOrd="0" presId="urn:microsoft.com/office/officeart/2018/2/layout/IconCircleList"/>
    <dgm:cxn modelId="{960459F7-8A2C-4EA0-950F-439C46FA1F24}" type="presOf" srcId="{5C82CE8C-400E-428C-A49A-B33286540FA0}" destId="{65D61499-E3C3-4768-800C-0A936B3E0489}" srcOrd="0" destOrd="0" presId="urn:microsoft.com/office/officeart/2018/2/layout/IconCircleList"/>
    <dgm:cxn modelId="{7E0447CA-E9D7-4F4E-B8AF-4CA3A762533F}" type="presParOf" srcId="{334C5877-8E07-4D86-8778-7DC723F60961}" destId="{AB6B4923-5A91-4C8C-9FE6-BF6910981DD9}" srcOrd="0" destOrd="0" presId="urn:microsoft.com/office/officeart/2018/2/layout/IconCircleList"/>
    <dgm:cxn modelId="{B8F34869-190F-4940-AD69-19D9328C01BF}" type="presParOf" srcId="{AB6B4923-5A91-4C8C-9FE6-BF6910981DD9}" destId="{C5F2AE02-A987-4E48-93A9-9958C1F6F903}" srcOrd="0" destOrd="0" presId="urn:microsoft.com/office/officeart/2018/2/layout/IconCircleList"/>
    <dgm:cxn modelId="{182771CE-9030-49AB-AAC1-556BE14938CB}" type="presParOf" srcId="{C5F2AE02-A987-4E48-93A9-9958C1F6F903}" destId="{04B7C25B-2203-42E6-9A45-DF3280CA3B79}" srcOrd="0" destOrd="0" presId="urn:microsoft.com/office/officeart/2018/2/layout/IconCircleList"/>
    <dgm:cxn modelId="{8CA4F7ED-AD75-46E8-B8DF-EDB1E3A8500C}" type="presParOf" srcId="{C5F2AE02-A987-4E48-93A9-9958C1F6F903}" destId="{15DDEAEC-3495-46B9-9883-43F9C6CB2443}" srcOrd="1" destOrd="0" presId="urn:microsoft.com/office/officeart/2018/2/layout/IconCircleList"/>
    <dgm:cxn modelId="{4A3A8299-E438-4634-B4E0-14B90603F0CD}" type="presParOf" srcId="{C5F2AE02-A987-4E48-93A9-9958C1F6F903}" destId="{F63B286A-8551-46C3-95C4-BDFA50A33601}" srcOrd="2" destOrd="0" presId="urn:microsoft.com/office/officeart/2018/2/layout/IconCircleList"/>
    <dgm:cxn modelId="{F1B980E0-0B04-4F28-8DFD-1FCA8E1403A0}" type="presParOf" srcId="{C5F2AE02-A987-4E48-93A9-9958C1F6F903}" destId="{D2526641-C079-49F6-BB4F-97B8EE52F907}" srcOrd="3" destOrd="0" presId="urn:microsoft.com/office/officeart/2018/2/layout/IconCircleList"/>
    <dgm:cxn modelId="{115EE316-657F-4247-B02A-3F62C8BDBB44}" type="presParOf" srcId="{AB6B4923-5A91-4C8C-9FE6-BF6910981DD9}" destId="{C6687F05-0602-4DC0-BE3E-51DA527EE94E}" srcOrd="1" destOrd="0" presId="urn:microsoft.com/office/officeart/2018/2/layout/IconCircleList"/>
    <dgm:cxn modelId="{987AAEC7-03BE-42C6-987F-73A0B34D22AF}" type="presParOf" srcId="{AB6B4923-5A91-4C8C-9FE6-BF6910981DD9}" destId="{86A29072-C909-4908-8D36-CF392948DAD9}" srcOrd="2" destOrd="0" presId="urn:microsoft.com/office/officeart/2018/2/layout/IconCircleList"/>
    <dgm:cxn modelId="{70009319-8A2F-435F-844F-7F951F792325}" type="presParOf" srcId="{86A29072-C909-4908-8D36-CF392948DAD9}" destId="{5C370843-E06A-4C3B-8057-1E11997D5A1A}" srcOrd="0" destOrd="0" presId="urn:microsoft.com/office/officeart/2018/2/layout/IconCircleList"/>
    <dgm:cxn modelId="{AA6495AC-F9BE-400C-8199-07EC24A85332}" type="presParOf" srcId="{86A29072-C909-4908-8D36-CF392948DAD9}" destId="{49F74B7E-2371-409B-8EA7-CC6D9AFA737E}" srcOrd="1" destOrd="0" presId="urn:microsoft.com/office/officeart/2018/2/layout/IconCircleList"/>
    <dgm:cxn modelId="{61C04349-3918-4D34-A9F3-F641D3A80401}" type="presParOf" srcId="{86A29072-C909-4908-8D36-CF392948DAD9}" destId="{0CAE1E25-B87B-4074-ABC6-1A60934AD21A}" srcOrd="2" destOrd="0" presId="urn:microsoft.com/office/officeart/2018/2/layout/IconCircleList"/>
    <dgm:cxn modelId="{2D81A6FD-3DE8-4C21-9E54-1884125EFA3B}" type="presParOf" srcId="{86A29072-C909-4908-8D36-CF392948DAD9}" destId="{CF7343F3-E99B-426C-94A7-1C70DAAE19C7}" srcOrd="3" destOrd="0" presId="urn:microsoft.com/office/officeart/2018/2/layout/IconCircleList"/>
    <dgm:cxn modelId="{65C5FE22-5E15-445C-BBCE-70A548F45AAC}" type="presParOf" srcId="{AB6B4923-5A91-4C8C-9FE6-BF6910981DD9}" destId="{13BC0D46-6D57-4BB1-ACB2-931E29692862}" srcOrd="3" destOrd="0" presId="urn:microsoft.com/office/officeart/2018/2/layout/IconCircleList"/>
    <dgm:cxn modelId="{984A27B0-CE41-4EAC-AB2C-D437811B516B}" type="presParOf" srcId="{AB6B4923-5A91-4C8C-9FE6-BF6910981DD9}" destId="{7AF3687D-12F9-44FD-9042-F9D7F6DE4D53}" srcOrd="4" destOrd="0" presId="urn:microsoft.com/office/officeart/2018/2/layout/IconCircleList"/>
    <dgm:cxn modelId="{EECA6BD8-83A7-4118-9E57-A9583A8AB95E}" type="presParOf" srcId="{7AF3687D-12F9-44FD-9042-F9D7F6DE4D53}" destId="{24235C72-369E-4F54-8F86-A48AFBB29F44}" srcOrd="0" destOrd="0" presId="urn:microsoft.com/office/officeart/2018/2/layout/IconCircleList"/>
    <dgm:cxn modelId="{E4F0375A-98D5-469C-B2E2-EA56D3C7E801}" type="presParOf" srcId="{7AF3687D-12F9-44FD-9042-F9D7F6DE4D53}" destId="{05AFB66D-E83D-4574-9454-96322BB1D01E}" srcOrd="1" destOrd="0" presId="urn:microsoft.com/office/officeart/2018/2/layout/IconCircleList"/>
    <dgm:cxn modelId="{273FADE0-2450-4F87-B48B-82432F6138EE}" type="presParOf" srcId="{7AF3687D-12F9-44FD-9042-F9D7F6DE4D53}" destId="{CF503D23-E7F0-421F-B38A-E2818912D64D}" srcOrd="2" destOrd="0" presId="urn:microsoft.com/office/officeart/2018/2/layout/IconCircleList"/>
    <dgm:cxn modelId="{C04B6F24-42C0-4906-BC81-122C9D04D935}" type="presParOf" srcId="{7AF3687D-12F9-44FD-9042-F9D7F6DE4D53}" destId="{65D61499-E3C3-4768-800C-0A936B3E0489}" srcOrd="3" destOrd="0" presId="urn:microsoft.com/office/officeart/2018/2/layout/IconCircleList"/>
    <dgm:cxn modelId="{11F1E1FB-6CD6-416C-A270-9948FC24DEE3}" type="presParOf" srcId="{AB6B4923-5A91-4C8C-9FE6-BF6910981DD9}" destId="{AEF24638-618E-448A-AECC-474096066A91}" srcOrd="5" destOrd="0" presId="urn:microsoft.com/office/officeart/2018/2/layout/IconCircleList"/>
    <dgm:cxn modelId="{28E21107-1213-4FBD-A7D6-4F8FAD9AE8B2}" type="presParOf" srcId="{AB6B4923-5A91-4C8C-9FE6-BF6910981DD9}" destId="{D87CD4EA-EF69-43E7-BD67-A3668A68CCE6}" srcOrd="6" destOrd="0" presId="urn:microsoft.com/office/officeart/2018/2/layout/IconCircleList"/>
    <dgm:cxn modelId="{8C9C4965-FEB8-4A71-A0D6-840E473DCFFD}" type="presParOf" srcId="{D87CD4EA-EF69-43E7-BD67-A3668A68CCE6}" destId="{FCF664A1-C65D-4A37-9556-75CEF91AA76E}" srcOrd="0" destOrd="0" presId="urn:microsoft.com/office/officeart/2018/2/layout/IconCircleList"/>
    <dgm:cxn modelId="{D4355820-3346-42E2-AA1B-8873A7930394}" type="presParOf" srcId="{D87CD4EA-EF69-43E7-BD67-A3668A68CCE6}" destId="{18B5AB3F-B82F-4A17-B033-B3B69B3C098A}" srcOrd="1" destOrd="0" presId="urn:microsoft.com/office/officeart/2018/2/layout/IconCircleList"/>
    <dgm:cxn modelId="{7B6BC55F-BA12-48DF-9C58-C256F1732704}" type="presParOf" srcId="{D87CD4EA-EF69-43E7-BD67-A3668A68CCE6}" destId="{34F83560-E15C-470E-B3DA-FA3789448AA8}" srcOrd="2" destOrd="0" presId="urn:microsoft.com/office/officeart/2018/2/layout/IconCircleList"/>
    <dgm:cxn modelId="{B332A7CF-F867-4515-B974-76360B8EA455}" type="presParOf" srcId="{D87CD4EA-EF69-43E7-BD67-A3668A68CCE6}" destId="{4D5F86B0-CF13-4362-9DBA-4E894529CF0B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E379E7-B2B6-401A-AFFE-10DDF7B7C3B1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10F1AA4-FB83-490D-AD38-945C2D347EC9}">
      <dgm:prSet phldr="0"/>
      <dgm:spPr/>
      <dgm:t>
        <a:bodyPr/>
        <a:lstStyle/>
        <a:p>
          <a:r>
            <a:rPr lang="en-US"/>
            <a:t>Addressing language barriers in multicultural teams</a:t>
          </a:r>
        </a:p>
      </dgm:t>
    </dgm:pt>
    <dgm:pt modelId="{F2728530-87B7-43F0-A53F-AECF0CA3C4C3}" type="parTrans" cxnId="{7D93DFC7-FF0D-425E-8FD9-75DE33B7C6D1}">
      <dgm:prSet/>
      <dgm:spPr/>
    </dgm:pt>
    <dgm:pt modelId="{ABACD236-5E4E-4C42-8877-59572604FC93}" type="sibTrans" cxnId="{7D93DFC7-FF0D-425E-8FD9-75DE33B7C6D1}">
      <dgm:prSet phldrT="01"/>
      <dgm:spPr/>
      <dgm:t>
        <a:bodyPr/>
        <a:lstStyle/>
        <a:p>
          <a:r>
            <a:rPr lang="en-US"/>
            <a:t>01</a:t>
          </a:r>
        </a:p>
      </dgm:t>
    </dgm:pt>
    <dgm:pt modelId="{921288CD-7B4D-479F-8871-2C46760BB53F}">
      <dgm:prSet phldr="0"/>
      <dgm:spPr/>
      <dgm:t>
        <a:bodyPr/>
        <a:lstStyle/>
        <a:p>
          <a:r>
            <a:rPr lang="en-US"/>
            <a:t>Managing time and staying on topic during discussions</a:t>
          </a:r>
        </a:p>
      </dgm:t>
    </dgm:pt>
    <dgm:pt modelId="{090761B6-6DCB-4594-82FE-6E804C01AB81}" type="parTrans" cxnId="{C6CFE1A0-20D8-48A2-A896-5823076EDFF5}">
      <dgm:prSet/>
      <dgm:spPr/>
    </dgm:pt>
    <dgm:pt modelId="{91A82587-D32B-4EE7-8693-4BF84E6AE0E2}" type="sibTrans" cxnId="{C6CFE1A0-20D8-48A2-A896-5823076EDFF5}">
      <dgm:prSet phldrT="02"/>
      <dgm:spPr/>
      <dgm:t>
        <a:bodyPr/>
        <a:lstStyle/>
        <a:p>
          <a:r>
            <a:rPr lang="en-US"/>
            <a:t>02</a:t>
          </a:r>
        </a:p>
      </dgm:t>
    </dgm:pt>
    <dgm:pt modelId="{20906269-E80F-4D7E-9847-209321AC9C94}">
      <dgm:prSet phldr="0"/>
      <dgm:spPr/>
      <dgm:t>
        <a:bodyPr/>
        <a:lstStyle/>
        <a:p>
          <a:r>
            <a:rPr lang="en-US"/>
            <a:t>Handling disagreements and conflicts professionally</a:t>
          </a:r>
        </a:p>
      </dgm:t>
    </dgm:pt>
    <dgm:pt modelId="{246378C0-2997-4E68-B835-39F2A10B7AE1}" type="parTrans" cxnId="{2287AB4F-050A-4203-A5AA-16241D525819}">
      <dgm:prSet/>
      <dgm:spPr/>
    </dgm:pt>
    <dgm:pt modelId="{EEFA3BC1-87CF-46DF-805D-93E52A0A8DF9}" type="sibTrans" cxnId="{2287AB4F-050A-4203-A5AA-16241D525819}">
      <dgm:prSet phldrT="03"/>
      <dgm:spPr/>
      <dgm:t>
        <a:bodyPr/>
        <a:lstStyle/>
        <a:p>
          <a:r>
            <a:rPr lang="en-US"/>
            <a:t>03</a:t>
          </a:r>
        </a:p>
      </dgm:t>
    </dgm:pt>
    <dgm:pt modelId="{FE380685-FB57-4F97-A53E-FE2764479860}">
      <dgm:prSet phldr="0"/>
      <dgm:spPr/>
      <dgm:t>
        <a:bodyPr/>
        <a:lstStyle/>
        <a:p>
          <a:r>
            <a:rPr lang="en-US"/>
            <a:t>Balancing assertiveness with active listening</a:t>
          </a:r>
        </a:p>
      </dgm:t>
    </dgm:pt>
    <dgm:pt modelId="{C926660F-205A-489C-9172-01CA872846C9}" type="parTrans" cxnId="{9139AA16-CC96-4CAB-99F4-000F36373F39}">
      <dgm:prSet/>
      <dgm:spPr/>
    </dgm:pt>
    <dgm:pt modelId="{EA50F1A6-7096-4EC8-AD08-AC04601B5EC3}" type="sibTrans" cxnId="{9139AA16-CC96-4CAB-99F4-000F36373F39}">
      <dgm:prSet phldrT="04"/>
      <dgm:spPr/>
      <dgm:t>
        <a:bodyPr/>
        <a:lstStyle/>
        <a:p>
          <a:r>
            <a:rPr lang="en-US"/>
            <a:t>04</a:t>
          </a:r>
        </a:p>
      </dgm:t>
    </dgm:pt>
    <dgm:pt modelId="{53612356-ADF4-428E-B4EC-087B29EADF6C}" type="pres">
      <dgm:prSet presAssocID="{A7E379E7-B2B6-401A-AFFE-10DDF7B7C3B1}" presName="Name0" presStyleCnt="0">
        <dgm:presLayoutVars>
          <dgm:animLvl val="lvl"/>
          <dgm:resizeHandles val="exact"/>
        </dgm:presLayoutVars>
      </dgm:prSet>
      <dgm:spPr/>
    </dgm:pt>
    <dgm:pt modelId="{B52003A4-8E30-4424-B159-9BA6287532EB}" type="pres">
      <dgm:prSet presAssocID="{810F1AA4-FB83-490D-AD38-945C2D347EC9}" presName="compositeNode" presStyleCnt="0">
        <dgm:presLayoutVars>
          <dgm:bulletEnabled val="1"/>
        </dgm:presLayoutVars>
      </dgm:prSet>
      <dgm:spPr/>
    </dgm:pt>
    <dgm:pt modelId="{8AC80A34-B039-479E-A147-DCB9B9A20773}" type="pres">
      <dgm:prSet presAssocID="{810F1AA4-FB83-490D-AD38-945C2D347EC9}" presName="bgRect" presStyleLbl="alignNode1" presStyleIdx="0" presStyleCnt="4"/>
      <dgm:spPr/>
    </dgm:pt>
    <dgm:pt modelId="{A6559305-AE94-4D12-89DF-54BAC1212594}" type="pres">
      <dgm:prSet presAssocID="{ABACD236-5E4E-4C42-8877-59572604FC93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FA9A90D9-B63D-4517-AD27-A9AD67DCB5F3}" type="pres">
      <dgm:prSet presAssocID="{810F1AA4-FB83-490D-AD38-945C2D347EC9}" presName="nodeRect" presStyleLbl="alignNode1" presStyleIdx="0" presStyleCnt="4">
        <dgm:presLayoutVars>
          <dgm:bulletEnabled val="1"/>
        </dgm:presLayoutVars>
      </dgm:prSet>
      <dgm:spPr/>
    </dgm:pt>
    <dgm:pt modelId="{06654391-2C30-4008-B264-9BD64358FAE9}" type="pres">
      <dgm:prSet presAssocID="{ABACD236-5E4E-4C42-8877-59572604FC93}" presName="sibTrans" presStyleCnt="0"/>
      <dgm:spPr/>
    </dgm:pt>
    <dgm:pt modelId="{1D1FB4BE-E7A0-48F8-BC01-DE8209549A60}" type="pres">
      <dgm:prSet presAssocID="{921288CD-7B4D-479F-8871-2C46760BB53F}" presName="compositeNode" presStyleCnt="0">
        <dgm:presLayoutVars>
          <dgm:bulletEnabled val="1"/>
        </dgm:presLayoutVars>
      </dgm:prSet>
      <dgm:spPr/>
    </dgm:pt>
    <dgm:pt modelId="{BE52FADA-D0B2-4185-AD78-B33ECD93E7CB}" type="pres">
      <dgm:prSet presAssocID="{921288CD-7B4D-479F-8871-2C46760BB53F}" presName="bgRect" presStyleLbl="alignNode1" presStyleIdx="1" presStyleCnt="4"/>
      <dgm:spPr/>
    </dgm:pt>
    <dgm:pt modelId="{0C438530-1563-4198-A052-38AC31596C1E}" type="pres">
      <dgm:prSet presAssocID="{91A82587-D32B-4EE7-8693-4BF84E6AE0E2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CEA17840-D5C1-4FDE-977C-1237F36063FC}" type="pres">
      <dgm:prSet presAssocID="{921288CD-7B4D-479F-8871-2C46760BB53F}" presName="nodeRect" presStyleLbl="alignNode1" presStyleIdx="1" presStyleCnt="4">
        <dgm:presLayoutVars>
          <dgm:bulletEnabled val="1"/>
        </dgm:presLayoutVars>
      </dgm:prSet>
      <dgm:spPr/>
    </dgm:pt>
    <dgm:pt modelId="{4B253B15-AB6A-4713-AF1D-EDA45136845B}" type="pres">
      <dgm:prSet presAssocID="{91A82587-D32B-4EE7-8693-4BF84E6AE0E2}" presName="sibTrans" presStyleCnt="0"/>
      <dgm:spPr/>
    </dgm:pt>
    <dgm:pt modelId="{1FEE7DD8-6136-491D-B526-EDE7D2BA9487}" type="pres">
      <dgm:prSet presAssocID="{20906269-E80F-4D7E-9847-209321AC9C94}" presName="compositeNode" presStyleCnt="0">
        <dgm:presLayoutVars>
          <dgm:bulletEnabled val="1"/>
        </dgm:presLayoutVars>
      </dgm:prSet>
      <dgm:spPr/>
    </dgm:pt>
    <dgm:pt modelId="{758B78AD-4167-4487-92E8-212F25798F2A}" type="pres">
      <dgm:prSet presAssocID="{20906269-E80F-4D7E-9847-209321AC9C94}" presName="bgRect" presStyleLbl="alignNode1" presStyleIdx="2" presStyleCnt="4"/>
      <dgm:spPr/>
    </dgm:pt>
    <dgm:pt modelId="{6418BD1E-FFA7-4064-98C2-6626681A156E}" type="pres">
      <dgm:prSet presAssocID="{EEFA3BC1-87CF-46DF-805D-93E52A0A8DF9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880F4630-97B4-4E22-A2A3-1C78FE6ACE71}" type="pres">
      <dgm:prSet presAssocID="{20906269-E80F-4D7E-9847-209321AC9C94}" presName="nodeRect" presStyleLbl="alignNode1" presStyleIdx="2" presStyleCnt="4">
        <dgm:presLayoutVars>
          <dgm:bulletEnabled val="1"/>
        </dgm:presLayoutVars>
      </dgm:prSet>
      <dgm:spPr/>
    </dgm:pt>
    <dgm:pt modelId="{2A51969C-C955-4E9C-9ED4-3180C76B24AA}" type="pres">
      <dgm:prSet presAssocID="{EEFA3BC1-87CF-46DF-805D-93E52A0A8DF9}" presName="sibTrans" presStyleCnt="0"/>
      <dgm:spPr/>
    </dgm:pt>
    <dgm:pt modelId="{56099B0E-50C5-4E38-9398-1C1804EA28F6}" type="pres">
      <dgm:prSet presAssocID="{FE380685-FB57-4F97-A53E-FE2764479860}" presName="compositeNode" presStyleCnt="0">
        <dgm:presLayoutVars>
          <dgm:bulletEnabled val="1"/>
        </dgm:presLayoutVars>
      </dgm:prSet>
      <dgm:spPr/>
    </dgm:pt>
    <dgm:pt modelId="{100F35D1-E9A4-408E-90D4-2F13A6F28065}" type="pres">
      <dgm:prSet presAssocID="{FE380685-FB57-4F97-A53E-FE2764479860}" presName="bgRect" presStyleLbl="alignNode1" presStyleIdx="3" presStyleCnt="4"/>
      <dgm:spPr/>
    </dgm:pt>
    <dgm:pt modelId="{808D2E41-A41C-49F8-88C1-A6CFB439ACF5}" type="pres">
      <dgm:prSet presAssocID="{EA50F1A6-7096-4EC8-AD08-AC04601B5EC3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D79F3309-5906-4087-B10D-6456EB5D4A78}" type="pres">
      <dgm:prSet presAssocID="{FE380685-FB57-4F97-A53E-FE2764479860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9139AA16-CC96-4CAB-99F4-000F36373F39}" srcId="{A7E379E7-B2B6-401A-AFFE-10DDF7B7C3B1}" destId="{FE380685-FB57-4F97-A53E-FE2764479860}" srcOrd="3" destOrd="0" parTransId="{C926660F-205A-489C-9172-01CA872846C9}" sibTransId="{EA50F1A6-7096-4EC8-AD08-AC04601B5EC3}"/>
    <dgm:cxn modelId="{0A33962F-AAA9-4D10-B539-1BD04865A6B0}" type="presOf" srcId="{921288CD-7B4D-479F-8871-2C46760BB53F}" destId="{BE52FADA-D0B2-4185-AD78-B33ECD93E7CB}" srcOrd="0" destOrd="0" presId="urn:microsoft.com/office/officeart/2016/7/layout/LinearBlockProcessNumbered"/>
    <dgm:cxn modelId="{BE8E4F31-F29F-4C30-97F2-5512505DBEC9}" type="presOf" srcId="{ABACD236-5E4E-4C42-8877-59572604FC93}" destId="{A6559305-AE94-4D12-89DF-54BAC1212594}" srcOrd="0" destOrd="0" presId="urn:microsoft.com/office/officeart/2016/7/layout/LinearBlockProcessNumbered"/>
    <dgm:cxn modelId="{EDB42D35-8191-4CCF-920B-438690099FCA}" type="presOf" srcId="{921288CD-7B4D-479F-8871-2C46760BB53F}" destId="{CEA17840-D5C1-4FDE-977C-1237F36063FC}" srcOrd="1" destOrd="0" presId="urn:microsoft.com/office/officeart/2016/7/layout/LinearBlockProcessNumbered"/>
    <dgm:cxn modelId="{8BD1DE45-3C2B-404D-9FD4-4E42B411C9B6}" type="presOf" srcId="{20906269-E80F-4D7E-9847-209321AC9C94}" destId="{758B78AD-4167-4487-92E8-212F25798F2A}" srcOrd="0" destOrd="0" presId="urn:microsoft.com/office/officeart/2016/7/layout/LinearBlockProcessNumbered"/>
    <dgm:cxn modelId="{2287AB4F-050A-4203-A5AA-16241D525819}" srcId="{A7E379E7-B2B6-401A-AFFE-10DDF7B7C3B1}" destId="{20906269-E80F-4D7E-9847-209321AC9C94}" srcOrd="2" destOrd="0" parTransId="{246378C0-2997-4E68-B835-39F2A10B7AE1}" sibTransId="{EEFA3BC1-87CF-46DF-805D-93E52A0A8DF9}"/>
    <dgm:cxn modelId="{D078A253-202C-4BDB-88F3-B881C2DFF52B}" type="presOf" srcId="{A7E379E7-B2B6-401A-AFFE-10DDF7B7C3B1}" destId="{53612356-ADF4-428E-B4EC-087B29EADF6C}" srcOrd="0" destOrd="0" presId="urn:microsoft.com/office/officeart/2016/7/layout/LinearBlockProcessNumbered"/>
    <dgm:cxn modelId="{CCD51462-7F78-44D9-AD57-AFE129AFF30B}" type="presOf" srcId="{20906269-E80F-4D7E-9847-209321AC9C94}" destId="{880F4630-97B4-4E22-A2A3-1C78FE6ACE71}" srcOrd="1" destOrd="0" presId="urn:microsoft.com/office/officeart/2016/7/layout/LinearBlockProcessNumbered"/>
    <dgm:cxn modelId="{ADFC9163-9DE3-4F78-B760-2BE1A9F068A3}" type="presOf" srcId="{810F1AA4-FB83-490D-AD38-945C2D347EC9}" destId="{FA9A90D9-B63D-4517-AD27-A9AD67DCB5F3}" srcOrd="1" destOrd="0" presId="urn:microsoft.com/office/officeart/2016/7/layout/LinearBlockProcessNumbered"/>
    <dgm:cxn modelId="{77B8B07B-E0F7-4B7A-B970-234EA1A06AC2}" type="presOf" srcId="{EEFA3BC1-87CF-46DF-805D-93E52A0A8DF9}" destId="{6418BD1E-FFA7-4064-98C2-6626681A156E}" srcOrd="0" destOrd="0" presId="urn:microsoft.com/office/officeart/2016/7/layout/LinearBlockProcessNumbered"/>
    <dgm:cxn modelId="{C0DCEC92-C18B-4662-9ECC-84227881E712}" type="presOf" srcId="{810F1AA4-FB83-490D-AD38-945C2D347EC9}" destId="{8AC80A34-B039-479E-A147-DCB9B9A20773}" srcOrd="0" destOrd="0" presId="urn:microsoft.com/office/officeart/2016/7/layout/LinearBlockProcessNumbered"/>
    <dgm:cxn modelId="{C6CFE1A0-20D8-48A2-A896-5823076EDFF5}" srcId="{A7E379E7-B2B6-401A-AFFE-10DDF7B7C3B1}" destId="{921288CD-7B4D-479F-8871-2C46760BB53F}" srcOrd="1" destOrd="0" parTransId="{090761B6-6DCB-4594-82FE-6E804C01AB81}" sibTransId="{91A82587-D32B-4EE7-8693-4BF84E6AE0E2}"/>
    <dgm:cxn modelId="{83B0BBA2-10B4-4DD4-A5A7-ADFFB3FD0E3E}" type="presOf" srcId="{FE380685-FB57-4F97-A53E-FE2764479860}" destId="{100F35D1-E9A4-408E-90D4-2F13A6F28065}" srcOrd="0" destOrd="0" presId="urn:microsoft.com/office/officeart/2016/7/layout/LinearBlockProcessNumbered"/>
    <dgm:cxn modelId="{A270F2BB-9C76-4501-881A-60CF9E21C8C9}" type="presOf" srcId="{91A82587-D32B-4EE7-8693-4BF84E6AE0E2}" destId="{0C438530-1563-4198-A052-38AC31596C1E}" srcOrd="0" destOrd="0" presId="urn:microsoft.com/office/officeart/2016/7/layout/LinearBlockProcessNumbered"/>
    <dgm:cxn modelId="{7D93DFC7-FF0D-425E-8FD9-75DE33B7C6D1}" srcId="{A7E379E7-B2B6-401A-AFFE-10DDF7B7C3B1}" destId="{810F1AA4-FB83-490D-AD38-945C2D347EC9}" srcOrd="0" destOrd="0" parTransId="{F2728530-87B7-43F0-A53F-AECF0CA3C4C3}" sibTransId="{ABACD236-5E4E-4C42-8877-59572604FC93}"/>
    <dgm:cxn modelId="{D69F48DF-F06C-4FD5-8888-FBD681D32E88}" type="presOf" srcId="{FE380685-FB57-4F97-A53E-FE2764479860}" destId="{D79F3309-5906-4087-B10D-6456EB5D4A78}" srcOrd="1" destOrd="0" presId="urn:microsoft.com/office/officeart/2016/7/layout/LinearBlockProcessNumbered"/>
    <dgm:cxn modelId="{9CB535FD-5B51-4EB6-B135-B72A886DA276}" type="presOf" srcId="{EA50F1A6-7096-4EC8-AD08-AC04601B5EC3}" destId="{808D2E41-A41C-49F8-88C1-A6CFB439ACF5}" srcOrd="0" destOrd="0" presId="urn:microsoft.com/office/officeart/2016/7/layout/LinearBlockProcessNumbered"/>
    <dgm:cxn modelId="{FA671FA3-1D18-4803-8B04-B9472CFD7970}" type="presParOf" srcId="{53612356-ADF4-428E-B4EC-087B29EADF6C}" destId="{B52003A4-8E30-4424-B159-9BA6287532EB}" srcOrd="0" destOrd="0" presId="urn:microsoft.com/office/officeart/2016/7/layout/LinearBlockProcessNumbered"/>
    <dgm:cxn modelId="{044B5B08-5262-4711-A7C4-4DF4F44FE684}" type="presParOf" srcId="{B52003A4-8E30-4424-B159-9BA6287532EB}" destId="{8AC80A34-B039-479E-A147-DCB9B9A20773}" srcOrd="0" destOrd="0" presId="urn:microsoft.com/office/officeart/2016/7/layout/LinearBlockProcessNumbered"/>
    <dgm:cxn modelId="{6F851906-CDA6-4AEE-9275-78B797E6FBF3}" type="presParOf" srcId="{B52003A4-8E30-4424-B159-9BA6287532EB}" destId="{A6559305-AE94-4D12-89DF-54BAC1212594}" srcOrd="1" destOrd="0" presId="urn:microsoft.com/office/officeart/2016/7/layout/LinearBlockProcessNumbered"/>
    <dgm:cxn modelId="{82EA57BB-D80E-4889-8A15-8B59F5FF8A40}" type="presParOf" srcId="{B52003A4-8E30-4424-B159-9BA6287532EB}" destId="{FA9A90D9-B63D-4517-AD27-A9AD67DCB5F3}" srcOrd="2" destOrd="0" presId="urn:microsoft.com/office/officeart/2016/7/layout/LinearBlockProcessNumbered"/>
    <dgm:cxn modelId="{E7984609-14C8-430D-B3FF-6CC49CF3B7D8}" type="presParOf" srcId="{53612356-ADF4-428E-B4EC-087B29EADF6C}" destId="{06654391-2C30-4008-B264-9BD64358FAE9}" srcOrd="1" destOrd="0" presId="urn:microsoft.com/office/officeart/2016/7/layout/LinearBlockProcessNumbered"/>
    <dgm:cxn modelId="{1C14CEC1-E80D-403E-9DA6-6A4ADA7C4E48}" type="presParOf" srcId="{53612356-ADF4-428E-B4EC-087B29EADF6C}" destId="{1D1FB4BE-E7A0-48F8-BC01-DE8209549A60}" srcOrd="2" destOrd="0" presId="urn:microsoft.com/office/officeart/2016/7/layout/LinearBlockProcessNumbered"/>
    <dgm:cxn modelId="{78CFC98A-3DE2-42A2-B5C1-85EC04BB6468}" type="presParOf" srcId="{1D1FB4BE-E7A0-48F8-BC01-DE8209549A60}" destId="{BE52FADA-D0B2-4185-AD78-B33ECD93E7CB}" srcOrd="0" destOrd="0" presId="urn:microsoft.com/office/officeart/2016/7/layout/LinearBlockProcessNumbered"/>
    <dgm:cxn modelId="{6E51D64B-2990-4738-820A-1744621EE100}" type="presParOf" srcId="{1D1FB4BE-E7A0-48F8-BC01-DE8209549A60}" destId="{0C438530-1563-4198-A052-38AC31596C1E}" srcOrd="1" destOrd="0" presId="urn:microsoft.com/office/officeart/2016/7/layout/LinearBlockProcessNumbered"/>
    <dgm:cxn modelId="{7BEA756F-D187-4894-9427-B37F4C1E085A}" type="presParOf" srcId="{1D1FB4BE-E7A0-48F8-BC01-DE8209549A60}" destId="{CEA17840-D5C1-4FDE-977C-1237F36063FC}" srcOrd="2" destOrd="0" presId="urn:microsoft.com/office/officeart/2016/7/layout/LinearBlockProcessNumbered"/>
    <dgm:cxn modelId="{3377E0F6-C012-4168-B1A0-4912A969133E}" type="presParOf" srcId="{53612356-ADF4-428E-B4EC-087B29EADF6C}" destId="{4B253B15-AB6A-4713-AF1D-EDA45136845B}" srcOrd="3" destOrd="0" presId="urn:microsoft.com/office/officeart/2016/7/layout/LinearBlockProcessNumbered"/>
    <dgm:cxn modelId="{55E2F949-2032-4B76-B6C9-5C33221301EA}" type="presParOf" srcId="{53612356-ADF4-428E-B4EC-087B29EADF6C}" destId="{1FEE7DD8-6136-491D-B526-EDE7D2BA9487}" srcOrd="4" destOrd="0" presId="urn:microsoft.com/office/officeart/2016/7/layout/LinearBlockProcessNumbered"/>
    <dgm:cxn modelId="{4F9B13FF-FB93-4556-9E82-18AF7AA556A8}" type="presParOf" srcId="{1FEE7DD8-6136-491D-B526-EDE7D2BA9487}" destId="{758B78AD-4167-4487-92E8-212F25798F2A}" srcOrd="0" destOrd="0" presId="urn:microsoft.com/office/officeart/2016/7/layout/LinearBlockProcessNumbered"/>
    <dgm:cxn modelId="{767F576A-B6A2-4718-BF26-673A85C6802A}" type="presParOf" srcId="{1FEE7DD8-6136-491D-B526-EDE7D2BA9487}" destId="{6418BD1E-FFA7-4064-98C2-6626681A156E}" srcOrd="1" destOrd="0" presId="urn:microsoft.com/office/officeart/2016/7/layout/LinearBlockProcessNumbered"/>
    <dgm:cxn modelId="{D47D0A42-4332-4ED5-A9FE-69F1DD04B3AE}" type="presParOf" srcId="{1FEE7DD8-6136-491D-B526-EDE7D2BA9487}" destId="{880F4630-97B4-4E22-A2A3-1C78FE6ACE71}" srcOrd="2" destOrd="0" presId="urn:microsoft.com/office/officeart/2016/7/layout/LinearBlockProcessNumbered"/>
    <dgm:cxn modelId="{3FA7AD98-E03C-4877-85D8-2AE2C26CD926}" type="presParOf" srcId="{53612356-ADF4-428E-B4EC-087B29EADF6C}" destId="{2A51969C-C955-4E9C-9ED4-3180C76B24AA}" srcOrd="5" destOrd="0" presId="urn:microsoft.com/office/officeart/2016/7/layout/LinearBlockProcessNumbered"/>
    <dgm:cxn modelId="{9D910216-EE31-4049-9B53-F442F7C0E6DD}" type="presParOf" srcId="{53612356-ADF4-428E-B4EC-087B29EADF6C}" destId="{56099B0E-50C5-4E38-9398-1C1804EA28F6}" srcOrd="6" destOrd="0" presId="urn:microsoft.com/office/officeart/2016/7/layout/LinearBlockProcessNumbered"/>
    <dgm:cxn modelId="{39A3CBBD-1E09-4114-B57D-25396411F104}" type="presParOf" srcId="{56099B0E-50C5-4E38-9398-1C1804EA28F6}" destId="{100F35D1-E9A4-408E-90D4-2F13A6F28065}" srcOrd="0" destOrd="0" presId="urn:microsoft.com/office/officeart/2016/7/layout/LinearBlockProcessNumbered"/>
    <dgm:cxn modelId="{DB2761DB-A105-47D7-8C81-B6C1A7FB8142}" type="presParOf" srcId="{56099B0E-50C5-4E38-9398-1C1804EA28F6}" destId="{808D2E41-A41C-49F8-88C1-A6CFB439ACF5}" srcOrd="1" destOrd="0" presId="urn:microsoft.com/office/officeart/2016/7/layout/LinearBlockProcessNumbered"/>
    <dgm:cxn modelId="{0E80E354-0F69-4EEA-88CD-972C551F51D3}" type="presParOf" srcId="{56099B0E-50C5-4E38-9398-1C1804EA28F6}" destId="{D79F3309-5906-4087-B10D-6456EB5D4A78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B7C25B-2203-42E6-9A45-DF3280CA3B79}">
      <dsp:nvSpPr>
        <dsp:cNvPr id="0" name=""/>
        <dsp:cNvSpPr/>
      </dsp:nvSpPr>
      <dsp:spPr>
        <a:xfrm>
          <a:off x="167271" y="41888"/>
          <a:ext cx="1312656" cy="131265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DDEAEC-3495-46B9-9883-43F9C6CB2443}">
      <dsp:nvSpPr>
        <dsp:cNvPr id="0" name=""/>
        <dsp:cNvSpPr/>
      </dsp:nvSpPr>
      <dsp:spPr>
        <a:xfrm>
          <a:off x="442929" y="317546"/>
          <a:ext cx="761340" cy="76134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526641-C079-49F6-BB4F-97B8EE52F907}">
      <dsp:nvSpPr>
        <dsp:cNvPr id="0" name=""/>
        <dsp:cNvSpPr/>
      </dsp:nvSpPr>
      <dsp:spPr>
        <a:xfrm>
          <a:off x="1761211" y="41888"/>
          <a:ext cx="3094118" cy="1312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 dirty="0"/>
            <a:t>Improved communication within IT teams and with non-technical stakeholders</a:t>
          </a:r>
        </a:p>
      </dsp:txBody>
      <dsp:txXfrm>
        <a:off x="1761211" y="41888"/>
        <a:ext cx="3094118" cy="1312656"/>
      </dsp:txXfrm>
    </dsp:sp>
    <dsp:sp modelId="{5C370843-E06A-4C3B-8057-1E11997D5A1A}">
      <dsp:nvSpPr>
        <dsp:cNvPr id="0" name=""/>
        <dsp:cNvSpPr/>
      </dsp:nvSpPr>
      <dsp:spPr>
        <a:xfrm>
          <a:off x="5394456" y="41888"/>
          <a:ext cx="1312656" cy="131265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F74B7E-2371-409B-8EA7-CC6D9AFA737E}">
      <dsp:nvSpPr>
        <dsp:cNvPr id="0" name=""/>
        <dsp:cNvSpPr/>
      </dsp:nvSpPr>
      <dsp:spPr>
        <a:xfrm>
          <a:off x="5670114" y="317546"/>
          <a:ext cx="761340" cy="76134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7343F3-E99B-426C-94A7-1C70DAAE19C7}">
      <dsp:nvSpPr>
        <dsp:cNvPr id="0" name=""/>
        <dsp:cNvSpPr/>
      </dsp:nvSpPr>
      <dsp:spPr>
        <a:xfrm>
          <a:off x="6988396" y="41888"/>
          <a:ext cx="3094118" cy="1312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 dirty="0"/>
            <a:t>Effective knowledge sharing and problem-solving</a:t>
          </a:r>
        </a:p>
      </dsp:txBody>
      <dsp:txXfrm>
        <a:off x="6988396" y="41888"/>
        <a:ext cx="3094118" cy="1312656"/>
      </dsp:txXfrm>
    </dsp:sp>
    <dsp:sp modelId="{24235C72-369E-4F54-8F86-A48AFBB29F44}">
      <dsp:nvSpPr>
        <dsp:cNvPr id="0" name=""/>
        <dsp:cNvSpPr/>
      </dsp:nvSpPr>
      <dsp:spPr>
        <a:xfrm>
          <a:off x="167271" y="1909418"/>
          <a:ext cx="1312656" cy="131265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AFB66D-E83D-4574-9454-96322BB1D01E}">
      <dsp:nvSpPr>
        <dsp:cNvPr id="0" name=""/>
        <dsp:cNvSpPr/>
      </dsp:nvSpPr>
      <dsp:spPr>
        <a:xfrm>
          <a:off x="442929" y="2185076"/>
          <a:ext cx="761340" cy="76134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D61499-E3C3-4768-800C-0A936B3E0489}">
      <dsp:nvSpPr>
        <dsp:cNvPr id="0" name=""/>
        <dsp:cNvSpPr/>
      </dsp:nvSpPr>
      <dsp:spPr>
        <a:xfrm>
          <a:off x="1761211" y="1909418"/>
          <a:ext cx="3094118" cy="1312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 dirty="0"/>
            <a:t>Engaging presentations that influence decision-makers</a:t>
          </a:r>
        </a:p>
      </dsp:txBody>
      <dsp:txXfrm>
        <a:off x="1761211" y="1909418"/>
        <a:ext cx="3094118" cy="1312656"/>
      </dsp:txXfrm>
    </dsp:sp>
    <dsp:sp modelId="{FCF664A1-C65D-4A37-9556-75CEF91AA76E}">
      <dsp:nvSpPr>
        <dsp:cNvPr id="0" name=""/>
        <dsp:cNvSpPr/>
      </dsp:nvSpPr>
      <dsp:spPr>
        <a:xfrm>
          <a:off x="5394456" y="1909418"/>
          <a:ext cx="1312656" cy="131265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B5AB3F-B82F-4A17-B033-B3B69B3C098A}">
      <dsp:nvSpPr>
        <dsp:cNvPr id="0" name=""/>
        <dsp:cNvSpPr/>
      </dsp:nvSpPr>
      <dsp:spPr>
        <a:xfrm>
          <a:off x="5670114" y="2185076"/>
          <a:ext cx="761340" cy="76134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5F86B0-CF13-4362-9DBA-4E894529CF0B}">
      <dsp:nvSpPr>
        <dsp:cNvPr id="0" name=""/>
        <dsp:cNvSpPr/>
      </dsp:nvSpPr>
      <dsp:spPr>
        <a:xfrm>
          <a:off x="6988396" y="1909418"/>
          <a:ext cx="3094118" cy="1312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 dirty="0"/>
            <a:t>Enhanced teamwork and innovation through productive discussions</a:t>
          </a:r>
        </a:p>
      </dsp:txBody>
      <dsp:txXfrm>
        <a:off x="6988396" y="1909418"/>
        <a:ext cx="3094118" cy="13126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C80A34-B039-479E-A147-DCB9B9A20773}">
      <dsp:nvSpPr>
        <dsp:cNvPr id="0" name=""/>
        <dsp:cNvSpPr/>
      </dsp:nvSpPr>
      <dsp:spPr>
        <a:xfrm>
          <a:off x="200" y="181597"/>
          <a:ext cx="2417308" cy="29007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776" tIns="0" rIns="238776" bIns="330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Addressing language barriers in multicultural teams</a:t>
          </a:r>
        </a:p>
      </dsp:txBody>
      <dsp:txXfrm>
        <a:off x="200" y="1341905"/>
        <a:ext cx="2417308" cy="1740461"/>
      </dsp:txXfrm>
    </dsp:sp>
    <dsp:sp modelId="{A6559305-AE94-4D12-89DF-54BAC1212594}">
      <dsp:nvSpPr>
        <dsp:cNvPr id="0" name=""/>
        <dsp:cNvSpPr/>
      </dsp:nvSpPr>
      <dsp:spPr>
        <a:xfrm>
          <a:off x="200" y="181597"/>
          <a:ext cx="2417308" cy="1160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776" tIns="165100" rIns="238776" bIns="165100" numCol="1" spcCol="1270" anchor="ctr" anchorCtr="0">
          <a:noAutofit/>
        </a:bodyPr>
        <a:lstStyle/>
        <a:p>
          <a:pPr marL="0" lvl="0" indent="0" algn="l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/>
            <a:t>01</a:t>
          </a:r>
        </a:p>
      </dsp:txBody>
      <dsp:txXfrm>
        <a:off x="200" y="181597"/>
        <a:ext cx="2417308" cy="1160307"/>
      </dsp:txXfrm>
    </dsp:sp>
    <dsp:sp modelId="{BE52FADA-D0B2-4185-AD78-B33ECD93E7CB}">
      <dsp:nvSpPr>
        <dsp:cNvPr id="0" name=""/>
        <dsp:cNvSpPr/>
      </dsp:nvSpPr>
      <dsp:spPr>
        <a:xfrm>
          <a:off x="2610893" y="181597"/>
          <a:ext cx="2417308" cy="290076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776" tIns="0" rIns="238776" bIns="330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Managing time and staying on topic during discussions</a:t>
          </a:r>
        </a:p>
      </dsp:txBody>
      <dsp:txXfrm>
        <a:off x="2610893" y="1341905"/>
        <a:ext cx="2417308" cy="1740461"/>
      </dsp:txXfrm>
    </dsp:sp>
    <dsp:sp modelId="{0C438530-1563-4198-A052-38AC31596C1E}">
      <dsp:nvSpPr>
        <dsp:cNvPr id="0" name=""/>
        <dsp:cNvSpPr/>
      </dsp:nvSpPr>
      <dsp:spPr>
        <a:xfrm>
          <a:off x="2610893" y="181597"/>
          <a:ext cx="2417308" cy="1160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776" tIns="165100" rIns="238776" bIns="165100" numCol="1" spcCol="1270" anchor="ctr" anchorCtr="0">
          <a:noAutofit/>
        </a:bodyPr>
        <a:lstStyle/>
        <a:p>
          <a:pPr marL="0" lvl="0" indent="0" algn="l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/>
            <a:t>02</a:t>
          </a:r>
        </a:p>
      </dsp:txBody>
      <dsp:txXfrm>
        <a:off x="2610893" y="181597"/>
        <a:ext cx="2417308" cy="1160307"/>
      </dsp:txXfrm>
    </dsp:sp>
    <dsp:sp modelId="{758B78AD-4167-4487-92E8-212F25798F2A}">
      <dsp:nvSpPr>
        <dsp:cNvPr id="0" name=""/>
        <dsp:cNvSpPr/>
      </dsp:nvSpPr>
      <dsp:spPr>
        <a:xfrm>
          <a:off x="5221585" y="181597"/>
          <a:ext cx="2417308" cy="290076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776" tIns="0" rIns="238776" bIns="330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Handling disagreements and conflicts professionally</a:t>
          </a:r>
        </a:p>
      </dsp:txBody>
      <dsp:txXfrm>
        <a:off x="5221585" y="1341905"/>
        <a:ext cx="2417308" cy="1740461"/>
      </dsp:txXfrm>
    </dsp:sp>
    <dsp:sp modelId="{6418BD1E-FFA7-4064-98C2-6626681A156E}">
      <dsp:nvSpPr>
        <dsp:cNvPr id="0" name=""/>
        <dsp:cNvSpPr/>
      </dsp:nvSpPr>
      <dsp:spPr>
        <a:xfrm>
          <a:off x="5221585" y="181597"/>
          <a:ext cx="2417308" cy="1160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776" tIns="165100" rIns="238776" bIns="165100" numCol="1" spcCol="1270" anchor="ctr" anchorCtr="0">
          <a:noAutofit/>
        </a:bodyPr>
        <a:lstStyle/>
        <a:p>
          <a:pPr marL="0" lvl="0" indent="0" algn="l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/>
            <a:t>03</a:t>
          </a:r>
        </a:p>
      </dsp:txBody>
      <dsp:txXfrm>
        <a:off x="5221585" y="181597"/>
        <a:ext cx="2417308" cy="1160307"/>
      </dsp:txXfrm>
    </dsp:sp>
    <dsp:sp modelId="{100F35D1-E9A4-408E-90D4-2F13A6F28065}">
      <dsp:nvSpPr>
        <dsp:cNvPr id="0" name=""/>
        <dsp:cNvSpPr/>
      </dsp:nvSpPr>
      <dsp:spPr>
        <a:xfrm>
          <a:off x="7832278" y="181597"/>
          <a:ext cx="2417308" cy="290076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776" tIns="0" rIns="238776" bIns="330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Balancing assertiveness with active listening</a:t>
          </a:r>
        </a:p>
      </dsp:txBody>
      <dsp:txXfrm>
        <a:off x="7832278" y="1341905"/>
        <a:ext cx="2417308" cy="1740461"/>
      </dsp:txXfrm>
    </dsp:sp>
    <dsp:sp modelId="{808D2E41-A41C-49F8-88C1-A6CFB439ACF5}">
      <dsp:nvSpPr>
        <dsp:cNvPr id="0" name=""/>
        <dsp:cNvSpPr/>
      </dsp:nvSpPr>
      <dsp:spPr>
        <a:xfrm>
          <a:off x="7832278" y="181597"/>
          <a:ext cx="2417308" cy="1160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776" tIns="165100" rIns="238776" bIns="165100" numCol="1" spcCol="1270" anchor="ctr" anchorCtr="0">
          <a:noAutofit/>
        </a:bodyPr>
        <a:lstStyle/>
        <a:p>
          <a:pPr marL="0" lvl="0" indent="0" algn="l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/>
            <a:t>04</a:t>
          </a:r>
        </a:p>
      </dsp:txBody>
      <dsp:txXfrm>
        <a:off x="7832278" y="181597"/>
        <a:ext cx="2417308" cy="11603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EB46B8FB-F6A2-5F47-A6CD-A7E17E69270F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AB39E9-6F50-3F4B-9DDB-FC0E0CA99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5066001" cy="2866405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2C33E-E9A6-304D-BBCB-97AD0B213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" y="4283239"/>
            <a:ext cx="5066001" cy="1475177"/>
          </a:xfrm>
        </p:spPr>
        <p:txBody>
          <a:bodyPr anchor="b"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C75C4-E533-BE48-B528-D1A278BC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928" y="457200"/>
            <a:ext cx="3608205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A5B0A250-5CC0-1746-B209-08E8B0DAE6AF}" type="datetimeFigureOut">
              <a:rPr lang="en-US" smtClean="0"/>
              <a:pPr algn="l"/>
              <a:t>9/18/23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9BA8A-EF83-434D-A90E-0805D110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FDDE0-90B9-AD4E-B0EB-E7464FA9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33A3282-0389-C547-8CA6-7F3E7F27B34D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956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7ED46EE4-CE67-DD46-A751-9FEA049A22B8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55C5B70-D34F-8A49-B220-808CE2BBB7F3}"/>
                </a:ext>
              </a:extLst>
            </p:cNvPr>
            <p:cNvSpPr/>
            <p:nvPr/>
          </p:nvSpPr>
          <p:spPr>
            <a:xfrm>
              <a:off x="8928528" y="491812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BBFE624-6DBD-8541-B43B-180C0AFA21F0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01AC23-2120-A542-B140-5A29AA27A2C8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54689C0-9C35-9B4D-906B-DA287DA55A38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6570F0-11E0-6147-9053-E3A4B5DBA0E4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BDD97F6-A366-B54A-B889-42E97AFEDE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58E853BC-EE80-374B-B823-8D51A948C4CF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4B5B70B1-649D-9848-B5D4-6DE04D55F5F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6A2092A-2157-0A49-937F-BBAE14687DE7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092371E-D526-AF43-816F-F7AEBA9FF16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06995714-B51E-E84A-9FD5-3AD33004E517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FDB0CC5-76AA-6E44-8376-4EE649C1DE42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D981F0B-8982-1C45-8D7C-30E744003823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76EEB7-1E87-0447-8CD6-DD220CF4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8AE526-3A03-9B41-8C9F-27156E701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08D72-182D-C947-B3F7-B74948D0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9/18/23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6E396-D059-AF4D-A1D9-C1347978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845B6-87C0-2F4A-8146-00E911CD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480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8A912D-4325-C449-BF2E-F331A221C69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14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2542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C3803ECC-8207-244B-8051-94AA5304EDD9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F2E8536-821C-3846-A152-2001B7BA4BC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7A02781-FFB4-C04E-97FB-78D26A9E8F1C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4C29607-37D2-7A4B-98E2-2C851CD6776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12FC7BA-80CC-1C4E-B268-B3EEA08137F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EBC8FB1-96B9-D84A-BD2A-BC8410EBE012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A8455B4-A778-B44D-A7E8-C45A4846D9F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07CCA-80EF-2B45-8F8C-7D5796A61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50095" y="976630"/>
            <a:ext cx="2268507" cy="4784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A221C3-F2D3-FC4F-938B-4C4CAC737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5150" y="976630"/>
            <a:ext cx="8264057" cy="478459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61B46-3E9A-AC48-8C84-5B46EA1E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F8F49-5859-714C-8EE1-61A74F32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B6F69-3FFA-D94F-BA99-873D36F7F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1B40EC-87DB-A64F-9D4B-98A86F7CEFFF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270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243589"/>
                      <a:gd name="connsiteY0" fmla="*/ 0 h 27432"/>
                      <a:gd name="connsiteX1" fmla="*/ 563791 w 4243589"/>
                      <a:gd name="connsiteY1" fmla="*/ 0 h 27432"/>
                      <a:gd name="connsiteX2" fmla="*/ 1042710 w 4243589"/>
                      <a:gd name="connsiteY2" fmla="*/ 0 h 27432"/>
                      <a:gd name="connsiteX3" fmla="*/ 1564066 w 4243589"/>
                      <a:gd name="connsiteY3" fmla="*/ 0 h 27432"/>
                      <a:gd name="connsiteX4" fmla="*/ 2212729 w 4243589"/>
                      <a:gd name="connsiteY4" fmla="*/ 0 h 27432"/>
                      <a:gd name="connsiteX5" fmla="*/ 2776520 w 4243589"/>
                      <a:gd name="connsiteY5" fmla="*/ 0 h 27432"/>
                      <a:gd name="connsiteX6" fmla="*/ 3297875 w 4243589"/>
                      <a:gd name="connsiteY6" fmla="*/ 0 h 27432"/>
                      <a:gd name="connsiteX7" fmla="*/ 4243589 w 4243589"/>
                      <a:gd name="connsiteY7" fmla="*/ 0 h 27432"/>
                      <a:gd name="connsiteX8" fmla="*/ 4243589 w 4243589"/>
                      <a:gd name="connsiteY8" fmla="*/ 27432 h 27432"/>
                      <a:gd name="connsiteX9" fmla="*/ 3637362 w 4243589"/>
                      <a:gd name="connsiteY9" fmla="*/ 27432 h 27432"/>
                      <a:gd name="connsiteX10" fmla="*/ 3116007 w 4243589"/>
                      <a:gd name="connsiteY10" fmla="*/ 27432 h 27432"/>
                      <a:gd name="connsiteX11" fmla="*/ 2424908 w 4243589"/>
                      <a:gd name="connsiteY11" fmla="*/ 27432 h 27432"/>
                      <a:gd name="connsiteX12" fmla="*/ 1861117 w 4243589"/>
                      <a:gd name="connsiteY12" fmla="*/ 27432 h 27432"/>
                      <a:gd name="connsiteX13" fmla="*/ 1382198 w 4243589"/>
                      <a:gd name="connsiteY13" fmla="*/ 27432 h 27432"/>
                      <a:gd name="connsiteX14" fmla="*/ 733535 w 4243589"/>
                      <a:gd name="connsiteY14" fmla="*/ 27432 h 27432"/>
                      <a:gd name="connsiteX15" fmla="*/ 0 w 4243589"/>
                      <a:gd name="connsiteY15" fmla="*/ 27432 h 27432"/>
                      <a:gd name="connsiteX16" fmla="*/ 0 w 4243589"/>
                      <a:gd name="connsiteY16" fmla="*/ 0 h 27432"/>
                      <a:gd name="connsiteX0" fmla="*/ 0 w 4243589"/>
                      <a:gd name="connsiteY0" fmla="*/ 0 h 27432"/>
                      <a:gd name="connsiteX1" fmla="*/ 563791 w 4243589"/>
                      <a:gd name="connsiteY1" fmla="*/ 0 h 27432"/>
                      <a:gd name="connsiteX2" fmla="*/ 1042710 w 4243589"/>
                      <a:gd name="connsiteY2" fmla="*/ 0 h 27432"/>
                      <a:gd name="connsiteX3" fmla="*/ 1733809 w 4243589"/>
                      <a:gd name="connsiteY3" fmla="*/ 0 h 27432"/>
                      <a:gd name="connsiteX4" fmla="*/ 2297600 w 4243589"/>
                      <a:gd name="connsiteY4" fmla="*/ 0 h 27432"/>
                      <a:gd name="connsiteX5" fmla="*/ 2861391 w 4243589"/>
                      <a:gd name="connsiteY5" fmla="*/ 0 h 27432"/>
                      <a:gd name="connsiteX6" fmla="*/ 3552490 w 4243589"/>
                      <a:gd name="connsiteY6" fmla="*/ 0 h 27432"/>
                      <a:gd name="connsiteX7" fmla="*/ 4243589 w 4243589"/>
                      <a:gd name="connsiteY7" fmla="*/ 0 h 27432"/>
                      <a:gd name="connsiteX8" fmla="*/ 4243589 w 4243589"/>
                      <a:gd name="connsiteY8" fmla="*/ 27432 h 27432"/>
                      <a:gd name="connsiteX9" fmla="*/ 3722234 w 4243589"/>
                      <a:gd name="connsiteY9" fmla="*/ 27432 h 27432"/>
                      <a:gd name="connsiteX10" fmla="*/ 3116007 w 4243589"/>
                      <a:gd name="connsiteY10" fmla="*/ 27432 h 27432"/>
                      <a:gd name="connsiteX11" fmla="*/ 2509780 w 4243589"/>
                      <a:gd name="connsiteY11" fmla="*/ 27432 h 27432"/>
                      <a:gd name="connsiteX12" fmla="*/ 1945989 w 4243589"/>
                      <a:gd name="connsiteY12" fmla="*/ 27432 h 27432"/>
                      <a:gd name="connsiteX13" fmla="*/ 1254890 w 4243589"/>
                      <a:gd name="connsiteY13" fmla="*/ 27432 h 27432"/>
                      <a:gd name="connsiteX14" fmla="*/ 563791 w 4243589"/>
                      <a:gd name="connsiteY14" fmla="*/ 27432 h 27432"/>
                      <a:gd name="connsiteX15" fmla="*/ 0 w 4243589"/>
                      <a:gd name="connsiteY15" fmla="*/ 27432 h 27432"/>
                      <a:gd name="connsiteX16" fmla="*/ 0 w 4243589"/>
                      <a:gd name="connsiteY16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243589" h="27432" fill="none" extrusionOk="0">
                        <a:moveTo>
                          <a:pt x="0" y="0"/>
                        </a:moveTo>
                        <a:cubicBezTo>
                          <a:pt x="155810" y="20981"/>
                          <a:pt x="398886" y="-17697"/>
                          <a:pt x="563791" y="0"/>
                        </a:cubicBezTo>
                        <a:cubicBezTo>
                          <a:pt x="733057" y="30669"/>
                          <a:pt x="892815" y="-4840"/>
                          <a:pt x="1042710" y="0"/>
                        </a:cubicBezTo>
                        <a:cubicBezTo>
                          <a:pt x="1191420" y="28610"/>
                          <a:pt x="1323570" y="-3741"/>
                          <a:pt x="1564066" y="0"/>
                        </a:cubicBezTo>
                        <a:cubicBezTo>
                          <a:pt x="1774096" y="5222"/>
                          <a:pt x="1901043" y="24509"/>
                          <a:pt x="2212729" y="0"/>
                        </a:cubicBezTo>
                        <a:cubicBezTo>
                          <a:pt x="2513476" y="-25034"/>
                          <a:pt x="2514785" y="-26717"/>
                          <a:pt x="2776520" y="0"/>
                        </a:cubicBezTo>
                        <a:cubicBezTo>
                          <a:pt x="3028238" y="46961"/>
                          <a:pt x="3165558" y="584"/>
                          <a:pt x="3297875" y="0"/>
                        </a:cubicBezTo>
                        <a:cubicBezTo>
                          <a:pt x="3442261" y="-10195"/>
                          <a:pt x="4011204" y="-62373"/>
                          <a:pt x="4243589" y="0"/>
                        </a:cubicBezTo>
                        <a:cubicBezTo>
                          <a:pt x="4242777" y="8405"/>
                          <a:pt x="4242001" y="21756"/>
                          <a:pt x="4243589" y="27432"/>
                        </a:cubicBezTo>
                        <a:cubicBezTo>
                          <a:pt x="4109466" y="17148"/>
                          <a:pt x="3915081" y="-29826"/>
                          <a:pt x="3637362" y="27432"/>
                        </a:cubicBezTo>
                        <a:cubicBezTo>
                          <a:pt x="3354304" y="38168"/>
                          <a:pt x="3259898" y="26347"/>
                          <a:pt x="3116007" y="27432"/>
                        </a:cubicBezTo>
                        <a:cubicBezTo>
                          <a:pt x="2949637" y="8343"/>
                          <a:pt x="2625555" y="32779"/>
                          <a:pt x="2424908" y="27432"/>
                        </a:cubicBezTo>
                        <a:cubicBezTo>
                          <a:pt x="2203818" y="31297"/>
                          <a:pt x="2094998" y="23473"/>
                          <a:pt x="1861117" y="27432"/>
                        </a:cubicBezTo>
                        <a:cubicBezTo>
                          <a:pt x="1647658" y="46853"/>
                          <a:pt x="1499035" y="21042"/>
                          <a:pt x="1382198" y="27432"/>
                        </a:cubicBezTo>
                        <a:cubicBezTo>
                          <a:pt x="1297441" y="56771"/>
                          <a:pt x="1036114" y="7091"/>
                          <a:pt x="733535" y="27432"/>
                        </a:cubicBezTo>
                        <a:cubicBezTo>
                          <a:pt x="433191" y="17735"/>
                          <a:pt x="355887" y="5944"/>
                          <a:pt x="0" y="27432"/>
                        </a:cubicBezTo>
                        <a:cubicBezTo>
                          <a:pt x="-476" y="15539"/>
                          <a:pt x="-411" y="9181"/>
                          <a:pt x="0" y="0"/>
                        </a:cubicBezTo>
                        <a:close/>
                      </a:path>
                      <a:path w="4243589" h="27432" stroke="0" extrusionOk="0">
                        <a:moveTo>
                          <a:pt x="0" y="0"/>
                        </a:moveTo>
                        <a:cubicBezTo>
                          <a:pt x="151143" y="39936"/>
                          <a:pt x="304017" y="-10420"/>
                          <a:pt x="563791" y="0"/>
                        </a:cubicBezTo>
                        <a:cubicBezTo>
                          <a:pt x="813249" y="539"/>
                          <a:pt x="841506" y="9454"/>
                          <a:pt x="1042710" y="0"/>
                        </a:cubicBezTo>
                        <a:cubicBezTo>
                          <a:pt x="1267965" y="-29665"/>
                          <a:pt x="1570418" y="-61038"/>
                          <a:pt x="1733809" y="0"/>
                        </a:cubicBezTo>
                        <a:cubicBezTo>
                          <a:pt x="1874287" y="31139"/>
                          <a:pt x="2053554" y="17058"/>
                          <a:pt x="2297600" y="0"/>
                        </a:cubicBezTo>
                        <a:cubicBezTo>
                          <a:pt x="2538606" y="-10297"/>
                          <a:pt x="2714551" y="-39338"/>
                          <a:pt x="2861391" y="0"/>
                        </a:cubicBezTo>
                        <a:cubicBezTo>
                          <a:pt x="3026919" y="28587"/>
                          <a:pt x="3412894" y="29126"/>
                          <a:pt x="3552490" y="0"/>
                        </a:cubicBezTo>
                        <a:cubicBezTo>
                          <a:pt x="3686081" y="-14849"/>
                          <a:pt x="3949661" y="-63071"/>
                          <a:pt x="4243589" y="0"/>
                        </a:cubicBezTo>
                        <a:cubicBezTo>
                          <a:pt x="4244093" y="9145"/>
                          <a:pt x="4245348" y="18278"/>
                          <a:pt x="4243589" y="27432"/>
                        </a:cubicBezTo>
                        <a:cubicBezTo>
                          <a:pt x="4086617" y="11324"/>
                          <a:pt x="3946386" y="30245"/>
                          <a:pt x="3722234" y="27432"/>
                        </a:cubicBezTo>
                        <a:cubicBezTo>
                          <a:pt x="3527135" y="-8703"/>
                          <a:pt x="3279168" y="54419"/>
                          <a:pt x="3116007" y="27432"/>
                        </a:cubicBezTo>
                        <a:cubicBezTo>
                          <a:pt x="2973085" y="-42753"/>
                          <a:pt x="2755006" y="-7918"/>
                          <a:pt x="2509780" y="27432"/>
                        </a:cubicBezTo>
                        <a:cubicBezTo>
                          <a:pt x="2274221" y="27759"/>
                          <a:pt x="2060386" y="46729"/>
                          <a:pt x="1945989" y="27432"/>
                        </a:cubicBezTo>
                        <a:cubicBezTo>
                          <a:pt x="1841378" y="14504"/>
                          <a:pt x="1377651" y="30057"/>
                          <a:pt x="1254890" y="27432"/>
                        </a:cubicBezTo>
                        <a:cubicBezTo>
                          <a:pt x="1070932" y="44161"/>
                          <a:pt x="837558" y="21232"/>
                          <a:pt x="563791" y="27432"/>
                        </a:cubicBezTo>
                        <a:cubicBezTo>
                          <a:pt x="262927" y="23954"/>
                          <a:pt x="131332" y="37978"/>
                          <a:pt x="0" y="27432"/>
                        </a:cubicBezTo>
                        <a:cubicBezTo>
                          <a:pt x="-736" y="17315"/>
                          <a:pt x="432" y="6508"/>
                          <a:pt x="0" y="0"/>
                        </a:cubicBezTo>
                        <a:close/>
                      </a:path>
                      <a:path w="4243589" h="27432" fill="none" stroke="0" extrusionOk="0">
                        <a:moveTo>
                          <a:pt x="0" y="0"/>
                        </a:moveTo>
                        <a:cubicBezTo>
                          <a:pt x="143706" y="-24070"/>
                          <a:pt x="370953" y="-2854"/>
                          <a:pt x="563791" y="0"/>
                        </a:cubicBezTo>
                        <a:cubicBezTo>
                          <a:pt x="754576" y="7064"/>
                          <a:pt x="895371" y="-5198"/>
                          <a:pt x="1042710" y="0"/>
                        </a:cubicBezTo>
                        <a:cubicBezTo>
                          <a:pt x="1174003" y="11148"/>
                          <a:pt x="1351530" y="8088"/>
                          <a:pt x="1564066" y="0"/>
                        </a:cubicBezTo>
                        <a:cubicBezTo>
                          <a:pt x="1755407" y="12600"/>
                          <a:pt x="1941012" y="38950"/>
                          <a:pt x="2212729" y="0"/>
                        </a:cubicBezTo>
                        <a:cubicBezTo>
                          <a:pt x="2513544" y="-25113"/>
                          <a:pt x="2515180" y="-27658"/>
                          <a:pt x="2776520" y="0"/>
                        </a:cubicBezTo>
                        <a:cubicBezTo>
                          <a:pt x="3030391" y="25935"/>
                          <a:pt x="3168038" y="28221"/>
                          <a:pt x="3297875" y="0"/>
                        </a:cubicBezTo>
                        <a:cubicBezTo>
                          <a:pt x="3412066" y="-64975"/>
                          <a:pt x="3985860" y="-4208"/>
                          <a:pt x="4243589" y="0"/>
                        </a:cubicBezTo>
                        <a:cubicBezTo>
                          <a:pt x="4243032" y="8537"/>
                          <a:pt x="4244511" y="21849"/>
                          <a:pt x="4243589" y="27432"/>
                        </a:cubicBezTo>
                        <a:cubicBezTo>
                          <a:pt x="4072158" y="-309"/>
                          <a:pt x="3960368" y="37416"/>
                          <a:pt x="3637362" y="27432"/>
                        </a:cubicBezTo>
                        <a:cubicBezTo>
                          <a:pt x="3358910" y="62085"/>
                          <a:pt x="3255504" y="46768"/>
                          <a:pt x="3116007" y="27432"/>
                        </a:cubicBezTo>
                        <a:cubicBezTo>
                          <a:pt x="3002835" y="57969"/>
                          <a:pt x="2624892" y="43730"/>
                          <a:pt x="2424908" y="27432"/>
                        </a:cubicBezTo>
                        <a:cubicBezTo>
                          <a:pt x="2240994" y="6861"/>
                          <a:pt x="2094743" y="-25079"/>
                          <a:pt x="1861117" y="27432"/>
                        </a:cubicBezTo>
                        <a:cubicBezTo>
                          <a:pt x="1629201" y="50353"/>
                          <a:pt x="1484140" y="-4358"/>
                          <a:pt x="1382198" y="27432"/>
                        </a:cubicBezTo>
                        <a:cubicBezTo>
                          <a:pt x="1211704" y="43024"/>
                          <a:pt x="1030972" y="8006"/>
                          <a:pt x="733535" y="27432"/>
                        </a:cubicBezTo>
                        <a:cubicBezTo>
                          <a:pt x="421844" y="14473"/>
                          <a:pt x="334544" y="-5295"/>
                          <a:pt x="0" y="27432"/>
                        </a:cubicBezTo>
                        <a:cubicBezTo>
                          <a:pt x="-1508" y="15815"/>
                          <a:pt x="-177" y="814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1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1655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0515600"/>
                      <a:gd name="connsiteY0" fmla="*/ 0 h 27432"/>
                      <a:gd name="connsiteX1" fmla="*/ 446913 w 10515600"/>
                      <a:gd name="connsiteY1" fmla="*/ 0 h 27432"/>
                      <a:gd name="connsiteX2" fmla="*/ 1104138 w 10515600"/>
                      <a:gd name="connsiteY2" fmla="*/ 0 h 27432"/>
                      <a:gd name="connsiteX3" fmla="*/ 1866519 w 10515600"/>
                      <a:gd name="connsiteY3" fmla="*/ 0 h 27432"/>
                      <a:gd name="connsiteX4" fmla="*/ 2208276 w 10515600"/>
                      <a:gd name="connsiteY4" fmla="*/ 0 h 27432"/>
                      <a:gd name="connsiteX5" fmla="*/ 2550033 w 10515600"/>
                      <a:gd name="connsiteY5" fmla="*/ 0 h 27432"/>
                      <a:gd name="connsiteX6" fmla="*/ 3417570 w 10515600"/>
                      <a:gd name="connsiteY6" fmla="*/ 0 h 27432"/>
                      <a:gd name="connsiteX7" fmla="*/ 4074795 w 10515600"/>
                      <a:gd name="connsiteY7" fmla="*/ 0 h 27432"/>
                      <a:gd name="connsiteX8" fmla="*/ 4416552 w 10515600"/>
                      <a:gd name="connsiteY8" fmla="*/ 0 h 27432"/>
                      <a:gd name="connsiteX9" fmla="*/ 5073777 w 10515600"/>
                      <a:gd name="connsiteY9" fmla="*/ 0 h 27432"/>
                      <a:gd name="connsiteX10" fmla="*/ 5941314 w 10515600"/>
                      <a:gd name="connsiteY10" fmla="*/ 0 h 27432"/>
                      <a:gd name="connsiteX11" fmla="*/ 6493383 w 10515600"/>
                      <a:gd name="connsiteY11" fmla="*/ 0 h 27432"/>
                      <a:gd name="connsiteX12" fmla="*/ 7045452 w 10515600"/>
                      <a:gd name="connsiteY12" fmla="*/ 0 h 27432"/>
                      <a:gd name="connsiteX13" fmla="*/ 7702677 w 10515600"/>
                      <a:gd name="connsiteY13" fmla="*/ 0 h 27432"/>
                      <a:gd name="connsiteX14" fmla="*/ 8465058 w 10515600"/>
                      <a:gd name="connsiteY14" fmla="*/ 0 h 27432"/>
                      <a:gd name="connsiteX15" fmla="*/ 9227439 w 10515600"/>
                      <a:gd name="connsiteY15" fmla="*/ 0 h 27432"/>
                      <a:gd name="connsiteX16" fmla="*/ 10515600 w 10515600"/>
                      <a:gd name="connsiteY16" fmla="*/ 0 h 27432"/>
                      <a:gd name="connsiteX17" fmla="*/ 10515600 w 10515600"/>
                      <a:gd name="connsiteY17" fmla="*/ 27432 h 27432"/>
                      <a:gd name="connsiteX18" fmla="*/ 10068687 w 10515600"/>
                      <a:gd name="connsiteY18" fmla="*/ 27432 h 27432"/>
                      <a:gd name="connsiteX19" fmla="*/ 9201150 w 10515600"/>
                      <a:gd name="connsiteY19" fmla="*/ 27432 h 27432"/>
                      <a:gd name="connsiteX20" fmla="*/ 8543925 w 10515600"/>
                      <a:gd name="connsiteY20" fmla="*/ 27432 h 27432"/>
                      <a:gd name="connsiteX21" fmla="*/ 8202168 w 10515600"/>
                      <a:gd name="connsiteY21" fmla="*/ 27432 h 27432"/>
                      <a:gd name="connsiteX22" fmla="*/ 7544943 w 10515600"/>
                      <a:gd name="connsiteY22" fmla="*/ 27432 h 27432"/>
                      <a:gd name="connsiteX23" fmla="*/ 6992874 w 10515600"/>
                      <a:gd name="connsiteY23" fmla="*/ 27432 h 27432"/>
                      <a:gd name="connsiteX24" fmla="*/ 6440805 w 10515600"/>
                      <a:gd name="connsiteY24" fmla="*/ 27432 h 27432"/>
                      <a:gd name="connsiteX25" fmla="*/ 5888736 w 10515600"/>
                      <a:gd name="connsiteY25" fmla="*/ 27432 h 27432"/>
                      <a:gd name="connsiteX26" fmla="*/ 5336667 w 10515600"/>
                      <a:gd name="connsiteY26" fmla="*/ 27432 h 27432"/>
                      <a:gd name="connsiteX27" fmla="*/ 4574286 w 10515600"/>
                      <a:gd name="connsiteY27" fmla="*/ 27432 h 27432"/>
                      <a:gd name="connsiteX28" fmla="*/ 3917061 w 10515600"/>
                      <a:gd name="connsiteY28" fmla="*/ 27432 h 27432"/>
                      <a:gd name="connsiteX29" fmla="*/ 3575304 w 10515600"/>
                      <a:gd name="connsiteY29" fmla="*/ 27432 h 27432"/>
                      <a:gd name="connsiteX30" fmla="*/ 3023235 w 10515600"/>
                      <a:gd name="connsiteY30" fmla="*/ 27432 h 27432"/>
                      <a:gd name="connsiteX31" fmla="*/ 2260854 w 10515600"/>
                      <a:gd name="connsiteY31" fmla="*/ 27432 h 27432"/>
                      <a:gd name="connsiteX32" fmla="*/ 1813941 w 10515600"/>
                      <a:gd name="connsiteY32" fmla="*/ 27432 h 27432"/>
                      <a:gd name="connsiteX33" fmla="*/ 946404 w 10515600"/>
                      <a:gd name="connsiteY33" fmla="*/ 27432 h 27432"/>
                      <a:gd name="connsiteX34" fmla="*/ 0 w 10515600"/>
                      <a:gd name="connsiteY34" fmla="*/ 27432 h 27432"/>
                      <a:gd name="connsiteX35" fmla="*/ 0 w 10515600"/>
                      <a:gd name="connsiteY35" fmla="*/ 0 h 27432"/>
                      <a:gd name="connsiteX0" fmla="*/ 0 w 10515600"/>
                      <a:gd name="connsiteY0" fmla="*/ 0 h 27432"/>
                      <a:gd name="connsiteX1" fmla="*/ 552069 w 10515600"/>
                      <a:gd name="connsiteY1" fmla="*/ 0 h 27432"/>
                      <a:gd name="connsiteX2" fmla="*/ 893826 w 10515600"/>
                      <a:gd name="connsiteY2" fmla="*/ 0 h 27432"/>
                      <a:gd name="connsiteX3" fmla="*/ 1761363 w 10515600"/>
                      <a:gd name="connsiteY3" fmla="*/ 0 h 27432"/>
                      <a:gd name="connsiteX4" fmla="*/ 2313432 w 10515600"/>
                      <a:gd name="connsiteY4" fmla="*/ 0 h 27432"/>
                      <a:gd name="connsiteX5" fmla="*/ 2865501 w 10515600"/>
                      <a:gd name="connsiteY5" fmla="*/ 0 h 27432"/>
                      <a:gd name="connsiteX6" fmla="*/ 3733038 w 10515600"/>
                      <a:gd name="connsiteY6" fmla="*/ 0 h 27432"/>
                      <a:gd name="connsiteX7" fmla="*/ 4179951 w 10515600"/>
                      <a:gd name="connsiteY7" fmla="*/ 0 h 27432"/>
                      <a:gd name="connsiteX8" fmla="*/ 5047488 w 10515600"/>
                      <a:gd name="connsiteY8" fmla="*/ 0 h 27432"/>
                      <a:gd name="connsiteX9" fmla="*/ 5915025 w 10515600"/>
                      <a:gd name="connsiteY9" fmla="*/ 0 h 27432"/>
                      <a:gd name="connsiteX10" fmla="*/ 6572250 w 10515600"/>
                      <a:gd name="connsiteY10" fmla="*/ 0 h 27432"/>
                      <a:gd name="connsiteX11" fmla="*/ 7439787 w 10515600"/>
                      <a:gd name="connsiteY11" fmla="*/ 0 h 27432"/>
                      <a:gd name="connsiteX12" fmla="*/ 7991856 w 10515600"/>
                      <a:gd name="connsiteY12" fmla="*/ 0 h 27432"/>
                      <a:gd name="connsiteX13" fmla="*/ 8543925 w 10515600"/>
                      <a:gd name="connsiteY13" fmla="*/ 0 h 27432"/>
                      <a:gd name="connsiteX14" fmla="*/ 9306306 w 10515600"/>
                      <a:gd name="connsiteY14" fmla="*/ 0 h 27432"/>
                      <a:gd name="connsiteX15" fmla="*/ 9858375 w 10515600"/>
                      <a:gd name="connsiteY15" fmla="*/ 0 h 27432"/>
                      <a:gd name="connsiteX16" fmla="*/ 10515600 w 10515600"/>
                      <a:gd name="connsiteY16" fmla="*/ 0 h 27432"/>
                      <a:gd name="connsiteX17" fmla="*/ 10515600 w 10515600"/>
                      <a:gd name="connsiteY17" fmla="*/ 27432 h 27432"/>
                      <a:gd name="connsiteX18" fmla="*/ 9753219 w 10515600"/>
                      <a:gd name="connsiteY18" fmla="*/ 27432 h 27432"/>
                      <a:gd name="connsiteX19" fmla="*/ 9411462 w 10515600"/>
                      <a:gd name="connsiteY19" fmla="*/ 27432 h 27432"/>
                      <a:gd name="connsiteX20" fmla="*/ 8964549 w 10515600"/>
                      <a:gd name="connsiteY20" fmla="*/ 27432 h 27432"/>
                      <a:gd name="connsiteX21" fmla="*/ 8097012 w 10515600"/>
                      <a:gd name="connsiteY21" fmla="*/ 27432 h 27432"/>
                      <a:gd name="connsiteX22" fmla="*/ 7439787 w 10515600"/>
                      <a:gd name="connsiteY22" fmla="*/ 27432 h 27432"/>
                      <a:gd name="connsiteX23" fmla="*/ 6992874 w 10515600"/>
                      <a:gd name="connsiteY23" fmla="*/ 27432 h 27432"/>
                      <a:gd name="connsiteX24" fmla="*/ 6335649 w 10515600"/>
                      <a:gd name="connsiteY24" fmla="*/ 27432 h 27432"/>
                      <a:gd name="connsiteX25" fmla="*/ 5993892 w 10515600"/>
                      <a:gd name="connsiteY25" fmla="*/ 27432 h 27432"/>
                      <a:gd name="connsiteX26" fmla="*/ 5652135 w 10515600"/>
                      <a:gd name="connsiteY26" fmla="*/ 27432 h 27432"/>
                      <a:gd name="connsiteX27" fmla="*/ 4994910 w 10515600"/>
                      <a:gd name="connsiteY27" fmla="*/ 27432 h 27432"/>
                      <a:gd name="connsiteX28" fmla="*/ 4547997 w 10515600"/>
                      <a:gd name="connsiteY28" fmla="*/ 27432 h 27432"/>
                      <a:gd name="connsiteX29" fmla="*/ 3785616 w 10515600"/>
                      <a:gd name="connsiteY29" fmla="*/ 27432 h 27432"/>
                      <a:gd name="connsiteX30" fmla="*/ 3338703 w 10515600"/>
                      <a:gd name="connsiteY30" fmla="*/ 27432 h 27432"/>
                      <a:gd name="connsiteX31" fmla="*/ 2576322 w 10515600"/>
                      <a:gd name="connsiteY31" fmla="*/ 27432 h 27432"/>
                      <a:gd name="connsiteX32" fmla="*/ 2234565 w 10515600"/>
                      <a:gd name="connsiteY32" fmla="*/ 27432 h 27432"/>
                      <a:gd name="connsiteX33" fmla="*/ 1472184 w 10515600"/>
                      <a:gd name="connsiteY33" fmla="*/ 27432 h 27432"/>
                      <a:gd name="connsiteX34" fmla="*/ 1025271 w 10515600"/>
                      <a:gd name="connsiteY34" fmla="*/ 27432 h 27432"/>
                      <a:gd name="connsiteX35" fmla="*/ 683514 w 10515600"/>
                      <a:gd name="connsiteY35" fmla="*/ 27432 h 27432"/>
                      <a:gd name="connsiteX36" fmla="*/ 0 w 10515600"/>
                      <a:gd name="connsiteY36" fmla="*/ 27432 h 27432"/>
                      <a:gd name="connsiteX37" fmla="*/ 0 w 10515600"/>
                      <a:gd name="connsiteY37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</a:cxnLst>
                    <a:rect l="l" t="t" r="r" b="b"/>
                    <a:pathLst>
                      <a:path w="10515600" h="27432" fill="none" extrusionOk="0">
                        <a:moveTo>
                          <a:pt x="0" y="0"/>
                        </a:moveTo>
                        <a:cubicBezTo>
                          <a:pt x="114220" y="-11799"/>
                          <a:pt x="253320" y="-2888"/>
                          <a:pt x="446913" y="0"/>
                        </a:cubicBezTo>
                        <a:cubicBezTo>
                          <a:pt x="615827" y="-21012"/>
                          <a:pt x="846224" y="-12266"/>
                          <a:pt x="1104138" y="0"/>
                        </a:cubicBezTo>
                        <a:cubicBezTo>
                          <a:pt x="1374612" y="16601"/>
                          <a:pt x="1509930" y="3724"/>
                          <a:pt x="1866519" y="0"/>
                        </a:cubicBezTo>
                        <a:cubicBezTo>
                          <a:pt x="2227267" y="2494"/>
                          <a:pt x="2042751" y="-24730"/>
                          <a:pt x="2208276" y="0"/>
                        </a:cubicBezTo>
                        <a:cubicBezTo>
                          <a:pt x="2372908" y="-13784"/>
                          <a:pt x="2420213" y="7637"/>
                          <a:pt x="2550033" y="0"/>
                        </a:cubicBezTo>
                        <a:cubicBezTo>
                          <a:pt x="2633097" y="-6177"/>
                          <a:pt x="3105540" y="-7670"/>
                          <a:pt x="3417570" y="0"/>
                        </a:cubicBezTo>
                        <a:cubicBezTo>
                          <a:pt x="3755375" y="-18299"/>
                          <a:pt x="3947749" y="-8694"/>
                          <a:pt x="4074795" y="0"/>
                        </a:cubicBezTo>
                        <a:cubicBezTo>
                          <a:pt x="4234022" y="4410"/>
                          <a:pt x="4279660" y="4133"/>
                          <a:pt x="4416552" y="0"/>
                        </a:cubicBezTo>
                        <a:cubicBezTo>
                          <a:pt x="4547663" y="25078"/>
                          <a:pt x="4910883" y="20799"/>
                          <a:pt x="5073777" y="0"/>
                        </a:cubicBezTo>
                        <a:cubicBezTo>
                          <a:pt x="5256291" y="-6299"/>
                          <a:pt x="5533878" y="54096"/>
                          <a:pt x="5941314" y="0"/>
                        </a:cubicBezTo>
                        <a:cubicBezTo>
                          <a:pt x="6258222" y="-27909"/>
                          <a:pt x="6313336" y="-10134"/>
                          <a:pt x="6493383" y="0"/>
                        </a:cubicBezTo>
                        <a:cubicBezTo>
                          <a:pt x="6660373" y="1682"/>
                          <a:pt x="6901167" y="-1313"/>
                          <a:pt x="7045452" y="0"/>
                        </a:cubicBezTo>
                        <a:cubicBezTo>
                          <a:pt x="7149988" y="-12597"/>
                          <a:pt x="7490775" y="18530"/>
                          <a:pt x="7702677" y="0"/>
                        </a:cubicBezTo>
                        <a:cubicBezTo>
                          <a:pt x="7894246" y="-20534"/>
                          <a:pt x="8277724" y="-27276"/>
                          <a:pt x="8465058" y="0"/>
                        </a:cubicBezTo>
                        <a:cubicBezTo>
                          <a:pt x="8623687" y="22627"/>
                          <a:pt x="8928517" y="-4532"/>
                          <a:pt x="9227439" y="0"/>
                        </a:cubicBezTo>
                        <a:cubicBezTo>
                          <a:pt x="9509716" y="21062"/>
                          <a:pt x="10093803" y="11302"/>
                          <a:pt x="10515600" y="0"/>
                        </a:cubicBezTo>
                        <a:cubicBezTo>
                          <a:pt x="10515392" y="12419"/>
                          <a:pt x="10515697" y="14813"/>
                          <a:pt x="10515600" y="27432"/>
                        </a:cubicBezTo>
                        <a:cubicBezTo>
                          <a:pt x="10319767" y="11138"/>
                          <a:pt x="10222813" y="8928"/>
                          <a:pt x="10068687" y="27432"/>
                        </a:cubicBezTo>
                        <a:cubicBezTo>
                          <a:pt x="9947127" y="-40172"/>
                          <a:pt x="9520235" y="-3991"/>
                          <a:pt x="9201150" y="27432"/>
                        </a:cubicBezTo>
                        <a:cubicBezTo>
                          <a:pt x="8892666" y="48820"/>
                          <a:pt x="8867415" y="2195"/>
                          <a:pt x="8543925" y="27432"/>
                        </a:cubicBezTo>
                        <a:cubicBezTo>
                          <a:pt x="8223384" y="61927"/>
                          <a:pt x="8295543" y="30550"/>
                          <a:pt x="8202168" y="27432"/>
                        </a:cubicBezTo>
                        <a:cubicBezTo>
                          <a:pt x="8142306" y="19196"/>
                          <a:pt x="7792719" y="-46840"/>
                          <a:pt x="7544943" y="27432"/>
                        </a:cubicBezTo>
                        <a:cubicBezTo>
                          <a:pt x="7289053" y="48650"/>
                          <a:pt x="7112059" y="46641"/>
                          <a:pt x="6992874" y="27432"/>
                        </a:cubicBezTo>
                        <a:cubicBezTo>
                          <a:pt x="6865428" y="42971"/>
                          <a:pt x="6698878" y="-2571"/>
                          <a:pt x="6440805" y="27432"/>
                        </a:cubicBezTo>
                        <a:cubicBezTo>
                          <a:pt x="6213948" y="43874"/>
                          <a:pt x="6037998" y="39869"/>
                          <a:pt x="5888736" y="27432"/>
                        </a:cubicBezTo>
                        <a:cubicBezTo>
                          <a:pt x="5755073" y="11669"/>
                          <a:pt x="5591719" y="37904"/>
                          <a:pt x="5336667" y="27432"/>
                        </a:cubicBezTo>
                        <a:cubicBezTo>
                          <a:pt x="5107192" y="12743"/>
                          <a:pt x="4839850" y="71465"/>
                          <a:pt x="4574286" y="27432"/>
                        </a:cubicBezTo>
                        <a:cubicBezTo>
                          <a:pt x="4268723" y="-2915"/>
                          <a:pt x="4132707" y="26264"/>
                          <a:pt x="3917061" y="27432"/>
                        </a:cubicBezTo>
                        <a:cubicBezTo>
                          <a:pt x="3707491" y="19059"/>
                          <a:pt x="3662625" y="36218"/>
                          <a:pt x="3575304" y="27432"/>
                        </a:cubicBezTo>
                        <a:cubicBezTo>
                          <a:pt x="3501577" y="31368"/>
                          <a:pt x="3216551" y="45184"/>
                          <a:pt x="3023235" y="27432"/>
                        </a:cubicBezTo>
                        <a:cubicBezTo>
                          <a:pt x="2898318" y="-29018"/>
                          <a:pt x="2612573" y="-459"/>
                          <a:pt x="2260854" y="27432"/>
                        </a:cubicBezTo>
                        <a:cubicBezTo>
                          <a:pt x="1929006" y="21046"/>
                          <a:pt x="1999174" y="13544"/>
                          <a:pt x="1813941" y="27432"/>
                        </a:cubicBezTo>
                        <a:cubicBezTo>
                          <a:pt x="1678211" y="55700"/>
                          <a:pt x="1194438" y="8214"/>
                          <a:pt x="946404" y="27432"/>
                        </a:cubicBezTo>
                        <a:cubicBezTo>
                          <a:pt x="698983" y="-8173"/>
                          <a:pt x="408470" y="56200"/>
                          <a:pt x="0" y="27432"/>
                        </a:cubicBezTo>
                        <a:cubicBezTo>
                          <a:pt x="-347" y="15155"/>
                          <a:pt x="623" y="6531"/>
                          <a:pt x="0" y="0"/>
                        </a:cubicBezTo>
                        <a:close/>
                      </a:path>
                      <a:path w="10515600" h="27432" stroke="0" extrusionOk="0">
                        <a:moveTo>
                          <a:pt x="0" y="0"/>
                        </a:moveTo>
                        <a:cubicBezTo>
                          <a:pt x="211919" y="-2016"/>
                          <a:pt x="316177" y="40510"/>
                          <a:pt x="552069" y="0"/>
                        </a:cubicBezTo>
                        <a:cubicBezTo>
                          <a:pt x="772542" y="-20900"/>
                          <a:pt x="764083" y="-14675"/>
                          <a:pt x="893826" y="0"/>
                        </a:cubicBezTo>
                        <a:cubicBezTo>
                          <a:pt x="1063397" y="30592"/>
                          <a:pt x="1474950" y="6046"/>
                          <a:pt x="1761363" y="0"/>
                        </a:cubicBezTo>
                        <a:cubicBezTo>
                          <a:pt x="2080097" y="18653"/>
                          <a:pt x="2113941" y="5885"/>
                          <a:pt x="2313432" y="0"/>
                        </a:cubicBezTo>
                        <a:cubicBezTo>
                          <a:pt x="2499441" y="-14740"/>
                          <a:pt x="2735086" y="-31325"/>
                          <a:pt x="2865501" y="0"/>
                        </a:cubicBezTo>
                        <a:cubicBezTo>
                          <a:pt x="2981992" y="57856"/>
                          <a:pt x="3381601" y="38492"/>
                          <a:pt x="3733038" y="0"/>
                        </a:cubicBezTo>
                        <a:cubicBezTo>
                          <a:pt x="4123625" y="-20112"/>
                          <a:pt x="4011408" y="-7378"/>
                          <a:pt x="4179951" y="0"/>
                        </a:cubicBezTo>
                        <a:cubicBezTo>
                          <a:pt x="4401000" y="14701"/>
                          <a:pt x="4699781" y="38888"/>
                          <a:pt x="5047488" y="0"/>
                        </a:cubicBezTo>
                        <a:cubicBezTo>
                          <a:pt x="5344186" y="10403"/>
                          <a:pt x="5695008" y="-11723"/>
                          <a:pt x="5915025" y="0"/>
                        </a:cubicBezTo>
                        <a:cubicBezTo>
                          <a:pt x="6180956" y="11499"/>
                          <a:pt x="6291614" y="5262"/>
                          <a:pt x="6572250" y="0"/>
                        </a:cubicBezTo>
                        <a:cubicBezTo>
                          <a:pt x="6821420" y="4506"/>
                          <a:pt x="7145316" y="38320"/>
                          <a:pt x="7439787" y="0"/>
                        </a:cubicBezTo>
                        <a:cubicBezTo>
                          <a:pt x="7758536" y="11416"/>
                          <a:pt x="7844492" y="-3584"/>
                          <a:pt x="7991856" y="0"/>
                        </a:cubicBezTo>
                        <a:cubicBezTo>
                          <a:pt x="8110442" y="14248"/>
                          <a:pt x="8287603" y="-10798"/>
                          <a:pt x="8543925" y="0"/>
                        </a:cubicBezTo>
                        <a:cubicBezTo>
                          <a:pt x="8755533" y="10158"/>
                          <a:pt x="8980581" y="37273"/>
                          <a:pt x="9306306" y="0"/>
                        </a:cubicBezTo>
                        <a:cubicBezTo>
                          <a:pt x="9626970" y="-58435"/>
                          <a:pt x="9732148" y="-27937"/>
                          <a:pt x="9858375" y="0"/>
                        </a:cubicBezTo>
                        <a:cubicBezTo>
                          <a:pt x="9984726" y="54758"/>
                          <a:pt x="10380988" y="24840"/>
                          <a:pt x="10515600" y="0"/>
                        </a:cubicBezTo>
                        <a:cubicBezTo>
                          <a:pt x="10517149" y="5059"/>
                          <a:pt x="10515730" y="21285"/>
                          <a:pt x="10515600" y="27432"/>
                        </a:cubicBezTo>
                        <a:cubicBezTo>
                          <a:pt x="10313372" y="54818"/>
                          <a:pt x="10082728" y="-9874"/>
                          <a:pt x="9753219" y="27432"/>
                        </a:cubicBezTo>
                        <a:cubicBezTo>
                          <a:pt x="9427270" y="55089"/>
                          <a:pt x="9500787" y="26420"/>
                          <a:pt x="9411462" y="27432"/>
                        </a:cubicBezTo>
                        <a:cubicBezTo>
                          <a:pt x="9357667" y="47373"/>
                          <a:pt x="9193071" y="36348"/>
                          <a:pt x="8964549" y="27432"/>
                        </a:cubicBezTo>
                        <a:cubicBezTo>
                          <a:pt x="8754210" y="31458"/>
                          <a:pt x="8285075" y="62593"/>
                          <a:pt x="8097012" y="27432"/>
                        </a:cubicBezTo>
                        <a:cubicBezTo>
                          <a:pt x="7925273" y="-333"/>
                          <a:pt x="7641837" y="35190"/>
                          <a:pt x="7439787" y="27432"/>
                        </a:cubicBezTo>
                        <a:cubicBezTo>
                          <a:pt x="7281139" y="-5235"/>
                          <a:pt x="7161122" y="11210"/>
                          <a:pt x="6992874" y="27432"/>
                        </a:cubicBezTo>
                        <a:cubicBezTo>
                          <a:pt x="6869980" y="6304"/>
                          <a:pt x="6540193" y="99457"/>
                          <a:pt x="6335649" y="27432"/>
                        </a:cubicBezTo>
                        <a:cubicBezTo>
                          <a:pt x="6139123" y="3107"/>
                          <a:pt x="6101935" y="4355"/>
                          <a:pt x="5993892" y="27432"/>
                        </a:cubicBezTo>
                        <a:cubicBezTo>
                          <a:pt x="5888734" y="39412"/>
                          <a:pt x="5782533" y="16690"/>
                          <a:pt x="5652135" y="27432"/>
                        </a:cubicBezTo>
                        <a:cubicBezTo>
                          <a:pt x="5552209" y="21179"/>
                          <a:pt x="5187921" y="-24893"/>
                          <a:pt x="4994910" y="27432"/>
                        </a:cubicBezTo>
                        <a:cubicBezTo>
                          <a:pt x="4806885" y="62128"/>
                          <a:pt x="4648815" y="19479"/>
                          <a:pt x="4547997" y="27432"/>
                        </a:cubicBezTo>
                        <a:cubicBezTo>
                          <a:pt x="4428810" y="-12231"/>
                          <a:pt x="4164014" y="51840"/>
                          <a:pt x="3785616" y="27432"/>
                        </a:cubicBezTo>
                        <a:cubicBezTo>
                          <a:pt x="3411566" y="27981"/>
                          <a:pt x="3543001" y="53158"/>
                          <a:pt x="3338703" y="27432"/>
                        </a:cubicBezTo>
                        <a:cubicBezTo>
                          <a:pt x="3117151" y="22689"/>
                          <a:pt x="2783844" y="6169"/>
                          <a:pt x="2576322" y="27432"/>
                        </a:cubicBezTo>
                        <a:cubicBezTo>
                          <a:pt x="2369652" y="9611"/>
                          <a:pt x="2343135" y="16259"/>
                          <a:pt x="2234565" y="27432"/>
                        </a:cubicBezTo>
                        <a:cubicBezTo>
                          <a:pt x="2129772" y="62248"/>
                          <a:pt x="1826785" y="33844"/>
                          <a:pt x="1472184" y="27432"/>
                        </a:cubicBezTo>
                        <a:cubicBezTo>
                          <a:pt x="1166194" y="-2568"/>
                          <a:pt x="1206587" y="37567"/>
                          <a:pt x="1025271" y="27432"/>
                        </a:cubicBezTo>
                        <a:cubicBezTo>
                          <a:pt x="846595" y="17106"/>
                          <a:pt x="846808" y="18044"/>
                          <a:pt x="683514" y="27432"/>
                        </a:cubicBezTo>
                        <a:cubicBezTo>
                          <a:pt x="484621" y="38100"/>
                          <a:pt x="301760" y="33961"/>
                          <a:pt x="0" y="27432"/>
                        </a:cubicBezTo>
                        <a:cubicBezTo>
                          <a:pt x="1" y="19656"/>
                          <a:pt x="-1119" y="10874"/>
                          <a:pt x="0" y="0"/>
                        </a:cubicBezTo>
                        <a:close/>
                      </a:path>
                      <a:path w="10515600" h="27432" fill="none" stroke="0" extrusionOk="0">
                        <a:moveTo>
                          <a:pt x="0" y="0"/>
                        </a:moveTo>
                        <a:cubicBezTo>
                          <a:pt x="103862" y="-24108"/>
                          <a:pt x="222532" y="3855"/>
                          <a:pt x="446913" y="0"/>
                        </a:cubicBezTo>
                        <a:cubicBezTo>
                          <a:pt x="686273" y="17152"/>
                          <a:pt x="811890" y="-6128"/>
                          <a:pt x="1104138" y="0"/>
                        </a:cubicBezTo>
                        <a:cubicBezTo>
                          <a:pt x="1346730" y="26724"/>
                          <a:pt x="1494649" y="6099"/>
                          <a:pt x="1866519" y="0"/>
                        </a:cubicBezTo>
                        <a:cubicBezTo>
                          <a:pt x="2220423" y="-10605"/>
                          <a:pt x="2054599" y="17153"/>
                          <a:pt x="2208276" y="0"/>
                        </a:cubicBezTo>
                        <a:cubicBezTo>
                          <a:pt x="2384643" y="-10590"/>
                          <a:pt x="2420675" y="7371"/>
                          <a:pt x="2550033" y="0"/>
                        </a:cubicBezTo>
                        <a:cubicBezTo>
                          <a:pt x="2644786" y="-15374"/>
                          <a:pt x="3082537" y="18532"/>
                          <a:pt x="3417570" y="0"/>
                        </a:cubicBezTo>
                        <a:cubicBezTo>
                          <a:pt x="3733868" y="-33542"/>
                          <a:pt x="3909189" y="3289"/>
                          <a:pt x="4074795" y="0"/>
                        </a:cubicBezTo>
                        <a:cubicBezTo>
                          <a:pt x="4237749" y="8583"/>
                          <a:pt x="4286465" y="7395"/>
                          <a:pt x="4416552" y="0"/>
                        </a:cubicBezTo>
                        <a:cubicBezTo>
                          <a:pt x="4546370" y="-6871"/>
                          <a:pt x="4918723" y="28447"/>
                          <a:pt x="5073777" y="0"/>
                        </a:cubicBezTo>
                        <a:cubicBezTo>
                          <a:pt x="5237362" y="-17739"/>
                          <a:pt x="5618791" y="101647"/>
                          <a:pt x="5941314" y="0"/>
                        </a:cubicBezTo>
                        <a:cubicBezTo>
                          <a:pt x="6272758" y="-28812"/>
                          <a:pt x="6315148" y="4960"/>
                          <a:pt x="6493383" y="0"/>
                        </a:cubicBezTo>
                        <a:cubicBezTo>
                          <a:pt x="6694884" y="-22079"/>
                          <a:pt x="6904202" y="-29222"/>
                          <a:pt x="7045452" y="0"/>
                        </a:cubicBezTo>
                        <a:cubicBezTo>
                          <a:pt x="7147460" y="27824"/>
                          <a:pt x="7460058" y="4894"/>
                          <a:pt x="7702677" y="0"/>
                        </a:cubicBezTo>
                        <a:cubicBezTo>
                          <a:pt x="7905036" y="-18959"/>
                          <a:pt x="8288750" y="-49276"/>
                          <a:pt x="8465058" y="0"/>
                        </a:cubicBezTo>
                        <a:cubicBezTo>
                          <a:pt x="8637036" y="-66"/>
                          <a:pt x="8888223" y="27233"/>
                          <a:pt x="9227439" y="0"/>
                        </a:cubicBezTo>
                        <a:cubicBezTo>
                          <a:pt x="9512691" y="21558"/>
                          <a:pt x="10136345" y="5493"/>
                          <a:pt x="10515600" y="0"/>
                        </a:cubicBezTo>
                        <a:cubicBezTo>
                          <a:pt x="10515781" y="12508"/>
                          <a:pt x="10516008" y="14417"/>
                          <a:pt x="10515600" y="27432"/>
                        </a:cubicBezTo>
                        <a:cubicBezTo>
                          <a:pt x="10336692" y="26322"/>
                          <a:pt x="10197794" y="32437"/>
                          <a:pt x="10068687" y="27432"/>
                        </a:cubicBezTo>
                        <a:cubicBezTo>
                          <a:pt x="9947986" y="91680"/>
                          <a:pt x="9445805" y="39249"/>
                          <a:pt x="9201150" y="27432"/>
                        </a:cubicBezTo>
                        <a:cubicBezTo>
                          <a:pt x="8891012" y="44089"/>
                          <a:pt x="8858828" y="2736"/>
                          <a:pt x="8543925" y="27432"/>
                        </a:cubicBezTo>
                        <a:cubicBezTo>
                          <a:pt x="8223267" y="53165"/>
                          <a:pt x="8283304" y="52518"/>
                          <a:pt x="8202168" y="27432"/>
                        </a:cubicBezTo>
                        <a:cubicBezTo>
                          <a:pt x="8093778" y="62163"/>
                          <a:pt x="7766541" y="-33827"/>
                          <a:pt x="7544943" y="27432"/>
                        </a:cubicBezTo>
                        <a:cubicBezTo>
                          <a:pt x="7314863" y="55129"/>
                          <a:pt x="7107264" y="25244"/>
                          <a:pt x="6992874" y="27432"/>
                        </a:cubicBezTo>
                        <a:cubicBezTo>
                          <a:pt x="6884782" y="17566"/>
                          <a:pt x="6638381" y="14651"/>
                          <a:pt x="6440805" y="27432"/>
                        </a:cubicBezTo>
                        <a:cubicBezTo>
                          <a:pt x="6208169" y="60979"/>
                          <a:pt x="6026010" y="30610"/>
                          <a:pt x="5888736" y="27432"/>
                        </a:cubicBezTo>
                        <a:cubicBezTo>
                          <a:pt x="5762198" y="10473"/>
                          <a:pt x="5584977" y="25540"/>
                          <a:pt x="5336667" y="27432"/>
                        </a:cubicBezTo>
                        <a:cubicBezTo>
                          <a:pt x="5092600" y="8870"/>
                          <a:pt x="4849659" y="29959"/>
                          <a:pt x="4574286" y="27432"/>
                        </a:cubicBezTo>
                        <a:cubicBezTo>
                          <a:pt x="4271362" y="35230"/>
                          <a:pt x="4129109" y="33967"/>
                          <a:pt x="3917061" y="27432"/>
                        </a:cubicBezTo>
                        <a:cubicBezTo>
                          <a:pt x="3716743" y="26392"/>
                          <a:pt x="3654523" y="50446"/>
                          <a:pt x="3575304" y="27432"/>
                        </a:cubicBezTo>
                        <a:cubicBezTo>
                          <a:pt x="3521930" y="22984"/>
                          <a:pt x="3174876" y="12123"/>
                          <a:pt x="3023235" y="27432"/>
                        </a:cubicBezTo>
                        <a:cubicBezTo>
                          <a:pt x="2896812" y="10128"/>
                          <a:pt x="2623520" y="63192"/>
                          <a:pt x="2260854" y="27432"/>
                        </a:cubicBezTo>
                        <a:cubicBezTo>
                          <a:pt x="1927032" y="21370"/>
                          <a:pt x="1997337" y="17315"/>
                          <a:pt x="1813941" y="27432"/>
                        </a:cubicBezTo>
                        <a:cubicBezTo>
                          <a:pt x="1663537" y="71145"/>
                          <a:pt x="1153132" y="3151"/>
                          <a:pt x="946404" y="27432"/>
                        </a:cubicBezTo>
                        <a:cubicBezTo>
                          <a:pt x="678295" y="32471"/>
                          <a:pt x="444357" y="37120"/>
                          <a:pt x="0" y="27432"/>
                        </a:cubicBezTo>
                        <a:cubicBezTo>
                          <a:pt x="915" y="14581"/>
                          <a:pt x="-225" y="557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121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243589"/>
                      <a:gd name="connsiteY0" fmla="*/ 0 h 27432"/>
                      <a:gd name="connsiteX1" fmla="*/ 563791 w 4243589"/>
                      <a:gd name="connsiteY1" fmla="*/ 0 h 27432"/>
                      <a:gd name="connsiteX2" fmla="*/ 1042710 w 4243589"/>
                      <a:gd name="connsiteY2" fmla="*/ 0 h 27432"/>
                      <a:gd name="connsiteX3" fmla="*/ 1564066 w 4243589"/>
                      <a:gd name="connsiteY3" fmla="*/ 0 h 27432"/>
                      <a:gd name="connsiteX4" fmla="*/ 2212729 w 4243589"/>
                      <a:gd name="connsiteY4" fmla="*/ 0 h 27432"/>
                      <a:gd name="connsiteX5" fmla="*/ 2776520 w 4243589"/>
                      <a:gd name="connsiteY5" fmla="*/ 0 h 27432"/>
                      <a:gd name="connsiteX6" fmla="*/ 3297875 w 4243589"/>
                      <a:gd name="connsiteY6" fmla="*/ 0 h 27432"/>
                      <a:gd name="connsiteX7" fmla="*/ 4243589 w 4243589"/>
                      <a:gd name="connsiteY7" fmla="*/ 0 h 27432"/>
                      <a:gd name="connsiteX8" fmla="*/ 4243589 w 4243589"/>
                      <a:gd name="connsiteY8" fmla="*/ 27432 h 27432"/>
                      <a:gd name="connsiteX9" fmla="*/ 3637362 w 4243589"/>
                      <a:gd name="connsiteY9" fmla="*/ 27432 h 27432"/>
                      <a:gd name="connsiteX10" fmla="*/ 3116007 w 4243589"/>
                      <a:gd name="connsiteY10" fmla="*/ 27432 h 27432"/>
                      <a:gd name="connsiteX11" fmla="*/ 2424908 w 4243589"/>
                      <a:gd name="connsiteY11" fmla="*/ 27432 h 27432"/>
                      <a:gd name="connsiteX12" fmla="*/ 1861117 w 4243589"/>
                      <a:gd name="connsiteY12" fmla="*/ 27432 h 27432"/>
                      <a:gd name="connsiteX13" fmla="*/ 1382198 w 4243589"/>
                      <a:gd name="connsiteY13" fmla="*/ 27432 h 27432"/>
                      <a:gd name="connsiteX14" fmla="*/ 733535 w 4243589"/>
                      <a:gd name="connsiteY14" fmla="*/ 27432 h 27432"/>
                      <a:gd name="connsiteX15" fmla="*/ 0 w 4243589"/>
                      <a:gd name="connsiteY15" fmla="*/ 27432 h 27432"/>
                      <a:gd name="connsiteX16" fmla="*/ 0 w 4243589"/>
                      <a:gd name="connsiteY16" fmla="*/ 0 h 27432"/>
                      <a:gd name="connsiteX0" fmla="*/ 0 w 4243589"/>
                      <a:gd name="connsiteY0" fmla="*/ 0 h 27432"/>
                      <a:gd name="connsiteX1" fmla="*/ 563791 w 4243589"/>
                      <a:gd name="connsiteY1" fmla="*/ 0 h 27432"/>
                      <a:gd name="connsiteX2" fmla="*/ 1042710 w 4243589"/>
                      <a:gd name="connsiteY2" fmla="*/ 0 h 27432"/>
                      <a:gd name="connsiteX3" fmla="*/ 1733809 w 4243589"/>
                      <a:gd name="connsiteY3" fmla="*/ 0 h 27432"/>
                      <a:gd name="connsiteX4" fmla="*/ 2297600 w 4243589"/>
                      <a:gd name="connsiteY4" fmla="*/ 0 h 27432"/>
                      <a:gd name="connsiteX5" fmla="*/ 2861391 w 4243589"/>
                      <a:gd name="connsiteY5" fmla="*/ 0 h 27432"/>
                      <a:gd name="connsiteX6" fmla="*/ 3552490 w 4243589"/>
                      <a:gd name="connsiteY6" fmla="*/ 0 h 27432"/>
                      <a:gd name="connsiteX7" fmla="*/ 4243589 w 4243589"/>
                      <a:gd name="connsiteY7" fmla="*/ 0 h 27432"/>
                      <a:gd name="connsiteX8" fmla="*/ 4243589 w 4243589"/>
                      <a:gd name="connsiteY8" fmla="*/ 27432 h 27432"/>
                      <a:gd name="connsiteX9" fmla="*/ 3722234 w 4243589"/>
                      <a:gd name="connsiteY9" fmla="*/ 27432 h 27432"/>
                      <a:gd name="connsiteX10" fmla="*/ 3116007 w 4243589"/>
                      <a:gd name="connsiteY10" fmla="*/ 27432 h 27432"/>
                      <a:gd name="connsiteX11" fmla="*/ 2509780 w 4243589"/>
                      <a:gd name="connsiteY11" fmla="*/ 27432 h 27432"/>
                      <a:gd name="connsiteX12" fmla="*/ 1945989 w 4243589"/>
                      <a:gd name="connsiteY12" fmla="*/ 27432 h 27432"/>
                      <a:gd name="connsiteX13" fmla="*/ 1254890 w 4243589"/>
                      <a:gd name="connsiteY13" fmla="*/ 27432 h 27432"/>
                      <a:gd name="connsiteX14" fmla="*/ 563791 w 4243589"/>
                      <a:gd name="connsiteY14" fmla="*/ 27432 h 27432"/>
                      <a:gd name="connsiteX15" fmla="*/ 0 w 4243589"/>
                      <a:gd name="connsiteY15" fmla="*/ 27432 h 27432"/>
                      <a:gd name="connsiteX16" fmla="*/ 0 w 4243589"/>
                      <a:gd name="connsiteY16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243589" h="27432" fill="none" extrusionOk="0">
                        <a:moveTo>
                          <a:pt x="0" y="0"/>
                        </a:moveTo>
                        <a:cubicBezTo>
                          <a:pt x="155810" y="20981"/>
                          <a:pt x="398886" y="-17697"/>
                          <a:pt x="563791" y="0"/>
                        </a:cubicBezTo>
                        <a:cubicBezTo>
                          <a:pt x="733057" y="30669"/>
                          <a:pt x="892815" y="-4840"/>
                          <a:pt x="1042710" y="0"/>
                        </a:cubicBezTo>
                        <a:cubicBezTo>
                          <a:pt x="1191420" y="28610"/>
                          <a:pt x="1323570" y="-3741"/>
                          <a:pt x="1564066" y="0"/>
                        </a:cubicBezTo>
                        <a:cubicBezTo>
                          <a:pt x="1774096" y="5222"/>
                          <a:pt x="1901043" y="24509"/>
                          <a:pt x="2212729" y="0"/>
                        </a:cubicBezTo>
                        <a:cubicBezTo>
                          <a:pt x="2513476" y="-25034"/>
                          <a:pt x="2514785" y="-26717"/>
                          <a:pt x="2776520" y="0"/>
                        </a:cubicBezTo>
                        <a:cubicBezTo>
                          <a:pt x="3028238" y="46961"/>
                          <a:pt x="3165558" y="584"/>
                          <a:pt x="3297875" y="0"/>
                        </a:cubicBezTo>
                        <a:cubicBezTo>
                          <a:pt x="3442261" y="-10195"/>
                          <a:pt x="4011204" y="-62373"/>
                          <a:pt x="4243589" y="0"/>
                        </a:cubicBezTo>
                        <a:cubicBezTo>
                          <a:pt x="4242777" y="8405"/>
                          <a:pt x="4242001" y="21756"/>
                          <a:pt x="4243589" y="27432"/>
                        </a:cubicBezTo>
                        <a:cubicBezTo>
                          <a:pt x="4109466" y="17148"/>
                          <a:pt x="3915081" y="-29826"/>
                          <a:pt x="3637362" y="27432"/>
                        </a:cubicBezTo>
                        <a:cubicBezTo>
                          <a:pt x="3354304" y="38168"/>
                          <a:pt x="3259898" y="26347"/>
                          <a:pt x="3116007" y="27432"/>
                        </a:cubicBezTo>
                        <a:cubicBezTo>
                          <a:pt x="2949637" y="8343"/>
                          <a:pt x="2625555" y="32779"/>
                          <a:pt x="2424908" y="27432"/>
                        </a:cubicBezTo>
                        <a:cubicBezTo>
                          <a:pt x="2203818" y="31297"/>
                          <a:pt x="2094998" y="23473"/>
                          <a:pt x="1861117" y="27432"/>
                        </a:cubicBezTo>
                        <a:cubicBezTo>
                          <a:pt x="1647658" y="46853"/>
                          <a:pt x="1499035" y="21042"/>
                          <a:pt x="1382198" y="27432"/>
                        </a:cubicBezTo>
                        <a:cubicBezTo>
                          <a:pt x="1297441" y="56771"/>
                          <a:pt x="1036114" y="7091"/>
                          <a:pt x="733535" y="27432"/>
                        </a:cubicBezTo>
                        <a:cubicBezTo>
                          <a:pt x="433191" y="17735"/>
                          <a:pt x="355887" y="5944"/>
                          <a:pt x="0" y="27432"/>
                        </a:cubicBezTo>
                        <a:cubicBezTo>
                          <a:pt x="-476" y="15539"/>
                          <a:pt x="-411" y="9181"/>
                          <a:pt x="0" y="0"/>
                        </a:cubicBezTo>
                        <a:close/>
                      </a:path>
                      <a:path w="4243589" h="27432" stroke="0" extrusionOk="0">
                        <a:moveTo>
                          <a:pt x="0" y="0"/>
                        </a:moveTo>
                        <a:cubicBezTo>
                          <a:pt x="151143" y="39936"/>
                          <a:pt x="304017" y="-10420"/>
                          <a:pt x="563791" y="0"/>
                        </a:cubicBezTo>
                        <a:cubicBezTo>
                          <a:pt x="813249" y="539"/>
                          <a:pt x="841506" y="9454"/>
                          <a:pt x="1042710" y="0"/>
                        </a:cubicBezTo>
                        <a:cubicBezTo>
                          <a:pt x="1267965" y="-29665"/>
                          <a:pt x="1570418" y="-61038"/>
                          <a:pt x="1733809" y="0"/>
                        </a:cubicBezTo>
                        <a:cubicBezTo>
                          <a:pt x="1874287" y="31139"/>
                          <a:pt x="2053554" y="17058"/>
                          <a:pt x="2297600" y="0"/>
                        </a:cubicBezTo>
                        <a:cubicBezTo>
                          <a:pt x="2538606" y="-10297"/>
                          <a:pt x="2714551" y="-39338"/>
                          <a:pt x="2861391" y="0"/>
                        </a:cubicBezTo>
                        <a:cubicBezTo>
                          <a:pt x="3026919" y="28587"/>
                          <a:pt x="3412894" y="29126"/>
                          <a:pt x="3552490" y="0"/>
                        </a:cubicBezTo>
                        <a:cubicBezTo>
                          <a:pt x="3686081" y="-14849"/>
                          <a:pt x="3949661" y="-63071"/>
                          <a:pt x="4243589" y="0"/>
                        </a:cubicBezTo>
                        <a:cubicBezTo>
                          <a:pt x="4244093" y="9145"/>
                          <a:pt x="4245348" y="18278"/>
                          <a:pt x="4243589" y="27432"/>
                        </a:cubicBezTo>
                        <a:cubicBezTo>
                          <a:pt x="4086617" y="11324"/>
                          <a:pt x="3946386" y="30245"/>
                          <a:pt x="3722234" y="27432"/>
                        </a:cubicBezTo>
                        <a:cubicBezTo>
                          <a:pt x="3527135" y="-8703"/>
                          <a:pt x="3279168" y="54419"/>
                          <a:pt x="3116007" y="27432"/>
                        </a:cubicBezTo>
                        <a:cubicBezTo>
                          <a:pt x="2973085" y="-42753"/>
                          <a:pt x="2755006" y="-7918"/>
                          <a:pt x="2509780" y="27432"/>
                        </a:cubicBezTo>
                        <a:cubicBezTo>
                          <a:pt x="2274221" y="27759"/>
                          <a:pt x="2060386" y="46729"/>
                          <a:pt x="1945989" y="27432"/>
                        </a:cubicBezTo>
                        <a:cubicBezTo>
                          <a:pt x="1841378" y="14504"/>
                          <a:pt x="1377651" y="30057"/>
                          <a:pt x="1254890" y="27432"/>
                        </a:cubicBezTo>
                        <a:cubicBezTo>
                          <a:pt x="1070932" y="44161"/>
                          <a:pt x="837558" y="21232"/>
                          <a:pt x="563791" y="27432"/>
                        </a:cubicBezTo>
                        <a:cubicBezTo>
                          <a:pt x="262927" y="23954"/>
                          <a:pt x="131332" y="37978"/>
                          <a:pt x="0" y="27432"/>
                        </a:cubicBezTo>
                        <a:cubicBezTo>
                          <a:pt x="-736" y="17315"/>
                          <a:pt x="432" y="6508"/>
                          <a:pt x="0" y="0"/>
                        </a:cubicBezTo>
                        <a:close/>
                      </a:path>
                      <a:path w="4243589" h="27432" fill="none" stroke="0" extrusionOk="0">
                        <a:moveTo>
                          <a:pt x="0" y="0"/>
                        </a:moveTo>
                        <a:cubicBezTo>
                          <a:pt x="143706" y="-24070"/>
                          <a:pt x="370953" y="-2854"/>
                          <a:pt x="563791" y="0"/>
                        </a:cubicBezTo>
                        <a:cubicBezTo>
                          <a:pt x="754576" y="7064"/>
                          <a:pt x="895371" y="-5198"/>
                          <a:pt x="1042710" y="0"/>
                        </a:cubicBezTo>
                        <a:cubicBezTo>
                          <a:pt x="1174003" y="11148"/>
                          <a:pt x="1351530" y="8088"/>
                          <a:pt x="1564066" y="0"/>
                        </a:cubicBezTo>
                        <a:cubicBezTo>
                          <a:pt x="1755407" y="12600"/>
                          <a:pt x="1941012" y="38950"/>
                          <a:pt x="2212729" y="0"/>
                        </a:cubicBezTo>
                        <a:cubicBezTo>
                          <a:pt x="2513544" y="-25113"/>
                          <a:pt x="2515180" y="-27658"/>
                          <a:pt x="2776520" y="0"/>
                        </a:cubicBezTo>
                        <a:cubicBezTo>
                          <a:pt x="3030391" y="25935"/>
                          <a:pt x="3168038" y="28221"/>
                          <a:pt x="3297875" y="0"/>
                        </a:cubicBezTo>
                        <a:cubicBezTo>
                          <a:pt x="3412066" y="-64975"/>
                          <a:pt x="3985860" y="-4208"/>
                          <a:pt x="4243589" y="0"/>
                        </a:cubicBezTo>
                        <a:cubicBezTo>
                          <a:pt x="4243032" y="8537"/>
                          <a:pt x="4244511" y="21849"/>
                          <a:pt x="4243589" y="27432"/>
                        </a:cubicBezTo>
                        <a:cubicBezTo>
                          <a:pt x="4072158" y="-309"/>
                          <a:pt x="3960368" y="37416"/>
                          <a:pt x="3637362" y="27432"/>
                        </a:cubicBezTo>
                        <a:cubicBezTo>
                          <a:pt x="3358910" y="62085"/>
                          <a:pt x="3255504" y="46768"/>
                          <a:pt x="3116007" y="27432"/>
                        </a:cubicBezTo>
                        <a:cubicBezTo>
                          <a:pt x="3002835" y="57969"/>
                          <a:pt x="2624892" y="43730"/>
                          <a:pt x="2424908" y="27432"/>
                        </a:cubicBezTo>
                        <a:cubicBezTo>
                          <a:pt x="2240994" y="6861"/>
                          <a:pt x="2094743" y="-25079"/>
                          <a:pt x="1861117" y="27432"/>
                        </a:cubicBezTo>
                        <a:cubicBezTo>
                          <a:pt x="1629201" y="50353"/>
                          <a:pt x="1484140" y="-4358"/>
                          <a:pt x="1382198" y="27432"/>
                        </a:cubicBezTo>
                        <a:cubicBezTo>
                          <a:pt x="1211704" y="43024"/>
                          <a:pt x="1030972" y="8006"/>
                          <a:pt x="733535" y="27432"/>
                        </a:cubicBezTo>
                        <a:cubicBezTo>
                          <a:pt x="421844" y="14473"/>
                          <a:pt x="334544" y="-5295"/>
                          <a:pt x="0" y="27432"/>
                        </a:cubicBezTo>
                        <a:cubicBezTo>
                          <a:pt x="-1508" y="15815"/>
                          <a:pt x="-177" y="814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0066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0515600"/>
                      <a:gd name="connsiteY0" fmla="*/ 0 h 27432"/>
                      <a:gd name="connsiteX1" fmla="*/ 446913 w 10515600"/>
                      <a:gd name="connsiteY1" fmla="*/ 0 h 27432"/>
                      <a:gd name="connsiteX2" fmla="*/ 1104138 w 10515600"/>
                      <a:gd name="connsiteY2" fmla="*/ 0 h 27432"/>
                      <a:gd name="connsiteX3" fmla="*/ 1866519 w 10515600"/>
                      <a:gd name="connsiteY3" fmla="*/ 0 h 27432"/>
                      <a:gd name="connsiteX4" fmla="*/ 2208276 w 10515600"/>
                      <a:gd name="connsiteY4" fmla="*/ 0 h 27432"/>
                      <a:gd name="connsiteX5" fmla="*/ 2550033 w 10515600"/>
                      <a:gd name="connsiteY5" fmla="*/ 0 h 27432"/>
                      <a:gd name="connsiteX6" fmla="*/ 3417570 w 10515600"/>
                      <a:gd name="connsiteY6" fmla="*/ 0 h 27432"/>
                      <a:gd name="connsiteX7" fmla="*/ 4074795 w 10515600"/>
                      <a:gd name="connsiteY7" fmla="*/ 0 h 27432"/>
                      <a:gd name="connsiteX8" fmla="*/ 4416552 w 10515600"/>
                      <a:gd name="connsiteY8" fmla="*/ 0 h 27432"/>
                      <a:gd name="connsiteX9" fmla="*/ 5073777 w 10515600"/>
                      <a:gd name="connsiteY9" fmla="*/ 0 h 27432"/>
                      <a:gd name="connsiteX10" fmla="*/ 5941314 w 10515600"/>
                      <a:gd name="connsiteY10" fmla="*/ 0 h 27432"/>
                      <a:gd name="connsiteX11" fmla="*/ 6493383 w 10515600"/>
                      <a:gd name="connsiteY11" fmla="*/ 0 h 27432"/>
                      <a:gd name="connsiteX12" fmla="*/ 7045452 w 10515600"/>
                      <a:gd name="connsiteY12" fmla="*/ 0 h 27432"/>
                      <a:gd name="connsiteX13" fmla="*/ 7702677 w 10515600"/>
                      <a:gd name="connsiteY13" fmla="*/ 0 h 27432"/>
                      <a:gd name="connsiteX14" fmla="*/ 8465058 w 10515600"/>
                      <a:gd name="connsiteY14" fmla="*/ 0 h 27432"/>
                      <a:gd name="connsiteX15" fmla="*/ 9227439 w 10515600"/>
                      <a:gd name="connsiteY15" fmla="*/ 0 h 27432"/>
                      <a:gd name="connsiteX16" fmla="*/ 10515600 w 10515600"/>
                      <a:gd name="connsiteY16" fmla="*/ 0 h 27432"/>
                      <a:gd name="connsiteX17" fmla="*/ 10515600 w 10515600"/>
                      <a:gd name="connsiteY17" fmla="*/ 27432 h 27432"/>
                      <a:gd name="connsiteX18" fmla="*/ 10068687 w 10515600"/>
                      <a:gd name="connsiteY18" fmla="*/ 27432 h 27432"/>
                      <a:gd name="connsiteX19" fmla="*/ 9201150 w 10515600"/>
                      <a:gd name="connsiteY19" fmla="*/ 27432 h 27432"/>
                      <a:gd name="connsiteX20" fmla="*/ 8543925 w 10515600"/>
                      <a:gd name="connsiteY20" fmla="*/ 27432 h 27432"/>
                      <a:gd name="connsiteX21" fmla="*/ 8202168 w 10515600"/>
                      <a:gd name="connsiteY21" fmla="*/ 27432 h 27432"/>
                      <a:gd name="connsiteX22" fmla="*/ 7544943 w 10515600"/>
                      <a:gd name="connsiteY22" fmla="*/ 27432 h 27432"/>
                      <a:gd name="connsiteX23" fmla="*/ 6992874 w 10515600"/>
                      <a:gd name="connsiteY23" fmla="*/ 27432 h 27432"/>
                      <a:gd name="connsiteX24" fmla="*/ 6440805 w 10515600"/>
                      <a:gd name="connsiteY24" fmla="*/ 27432 h 27432"/>
                      <a:gd name="connsiteX25" fmla="*/ 5888736 w 10515600"/>
                      <a:gd name="connsiteY25" fmla="*/ 27432 h 27432"/>
                      <a:gd name="connsiteX26" fmla="*/ 5336667 w 10515600"/>
                      <a:gd name="connsiteY26" fmla="*/ 27432 h 27432"/>
                      <a:gd name="connsiteX27" fmla="*/ 4574286 w 10515600"/>
                      <a:gd name="connsiteY27" fmla="*/ 27432 h 27432"/>
                      <a:gd name="connsiteX28" fmla="*/ 3917061 w 10515600"/>
                      <a:gd name="connsiteY28" fmla="*/ 27432 h 27432"/>
                      <a:gd name="connsiteX29" fmla="*/ 3575304 w 10515600"/>
                      <a:gd name="connsiteY29" fmla="*/ 27432 h 27432"/>
                      <a:gd name="connsiteX30" fmla="*/ 3023235 w 10515600"/>
                      <a:gd name="connsiteY30" fmla="*/ 27432 h 27432"/>
                      <a:gd name="connsiteX31" fmla="*/ 2260854 w 10515600"/>
                      <a:gd name="connsiteY31" fmla="*/ 27432 h 27432"/>
                      <a:gd name="connsiteX32" fmla="*/ 1813941 w 10515600"/>
                      <a:gd name="connsiteY32" fmla="*/ 27432 h 27432"/>
                      <a:gd name="connsiteX33" fmla="*/ 946404 w 10515600"/>
                      <a:gd name="connsiteY33" fmla="*/ 27432 h 27432"/>
                      <a:gd name="connsiteX34" fmla="*/ 0 w 10515600"/>
                      <a:gd name="connsiteY34" fmla="*/ 27432 h 27432"/>
                      <a:gd name="connsiteX35" fmla="*/ 0 w 10515600"/>
                      <a:gd name="connsiteY35" fmla="*/ 0 h 27432"/>
                      <a:gd name="connsiteX0" fmla="*/ 0 w 10515600"/>
                      <a:gd name="connsiteY0" fmla="*/ 0 h 27432"/>
                      <a:gd name="connsiteX1" fmla="*/ 552069 w 10515600"/>
                      <a:gd name="connsiteY1" fmla="*/ 0 h 27432"/>
                      <a:gd name="connsiteX2" fmla="*/ 893826 w 10515600"/>
                      <a:gd name="connsiteY2" fmla="*/ 0 h 27432"/>
                      <a:gd name="connsiteX3" fmla="*/ 1761363 w 10515600"/>
                      <a:gd name="connsiteY3" fmla="*/ 0 h 27432"/>
                      <a:gd name="connsiteX4" fmla="*/ 2313432 w 10515600"/>
                      <a:gd name="connsiteY4" fmla="*/ 0 h 27432"/>
                      <a:gd name="connsiteX5" fmla="*/ 2865501 w 10515600"/>
                      <a:gd name="connsiteY5" fmla="*/ 0 h 27432"/>
                      <a:gd name="connsiteX6" fmla="*/ 3733038 w 10515600"/>
                      <a:gd name="connsiteY6" fmla="*/ 0 h 27432"/>
                      <a:gd name="connsiteX7" fmla="*/ 4179951 w 10515600"/>
                      <a:gd name="connsiteY7" fmla="*/ 0 h 27432"/>
                      <a:gd name="connsiteX8" fmla="*/ 5047488 w 10515600"/>
                      <a:gd name="connsiteY8" fmla="*/ 0 h 27432"/>
                      <a:gd name="connsiteX9" fmla="*/ 5915025 w 10515600"/>
                      <a:gd name="connsiteY9" fmla="*/ 0 h 27432"/>
                      <a:gd name="connsiteX10" fmla="*/ 6572250 w 10515600"/>
                      <a:gd name="connsiteY10" fmla="*/ 0 h 27432"/>
                      <a:gd name="connsiteX11" fmla="*/ 7439787 w 10515600"/>
                      <a:gd name="connsiteY11" fmla="*/ 0 h 27432"/>
                      <a:gd name="connsiteX12" fmla="*/ 7991856 w 10515600"/>
                      <a:gd name="connsiteY12" fmla="*/ 0 h 27432"/>
                      <a:gd name="connsiteX13" fmla="*/ 8543925 w 10515600"/>
                      <a:gd name="connsiteY13" fmla="*/ 0 h 27432"/>
                      <a:gd name="connsiteX14" fmla="*/ 9306306 w 10515600"/>
                      <a:gd name="connsiteY14" fmla="*/ 0 h 27432"/>
                      <a:gd name="connsiteX15" fmla="*/ 9858375 w 10515600"/>
                      <a:gd name="connsiteY15" fmla="*/ 0 h 27432"/>
                      <a:gd name="connsiteX16" fmla="*/ 10515600 w 10515600"/>
                      <a:gd name="connsiteY16" fmla="*/ 0 h 27432"/>
                      <a:gd name="connsiteX17" fmla="*/ 10515600 w 10515600"/>
                      <a:gd name="connsiteY17" fmla="*/ 27432 h 27432"/>
                      <a:gd name="connsiteX18" fmla="*/ 9753219 w 10515600"/>
                      <a:gd name="connsiteY18" fmla="*/ 27432 h 27432"/>
                      <a:gd name="connsiteX19" fmla="*/ 9411462 w 10515600"/>
                      <a:gd name="connsiteY19" fmla="*/ 27432 h 27432"/>
                      <a:gd name="connsiteX20" fmla="*/ 8964549 w 10515600"/>
                      <a:gd name="connsiteY20" fmla="*/ 27432 h 27432"/>
                      <a:gd name="connsiteX21" fmla="*/ 8097012 w 10515600"/>
                      <a:gd name="connsiteY21" fmla="*/ 27432 h 27432"/>
                      <a:gd name="connsiteX22" fmla="*/ 7439787 w 10515600"/>
                      <a:gd name="connsiteY22" fmla="*/ 27432 h 27432"/>
                      <a:gd name="connsiteX23" fmla="*/ 6992874 w 10515600"/>
                      <a:gd name="connsiteY23" fmla="*/ 27432 h 27432"/>
                      <a:gd name="connsiteX24" fmla="*/ 6335649 w 10515600"/>
                      <a:gd name="connsiteY24" fmla="*/ 27432 h 27432"/>
                      <a:gd name="connsiteX25" fmla="*/ 5993892 w 10515600"/>
                      <a:gd name="connsiteY25" fmla="*/ 27432 h 27432"/>
                      <a:gd name="connsiteX26" fmla="*/ 5652135 w 10515600"/>
                      <a:gd name="connsiteY26" fmla="*/ 27432 h 27432"/>
                      <a:gd name="connsiteX27" fmla="*/ 4994910 w 10515600"/>
                      <a:gd name="connsiteY27" fmla="*/ 27432 h 27432"/>
                      <a:gd name="connsiteX28" fmla="*/ 4547997 w 10515600"/>
                      <a:gd name="connsiteY28" fmla="*/ 27432 h 27432"/>
                      <a:gd name="connsiteX29" fmla="*/ 3785616 w 10515600"/>
                      <a:gd name="connsiteY29" fmla="*/ 27432 h 27432"/>
                      <a:gd name="connsiteX30" fmla="*/ 3338703 w 10515600"/>
                      <a:gd name="connsiteY30" fmla="*/ 27432 h 27432"/>
                      <a:gd name="connsiteX31" fmla="*/ 2576322 w 10515600"/>
                      <a:gd name="connsiteY31" fmla="*/ 27432 h 27432"/>
                      <a:gd name="connsiteX32" fmla="*/ 2234565 w 10515600"/>
                      <a:gd name="connsiteY32" fmla="*/ 27432 h 27432"/>
                      <a:gd name="connsiteX33" fmla="*/ 1472184 w 10515600"/>
                      <a:gd name="connsiteY33" fmla="*/ 27432 h 27432"/>
                      <a:gd name="connsiteX34" fmla="*/ 1025271 w 10515600"/>
                      <a:gd name="connsiteY34" fmla="*/ 27432 h 27432"/>
                      <a:gd name="connsiteX35" fmla="*/ 683514 w 10515600"/>
                      <a:gd name="connsiteY35" fmla="*/ 27432 h 27432"/>
                      <a:gd name="connsiteX36" fmla="*/ 0 w 10515600"/>
                      <a:gd name="connsiteY36" fmla="*/ 27432 h 27432"/>
                      <a:gd name="connsiteX37" fmla="*/ 0 w 10515600"/>
                      <a:gd name="connsiteY37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</a:cxnLst>
                    <a:rect l="l" t="t" r="r" b="b"/>
                    <a:pathLst>
                      <a:path w="10515600" h="27432" fill="none" extrusionOk="0">
                        <a:moveTo>
                          <a:pt x="0" y="0"/>
                        </a:moveTo>
                        <a:cubicBezTo>
                          <a:pt x="114220" y="-11799"/>
                          <a:pt x="253320" y="-2888"/>
                          <a:pt x="446913" y="0"/>
                        </a:cubicBezTo>
                        <a:cubicBezTo>
                          <a:pt x="615827" y="-21012"/>
                          <a:pt x="846224" y="-12266"/>
                          <a:pt x="1104138" y="0"/>
                        </a:cubicBezTo>
                        <a:cubicBezTo>
                          <a:pt x="1374612" y="16601"/>
                          <a:pt x="1509930" y="3724"/>
                          <a:pt x="1866519" y="0"/>
                        </a:cubicBezTo>
                        <a:cubicBezTo>
                          <a:pt x="2227267" y="2494"/>
                          <a:pt x="2042751" y="-24730"/>
                          <a:pt x="2208276" y="0"/>
                        </a:cubicBezTo>
                        <a:cubicBezTo>
                          <a:pt x="2372908" y="-13784"/>
                          <a:pt x="2420213" y="7637"/>
                          <a:pt x="2550033" y="0"/>
                        </a:cubicBezTo>
                        <a:cubicBezTo>
                          <a:pt x="2633097" y="-6177"/>
                          <a:pt x="3105540" y="-7670"/>
                          <a:pt x="3417570" y="0"/>
                        </a:cubicBezTo>
                        <a:cubicBezTo>
                          <a:pt x="3755375" y="-18299"/>
                          <a:pt x="3947749" y="-8694"/>
                          <a:pt x="4074795" y="0"/>
                        </a:cubicBezTo>
                        <a:cubicBezTo>
                          <a:pt x="4234022" y="4410"/>
                          <a:pt x="4279660" y="4133"/>
                          <a:pt x="4416552" y="0"/>
                        </a:cubicBezTo>
                        <a:cubicBezTo>
                          <a:pt x="4547663" y="25078"/>
                          <a:pt x="4910883" y="20799"/>
                          <a:pt x="5073777" y="0"/>
                        </a:cubicBezTo>
                        <a:cubicBezTo>
                          <a:pt x="5256291" y="-6299"/>
                          <a:pt x="5533878" y="54096"/>
                          <a:pt x="5941314" y="0"/>
                        </a:cubicBezTo>
                        <a:cubicBezTo>
                          <a:pt x="6258222" y="-27909"/>
                          <a:pt x="6313336" y="-10134"/>
                          <a:pt x="6493383" y="0"/>
                        </a:cubicBezTo>
                        <a:cubicBezTo>
                          <a:pt x="6660373" y="1682"/>
                          <a:pt x="6901167" y="-1313"/>
                          <a:pt x="7045452" y="0"/>
                        </a:cubicBezTo>
                        <a:cubicBezTo>
                          <a:pt x="7149988" y="-12597"/>
                          <a:pt x="7490775" y="18530"/>
                          <a:pt x="7702677" y="0"/>
                        </a:cubicBezTo>
                        <a:cubicBezTo>
                          <a:pt x="7894246" y="-20534"/>
                          <a:pt x="8277724" y="-27276"/>
                          <a:pt x="8465058" y="0"/>
                        </a:cubicBezTo>
                        <a:cubicBezTo>
                          <a:pt x="8623687" y="22627"/>
                          <a:pt x="8928517" y="-4532"/>
                          <a:pt x="9227439" y="0"/>
                        </a:cubicBezTo>
                        <a:cubicBezTo>
                          <a:pt x="9509716" y="21062"/>
                          <a:pt x="10093803" y="11302"/>
                          <a:pt x="10515600" y="0"/>
                        </a:cubicBezTo>
                        <a:cubicBezTo>
                          <a:pt x="10515392" y="12419"/>
                          <a:pt x="10515697" y="14813"/>
                          <a:pt x="10515600" y="27432"/>
                        </a:cubicBezTo>
                        <a:cubicBezTo>
                          <a:pt x="10319767" y="11138"/>
                          <a:pt x="10222813" y="8928"/>
                          <a:pt x="10068687" y="27432"/>
                        </a:cubicBezTo>
                        <a:cubicBezTo>
                          <a:pt x="9947127" y="-40172"/>
                          <a:pt x="9520235" y="-3991"/>
                          <a:pt x="9201150" y="27432"/>
                        </a:cubicBezTo>
                        <a:cubicBezTo>
                          <a:pt x="8892666" y="48820"/>
                          <a:pt x="8867415" y="2195"/>
                          <a:pt x="8543925" y="27432"/>
                        </a:cubicBezTo>
                        <a:cubicBezTo>
                          <a:pt x="8223384" y="61927"/>
                          <a:pt x="8295543" y="30550"/>
                          <a:pt x="8202168" y="27432"/>
                        </a:cubicBezTo>
                        <a:cubicBezTo>
                          <a:pt x="8142306" y="19196"/>
                          <a:pt x="7792719" y="-46840"/>
                          <a:pt x="7544943" y="27432"/>
                        </a:cubicBezTo>
                        <a:cubicBezTo>
                          <a:pt x="7289053" y="48650"/>
                          <a:pt x="7112059" y="46641"/>
                          <a:pt x="6992874" y="27432"/>
                        </a:cubicBezTo>
                        <a:cubicBezTo>
                          <a:pt x="6865428" y="42971"/>
                          <a:pt x="6698878" y="-2571"/>
                          <a:pt x="6440805" y="27432"/>
                        </a:cubicBezTo>
                        <a:cubicBezTo>
                          <a:pt x="6213948" y="43874"/>
                          <a:pt x="6037998" y="39869"/>
                          <a:pt x="5888736" y="27432"/>
                        </a:cubicBezTo>
                        <a:cubicBezTo>
                          <a:pt x="5755073" y="11669"/>
                          <a:pt x="5591719" y="37904"/>
                          <a:pt x="5336667" y="27432"/>
                        </a:cubicBezTo>
                        <a:cubicBezTo>
                          <a:pt x="5107192" y="12743"/>
                          <a:pt x="4839850" y="71465"/>
                          <a:pt x="4574286" y="27432"/>
                        </a:cubicBezTo>
                        <a:cubicBezTo>
                          <a:pt x="4268723" y="-2915"/>
                          <a:pt x="4132707" y="26264"/>
                          <a:pt x="3917061" y="27432"/>
                        </a:cubicBezTo>
                        <a:cubicBezTo>
                          <a:pt x="3707491" y="19059"/>
                          <a:pt x="3662625" y="36218"/>
                          <a:pt x="3575304" y="27432"/>
                        </a:cubicBezTo>
                        <a:cubicBezTo>
                          <a:pt x="3501577" y="31368"/>
                          <a:pt x="3216551" y="45184"/>
                          <a:pt x="3023235" y="27432"/>
                        </a:cubicBezTo>
                        <a:cubicBezTo>
                          <a:pt x="2898318" y="-29018"/>
                          <a:pt x="2612573" y="-459"/>
                          <a:pt x="2260854" y="27432"/>
                        </a:cubicBezTo>
                        <a:cubicBezTo>
                          <a:pt x="1929006" y="21046"/>
                          <a:pt x="1999174" y="13544"/>
                          <a:pt x="1813941" y="27432"/>
                        </a:cubicBezTo>
                        <a:cubicBezTo>
                          <a:pt x="1678211" y="55700"/>
                          <a:pt x="1194438" y="8214"/>
                          <a:pt x="946404" y="27432"/>
                        </a:cubicBezTo>
                        <a:cubicBezTo>
                          <a:pt x="698983" y="-8173"/>
                          <a:pt x="408470" y="56200"/>
                          <a:pt x="0" y="27432"/>
                        </a:cubicBezTo>
                        <a:cubicBezTo>
                          <a:pt x="-347" y="15155"/>
                          <a:pt x="623" y="6531"/>
                          <a:pt x="0" y="0"/>
                        </a:cubicBezTo>
                        <a:close/>
                      </a:path>
                      <a:path w="10515600" h="27432" stroke="0" extrusionOk="0">
                        <a:moveTo>
                          <a:pt x="0" y="0"/>
                        </a:moveTo>
                        <a:cubicBezTo>
                          <a:pt x="211919" y="-2016"/>
                          <a:pt x="316177" y="40510"/>
                          <a:pt x="552069" y="0"/>
                        </a:cubicBezTo>
                        <a:cubicBezTo>
                          <a:pt x="772542" y="-20900"/>
                          <a:pt x="764083" y="-14675"/>
                          <a:pt x="893826" y="0"/>
                        </a:cubicBezTo>
                        <a:cubicBezTo>
                          <a:pt x="1063397" y="30592"/>
                          <a:pt x="1474950" y="6046"/>
                          <a:pt x="1761363" y="0"/>
                        </a:cubicBezTo>
                        <a:cubicBezTo>
                          <a:pt x="2080097" y="18653"/>
                          <a:pt x="2113941" y="5885"/>
                          <a:pt x="2313432" y="0"/>
                        </a:cubicBezTo>
                        <a:cubicBezTo>
                          <a:pt x="2499441" y="-14740"/>
                          <a:pt x="2735086" y="-31325"/>
                          <a:pt x="2865501" y="0"/>
                        </a:cubicBezTo>
                        <a:cubicBezTo>
                          <a:pt x="2981992" y="57856"/>
                          <a:pt x="3381601" y="38492"/>
                          <a:pt x="3733038" y="0"/>
                        </a:cubicBezTo>
                        <a:cubicBezTo>
                          <a:pt x="4123625" y="-20112"/>
                          <a:pt x="4011408" y="-7378"/>
                          <a:pt x="4179951" y="0"/>
                        </a:cubicBezTo>
                        <a:cubicBezTo>
                          <a:pt x="4401000" y="14701"/>
                          <a:pt x="4699781" y="38888"/>
                          <a:pt x="5047488" y="0"/>
                        </a:cubicBezTo>
                        <a:cubicBezTo>
                          <a:pt x="5344186" y="10403"/>
                          <a:pt x="5695008" y="-11723"/>
                          <a:pt x="5915025" y="0"/>
                        </a:cubicBezTo>
                        <a:cubicBezTo>
                          <a:pt x="6180956" y="11499"/>
                          <a:pt x="6291614" y="5262"/>
                          <a:pt x="6572250" y="0"/>
                        </a:cubicBezTo>
                        <a:cubicBezTo>
                          <a:pt x="6821420" y="4506"/>
                          <a:pt x="7145316" y="38320"/>
                          <a:pt x="7439787" y="0"/>
                        </a:cubicBezTo>
                        <a:cubicBezTo>
                          <a:pt x="7758536" y="11416"/>
                          <a:pt x="7844492" y="-3584"/>
                          <a:pt x="7991856" y="0"/>
                        </a:cubicBezTo>
                        <a:cubicBezTo>
                          <a:pt x="8110442" y="14248"/>
                          <a:pt x="8287603" y="-10798"/>
                          <a:pt x="8543925" y="0"/>
                        </a:cubicBezTo>
                        <a:cubicBezTo>
                          <a:pt x="8755533" y="10158"/>
                          <a:pt x="8980581" y="37273"/>
                          <a:pt x="9306306" y="0"/>
                        </a:cubicBezTo>
                        <a:cubicBezTo>
                          <a:pt x="9626970" y="-58435"/>
                          <a:pt x="9732148" y="-27937"/>
                          <a:pt x="9858375" y="0"/>
                        </a:cubicBezTo>
                        <a:cubicBezTo>
                          <a:pt x="9984726" y="54758"/>
                          <a:pt x="10380988" y="24840"/>
                          <a:pt x="10515600" y="0"/>
                        </a:cubicBezTo>
                        <a:cubicBezTo>
                          <a:pt x="10517149" y="5059"/>
                          <a:pt x="10515730" y="21285"/>
                          <a:pt x="10515600" y="27432"/>
                        </a:cubicBezTo>
                        <a:cubicBezTo>
                          <a:pt x="10313372" y="54818"/>
                          <a:pt x="10082728" y="-9874"/>
                          <a:pt x="9753219" y="27432"/>
                        </a:cubicBezTo>
                        <a:cubicBezTo>
                          <a:pt x="9427270" y="55089"/>
                          <a:pt x="9500787" y="26420"/>
                          <a:pt x="9411462" y="27432"/>
                        </a:cubicBezTo>
                        <a:cubicBezTo>
                          <a:pt x="9357667" y="47373"/>
                          <a:pt x="9193071" y="36348"/>
                          <a:pt x="8964549" y="27432"/>
                        </a:cubicBezTo>
                        <a:cubicBezTo>
                          <a:pt x="8754210" y="31458"/>
                          <a:pt x="8285075" y="62593"/>
                          <a:pt x="8097012" y="27432"/>
                        </a:cubicBezTo>
                        <a:cubicBezTo>
                          <a:pt x="7925273" y="-333"/>
                          <a:pt x="7641837" y="35190"/>
                          <a:pt x="7439787" y="27432"/>
                        </a:cubicBezTo>
                        <a:cubicBezTo>
                          <a:pt x="7281139" y="-5235"/>
                          <a:pt x="7161122" y="11210"/>
                          <a:pt x="6992874" y="27432"/>
                        </a:cubicBezTo>
                        <a:cubicBezTo>
                          <a:pt x="6869980" y="6304"/>
                          <a:pt x="6540193" y="99457"/>
                          <a:pt x="6335649" y="27432"/>
                        </a:cubicBezTo>
                        <a:cubicBezTo>
                          <a:pt x="6139123" y="3107"/>
                          <a:pt x="6101935" y="4355"/>
                          <a:pt x="5993892" y="27432"/>
                        </a:cubicBezTo>
                        <a:cubicBezTo>
                          <a:pt x="5888734" y="39412"/>
                          <a:pt x="5782533" y="16690"/>
                          <a:pt x="5652135" y="27432"/>
                        </a:cubicBezTo>
                        <a:cubicBezTo>
                          <a:pt x="5552209" y="21179"/>
                          <a:pt x="5187921" y="-24893"/>
                          <a:pt x="4994910" y="27432"/>
                        </a:cubicBezTo>
                        <a:cubicBezTo>
                          <a:pt x="4806885" y="62128"/>
                          <a:pt x="4648815" y="19479"/>
                          <a:pt x="4547997" y="27432"/>
                        </a:cubicBezTo>
                        <a:cubicBezTo>
                          <a:pt x="4428810" y="-12231"/>
                          <a:pt x="4164014" y="51840"/>
                          <a:pt x="3785616" y="27432"/>
                        </a:cubicBezTo>
                        <a:cubicBezTo>
                          <a:pt x="3411566" y="27981"/>
                          <a:pt x="3543001" y="53158"/>
                          <a:pt x="3338703" y="27432"/>
                        </a:cubicBezTo>
                        <a:cubicBezTo>
                          <a:pt x="3117151" y="22689"/>
                          <a:pt x="2783844" y="6169"/>
                          <a:pt x="2576322" y="27432"/>
                        </a:cubicBezTo>
                        <a:cubicBezTo>
                          <a:pt x="2369652" y="9611"/>
                          <a:pt x="2343135" y="16259"/>
                          <a:pt x="2234565" y="27432"/>
                        </a:cubicBezTo>
                        <a:cubicBezTo>
                          <a:pt x="2129772" y="62248"/>
                          <a:pt x="1826785" y="33844"/>
                          <a:pt x="1472184" y="27432"/>
                        </a:cubicBezTo>
                        <a:cubicBezTo>
                          <a:pt x="1166194" y="-2568"/>
                          <a:pt x="1206587" y="37567"/>
                          <a:pt x="1025271" y="27432"/>
                        </a:cubicBezTo>
                        <a:cubicBezTo>
                          <a:pt x="846595" y="17106"/>
                          <a:pt x="846808" y="18044"/>
                          <a:pt x="683514" y="27432"/>
                        </a:cubicBezTo>
                        <a:cubicBezTo>
                          <a:pt x="484621" y="38100"/>
                          <a:pt x="301760" y="33961"/>
                          <a:pt x="0" y="27432"/>
                        </a:cubicBezTo>
                        <a:cubicBezTo>
                          <a:pt x="1" y="19656"/>
                          <a:pt x="-1119" y="10874"/>
                          <a:pt x="0" y="0"/>
                        </a:cubicBezTo>
                        <a:close/>
                      </a:path>
                      <a:path w="10515600" h="27432" fill="none" stroke="0" extrusionOk="0">
                        <a:moveTo>
                          <a:pt x="0" y="0"/>
                        </a:moveTo>
                        <a:cubicBezTo>
                          <a:pt x="103862" y="-24108"/>
                          <a:pt x="222532" y="3855"/>
                          <a:pt x="446913" y="0"/>
                        </a:cubicBezTo>
                        <a:cubicBezTo>
                          <a:pt x="686273" y="17152"/>
                          <a:pt x="811890" y="-6128"/>
                          <a:pt x="1104138" y="0"/>
                        </a:cubicBezTo>
                        <a:cubicBezTo>
                          <a:pt x="1346730" y="26724"/>
                          <a:pt x="1494649" y="6099"/>
                          <a:pt x="1866519" y="0"/>
                        </a:cubicBezTo>
                        <a:cubicBezTo>
                          <a:pt x="2220423" y="-10605"/>
                          <a:pt x="2054599" y="17153"/>
                          <a:pt x="2208276" y="0"/>
                        </a:cubicBezTo>
                        <a:cubicBezTo>
                          <a:pt x="2384643" y="-10590"/>
                          <a:pt x="2420675" y="7371"/>
                          <a:pt x="2550033" y="0"/>
                        </a:cubicBezTo>
                        <a:cubicBezTo>
                          <a:pt x="2644786" y="-15374"/>
                          <a:pt x="3082537" y="18532"/>
                          <a:pt x="3417570" y="0"/>
                        </a:cubicBezTo>
                        <a:cubicBezTo>
                          <a:pt x="3733868" y="-33542"/>
                          <a:pt x="3909189" y="3289"/>
                          <a:pt x="4074795" y="0"/>
                        </a:cubicBezTo>
                        <a:cubicBezTo>
                          <a:pt x="4237749" y="8583"/>
                          <a:pt x="4286465" y="7395"/>
                          <a:pt x="4416552" y="0"/>
                        </a:cubicBezTo>
                        <a:cubicBezTo>
                          <a:pt x="4546370" y="-6871"/>
                          <a:pt x="4918723" y="28447"/>
                          <a:pt x="5073777" y="0"/>
                        </a:cubicBezTo>
                        <a:cubicBezTo>
                          <a:pt x="5237362" y="-17739"/>
                          <a:pt x="5618791" y="101647"/>
                          <a:pt x="5941314" y="0"/>
                        </a:cubicBezTo>
                        <a:cubicBezTo>
                          <a:pt x="6272758" y="-28812"/>
                          <a:pt x="6315148" y="4960"/>
                          <a:pt x="6493383" y="0"/>
                        </a:cubicBezTo>
                        <a:cubicBezTo>
                          <a:pt x="6694884" y="-22079"/>
                          <a:pt x="6904202" y="-29222"/>
                          <a:pt x="7045452" y="0"/>
                        </a:cubicBezTo>
                        <a:cubicBezTo>
                          <a:pt x="7147460" y="27824"/>
                          <a:pt x="7460058" y="4894"/>
                          <a:pt x="7702677" y="0"/>
                        </a:cubicBezTo>
                        <a:cubicBezTo>
                          <a:pt x="7905036" y="-18959"/>
                          <a:pt x="8288750" y="-49276"/>
                          <a:pt x="8465058" y="0"/>
                        </a:cubicBezTo>
                        <a:cubicBezTo>
                          <a:pt x="8637036" y="-66"/>
                          <a:pt x="8888223" y="27233"/>
                          <a:pt x="9227439" y="0"/>
                        </a:cubicBezTo>
                        <a:cubicBezTo>
                          <a:pt x="9512691" y="21558"/>
                          <a:pt x="10136345" y="5493"/>
                          <a:pt x="10515600" y="0"/>
                        </a:cubicBezTo>
                        <a:cubicBezTo>
                          <a:pt x="10515781" y="12508"/>
                          <a:pt x="10516008" y="14417"/>
                          <a:pt x="10515600" y="27432"/>
                        </a:cubicBezTo>
                        <a:cubicBezTo>
                          <a:pt x="10336692" y="26322"/>
                          <a:pt x="10197794" y="32437"/>
                          <a:pt x="10068687" y="27432"/>
                        </a:cubicBezTo>
                        <a:cubicBezTo>
                          <a:pt x="9947986" y="91680"/>
                          <a:pt x="9445805" y="39249"/>
                          <a:pt x="9201150" y="27432"/>
                        </a:cubicBezTo>
                        <a:cubicBezTo>
                          <a:pt x="8891012" y="44089"/>
                          <a:pt x="8858828" y="2736"/>
                          <a:pt x="8543925" y="27432"/>
                        </a:cubicBezTo>
                        <a:cubicBezTo>
                          <a:pt x="8223267" y="53165"/>
                          <a:pt x="8283304" y="52518"/>
                          <a:pt x="8202168" y="27432"/>
                        </a:cubicBezTo>
                        <a:cubicBezTo>
                          <a:pt x="8093778" y="62163"/>
                          <a:pt x="7766541" y="-33827"/>
                          <a:pt x="7544943" y="27432"/>
                        </a:cubicBezTo>
                        <a:cubicBezTo>
                          <a:pt x="7314863" y="55129"/>
                          <a:pt x="7107264" y="25244"/>
                          <a:pt x="6992874" y="27432"/>
                        </a:cubicBezTo>
                        <a:cubicBezTo>
                          <a:pt x="6884782" y="17566"/>
                          <a:pt x="6638381" y="14651"/>
                          <a:pt x="6440805" y="27432"/>
                        </a:cubicBezTo>
                        <a:cubicBezTo>
                          <a:pt x="6208169" y="60979"/>
                          <a:pt x="6026010" y="30610"/>
                          <a:pt x="5888736" y="27432"/>
                        </a:cubicBezTo>
                        <a:cubicBezTo>
                          <a:pt x="5762198" y="10473"/>
                          <a:pt x="5584977" y="25540"/>
                          <a:pt x="5336667" y="27432"/>
                        </a:cubicBezTo>
                        <a:cubicBezTo>
                          <a:pt x="5092600" y="8870"/>
                          <a:pt x="4849659" y="29959"/>
                          <a:pt x="4574286" y="27432"/>
                        </a:cubicBezTo>
                        <a:cubicBezTo>
                          <a:pt x="4271362" y="35230"/>
                          <a:pt x="4129109" y="33967"/>
                          <a:pt x="3917061" y="27432"/>
                        </a:cubicBezTo>
                        <a:cubicBezTo>
                          <a:pt x="3716743" y="26392"/>
                          <a:pt x="3654523" y="50446"/>
                          <a:pt x="3575304" y="27432"/>
                        </a:cubicBezTo>
                        <a:cubicBezTo>
                          <a:pt x="3521930" y="22984"/>
                          <a:pt x="3174876" y="12123"/>
                          <a:pt x="3023235" y="27432"/>
                        </a:cubicBezTo>
                        <a:cubicBezTo>
                          <a:pt x="2896812" y="10128"/>
                          <a:pt x="2623520" y="63192"/>
                          <a:pt x="2260854" y="27432"/>
                        </a:cubicBezTo>
                        <a:cubicBezTo>
                          <a:pt x="1927032" y="21370"/>
                          <a:pt x="1997337" y="17315"/>
                          <a:pt x="1813941" y="27432"/>
                        </a:cubicBezTo>
                        <a:cubicBezTo>
                          <a:pt x="1663537" y="71145"/>
                          <a:pt x="1153132" y="3151"/>
                          <a:pt x="946404" y="27432"/>
                        </a:cubicBezTo>
                        <a:cubicBezTo>
                          <a:pt x="678295" y="32471"/>
                          <a:pt x="444357" y="37120"/>
                          <a:pt x="0" y="27432"/>
                        </a:cubicBezTo>
                        <a:cubicBezTo>
                          <a:pt x="915" y="14581"/>
                          <a:pt x="-225" y="557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340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7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7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0515600"/>
                      <a:gd name="connsiteY0" fmla="*/ 0 h 27432"/>
                      <a:gd name="connsiteX1" fmla="*/ 446913 w 10515600"/>
                      <a:gd name="connsiteY1" fmla="*/ 0 h 27432"/>
                      <a:gd name="connsiteX2" fmla="*/ 1104138 w 10515600"/>
                      <a:gd name="connsiteY2" fmla="*/ 0 h 27432"/>
                      <a:gd name="connsiteX3" fmla="*/ 1866519 w 10515600"/>
                      <a:gd name="connsiteY3" fmla="*/ 0 h 27432"/>
                      <a:gd name="connsiteX4" fmla="*/ 2208276 w 10515600"/>
                      <a:gd name="connsiteY4" fmla="*/ 0 h 27432"/>
                      <a:gd name="connsiteX5" fmla="*/ 2550033 w 10515600"/>
                      <a:gd name="connsiteY5" fmla="*/ 0 h 27432"/>
                      <a:gd name="connsiteX6" fmla="*/ 3417570 w 10515600"/>
                      <a:gd name="connsiteY6" fmla="*/ 0 h 27432"/>
                      <a:gd name="connsiteX7" fmla="*/ 4074795 w 10515600"/>
                      <a:gd name="connsiteY7" fmla="*/ 0 h 27432"/>
                      <a:gd name="connsiteX8" fmla="*/ 4416552 w 10515600"/>
                      <a:gd name="connsiteY8" fmla="*/ 0 h 27432"/>
                      <a:gd name="connsiteX9" fmla="*/ 5073777 w 10515600"/>
                      <a:gd name="connsiteY9" fmla="*/ 0 h 27432"/>
                      <a:gd name="connsiteX10" fmla="*/ 5941314 w 10515600"/>
                      <a:gd name="connsiteY10" fmla="*/ 0 h 27432"/>
                      <a:gd name="connsiteX11" fmla="*/ 6493383 w 10515600"/>
                      <a:gd name="connsiteY11" fmla="*/ 0 h 27432"/>
                      <a:gd name="connsiteX12" fmla="*/ 7045452 w 10515600"/>
                      <a:gd name="connsiteY12" fmla="*/ 0 h 27432"/>
                      <a:gd name="connsiteX13" fmla="*/ 7702677 w 10515600"/>
                      <a:gd name="connsiteY13" fmla="*/ 0 h 27432"/>
                      <a:gd name="connsiteX14" fmla="*/ 8465058 w 10515600"/>
                      <a:gd name="connsiteY14" fmla="*/ 0 h 27432"/>
                      <a:gd name="connsiteX15" fmla="*/ 9227439 w 10515600"/>
                      <a:gd name="connsiteY15" fmla="*/ 0 h 27432"/>
                      <a:gd name="connsiteX16" fmla="*/ 10515600 w 10515600"/>
                      <a:gd name="connsiteY16" fmla="*/ 0 h 27432"/>
                      <a:gd name="connsiteX17" fmla="*/ 10515600 w 10515600"/>
                      <a:gd name="connsiteY17" fmla="*/ 27432 h 27432"/>
                      <a:gd name="connsiteX18" fmla="*/ 10068687 w 10515600"/>
                      <a:gd name="connsiteY18" fmla="*/ 27432 h 27432"/>
                      <a:gd name="connsiteX19" fmla="*/ 9201150 w 10515600"/>
                      <a:gd name="connsiteY19" fmla="*/ 27432 h 27432"/>
                      <a:gd name="connsiteX20" fmla="*/ 8543925 w 10515600"/>
                      <a:gd name="connsiteY20" fmla="*/ 27432 h 27432"/>
                      <a:gd name="connsiteX21" fmla="*/ 8202168 w 10515600"/>
                      <a:gd name="connsiteY21" fmla="*/ 27432 h 27432"/>
                      <a:gd name="connsiteX22" fmla="*/ 7544943 w 10515600"/>
                      <a:gd name="connsiteY22" fmla="*/ 27432 h 27432"/>
                      <a:gd name="connsiteX23" fmla="*/ 6992874 w 10515600"/>
                      <a:gd name="connsiteY23" fmla="*/ 27432 h 27432"/>
                      <a:gd name="connsiteX24" fmla="*/ 6440805 w 10515600"/>
                      <a:gd name="connsiteY24" fmla="*/ 27432 h 27432"/>
                      <a:gd name="connsiteX25" fmla="*/ 5888736 w 10515600"/>
                      <a:gd name="connsiteY25" fmla="*/ 27432 h 27432"/>
                      <a:gd name="connsiteX26" fmla="*/ 5336667 w 10515600"/>
                      <a:gd name="connsiteY26" fmla="*/ 27432 h 27432"/>
                      <a:gd name="connsiteX27" fmla="*/ 4574286 w 10515600"/>
                      <a:gd name="connsiteY27" fmla="*/ 27432 h 27432"/>
                      <a:gd name="connsiteX28" fmla="*/ 3917061 w 10515600"/>
                      <a:gd name="connsiteY28" fmla="*/ 27432 h 27432"/>
                      <a:gd name="connsiteX29" fmla="*/ 3575304 w 10515600"/>
                      <a:gd name="connsiteY29" fmla="*/ 27432 h 27432"/>
                      <a:gd name="connsiteX30" fmla="*/ 3023235 w 10515600"/>
                      <a:gd name="connsiteY30" fmla="*/ 27432 h 27432"/>
                      <a:gd name="connsiteX31" fmla="*/ 2260854 w 10515600"/>
                      <a:gd name="connsiteY31" fmla="*/ 27432 h 27432"/>
                      <a:gd name="connsiteX32" fmla="*/ 1813941 w 10515600"/>
                      <a:gd name="connsiteY32" fmla="*/ 27432 h 27432"/>
                      <a:gd name="connsiteX33" fmla="*/ 946404 w 10515600"/>
                      <a:gd name="connsiteY33" fmla="*/ 27432 h 27432"/>
                      <a:gd name="connsiteX34" fmla="*/ 0 w 10515600"/>
                      <a:gd name="connsiteY34" fmla="*/ 27432 h 27432"/>
                      <a:gd name="connsiteX35" fmla="*/ 0 w 10515600"/>
                      <a:gd name="connsiteY35" fmla="*/ 0 h 27432"/>
                      <a:gd name="connsiteX0" fmla="*/ 0 w 10515600"/>
                      <a:gd name="connsiteY0" fmla="*/ 0 h 27432"/>
                      <a:gd name="connsiteX1" fmla="*/ 552069 w 10515600"/>
                      <a:gd name="connsiteY1" fmla="*/ 0 h 27432"/>
                      <a:gd name="connsiteX2" fmla="*/ 893826 w 10515600"/>
                      <a:gd name="connsiteY2" fmla="*/ 0 h 27432"/>
                      <a:gd name="connsiteX3" fmla="*/ 1761363 w 10515600"/>
                      <a:gd name="connsiteY3" fmla="*/ 0 h 27432"/>
                      <a:gd name="connsiteX4" fmla="*/ 2313432 w 10515600"/>
                      <a:gd name="connsiteY4" fmla="*/ 0 h 27432"/>
                      <a:gd name="connsiteX5" fmla="*/ 2865501 w 10515600"/>
                      <a:gd name="connsiteY5" fmla="*/ 0 h 27432"/>
                      <a:gd name="connsiteX6" fmla="*/ 3733038 w 10515600"/>
                      <a:gd name="connsiteY6" fmla="*/ 0 h 27432"/>
                      <a:gd name="connsiteX7" fmla="*/ 4179951 w 10515600"/>
                      <a:gd name="connsiteY7" fmla="*/ 0 h 27432"/>
                      <a:gd name="connsiteX8" fmla="*/ 5047488 w 10515600"/>
                      <a:gd name="connsiteY8" fmla="*/ 0 h 27432"/>
                      <a:gd name="connsiteX9" fmla="*/ 5915025 w 10515600"/>
                      <a:gd name="connsiteY9" fmla="*/ 0 h 27432"/>
                      <a:gd name="connsiteX10" fmla="*/ 6572250 w 10515600"/>
                      <a:gd name="connsiteY10" fmla="*/ 0 h 27432"/>
                      <a:gd name="connsiteX11" fmla="*/ 7439787 w 10515600"/>
                      <a:gd name="connsiteY11" fmla="*/ 0 h 27432"/>
                      <a:gd name="connsiteX12" fmla="*/ 7991856 w 10515600"/>
                      <a:gd name="connsiteY12" fmla="*/ 0 h 27432"/>
                      <a:gd name="connsiteX13" fmla="*/ 8543925 w 10515600"/>
                      <a:gd name="connsiteY13" fmla="*/ 0 h 27432"/>
                      <a:gd name="connsiteX14" fmla="*/ 9306306 w 10515600"/>
                      <a:gd name="connsiteY14" fmla="*/ 0 h 27432"/>
                      <a:gd name="connsiteX15" fmla="*/ 9858375 w 10515600"/>
                      <a:gd name="connsiteY15" fmla="*/ 0 h 27432"/>
                      <a:gd name="connsiteX16" fmla="*/ 10515600 w 10515600"/>
                      <a:gd name="connsiteY16" fmla="*/ 0 h 27432"/>
                      <a:gd name="connsiteX17" fmla="*/ 10515600 w 10515600"/>
                      <a:gd name="connsiteY17" fmla="*/ 27432 h 27432"/>
                      <a:gd name="connsiteX18" fmla="*/ 9753219 w 10515600"/>
                      <a:gd name="connsiteY18" fmla="*/ 27432 h 27432"/>
                      <a:gd name="connsiteX19" fmla="*/ 9411462 w 10515600"/>
                      <a:gd name="connsiteY19" fmla="*/ 27432 h 27432"/>
                      <a:gd name="connsiteX20" fmla="*/ 8964549 w 10515600"/>
                      <a:gd name="connsiteY20" fmla="*/ 27432 h 27432"/>
                      <a:gd name="connsiteX21" fmla="*/ 8097012 w 10515600"/>
                      <a:gd name="connsiteY21" fmla="*/ 27432 h 27432"/>
                      <a:gd name="connsiteX22" fmla="*/ 7439787 w 10515600"/>
                      <a:gd name="connsiteY22" fmla="*/ 27432 h 27432"/>
                      <a:gd name="connsiteX23" fmla="*/ 6992874 w 10515600"/>
                      <a:gd name="connsiteY23" fmla="*/ 27432 h 27432"/>
                      <a:gd name="connsiteX24" fmla="*/ 6335649 w 10515600"/>
                      <a:gd name="connsiteY24" fmla="*/ 27432 h 27432"/>
                      <a:gd name="connsiteX25" fmla="*/ 5993892 w 10515600"/>
                      <a:gd name="connsiteY25" fmla="*/ 27432 h 27432"/>
                      <a:gd name="connsiteX26" fmla="*/ 5652135 w 10515600"/>
                      <a:gd name="connsiteY26" fmla="*/ 27432 h 27432"/>
                      <a:gd name="connsiteX27" fmla="*/ 4994910 w 10515600"/>
                      <a:gd name="connsiteY27" fmla="*/ 27432 h 27432"/>
                      <a:gd name="connsiteX28" fmla="*/ 4547997 w 10515600"/>
                      <a:gd name="connsiteY28" fmla="*/ 27432 h 27432"/>
                      <a:gd name="connsiteX29" fmla="*/ 3785616 w 10515600"/>
                      <a:gd name="connsiteY29" fmla="*/ 27432 h 27432"/>
                      <a:gd name="connsiteX30" fmla="*/ 3338703 w 10515600"/>
                      <a:gd name="connsiteY30" fmla="*/ 27432 h 27432"/>
                      <a:gd name="connsiteX31" fmla="*/ 2576322 w 10515600"/>
                      <a:gd name="connsiteY31" fmla="*/ 27432 h 27432"/>
                      <a:gd name="connsiteX32" fmla="*/ 2234565 w 10515600"/>
                      <a:gd name="connsiteY32" fmla="*/ 27432 h 27432"/>
                      <a:gd name="connsiteX33" fmla="*/ 1472184 w 10515600"/>
                      <a:gd name="connsiteY33" fmla="*/ 27432 h 27432"/>
                      <a:gd name="connsiteX34" fmla="*/ 1025271 w 10515600"/>
                      <a:gd name="connsiteY34" fmla="*/ 27432 h 27432"/>
                      <a:gd name="connsiteX35" fmla="*/ 683514 w 10515600"/>
                      <a:gd name="connsiteY35" fmla="*/ 27432 h 27432"/>
                      <a:gd name="connsiteX36" fmla="*/ 0 w 10515600"/>
                      <a:gd name="connsiteY36" fmla="*/ 27432 h 27432"/>
                      <a:gd name="connsiteX37" fmla="*/ 0 w 10515600"/>
                      <a:gd name="connsiteY37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</a:cxnLst>
                    <a:rect l="l" t="t" r="r" b="b"/>
                    <a:pathLst>
                      <a:path w="10515600" h="27432" fill="none" extrusionOk="0">
                        <a:moveTo>
                          <a:pt x="0" y="0"/>
                        </a:moveTo>
                        <a:cubicBezTo>
                          <a:pt x="114220" y="-11799"/>
                          <a:pt x="253320" y="-2888"/>
                          <a:pt x="446913" y="0"/>
                        </a:cubicBezTo>
                        <a:cubicBezTo>
                          <a:pt x="615827" y="-21012"/>
                          <a:pt x="846224" y="-12266"/>
                          <a:pt x="1104138" y="0"/>
                        </a:cubicBezTo>
                        <a:cubicBezTo>
                          <a:pt x="1374612" y="16601"/>
                          <a:pt x="1509930" y="3724"/>
                          <a:pt x="1866519" y="0"/>
                        </a:cubicBezTo>
                        <a:cubicBezTo>
                          <a:pt x="2227267" y="2494"/>
                          <a:pt x="2042751" y="-24730"/>
                          <a:pt x="2208276" y="0"/>
                        </a:cubicBezTo>
                        <a:cubicBezTo>
                          <a:pt x="2372908" y="-13784"/>
                          <a:pt x="2420213" y="7637"/>
                          <a:pt x="2550033" y="0"/>
                        </a:cubicBezTo>
                        <a:cubicBezTo>
                          <a:pt x="2633097" y="-6177"/>
                          <a:pt x="3105540" y="-7670"/>
                          <a:pt x="3417570" y="0"/>
                        </a:cubicBezTo>
                        <a:cubicBezTo>
                          <a:pt x="3755375" y="-18299"/>
                          <a:pt x="3947749" y="-8694"/>
                          <a:pt x="4074795" y="0"/>
                        </a:cubicBezTo>
                        <a:cubicBezTo>
                          <a:pt x="4234022" y="4410"/>
                          <a:pt x="4279660" y="4133"/>
                          <a:pt x="4416552" y="0"/>
                        </a:cubicBezTo>
                        <a:cubicBezTo>
                          <a:pt x="4547663" y="25078"/>
                          <a:pt x="4910883" y="20799"/>
                          <a:pt x="5073777" y="0"/>
                        </a:cubicBezTo>
                        <a:cubicBezTo>
                          <a:pt x="5256291" y="-6299"/>
                          <a:pt x="5533878" y="54096"/>
                          <a:pt x="5941314" y="0"/>
                        </a:cubicBezTo>
                        <a:cubicBezTo>
                          <a:pt x="6258222" y="-27909"/>
                          <a:pt x="6313336" y="-10134"/>
                          <a:pt x="6493383" y="0"/>
                        </a:cubicBezTo>
                        <a:cubicBezTo>
                          <a:pt x="6660373" y="1682"/>
                          <a:pt x="6901167" y="-1313"/>
                          <a:pt x="7045452" y="0"/>
                        </a:cubicBezTo>
                        <a:cubicBezTo>
                          <a:pt x="7149988" y="-12597"/>
                          <a:pt x="7490775" y="18530"/>
                          <a:pt x="7702677" y="0"/>
                        </a:cubicBezTo>
                        <a:cubicBezTo>
                          <a:pt x="7894246" y="-20534"/>
                          <a:pt x="8277724" y="-27276"/>
                          <a:pt x="8465058" y="0"/>
                        </a:cubicBezTo>
                        <a:cubicBezTo>
                          <a:pt x="8623687" y="22627"/>
                          <a:pt x="8928517" y="-4532"/>
                          <a:pt x="9227439" y="0"/>
                        </a:cubicBezTo>
                        <a:cubicBezTo>
                          <a:pt x="9509716" y="21062"/>
                          <a:pt x="10093803" y="11302"/>
                          <a:pt x="10515600" y="0"/>
                        </a:cubicBezTo>
                        <a:cubicBezTo>
                          <a:pt x="10515392" y="12419"/>
                          <a:pt x="10515697" y="14813"/>
                          <a:pt x="10515600" y="27432"/>
                        </a:cubicBezTo>
                        <a:cubicBezTo>
                          <a:pt x="10319767" y="11138"/>
                          <a:pt x="10222813" y="8928"/>
                          <a:pt x="10068687" y="27432"/>
                        </a:cubicBezTo>
                        <a:cubicBezTo>
                          <a:pt x="9947127" y="-40172"/>
                          <a:pt x="9520235" y="-3991"/>
                          <a:pt x="9201150" y="27432"/>
                        </a:cubicBezTo>
                        <a:cubicBezTo>
                          <a:pt x="8892666" y="48820"/>
                          <a:pt x="8867415" y="2195"/>
                          <a:pt x="8543925" y="27432"/>
                        </a:cubicBezTo>
                        <a:cubicBezTo>
                          <a:pt x="8223384" y="61927"/>
                          <a:pt x="8295543" y="30550"/>
                          <a:pt x="8202168" y="27432"/>
                        </a:cubicBezTo>
                        <a:cubicBezTo>
                          <a:pt x="8142306" y="19196"/>
                          <a:pt x="7792719" y="-46840"/>
                          <a:pt x="7544943" y="27432"/>
                        </a:cubicBezTo>
                        <a:cubicBezTo>
                          <a:pt x="7289053" y="48650"/>
                          <a:pt x="7112059" y="46641"/>
                          <a:pt x="6992874" y="27432"/>
                        </a:cubicBezTo>
                        <a:cubicBezTo>
                          <a:pt x="6865428" y="42971"/>
                          <a:pt x="6698878" y="-2571"/>
                          <a:pt x="6440805" y="27432"/>
                        </a:cubicBezTo>
                        <a:cubicBezTo>
                          <a:pt x="6213948" y="43874"/>
                          <a:pt x="6037998" y="39869"/>
                          <a:pt x="5888736" y="27432"/>
                        </a:cubicBezTo>
                        <a:cubicBezTo>
                          <a:pt x="5755073" y="11669"/>
                          <a:pt x="5591719" y="37904"/>
                          <a:pt x="5336667" y="27432"/>
                        </a:cubicBezTo>
                        <a:cubicBezTo>
                          <a:pt x="5107192" y="12743"/>
                          <a:pt x="4839850" y="71465"/>
                          <a:pt x="4574286" y="27432"/>
                        </a:cubicBezTo>
                        <a:cubicBezTo>
                          <a:pt x="4268723" y="-2915"/>
                          <a:pt x="4132707" y="26264"/>
                          <a:pt x="3917061" y="27432"/>
                        </a:cubicBezTo>
                        <a:cubicBezTo>
                          <a:pt x="3707491" y="19059"/>
                          <a:pt x="3662625" y="36218"/>
                          <a:pt x="3575304" y="27432"/>
                        </a:cubicBezTo>
                        <a:cubicBezTo>
                          <a:pt x="3501577" y="31368"/>
                          <a:pt x="3216551" y="45184"/>
                          <a:pt x="3023235" y="27432"/>
                        </a:cubicBezTo>
                        <a:cubicBezTo>
                          <a:pt x="2898318" y="-29018"/>
                          <a:pt x="2612573" y="-459"/>
                          <a:pt x="2260854" y="27432"/>
                        </a:cubicBezTo>
                        <a:cubicBezTo>
                          <a:pt x="1929006" y="21046"/>
                          <a:pt x="1999174" y="13544"/>
                          <a:pt x="1813941" y="27432"/>
                        </a:cubicBezTo>
                        <a:cubicBezTo>
                          <a:pt x="1678211" y="55700"/>
                          <a:pt x="1194438" y="8214"/>
                          <a:pt x="946404" y="27432"/>
                        </a:cubicBezTo>
                        <a:cubicBezTo>
                          <a:pt x="698983" y="-8173"/>
                          <a:pt x="408470" y="56200"/>
                          <a:pt x="0" y="27432"/>
                        </a:cubicBezTo>
                        <a:cubicBezTo>
                          <a:pt x="-347" y="15155"/>
                          <a:pt x="623" y="6531"/>
                          <a:pt x="0" y="0"/>
                        </a:cubicBezTo>
                        <a:close/>
                      </a:path>
                      <a:path w="10515600" h="27432" stroke="0" extrusionOk="0">
                        <a:moveTo>
                          <a:pt x="0" y="0"/>
                        </a:moveTo>
                        <a:cubicBezTo>
                          <a:pt x="211919" y="-2016"/>
                          <a:pt x="316177" y="40510"/>
                          <a:pt x="552069" y="0"/>
                        </a:cubicBezTo>
                        <a:cubicBezTo>
                          <a:pt x="772542" y="-20900"/>
                          <a:pt x="764083" y="-14675"/>
                          <a:pt x="893826" y="0"/>
                        </a:cubicBezTo>
                        <a:cubicBezTo>
                          <a:pt x="1063397" y="30592"/>
                          <a:pt x="1474950" y="6046"/>
                          <a:pt x="1761363" y="0"/>
                        </a:cubicBezTo>
                        <a:cubicBezTo>
                          <a:pt x="2080097" y="18653"/>
                          <a:pt x="2113941" y="5885"/>
                          <a:pt x="2313432" y="0"/>
                        </a:cubicBezTo>
                        <a:cubicBezTo>
                          <a:pt x="2499441" y="-14740"/>
                          <a:pt x="2735086" y="-31325"/>
                          <a:pt x="2865501" y="0"/>
                        </a:cubicBezTo>
                        <a:cubicBezTo>
                          <a:pt x="2981992" y="57856"/>
                          <a:pt x="3381601" y="38492"/>
                          <a:pt x="3733038" y="0"/>
                        </a:cubicBezTo>
                        <a:cubicBezTo>
                          <a:pt x="4123625" y="-20112"/>
                          <a:pt x="4011408" y="-7378"/>
                          <a:pt x="4179951" y="0"/>
                        </a:cubicBezTo>
                        <a:cubicBezTo>
                          <a:pt x="4401000" y="14701"/>
                          <a:pt x="4699781" y="38888"/>
                          <a:pt x="5047488" y="0"/>
                        </a:cubicBezTo>
                        <a:cubicBezTo>
                          <a:pt x="5344186" y="10403"/>
                          <a:pt x="5695008" y="-11723"/>
                          <a:pt x="5915025" y="0"/>
                        </a:cubicBezTo>
                        <a:cubicBezTo>
                          <a:pt x="6180956" y="11499"/>
                          <a:pt x="6291614" y="5262"/>
                          <a:pt x="6572250" y="0"/>
                        </a:cubicBezTo>
                        <a:cubicBezTo>
                          <a:pt x="6821420" y="4506"/>
                          <a:pt x="7145316" y="38320"/>
                          <a:pt x="7439787" y="0"/>
                        </a:cubicBezTo>
                        <a:cubicBezTo>
                          <a:pt x="7758536" y="11416"/>
                          <a:pt x="7844492" y="-3584"/>
                          <a:pt x="7991856" y="0"/>
                        </a:cubicBezTo>
                        <a:cubicBezTo>
                          <a:pt x="8110442" y="14248"/>
                          <a:pt x="8287603" y="-10798"/>
                          <a:pt x="8543925" y="0"/>
                        </a:cubicBezTo>
                        <a:cubicBezTo>
                          <a:pt x="8755533" y="10158"/>
                          <a:pt x="8980581" y="37273"/>
                          <a:pt x="9306306" y="0"/>
                        </a:cubicBezTo>
                        <a:cubicBezTo>
                          <a:pt x="9626970" y="-58435"/>
                          <a:pt x="9732148" y="-27937"/>
                          <a:pt x="9858375" y="0"/>
                        </a:cubicBezTo>
                        <a:cubicBezTo>
                          <a:pt x="9984726" y="54758"/>
                          <a:pt x="10380988" y="24840"/>
                          <a:pt x="10515600" y="0"/>
                        </a:cubicBezTo>
                        <a:cubicBezTo>
                          <a:pt x="10517149" y="5059"/>
                          <a:pt x="10515730" y="21285"/>
                          <a:pt x="10515600" y="27432"/>
                        </a:cubicBezTo>
                        <a:cubicBezTo>
                          <a:pt x="10313372" y="54818"/>
                          <a:pt x="10082728" y="-9874"/>
                          <a:pt x="9753219" y="27432"/>
                        </a:cubicBezTo>
                        <a:cubicBezTo>
                          <a:pt x="9427270" y="55089"/>
                          <a:pt x="9500787" y="26420"/>
                          <a:pt x="9411462" y="27432"/>
                        </a:cubicBezTo>
                        <a:cubicBezTo>
                          <a:pt x="9357667" y="47373"/>
                          <a:pt x="9193071" y="36348"/>
                          <a:pt x="8964549" y="27432"/>
                        </a:cubicBezTo>
                        <a:cubicBezTo>
                          <a:pt x="8754210" y="31458"/>
                          <a:pt x="8285075" y="62593"/>
                          <a:pt x="8097012" y="27432"/>
                        </a:cubicBezTo>
                        <a:cubicBezTo>
                          <a:pt x="7925273" y="-333"/>
                          <a:pt x="7641837" y="35190"/>
                          <a:pt x="7439787" y="27432"/>
                        </a:cubicBezTo>
                        <a:cubicBezTo>
                          <a:pt x="7281139" y="-5235"/>
                          <a:pt x="7161122" y="11210"/>
                          <a:pt x="6992874" y="27432"/>
                        </a:cubicBezTo>
                        <a:cubicBezTo>
                          <a:pt x="6869980" y="6304"/>
                          <a:pt x="6540193" y="99457"/>
                          <a:pt x="6335649" y="27432"/>
                        </a:cubicBezTo>
                        <a:cubicBezTo>
                          <a:pt x="6139123" y="3107"/>
                          <a:pt x="6101935" y="4355"/>
                          <a:pt x="5993892" y="27432"/>
                        </a:cubicBezTo>
                        <a:cubicBezTo>
                          <a:pt x="5888734" y="39412"/>
                          <a:pt x="5782533" y="16690"/>
                          <a:pt x="5652135" y="27432"/>
                        </a:cubicBezTo>
                        <a:cubicBezTo>
                          <a:pt x="5552209" y="21179"/>
                          <a:pt x="5187921" y="-24893"/>
                          <a:pt x="4994910" y="27432"/>
                        </a:cubicBezTo>
                        <a:cubicBezTo>
                          <a:pt x="4806885" y="62128"/>
                          <a:pt x="4648815" y="19479"/>
                          <a:pt x="4547997" y="27432"/>
                        </a:cubicBezTo>
                        <a:cubicBezTo>
                          <a:pt x="4428810" y="-12231"/>
                          <a:pt x="4164014" y="51840"/>
                          <a:pt x="3785616" y="27432"/>
                        </a:cubicBezTo>
                        <a:cubicBezTo>
                          <a:pt x="3411566" y="27981"/>
                          <a:pt x="3543001" y="53158"/>
                          <a:pt x="3338703" y="27432"/>
                        </a:cubicBezTo>
                        <a:cubicBezTo>
                          <a:pt x="3117151" y="22689"/>
                          <a:pt x="2783844" y="6169"/>
                          <a:pt x="2576322" y="27432"/>
                        </a:cubicBezTo>
                        <a:cubicBezTo>
                          <a:pt x="2369652" y="9611"/>
                          <a:pt x="2343135" y="16259"/>
                          <a:pt x="2234565" y="27432"/>
                        </a:cubicBezTo>
                        <a:cubicBezTo>
                          <a:pt x="2129772" y="62248"/>
                          <a:pt x="1826785" y="33844"/>
                          <a:pt x="1472184" y="27432"/>
                        </a:cubicBezTo>
                        <a:cubicBezTo>
                          <a:pt x="1166194" y="-2568"/>
                          <a:pt x="1206587" y="37567"/>
                          <a:pt x="1025271" y="27432"/>
                        </a:cubicBezTo>
                        <a:cubicBezTo>
                          <a:pt x="846595" y="17106"/>
                          <a:pt x="846808" y="18044"/>
                          <a:pt x="683514" y="27432"/>
                        </a:cubicBezTo>
                        <a:cubicBezTo>
                          <a:pt x="484621" y="38100"/>
                          <a:pt x="301760" y="33961"/>
                          <a:pt x="0" y="27432"/>
                        </a:cubicBezTo>
                        <a:cubicBezTo>
                          <a:pt x="1" y="19656"/>
                          <a:pt x="-1119" y="10874"/>
                          <a:pt x="0" y="0"/>
                        </a:cubicBezTo>
                        <a:close/>
                      </a:path>
                      <a:path w="10515600" h="27432" fill="none" stroke="0" extrusionOk="0">
                        <a:moveTo>
                          <a:pt x="0" y="0"/>
                        </a:moveTo>
                        <a:cubicBezTo>
                          <a:pt x="103862" y="-24108"/>
                          <a:pt x="222532" y="3855"/>
                          <a:pt x="446913" y="0"/>
                        </a:cubicBezTo>
                        <a:cubicBezTo>
                          <a:pt x="686273" y="17152"/>
                          <a:pt x="811890" y="-6128"/>
                          <a:pt x="1104138" y="0"/>
                        </a:cubicBezTo>
                        <a:cubicBezTo>
                          <a:pt x="1346730" y="26724"/>
                          <a:pt x="1494649" y="6099"/>
                          <a:pt x="1866519" y="0"/>
                        </a:cubicBezTo>
                        <a:cubicBezTo>
                          <a:pt x="2220423" y="-10605"/>
                          <a:pt x="2054599" y="17153"/>
                          <a:pt x="2208276" y="0"/>
                        </a:cubicBezTo>
                        <a:cubicBezTo>
                          <a:pt x="2384643" y="-10590"/>
                          <a:pt x="2420675" y="7371"/>
                          <a:pt x="2550033" y="0"/>
                        </a:cubicBezTo>
                        <a:cubicBezTo>
                          <a:pt x="2644786" y="-15374"/>
                          <a:pt x="3082537" y="18532"/>
                          <a:pt x="3417570" y="0"/>
                        </a:cubicBezTo>
                        <a:cubicBezTo>
                          <a:pt x="3733868" y="-33542"/>
                          <a:pt x="3909189" y="3289"/>
                          <a:pt x="4074795" y="0"/>
                        </a:cubicBezTo>
                        <a:cubicBezTo>
                          <a:pt x="4237749" y="8583"/>
                          <a:pt x="4286465" y="7395"/>
                          <a:pt x="4416552" y="0"/>
                        </a:cubicBezTo>
                        <a:cubicBezTo>
                          <a:pt x="4546370" y="-6871"/>
                          <a:pt x="4918723" y="28447"/>
                          <a:pt x="5073777" y="0"/>
                        </a:cubicBezTo>
                        <a:cubicBezTo>
                          <a:pt x="5237362" y="-17739"/>
                          <a:pt x="5618791" y="101647"/>
                          <a:pt x="5941314" y="0"/>
                        </a:cubicBezTo>
                        <a:cubicBezTo>
                          <a:pt x="6272758" y="-28812"/>
                          <a:pt x="6315148" y="4960"/>
                          <a:pt x="6493383" y="0"/>
                        </a:cubicBezTo>
                        <a:cubicBezTo>
                          <a:pt x="6694884" y="-22079"/>
                          <a:pt x="6904202" y="-29222"/>
                          <a:pt x="7045452" y="0"/>
                        </a:cubicBezTo>
                        <a:cubicBezTo>
                          <a:pt x="7147460" y="27824"/>
                          <a:pt x="7460058" y="4894"/>
                          <a:pt x="7702677" y="0"/>
                        </a:cubicBezTo>
                        <a:cubicBezTo>
                          <a:pt x="7905036" y="-18959"/>
                          <a:pt x="8288750" y="-49276"/>
                          <a:pt x="8465058" y="0"/>
                        </a:cubicBezTo>
                        <a:cubicBezTo>
                          <a:pt x="8637036" y="-66"/>
                          <a:pt x="8888223" y="27233"/>
                          <a:pt x="9227439" y="0"/>
                        </a:cubicBezTo>
                        <a:cubicBezTo>
                          <a:pt x="9512691" y="21558"/>
                          <a:pt x="10136345" y="5493"/>
                          <a:pt x="10515600" y="0"/>
                        </a:cubicBezTo>
                        <a:cubicBezTo>
                          <a:pt x="10515781" y="12508"/>
                          <a:pt x="10516008" y="14417"/>
                          <a:pt x="10515600" y="27432"/>
                        </a:cubicBezTo>
                        <a:cubicBezTo>
                          <a:pt x="10336692" y="26322"/>
                          <a:pt x="10197794" y="32437"/>
                          <a:pt x="10068687" y="27432"/>
                        </a:cubicBezTo>
                        <a:cubicBezTo>
                          <a:pt x="9947986" y="91680"/>
                          <a:pt x="9445805" y="39249"/>
                          <a:pt x="9201150" y="27432"/>
                        </a:cubicBezTo>
                        <a:cubicBezTo>
                          <a:pt x="8891012" y="44089"/>
                          <a:pt x="8858828" y="2736"/>
                          <a:pt x="8543925" y="27432"/>
                        </a:cubicBezTo>
                        <a:cubicBezTo>
                          <a:pt x="8223267" y="53165"/>
                          <a:pt x="8283304" y="52518"/>
                          <a:pt x="8202168" y="27432"/>
                        </a:cubicBezTo>
                        <a:cubicBezTo>
                          <a:pt x="8093778" y="62163"/>
                          <a:pt x="7766541" y="-33827"/>
                          <a:pt x="7544943" y="27432"/>
                        </a:cubicBezTo>
                        <a:cubicBezTo>
                          <a:pt x="7314863" y="55129"/>
                          <a:pt x="7107264" y="25244"/>
                          <a:pt x="6992874" y="27432"/>
                        </a:cubicBezTo>
                        <a:cubicBezTo>
                          <a:pt x="6884782" y="17566"/>
                          <a:pt x="6638381" y="14651"/>
                          <a:pt x="6440805" y="27432"/>
                        </a:cubicBezTo>
                        <a:cubicBezTo>
                          <a:pt x="6208169" y="60979"/>
                          <a:pt x="6026010" y="30610"/>
                          <a:pt x="5888736" y="27432"/>
                        </a:cubicBezTo>
                        <a:cubicBezTo>
                          <a:pt x="5762198" y="10473"/>
                          <a:pt x="5584977" y="25540"/>
                          <a:pt x="5336667" y="27432"/>
                        </a:cubicBezTo>
                        <a:cubicBezTo>
                          <a:pt x="5092600" y="8870"/>
                          <a:pt x="4849659" y="29959"/>
                          <a:pt x="4574286" y="27432"/>
                        </a:cubicBezTo>
                        <a:cubicBezTo>
                          <a:pt x="4271362" y="35230"/>
                          <a:pt x="4129109" y="33967"/>
                          <a:pt x="3917061" y="27432"/>
                        </a:cubicBezTo>
                        <a:cubicBezTo>
                          <a:pt x="3716743" y="26392"/>
                          <a:pt x="3654523" y="50446"/>
                          <a:pt x="3575304" y="27432"/>
                        </a:cubicBezTo>
                        <a:cubicBezTo>
                          <a:pt x="3521930" y="22984"/>
                          <a:pt x="3174876" y="12123"/>
                          <a:pt x="3023235" y="27432"/>
                        </a:cubicBezTo>
                        <a:cubicBezTo>
                          <a:pt x="2896812" y="10128"/>
                          <a:pt x="2623520" y="63192"/>
                          <a:pt x="2260854" y="27432"/>
                        </a:cubicBezTo>
                        <a:cubicBezTo>
                          <a:pt x="1927032" y="21370"/>
                          <a:pt x="1997337" y="17315"/>
                          <a:pt x="1813941" y="27432"/>
                        </a:cubicBezTo>
                        <a:cubicBezTo>
                          <a:pt x="1663537" y="71145"/>
                          <a:pt x="1153132" y="3151"/>
                          <a:pt x="946404" y="27432"/>
                        </a:cubicBezTo>
                        <a:cubicBezTo>
                          <a:pt x="678295" y="32471"/>
                          <a:pt x="444357" y="37120"/>
                          <a:pt x="0" y="27432"/>
                        </a:cubicBezTo>
                        <a:cubicBezTo>
                          <a:pt x="915" y="14581"/>
                          <a:pt x="-225" y="557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0854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58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7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243589"/>
                      <a:gd name="connsiteY0" fmla="*/ 0 h 27432"/>
                      <a:gd name="connsiteX1" fmla="*/ 563791 w 4243589"/>
                      <a:gd name="connsiteY1" fmla="*/ 0 h 27432"/>
                      <a:gd name="connsiteX2" fmla="*/ 1042710 w 4243589"/>
                      <a:gd name="connsiteY2" fmla="*/ 0 h 27432"/>
                      <a:gd name="connsiteX3" fmla="*/ 1564066 w 4243589"/>
                      <a:gd name="connsiteY3" fmla="*/ 0 h 27432"/>
                      <a:gd name="connsiteX4" fmla="*/ 2212729 w 4243589"/>
                      <a:gd name="connsiteY4" fmla="*/ 0 h 27432"/>
                      <a:gd name="connsiteX5" fmla="*/ 2776520 w 4243589"/>
                      <a:gd name="connsiteY5" fmla="*/ 0 h 27432"/>
                      <a:gd name="connsiteX6" fmla="*/ 3297875 w 4243589"/>
                      <a:gd name="connsiteY6" fmla="*/ 0 h 27432"/>
                      <a:gd name="connsiteX7" fmla="*/ 4243589 w 4243589"/>
                      <a:gd name="connsiteY7" fmla="*/ 0 h 27432"/>
                      <a:gd name="connsiteX8" fmla="*/ 4243589 w 4243589"/>
                      <a:gd name="connsiteY8" fmla="*/ 27432 h 27432"/>
                      <a:gd name="connsiteX9" fmla="*/ 3637362 w 4243589"/>
                      <a:gd name="connsiteY9" fmla="*/ 27432 h 27432"/>
                      <a:gd name="connsiteX10" fmla="*/ 3116007 w 4243589"/>
                      <a:gd name="connsiteY10" fmla="*/ 27432 h 27432"/>
                      <a:gd name="connsiteX11" fmla="*/ 2424908 w 4243589"/>
                      <a:gd name="connsiteY11" fmla="*/ 27432 h 27432"/>
                      <a:gd name="connsiteX12" fmla="*/ 1861117 w 4243589"/>
                      <a:gd name="connsiteY12" fmla="*/ 27432 h 27432"/>
                      <a:gd name="connsiteX13" fmla="*/ 1382198 w 4243589"/>
                      <a:gd name="connsiteY13" fmla="*/ 27432 h 27432"/>
                      <a:gd name="connsiteX14" fmla="*/ 733535 w 4243589"/>
                      <a:gd name="connsiteY14" fmla="*/ 27432 h 27432"/>
                      <a:gd name="connsiteX15" fmla="*/ 0 w 4243589"/>
                      <a:gd name="connsiteY15" fmla="*/ 27432 h 27432"/>
                      <a:gd name="connsiteX16" fmla="*/ 0 w 4243589"/>
                      <a:gd name="connsiteY16" fmla="*/ 0 h 27432"/>
                      <a:gd name="connsiteX0" fmla="*/ 0 w 4243589"/>
                      <a:gd name="connsiteY0" fmla="*/ 0 h 27432"/>
                      <a:gd name="connsiteX1" fmla="*/ 563791 w 4243589"/>
                      <a:gd name="connsiteY1" fmla="*/ 0 h 27432"/>
                      <a:gd name="connsiteX2" fmla="*/ 1042710 w 4243589"/>
                      <a:gd name="connsiteY2" fmla="*/ 0 h 27432"/>
                      <a:gd name="connsiteX3" fmla="*/ 1733809 w 4243589"/>
                      <a:gd name="connsiteY3" fmla="*/ 0 h 27432"/>
                      <a:gd name="connsiteX4" fmla="*/ 2297600 w 4243589"/>
                      <a:gd name="connsiteY4" fmla="*/ 0 h 27432"/>
                      <a:gd name="connsiteX5" fmla="*/ 2861391 w 4243589"/>
                      <a:gd name="connsiteY5" fmla="*/ 0 h 27432"/>
                      <a:gd name="connsiteX6" fmla="*/ 3552490 w 4243589"/>
                      <a:gd name="connsiteY6" fmla="*/ 0 h 27432"/>
                      <a:gd name="connsiteX7" fmla="*/ 4243589 w 4243589"/>
                      <a:gd name="connsiteY7" fmla="*/ 0 h 27432"/>
                      <a:gd name="connsiteX8" fmla="*/ 4243589 w 4243589"/>
                      <a:gd name="connsiteY8" fmla="*/ 27432 h 27432"/>
                      <a:gd name="connsiteX9" fmla="*/ 3722234 w 4243589"/>
                      <a:gd name="connsiteY9" fmla="*/ 27432 h 27432"/>
                      <a:gd name="connsiteX10" fmla="*/ 3116007 w 4243589"/>
                      <a:gd name="connsiteY10" fmla="*/ 27432 h 27432"/>
                      <a:gd name="connsiteX11" fmla="*/ 2509780 w 4243589"/>
                      <a:gd name="connsiteY11" fmla="*/ 27432 h 27432"/>
                      <a:gd name="connsiteX12" fmla="*/ 1945989 w 4243589"/>
                      <a:gd name="connsiteY12" fmla="*/ 27432 h 27432"/>
                      <a:gd name="connsiteX13" fmla="*/ 1254890 w 4243589"/>
                      <a:gd name="connsiteY13" fmla="*/ 27432 h 27432"/>
                      <a:gd name="connsiteX14" fmla="*/ 563791 w 4243589"/>
                      <a:gd name="connsiteY14" fmla="*/ 27432 h 27432"/>
                      <a:gd name="connsiteX15" fmla="*/ 0 w 4243589"/>
                      <a:gd name="connsiteY15" fmla="*/ 27432 h 27432"/>
                      <a:gd name="connsiteX16" fmla="*/ 0 w 4243589"/>
                      <a:gd name="connsiteY16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243589" h="27432" fill="none" extrusionOk="0">
                        <a:moveTo>
                          <a:pt x="0" y="0"/>
                        </a:moveTo>
                        <a:cubicBezTo>
                          <a:pt x="155810" y="20981"/>
                          <a:pt x="398886" y="-17697"/>
                          <a:pt x="563791" y="0"/>
                        </a:cubicBezTo>
                        <a:cubicBezTo>
                          <a:pt x="733057" y="30669"/>
                          <a:pt x="892815" y="-4840"/>
                          <a:pt x="1042710" y="0"/>
                        </a:cubicBezTo>
                        <a:cubicBezTo>
                          <a:pt x="1191420" y="28610"/>
                          <a:pt x="1323570" y="-3741"/>
                          <a:pt x="1564066" y="0"/>
                        </a:cubicBezTo>
                        <a:cubicBezTo>
                          <a:pt x="1774096" y="5222"/>
                          <a:pt x="1901043" y="24509"/>
                          <a:pt x="2212729" y="0"/>
                        </a:cubicBezTo>
                        <a:cubicBezTo>
                          <a:pt x="2513476" y="-25034"/>
                          <a:pt x="2514785" y="-26717"/>
                          <a:pt x="2776520" y="0"/>
                        </a:cubicBezTo>
                        <a:cubicBezTo>
                          <a:pt x="3028238" y="46961"/>
                          <a:pt x="3165558" y="584"/>
                          <a:pt x="3297875" y="0"/>
                        </a:cubicBezTo>
                        <a:cubicBezTo>
                          <a:pt x="3442261" y="-10195"/>
                          <a:pt x="4011204" y="-62373"/>
                          <a:pt x="4243589" y="0"/>
                        </a:cubicBezTo>
                        <a:cubicBezTo>
                          <a:pt x="4242777" y="8405"/>
                          <a:pt x="4242001" y="21756"/>
                          <a:pt x="4243589" y="27432"/>
                        </a:cubicBezTo>
                        <a:cubicBezTo>
                          <a:pt x="4109466" y="17148"/>
                          <a:pt x="3915081" y="-29826"/>
                          <a:pt x="3637362" y="27432"/>
                        </a:cubicBezTo>
                        <a:cubicBezTo>
                          <a:pt x="3354304" y="38168"/>
                          <a:pt x="3259898" y="26347"/>
                          <a:pt x="3116007" y="27432"/>
                        </a:cubicBezTo>
                        <a:cubicBezTo>
                          <a:pt x="2949637" y="8343"/>
                          <a:pt x="2625555" y="32779"/>
                          <a:pt x="2424908" y="27432"/>
                        </a:cubicBezTo>
                        <a:cubicBezTo>
                          <a:pt x="2203818" y="31297"/>
                          <a:pt x="2094998" y="23473"/>
                          <a:pt x="1861117" y="27432"/>
                        </a:cubicBezTo>
                        <a:cubicBezTo>
                          <a:pt x="1647658" y="46853"/>
                          <a:pt x="1499035" y="21042"/>
                          <a:pt x="1382198" y="27432"/>
                        </a:cubicBezTo>
                        <a:cubicBezTo>
                          <a:pt x="1297441" y="56771"/>
                          <a:pt x="1036114" y="7091"/>
                          <a:pt x="733535" y="27432"/>
                        </a:cubicBezTo>
                        <a:cubicBezTo>
                          <a:pt x="433191" y="17735"/>
                          <a:pt x="355887" y="5944"/>
                          <a:pt x="0" y="27432"/>
                        </a:cubicBezTo>
                        <a:cubicBezTo>
                          <a:pt x="-476" y="15539"/>
                          <a:pt x="-411" y="9181"/>
                          <a:pt x="0" y="0"/>
                        </a:cubicBezTo>
                        <a:close/>
                      </a:path>
                      <a:path w="4243589" h="27432" stroke="0" extrusionOk="0">
                        <a:moveTo>
                          <a:pt x="0" y="0"/>
                        </a:moveTo>
                        <a:cubicBezTo>
                          <a:pt x="151143" y="39936"/>
                          <a:pt x="304017" y="-10420"/>
                          <a:pt x="563791" y="0"/>
                        </a:cubicBezTo>
                        <a:cubicBezTo>
                          <a:pt x="813249" y="539"/>
                          <a:pt x="841506" y="9454"/>
                          <a:pt x="1042710" y="0"/>
                        </a:cubicBezTo>
                        <a:cubicBezTo>
                          <a:pt x="1267965" y="-29665"/>
                          <a:pt x="1570418" y="-61038"/>
                          <a:pt x="1733809" y="0"/>
                        </a:cubicBezTo>
                        <a:cubicBezTo>
                          <a:pt x="1874287" y="31139"/>
                          <a:pt x="2053554" y="17058"/>
                          <a:pt x="2297600" y="0"/>
                        </a:cubicBezTo>
                        <a:cubicBezTo>
                          <a:pt x="2538606" y="-10297"/>
                          <a:pt x="2714551" y="-39338"/>
                          <a:pt x="2861391" y="0"/>
                        </a:cubicBezTo>
                        <a:cubicBezTo>
                          <a:pt x="3026919" y="28587"/>
                          <a:pt x="3412894" y="29126"/>
                          <a:pt x="3552490" y="0"/>
                        </a:cubicBezTo>
                        <a:cubicBezTo>
                          <a:pt x="3686081" y="-14849"/>
                          <a:pt x="3949661" y="-63071"/>
                          <a:pt x="4243589" y="0"/>
                        </a:cubicBezTo>
                        <a:cubicBezTo>
                          <a:pt x="4244093" y="9145"/>
                          <a:pt x="4245348" y="18278"/>
                          <a:pt x="4243589" y="27432"/>
                        </a:cubicBezTo>
                        <a:cubicBezTo>
                          <a:pt x="4086617" y="11324"/>
                          <a:pt x="3946386" y="30245"/>
                          <a:pt x="3722234" y="27432"/>
                        </a:cubicBezTo>
                        <a:cubicBezTo>
                          <a:pt x="3527135" y="-8703"/>
                          <a:pt x="3279168" y="54419"/>
                          <a:pt x="3116007" y="27432"/>
                        </a:cubicBezTo>
                        <a:cubicBezTo>
                          <a:pt x="2973085" y="-42753"/>
                          <a:pt x="2755006" y="-7918"/>
                          <a:pt x="2509780" y="27432"/>
                        </a:cubicBezTo>
                        <a:cubicBezTo>
                          <a:pt x="2274221" y="27759"/>
                          <a:pt x="2060386" y="46729"/>
                          <a:pt x="1945989" y="27432"/>
                        </a:cubicBezTo>
                        <a:cubicBezTo>
                          <a:pt x="1841378" y="14504"/>
                          <a:pt x="1377651" y="30057"/>
                          <a:pt x="1254890" y="27432"/>
                        </a:cubicBezTo>
                        <a:cubicBezTo>
                          <a:pt x="1070932" y="44161"/>
                          <a:pt x="837558" y="21232"/>
                          <a:pt x="563791" y="27432"/>
                        </a:cubicBezTo>
                        <a:cubicBezTo>
                          <a:pt x="262927" y="23954"/>
                          <a:pt x="131332" y="37978"/>
                          <a:pt x="0" y="27432"/>
                        </a:cubicBezTo>
                        <a:cubicBezTo>
                          <a:pt x="-736" y="17315"/>
                          <a:pt x="432" y="6508"/>
                          <a:pt x="0" y="0"/>
                        </a:cubicBezTo>
                        <a:close/>
                      </a:path>
                      <a:path w="4243589" h="27432" fill="none" stroke="0" extrusionOk="0">
                        <a:moveTo>
                          <a:pt x="0" y="0"/>
                        </a:moveTo>
                        <a:cubicBezTo>
                          <a:pt x="143706" y="-24070"/>
                          <a:pt x="370953" y="-2854"/>
                          <a:pt x="563791" y="0"/>
                        </a:cubicBezTo>
                        <a:cubicBezTo>
                          <a:pt x="754576" y="7064"/>
                          <a:pt x="895371" y="-5198"/>
                          <a:pt x="1042710" y="0"/>
                        </a:cubicBezTo>
                        <a:cubicBezTo>
                          <a:pt x="1174003" y="11148"/>
                          <a:pt x="1351530" y="8088"/>
                          <a:pt x="1564066" y="0"/>
                        </a:cubicBezTo>
                        <a:cubicBezTo>
                          <a:pt x="1755407" y="12600"/>
                          <a:pt x="1941012" y="38950"/>
                          <a:pt x="2212729" y="0"/>
                        </a:cubicBezTo>
                        <a:cubicBezTo>
                          <a:pt x="2513544" y="-25113"/>
                          <a:pt x="2515180" y="-27658"/>
                          <a:pt x="2776520" y="0"/>
                        </a:cubicBezTo>
                        <a:cubicBezTo>
                          <a:pt x="3030391" y="25935"/>
                          <a:pt x="3168038" y="28221"/>
                          <a:pt x="3297875" y="0"/>
                        </a:cubicBezTo>
                        <a:cubicBezTo>
                          <a:pt x="3412066" y="-64975"/>
                          <a:pt x="3985860" y="-4208"/>
                          <a:pt x="4243589" y="0"/>
                        </a:cubicBezTo>
                        <a:cubicBezTo>
                          <a:pt x="4243032" y="8537"/>
                          <a:pt x="4244511" y="21849"/>
                          <a:pt x="4243589" y="27432"/>
                        </a:cubicBezTo>
                        <a:cubicBezTo>
                          <a:pt x="4072158" y="-309"/>
                          <a:pt x="3960368" y="37416"/>
                          <a:pt x="3637362" y="27432"/>
                        </a:cubicBezTo>
                        <a:cubicBezTo>
                          <a:pt x="3358910" y="62085"/>
                          <a:pt x="3255504" y="46768"/>
                          <a:pt x="3116007" y="27432"/>
                        </a:cubicBezTo>
                        <a:cubicBezTo>
                          <a:pt x="3002835" y="57969"/>
                          <a:pt x="2624892" y="43730"/>
                          <a:pt x="2424908" y="27432"/>
                        </a:cubicBezTo>
                        <a:cubicBezTo>
                          <a:pt x="2240994" y="6861"/>
                          <a:pt x="2094743" y="-25079"/>
                          <a:pt x="1861117" y="27432"/>
                        </a:cubicBezTo>
                        <a:cubicBezTo>
                          <a:pt x="1629201" y="50353"/>
                          <a:pt x="1484140" y="-4358"/>
                          <a:pt x="1382198" y="27432"/>
                        </a:cubicBezTo>
                        <a:cubicBezTo>
                          <a:pt x="1211704" y="43024"/>
                          <a:pt x="1030972" y="8006"/>
                          <a:pt x="733535" y="27432"/>
                        </a:cubicBezTo>
                        <a:cubicBezTo>
                          <a:pt x="421844" y="14473"/>
                          <a:pt x="334544" y="-5295"/>
                          <a:pt x="0" y="27432"/>
                        </a:cubicBezTo>
                        <a:cubicBezTo>
                          <a:pt x="-1508" y="15815"/>
                          <a:pt x="-177" y="814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3548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119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480560"/>
                      <a:gd name="connsiteY0" fmla="*/ 0 h 27432"/>
                      <a:gd name="connsiteX1" fmla="*/ 595274 w 4480560"/>
                      <a:gd name="connsiteY1" fmla="*/ 0 h 27432"/>
                      <a:gd name="connsiteX2" fmla="*/ 1100938 w 4480560"/>
                      <a:gd name="connsiteY2" fmla="*/ 0 h 27432"/>
                      <a:gd name="connsiteX3" fmla="*/ 1651406 w 4480560"/>
                      <a:gd name="connsiteY3" fmla="*/ 0 h 27432"/>
                      <a:gd name="connsiteX4" fmla="*/ 2336292 w 4480560"/>
                      <a:gd name="connsiteY4" fmla="*/ 0 h 27432"/>
                      <a:gd name="connsiteX5" fmla="*/ 2931566 w 4480560"/>
                      <a:gd name="connsiteY5" fmla="*/ 0 h 27432"/>
                      <a:gd name="connsiteX6" fmla="*/ 3482035 w 4480560"/>
                      <a:gd name="connsiteY6" fmla="*/ 0 h 27432"/>
                      <a:gd name="connsiteX7" fmla="*/ 4480560 w 4480560"/>
                      <a:gd name="connsiteY7" fmla="*/ 0 h 27432"/>
                      <a:gd name="connsiteX8" fmla="*/ 4480560 w 4480560"/>
                      <a:gd name="connsiteY8" fmla="*/ 27432 h 27432"/>
                      <a:gd name="connsiteX9" fmla="*/ 3840480 w 4480560"/>
                      <a:gd name="connsiteY9" fmla="*/ 27432 h 27432"/>
                      <a:gd name="connsiteX10" fmla="*/ 3290011 w 4480560"/>
                      <a:gd name="connsiteY10" fmla="*/ 27432 h 27432"/>
                      <a:gd name="connsiteX11" fmla="*/ 2560320 w 4480560"/>
                      <a:gd name="connsiteY11" fmla="*/ 27432 h 27432"/>
                      <a:gd name="connsiteX12" fmla="*/ 1965046 w 4480560"/>
                      <a:gd name="connsiteY12" fmla="*/ 27432 h 27432"/>
                      <a:gd name="connsiteX13" fmla="*/ 1459382 w 4480560"/>
                      <a:gd name="connsiteY13" fmla="*/ 27432 h 27432"/>
                      <a:gd name="connsiteX14" fmla="*/ 774497 w 4480560"/>
                      <a:gd name="connsiteY14" fmla="*/ 27432 h 27432"/>
                      <a:gd name="connsiteX15" fmla="*/ 0 w 4480560"/>
                      <a:gd name="connsiteY15" fmla="*/ 27432 h 27432"/>
                      <a:gd name="connsiteX16" fmla="*/ 0 w 4480560"/>
                      <a:gd name="connsiteY16" fmla="*/ 0 h 27432"/>
                      <a:gd name="connsiteX0" fmla="*/ 0 w 4480560"/>
                      <a:gd name="connsiteY0" fmla="*/ 0 h 27432"/>
                      <a:gd name="connsiteX1" fmla="*/ 595274 w 4480560"/>
                      <a:gd name="connsiteY1" fmla="*/ 0 h 27432"/>
                      <a:gd name="connsiteX2" fmla="*/ 1100938 w 4480560"/>
                      <a:gd name="connsiteY2" fmla="*/ 0 h 27432"/>
                      <a:gd name="connsiteX3" fmla="*/ 1830629 w 4480560"/>
                      <a:gd name="connsiteY3" fmla="*/ 0 h 27432"/>
                      <a:gd name="connsiteX4" fmla="*/ 2425903 w 4480560"/>
                      <a:gd name="connsiteY4" fmla="*/ 0 h 27432"/>
                      <a:gd name="connsiteX5" fmla="*/ 3021178 w 4480560"/>
                      <a:gd name="connsiteY5" fmla="*/ 0 h 27432"/>
                      <a:gd name="connsiteX6" fmla="*/ 3750869 w 4480560"/>
                      <a:gd name="connsiteY6" fmla="*/ 0 h 27432"/>
                      <a:gd name="connsiteX7" fmla="*/ 4480560 w 4480560"/>
                      <a:gd name="connsiteY7" fmla="*/ 0 h 27432"/>
                      <a:gd name="connsiteX8" fmla="*/ 4480560 w 4480560"/>
                      <a:gd name="connsiteY8" fmla="*/ 27432 h 27432"/>
                      <a:gd name="connsiteX9" fmla="*/ 3930091 w 4480560"/>
                      <a:gd name="connsiteY9" fmla="*/ 27432 h 27432"/>
                      <a:gd name="connsiteX10" fmla="*/ 3290011 w 4480560"/>
                      <a:gd name="connsiteY10" fmla="*/ 27432 h 27432"/>
                      <a:gd name="connsiteX11" fmla="*/ 2649931 w 4480560"/>
                      <a:gd name="connsiteY11" fmla="*/ 27432 h 27432"/>
                      <a:gd name="connsiteX12" fmla="*/ 2054657 w 4480560"/>
                      <a:gd name="connsiteY12" fmla="*/ 27432 h 27432"/>
                      <a:gd name="connsiteX13" fmla="*/ 1324966 w 4480560"/>
                      <a:gd name="connsiteY13" fmla="*/ 27432 h 27432"/>
                      <a:gd name="connsiteX14" fmla="*/ 595274 w 4480560"/>
                      <a:gd name="connsiteY14" fmla="*/ 27432 h 27432"/>
                      <a:gd name="connsiteX15" fmla="*/ 0 w 4480560"/>
                      <a:gd name="connsiteY15" fmla="*/ 27432 h 27432"/>
                      <a:gd name="connsiteX16" fmla="*/ 0 w 4480560"/>
                      <a:gd name="connsiteY16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480560" h="27432" fill="none" extrusionOk="0">
                        <a:moveTo>
                          <a:pt x="0" y="0"/>
                        </a:moveTo>
                        <a:cubicBezTo>
                          <a:pt x="267574" y="14606"/>
                          <a:pt x="338605" y="-40"/>
                          <a:pt x="595274" y="0"/>
                        </a:cubicBezTo>
                        <a:cubicBezTo>
                          <a:pt x="856171" y="-2198"/>
                          <a:pt x="863435" y="-13333"/>
                          <a:pt x="1100938" y="0"/>
                        </a:cubicBezTo>
                        <a:cubicBezTo>
                          <a:pt x="1340270" y="17713"/>
                          <a:pt x="1418448" y="-18893"/>
                          <a:pt x="1651406" y="0"/>
                        </a:cubicBezTo>
                        <a:cubicBezTo>
                          <a:pt x="1875387" y="1627"/>
                          <a:pt x="2153037" y="22688"/>
                          <a:pt x="2336292" y="0"/>
                        </a:cubicBezTo>
                        <a:cubicBezTo>
                          <a:pt x="2522206" y="-4211"/>
                          <a:pt x="2718333" y="34959"/>
                          <a:pt x="2931566" y="0"/>
                        </a:cubicBezTo>
                        <a:cubicBezTo>
                          <a:pt x="3137043" y="-17106"/>
                          <a:pt x="3304331" y="1415"/>
                          <a:pt x="3482035" y="0"/>
                        </a:cubicBezTo>
                        <a:cubicBezTo>
                          <a:pt x="3649837" y="-24078"/>
                          <a:pt x="4010577" y="-51921"/>
                          <a:pt x="4480560" y="0"/>
                        </a:cubicBezTo>
                        <a:cubicBezTo>
                          <a:pt x="4479748" y="8405"/>
                          <a:pt x="4478972" y="21756"/>
                          <a:pt x="4480560" y="27432"/>
                        </a:cubicBezTo>
                        <a:cubicBezTo>
                          <a:pt x="4305601" y="50664"/>
                          <a:pt x="4025154" y="35606"/>
                          <a:pt x="3840480" y="27432"/>
                        </a:cubicBezTo>
                        <a:cubicBezTo>
                          <a:pt x="3668919" y="-3187"/>
                          <a:pt x="3556555" y="-3530"/>
                          <a:pt x="3290011" y="27432"/>
                        </a:cubicBezTo>
                        <a:cubicBezTo>
                          <a:pt x="2991827" y="27316"/>
                          <a:pt x="2862038" y="-13378"/>
                          <a:pt x="2560320" y="27432"/>
                        </a:cubicBezTo>
                        <a:cubicBezTo>
                          <a:pt x="2273396" y="46520"/>
                          <a:pt x="2159701" y="49142"/>
                          <a:pt x="1965046" y="27432"/>
                        </a:cubicBezTo>
                        <a:cubicBezTo>
                          <a:pt x="1785994" y="38332"/>
                          <a:pt x="1686680" y="61464"/>
                          <a:pt x="1459382" y="27432"/>
                        </a:cubicBezTo>
                        <a:cubicBezTo>
                          <a:pt x="1260610" y="14114"/>
                          <a:pt x="913962" y="40676"/>
                          <a:pt x="774497" y="27432"/>
                        </a:cubicBezTo>
                        <a:cubicBezTo>
                          <a:pt x="689426" y="10997"/>
                          <a:pt x="378264" y="15467"/>
                          <a:pt x="0" y="27432"/>
                        </a:cubicBezTo>
                        <a:cubicBezTo>
                          <a:pt x="-476" y="15539"/>
                          <a:pt x="-411" y="9181"/>
                          <a:pt x="0" y="0"/>
                        </a:cubicBezTo>
                        <a:close/>
                      </a:path>
                      <a:path w="4480560" h="27432" stroke="0" extrusionOk="0">
                        <a:moveTo>
                          <a:pt x="0" y="0"/>
                        </a:moveTo>
                        <a:cubicBezTo>
                          <a:pt x="290844" y="5546"/>
                          <a:pt x="318443" y="10543"/>
                          <a:pt x="595274" y="0"/>
                        </a:cubicBezTo>
                        <a:cubicBezTo>
                          <a:pt x="862223" y="-10630"/>
                          <a:pt x="1008164" y="-6970"/>
                          <a:pt x="1100938" y="0"/>
                        </a:cubicBezTo>
                        <a:cubicBezTo>
                          <a:pt x="1231751" y="-9052"/>
                          <a:pt x="1563421" y="-55931"/>
                          <a:pt x="1830629" y="0"/>
                        </a:cubicBezTo>
                        <a:cubicBezTo>
                          <a:pt x="2081843" y="38764"/>
                          <a:pt x="2181743" y="16966"/>
                          <a:pt x="2425903" y="0"/>
                        </a:cubicBezTo>
                        <a:cubicBezTo>
                          <a:pt x="2657412" y="-20059"/>
                          <a:pt x="2795431" y="8423"/>
                          <a:pt x="3021178" y="0"/>
                        </a:cubicBezTo>
                        <a:cubicBezTo>
                          <a:pt x="3275119" y="-4749"/>
                          <a:pt x="3480943" y="2522"/>
                          <a:pt x="3750869" y="0"/>
                        </a:cubicBezTo>
                        <a:cubicBezTo>
                          <a:pt x="4005211" y="16055"/>
                          <a:pt x="4302144" y="-2969"/>
                          <a:pt x="4480560" y="0"/>
                        </a:cubicBezTo>
                        <a:cubicBezTo>
                          <a:pt x="4481064" y="9145"/>
                          <a:pt x="4482319" y="18278"/>
                          <a:pt x="4480560" y="27432"/>
                        </a:cubicBezTo>
                        <a:cubicBezTo>
                          <a:pt x="4261480" y="3713"/>
                          <a:pt x="4206199" y="42245"/>
                          <a:pt x="3930091" y="27432"/>
                        </a:cubicBezTo>
                        <a:cubicBezTo>
                          <a:pt x="3666932" y="-1758"/>
                          <a:pt x="3493645" y="28520"/>
                          <a:pt x="3290011" y="27432"/>
                        </a:cubicBezTo>
                        <a:cubicBezTo>
                          <a:pt x="3137078" y="-27316"/>
                          <a:pt x="2894690" y="-4232"/>
                          <a:pt x="2649931" y="27432"/>
                        </a:cubicBezTo>
                        <a:cubicBezTo>
                          <a:pt x="2413020" y="35010"/>
                          <a:pt x="2225991" y="3157"/>
                          <a:pt x="2054657" y="27432"/>
                        </a:cubicBezTo>
                        <a:cubicBezTo>
                          <a:pt x="1886877" y="51257"/>
                          <a:pt x="1548763" y="59106"/>
                          <a:pt x="1324966" y="27432"/>
                        </a:cubicBezTo>
                        <a:cubicBezTo>
                          <a:pt x="1040995" y="15613"/>
                          <a:pt x="786929" y="-3939"/>
                          <a:pt x="595274" y="27432"/>
                        </a:cubicBezTo>
                        <a:cubicBezTo>
                          <a:pt x="371401" y="46547"/>
                          <a:pt x="168483" y="36883"/>
                          <a:pt x="0" y="27432"/>
                        </a:cubicBezTo>
                        <a:cubicBezTo>
                          <a:pt x="-736" y="17315"/>
                          <a:pt x="432" y="6508"/>
                          <a:pt x="0" y="0"/>
                        </a:cubicBezTo>
                        <a:close/>
                      </a:path>
                      <a:path w="4480560" h="27432" fill="none" stroke="0" extrusionOk="0">
                        <a:moveTo>
                          <a:pt x="0" y="0"/>
                        </a:moveTo>
                        <a:cubicBezTo>
                          <a:pt x="254633" y="596"/>
                          <a:pt x="318854" y="8353"/>
                          <a:pt x="595274" y="0"/>
                        </a:cubicBezTo>
                        <a:cubicBezTo>
                          <a:pt x="857042" y="-2503"/>
                          <a:pt x="863005" y="-13327"/>
                          <a:pt x="1100938" y="0"/>
                        </a:cubicBezTo>
                        <a:cubicBezTo>
                          <a:pt x="1322315" y="28736"/>
                          <a:pt x="1429801" y="-15572"/>
                          <a:pt x="1651406" y="0"/>
                        </a:cubicBezTo>
                        <a:cubicBezTo>
                          <a:pt x="1861310" y="20479"/>
                          <a:pt x="2199002" y="36173"/>
                          <a:pt x="2336292" y="0"/>
                        </a:cubicBezTo>
                        <a:cubicBezTo>
                          <a:pt x="2504451" y="-23230"/>
                          <a:pt x="2735943" y="-3451"/>
                          <a:pt x="2931566" y="0"/>
                        </a:cubicBezTo>
                        <a:cubicBezTo>
                          <a:pt x="3109081" y="-33272"/>
                          <a:pt x="3310374" y="39503"/>
                          <a:pt x="3482035" y="0"/>
                        </a:cubicBezTo>
                        <a:cubicBezTo>
                          <a:pt x="3630968" y="-117346"/>
                          <a:pt x="3975789" y="30358"/>
                          <a:pt x="4480560" y="0"/>
                        </a:cubicBezTo>
                        <a:cubicBezTo>
                          <a:pt x="4480003" y="8537"/>
                          <a:pt x="4481482" y="21849"/>
                          <a:pt x="4480560" y="27432"/>
                        </a:cubicBezTo>
                        <a:cubicBezTo>
                          <a:pt x="4299745" y="21741"/>
                          <a:pt x="4055484" y="67940"/>
                          <a:pt x="3840480" y="27432"/>
                        </a:cubicBezTo>
                        <a:cubicBezTo>
                          <a:pt x="3665362" y="28120"/>
                          <a:pt x="3548412" y="20248"/>
                          <a:pt x="3290011" y="27432"/>
                        </a:cubicBezTo>
                        <a:cubicBezTo>
                          <a:pt x="3037450" y="50639"/>
                          <a:pt x="2862123" y="56883"/>
                          <a:pt x="2560320" y="27432"/>
                        </a:cubicBezTo>
                        <a:cubicBezTo>
                          <a:pt x="2308793" y="20872"/>
                          <a:pt x="2153402" y="-12255"/>
                          <a:pt x="1965046" y="27432"/>
                        </a:cubicBezTo>
                        <a:cubicBezTo>
                          <a:pt x="1778601" y="39660"/>
                          <a:pt x="1672011" y="37556"/>
                          <a:pt x="1459382" y="27432"/>
                        </a:cubicBezTo>
                        <a:cubicBezTo>
                          <a:pt x="1212351" y="3860"/>
                          <a:pt x="906131" y="26575"/>
                          <a:pt x="774497" y="27432"/>
                        </a:cubicBezTo>
                        <a:cubicBezTo>
                          <a:pt x="636671" y="-33567"/>
                          <a:pt x="331670" y="15421"/>
                          <a:pt x="0" y="27432"/>
                        </a:cubicBezTo>
                        <a:cubicBezTo>
                          <a:pt x="-1508" y="15815"/>
                          <a:pt x="-177" y="814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85868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CAFDA3-320A-C24D-A7A1-20C1267EC987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</a:extLst>
            </p:cNvPr>
            <p:cNvSpPr/>
            <p:nvPr/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2A1E4-52BA-534C-AECC-35C3CF44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15675-65B4-E14F-9785-663A83B7B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76A1E-2332-684F-BDD2-687C166BD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9/18/23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B8CB0-B7BE-7D4F-B254-8A2F8AE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5A569-A063-8E40-B703-82B11D2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7169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31D73A-BA91-794F-8C09-4F4B41A6D08B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88715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480560"/>
                      <a:gd name="connsiteY0" fmla="*/ 0 h 27432"/>
                      <a:gd name="connsiteX1" fmla="*/ 595274 w 4480560"/>
                      <a:gd name="connsiteY1" fmla="*/ 0 h 27432"/>
                      <a:gd name="connsiteX2" fmla="*/ 1100938 w 4480560"/>
                      <a:gd name="connsiteY2" fmla="*/ 0 h 27432"/>
                      <a:gd name="connsiteX3" fmla="*/ 1651406 w 4480560"/>
                      <a:gd name="connsiteY3" fmla="*/ 0 h 27432"/>
                      <a:gd name="connsiteX4" fmla="*/ 2336292 w 4480560"/>
                      <a:gd name="connsiteY4" fmla="*/ 0 h 27432"/>
                      <a:gd name="connsiteX5" fmla="*/ 2931566 w 4480560"/>
                      <a:gd name="connsiteY5" fmla="*/ 0 h 27432"/>
                      <a:gd name="connsiteX6" fmla="*/ 3482035 w 4480560"/>
                      <a:gd name="connsiteY6" fmla="*/ 0 h 27432"/>
                      <a:gd name="connsiteX7" fmla="*/ 4480560 w 4480560"/>
                      <a:gd name="connsiteY7" fmla="*/ 0 h 27432"/>
                      <a:gd name="connsiteX8" fmla="*/ 4480560 w 4480560"/>
                      <a:gd name="connsiteY8" fmla="*/ 27432 h 27432"/>
                      <a:gd name="connsiteX9" fmla="*/ 3840480 w 4480560"/>
                      <a:gd name="connsiteY9" fmla="*/ 27432 h 27432"/>
                      <a:gd name="connsiteX10" fmla="*/ 3290011 w 4480560"/>
                      <a:gd name="connsiteY10" fmla="*/ 27432 h 27432"/>
                      <a:gd name="connsiteX11" fmla="*/ 2560320 w 4480560"/>
                      <a:gd name="connsiteY11" fmla="*/ 27432 h 27432"/>
                      <a:gd name="connsiteX12" fmla="*/ 1965046 w 4480560"/>
                      <a:gd name="connsiteY12" fmla="*/ 27432 h 27432"/>
                      <a:gd name="connsiteX13" fmla="*/ 1459382 w 4480560"/>
                      <a:gd name="connsiteY13" fmla="*/ 27432 h 27432"/>
                      <a:gd name="connsiteX14" fmla="*/ 774497 w 4480560"/>
                      <a:gd name="connsiteY14" fmla="*/ 27432 h 27432"/>
                      <a:gd name="connsiteX15" fmla="*/ 0 w 4480560"/>
                      <a:gd name="connsiteY15" fmla="*/ 27432 h 27432"/>
                      <a:gd name="connsiteX16" fmla="*/ 0 w 4480560"/>
                      <a:gd name="connsiteY16" fmla="*/ 0 h 27432"/>
                      <a:gd name="connsiteX0" fmla="*/ 0 w 4480560"/>
                      <a:gd name="connsiteY0" fmla="*/ 0 h 27432"/>
                      <a:gd name="connsiteX1" fmla="*/ 595274 w 4480560"/>
                      <a:gd name="connsiteY1" fmla="*/ 0 h 27432"/>
                      <a:gd name="connsiteX2" fmla="*/ 1100938 w 4480560"/>
                      <a:gd name="connsiteY2" fmla="*/ 0 h 27432"/>
                      <a:gd name="connsiteX3" fmla="*/ 1830629 w 4480560"/>
                      <a:gd name="connsiteY3" fmla="*/ 0 h 27432"/>
                      <a:gd name="connsiteX4" fmla="*/ 2425903 w 4480560"/>
                      <a:gd name="connsiteY4" fmla="*/ 0 h 27432"/>
                      <a:gd name="connsiteX5" fmla="*/ 3021178 w 4480560"/>
                      <a:gd name="connsiteY5" fmla="*/ 0 h 27432"/>
                      <a:gd name="connsiteX6" fmla="*/ 3750869 w 4480560"/>
                      <a:gd name="connsiteY6" fmla="*/ 0 h 27432"/>
                      <a:gd name="connsiteX7" fmla="*/ 4480560 w 4480560"/>
                      <a:gd name="connsiteY7" fmla="*/ 0 h 27432"/>
                      <a:gd name="connsiteX8" fmla="*/ 4480560 w 4480560"/>
                      <a:gd name="connsiteY8" fmla="*/ 27432 h 27432"/>
                      <a:gd name="connsiteX9" fmla="*/ 3930091 w 4480560"/>
                      <a:gd name="connsiteY9" fmla="*/ 27432 h 27432"/>
                      <a:gd name="connsiteX10" fmla="*/ 3290011 w 4480560"/>
                      <a:gd name="connsiteY10" fmla="*/ 27432 h 27432"/>
                      <a:gd name="connsiteX11" fmla="*/ 2649931 w 4480560"/>
                      <a:gd name="connsiteY11" fmla="*/ 27432 h 27432"/>
                      <a:gd name="connsiteX12" fmla="*/ 2054657 w 4480560"/>
                      <a:gd name="connsiteY12" fmla="*/ 27432 h 27432"/>
                      <a:gd name="connsiteX13" fmla="*/ 1324966 w 4480560"/>
                      <a:gd name="connsiteY13" fmla="*/ 27432 h 27432"/>
                      <a:gd name="connsiteX14" fmla="*/ 595274 w 4480560"/>
                      <a:gd name="connsiteY14" fmla="*/ 27432 h 27432"/>
                      <a:gd name="connsiteX15" fmla="*/ 0 w 4480560"/>
                      <a:gd name="connsiteY15" fmla="*/ 27432 h 27432"/>
                      <a:gd name="connsiteX16" fmla="*/ 0 w 4480560"/>
                      <a:gd name="connsiteY16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480560" h="27432" fill="none" extrusionOk="0">
                        <a:moveTo>
                          <a:pt x="0" y="0"/>
                        </a:moveTo>
                        <a:cubicBezTo>
                          <a:pt x="267574" y="14606"/>
                          <a:pt x="338605" y="-40"/>
                          <a:pt x="595274" y="0"/>
                        </a:cubicBezTo>
                        <a:cubicBezTo>
                          <a:pt x="856171" y="-2198"/>
                          <a:pt x="863435" y="-13333"/>
                          <a:pt x="1100938" y="0"/>
                        </a:cubicBezTo>
                        <a:cubicBezTo>
                          <a:pt x="1340270" y="17713"/>
                          <a:pt x="1418448" y="-18893"/>
                          <a:pt x="1651406" y="0"/>
                        </a:cubicBezTo>
                        <a:cubicBezTo>
                          <a:pt x="1875387" y="1627"/>
                          <a:pt x="2153037" y="22688"/>
                          <a:pt x="2336292" y="0"/>
                        </a:cubicBezTo>
                        <a:cubicBezTo>
                          <a:pt x="2522206" y="-4211"/>
                          <a:pt x="2718333" y="34959"/>
                          <a:pt x="2931566" y="0"/>
                        </a:cubicBezTo>
                        <a:cubicBezTo>
                          <a:pt x="3137043" y="-17106"/>
                          <a:pt x="3304331" y="1415"/>
                          <a:pt x="3482035" y="0"/>
                        </a:cubicBezTo>
                        <a:cubicBezTo>
                          <a:pt x="3649837" y="-24078"/>
                          <a:pt x="4010577" y="-51921"/>
                          <a:pt x="4480560" y="0"/>
                        </a:cubicBezTo>
                        <a:cubicBezTo>
                          <a:pt x="4479748" y="8405"/>
                          <a:pt x="4478972" y="21756"/>
                          <a:pt x="4480560" y="27432"/>
                        </a:cubicBezTo>
                        <a:cubicBezTo>
                          <a:pt x="4305601" y="50664"/>
                          <a:pt x="4025154" y="35606"/>
                          <a:pt x="3840480" y="27432"/>
                        </a:cubicBezTo>
                        <a:cubicBezTo>
                          <a:pt x="3668919" y="-3187"/>
                          <a:pt x="3556555" y="-3530"/>
                          <a:pt x="3290011" y="27432"/>
                        </a:cubicBezTo>
                        <a:cubicBezTo>
                          <a:pt x="2991827" y="27316"/>
                          <a:pt x="2862038" y="-13378"/>
                          <a:pt x="2560320" y="27432"/>
                        </a:cubicBezTo>
                        <a:cubicBezTo>
                          <a:pt x="2273396" y="46520"/>
                          <a:pt x="2159701" y="49142"/>
                          <a:pt x="1965046" y="27432"/>
                        </a:cubicBezTo>
                        <a:cubicBezTo>
                          <a:pt x="1785994" y="38332"/>
                          <a:pt x="1686680" y="61464"/>
                          <a:pt x="1459382" y="27432"/>
                        </a:cubicBezTo>
                        <a:cubicBezTo>
                          <a:pt x="1260610" y="14114"/>
                          <a:pt x="913962" y="40676"/>
                          <a:pt x="774497" y="27432"/>
                        </a:cubicBezTo>
                        <a:cubicBezTo>
                          <a:pt x="689426" y="10997"/>
                          <a:pt x="378264" y="15467"/>
                          <a:pt x="0" y="27432"/>
                        </a:cubicBezTo>
                        <a:cubicBezTo>
                          <a:pt x="-476" y="15539"/>
                          <a:pt x="-411" y="9181"/>
                          <a:pt x="0" y="0"/>
                        </a:cubicBezTo>
                        <a:close/>
                      </a:path>
                      <a:path w="4480560" h="27432" stroke="0" extrusionOk="0">
                        <a:moveTo>
                          <a:pt x="0" y="0"/>
                        </a:moveTo>
                        <a:cubicBezTo>
                          <a:pt x="290844" y="5546"/>
                          <a:pt x="318443" y="10543"/>
                          <a:pt x="595274" y="0"/>
                        </a:cubicBezTo>
                        <a:cubicBezTo>
                          <a:pt x="862223" y="-10630"/>
                          <a:pt x="1008164" y="-6970"/>
                          <a:pt x="1100938" y="0"/>
                        </a:cubicBezTo>
                        <a:cubicBezTo>
                          <a:pt x="1231751" y="-9052"/>
                          <a:pt x="1563421" y="-55931"/>
                          <a:pt x="1830629" y="0"/>
                        </a:cubicBezTo>
                        <a:cubicBezTo>
                          <a:pt x="2081843" y="38764"/>
                          <a:pt x="2181743" y="16966"/>
                          <a:pt x="2425903" y="0"/>
                        </a:cubicBezTo>
                        <a:cubicBezTo>
                          <a:pt x="2657412" y="-20059"/>
                          <a:pt x="2795431" y="8423"/>
                          <a:pt x="3021178" y="0"/>
                        </a:cubicBezTo>
                        <a:cubicBezTo>
                          <a:pt x="3275119" y="-4749"/>
                          <a:pt x="3480943" y="2522"/>
                          <a:pt x="3750869" y="0"/>
                        </a:cubicBezTo>
                        <a:cubicBezTo>
                          <a:pt x="4005211" y="16055"/>
                          <a:pt x="4302144" y="-2969"/>
                          <a:pt x="4480560" y="0"/>
                        </a:cubicBezTo>
                        <a:cubicBezTo>
                          <a:pt x="4481064" y="9145"/>
                          <a:pt x="4482319" y="18278"/>
                          <a:pt x="4480560" y="27432"/>
                        </a:cubicBezTo>
                        <a:cubicBezTo>
                          <a:pt x="4261480" y="3713"/>
                          <a:pt x="4206199" y="42245"/>
                          <a:pt x="3930091" y="27432"/>
                        </a:cubicBezTo>
                        <a:cubicBezTo>
                          <a:pt x="3666932" y="-1758"/>
                          <a:pt x="3493645" y="28520"/>
                          <a:pt x="3290011" y="27432"/>
                        </a:cubicBezTo>
                        <a:cubicBezTo>
                          <a:pt x="3137078" y="-27316"/>
                          <a:pt x="2894690" y="-4232"/>
                          <a:pt x="2649931" y="27432"/>
                        </a:cubicBezTo>
                        <a:cubicBezTo>
                          <a:pt x="2413020" y="35010"/>
                          <a:pt x="2225991" y="3157"/>
                          <a:pt x="2054657" y="27432"/>
                        </a:cubicBezTo>
                        <a:cubicBezTo>
                          <a:pt x="1886877" y="51257"/>
                          <a:pt x="1548763" y="59106"/>
                          <a:pt x="1324966" y="27432"/>
                        </a:cubicBezTo>
                        <a:cubicBezTo>
                          <a:pt x="1040995" y="15613"/>
                          <a:pt x="786929" y="-3939"/>
                          <a:pt x="595274" y="27432"/>
                        </a:cubicBezTo>
                        <a:cubicBezTo>
                          <a:pt x="371401" y="46547"/>
                          <a:pt x="168483" y="36883"/>
                          <a:pt x="0" y="27432"/>
                        </a:cubicBezTo>
                        <a:cubicBezTo>
                          <a:pt x="-736" y="17315"/>
                          <a:pt x="432" y="6508"/>
                          <a:pt x="0" y="0"/>
                        </a:cubicBezTo>
                        <a:close/>
                      </a:path>
                      <a:path w="4480560" h="27432" fill="none" stroke="0" extrusionOk="0">
                        <a:moveTo>
                          <a:pt x="0" y="0"/>
                        </a:moveTo>
                        <a:cubicBezTo>
                          <a:pt x="254633" y="596"/>
                          <a:pt x="318854" y="8353"/>
                          <a:pt x="595274" y="0"/>
                        </a:cubicBezTo>
                        <a:cubicBezTo>
                          <a:pt x="857042" y="-2503"/>
                          <a:pt x="863005" y="-13327"/>
                          <a:pt x="1100938" y="0"/>
                        </a:cubicBezTo>
                        <a:cubicBezTo>
                          <a:pt x="1322315" y="28736"/>
                          <a:pt x="1429801" y="-15572"/>
                          <a:pt x="1651406" y="0"/>
                        </a:cubicBezTo>
                        <a:cubicBezTo>
                          <a:pt x="1861310" y="20479"/>
                          <a:pt x="2199002" y="36173"/>
                          <a:pt x="2336292" y="0"/>
                        </a:cubicBezTo>
                        <a:cubicBezTo>
                          <a:pt x="2504451" y="-23230"/>
                          <a:pt x="2735943" y="-3451"/>
                          <a:pt x="2931566" y="0"/>
                        </a:cubicBezTo>
                        <a:cubicBezTo>
                          <a:pt x="3109081" y="-33272"/>
                          <a:pt x="3310374" y="39503"/>
                          <a:pt x="3482035" y="0"/>
                        </a:cubicBezTo>
                        <a:cubicBezTo>
                          <a:pt x="3630968" y="-117346"/>
                          <a:pt x="3975789" y="30358"/>
                          <a:pt x="4480560" y="0"/>
                        </a:cubicBezTo>
                        <a:cubicBezTo>
                          <a:pt x="4480003" y="8537"/>
                          <a:pt x="4481482" y="21849"/>
                          <a:pt x="4480560" y="27432"/>
                        </a:cubicBezTo>
                        <a:cubicBezTo>
                          <a:pt x="4299745" y="21741"/>
                          <a:pt x="4055484" y="67940"/>
                          <a:pt x="3840480" y="27432"/>
                        </a:cubicBezTo>
                        <a:cubicBezTo>
                          <a:pt x="3665362" y="28120"/>
                          <a:pt x="3548412" y="20248"/>
                          <a:pt x="3290011" y="27432"/>
                        </a:cubicBezTo>
                        <a:cubicBezTo>
                          <a:pt x="3037450" y="50639"/>
                          <a:pt x="2862123" y="56883"/>
                          <a:pt x="2560320" y="27432"/>
                        </a:cubicBezTo>
                        <a:cubicBezTo>
                          <a:pt x="2308793" y="20872"/>
                          <a:pt x="2153402" y="-12255"/>
                          <a:pt x="1965046" y="27432"/>
                        </a:cubicBezTo>
                        <a:cubicBezTo>
                          <a:pt x="1778601" y="39660"/>
                          <a:pt x="1672011" y="37556"/>
                          <a:pt x="1459382" y="27432"/>
                        </a:cubicBezTo>
                        <a:cubicBezTo>
                          <a:pt x="1212351" y="3860"/>
                          <a:pt x="906131" y="26575"/>
                          <a:pt x="774497" y="27432"/>
                        </a:cubicBezTo>
                        <a:cubicBezTo>
                          <a:pt x="636671" y="-33567"/>
                          <a:pt x="331670" y="15421"/>
                          <a:pt x="0" y="27432"/>
                        </a:cubicBezTo>
                        <a:cubicBezTo>
                          <a:pt x="-1508" y="15815"/>
                          <a:pt x="-177" y="814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8003056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9978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203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3ABDDED5-B489-454D-A72D-46C9473AB018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6338A9A-49A1-B04D-B479-43604A5CD6D5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3151B6D8-101B-F34D-992A-1668DB5D0067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21D4DE71-EB1A-E74C-9364-5FEC5377F4EF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D99A5CD-9D3A-DA46-AD96-34B9DB522051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6537DF9-74F2-924C-9B63-22B100C80C92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7655457-8E4D-F34C-A595-66A45E9C3A1F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FB0E8D2C-8947-E44C-BC5F-F81B083DAA3E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ED57F45D-85B8-AC49-A2BA-E941F1BE7F15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A576359-CAE3-634C-8DF8-A834BCD7D668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6343F35-6601-BD4A-B9A5-25361D0453D2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ED1C169-DCD9-9C4B-91B1-519621155A64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32328AC7-E0BC-0E46-A25B-11D523EC8100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32BBE02A-588F-6C4D-B310-694098C6A340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6751D5A0-C90A-0A44-8654-CFE1B719B35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F0FA086-0D80-B74A-9B37-5EACDE30D61F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7022E302-2A55-8844-A50B-DC16D075E16B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F4B325F5-A048-2843-A40B-3B2B31ECED76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7707B616-7E85-5442-B46B-AF9426A7A0E9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08914A00-D181-5847-A150-77CE67F94369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DAF2D976-5F49-2848-B465-C85708A6D706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5E333474-B850-354C-A2E2-01735C948D47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BC25646C-71B3-4A44-A4FE-C3CABE5580BB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B598CFE9-67EE-E342-9EF7-F40A1E0BE59E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1E29AD13-94FE-1349-A28E-10F6E780F510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0648E-B4D5-4145-84E7-46B5793E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51"/>
            <a:ext cx="5066001" cy="2334768"/>
          </a:xfrm>
        </p:spPr>
        <p:txBody>
          <a:bodyPr anchor="t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B92A6-7558-3148-B855-5BC58B415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4255453"/>
            <a:ext cx="50660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0B541-D211-974B-97FE-C1F9473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9/18/23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27FB0-D95A-D543-8E29-6E5F22B4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C4404-F49D-9F48-A10B-1F60870B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D6A1FD1-D82F-3141-8687-8D7C0631C21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5599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442ECFEB-12CF-4C4F-BC8A-5816C27CA565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26C9482-2804-144B-88B2-0AF191BD757D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1363F79-96BD-9240-86E2-DF26C9C2437D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53F0BF1-DA57-1D49-82F0-802F4D385A85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CD42A1B-A03A-C946-8A2A-CE437EA433FD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591FE00-3AAF-9B4B-8107-E94D50828227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49E92E9-89A7-4842-B271-411C7DF75D2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C29C99-0841-9F46-AB1A-E9751DFE448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0AB684-BDA8-014B-8DCC-125F8B8D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40E05-0F5F-6243-AD57-66BFC33AD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51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0B3A4-11FE-D94C-9B93-255E3623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638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BEEAF-F881-6E48-84AF-E5CEEF1C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9/18/23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72753-1CC3-9244-9AF0-6927018A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D55D0-FCC7-AC42-9810-9B49E334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C736C3-88FB-244C-83B8-B2856998D22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1728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7D16A9C-7411-5242-A59C-816B8907E3BE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997260B-7D44-7049-B605-7FD6E6CE5612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D6AF601-77C3-D74A-B1E5-7F33703A6927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DFCA921-0F9E-2E41-A285-75409E25501A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20B9E03-438B-FC42-9DA1-835D5BC3FE8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670E1F-61CD-8940-A898-6D5092A78BB9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80C64CF-0C6A-3449-9709-AE038C4A7995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EC46D5B-957F-A24C-8E36-CC71F660EC8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058182F-7B5E-FD42-AFC6-A3848D83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768096"/>
            <a:ext cx="7333488" cy="12710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9E4DE-75C0-C841-A68D-9D7BBAD76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2149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C87F7-356E-9E43-97A0-D972B2285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149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B4C28-30CB-CC4E-A25E-F4FEFA49B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066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D0191-963B-1E4C-BEC5-9B42E3951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066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0E0BED-3EB7-BB4A-A556-FA967FB0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9/18/23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A2466A-4D90-174C-B382-AC4674D7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EADE49-8082-214B-9742-5EE8DA2E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E39200-18D5-014B-BAB8-FF5D0BA15E0C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6333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D7DF52F6-A06E-0343-95B8-DAAC38DB4B8C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7092C52-7052-0749-9DA0-9374DBF495AE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64E1C2F-81E1-C44D-859C-946596C950F2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3626485-4263-0A44-9561-E278A7056C33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D45AAB5-3CCC-DE4A-A962-3702911B55C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CAFB16F-8EDE-D44F-A51E-34EDC41E7404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CD51329-732C-BB4C-98E5-715BAF9F8853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92B5D44-BC55-AF4C-984D-C8231B22F80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A1E9E2-564E-7049-A22F-BB5B876B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59D05-C08D-7747-B2FC-3F62B335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9/18/23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FF615-BB08-A844-B689-BAA7C504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3A67D-F96F-4849-8C83-49CC3A65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CFAAB9-2B6B-8D4C-A748-433E2C393EA6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2956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BCA70-D63D-40F6-B9B3-4E49B96E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pPr/>
              <a:t>9/18/23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12559-BD91-4904-A24A-0CF0A232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58BB7-74A5-4A6F-A0FF-021E68F0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227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D0914A35-7AAF-4B42-9C68-47A633EFD9D0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ABCED79-0E70-FB4D-ABF2-D859BF5556E4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364885D-A3A4-5144-AB4E-7624F27287E6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22073D5-CC72-0549-BD26-F7AF9851BE45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827A049-C9FD-554E-9B01-F151B0D9E86B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6832559-4D18-8744-AB91-9FCFAB732477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F97A623-E5DC-1B44-B687-8643B9F0D741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37BBE1-2C82-4E45-B5C5-35E07B05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64973"/>
            <a:ext cx="3609982" cy="1395043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01F2E-A734-364B-8A7D-990D6B88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832" y="770890"/>
            <a:ext cx="6112517" cy="48005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CBAD9-5515-1748-8E77-F48160F4E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708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6C22B-80D4-AA42-9999-401E37B4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9/18/23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55DE4-33E8-7F4B-9334-95EA6084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70FA5-21EE-D742-8F01-C1BAE0FD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F966AA-D7DF-F84D-80D4-E216A641B00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3301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210D391A-F01E-4947-8A01-95438AA0B323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D499306-B4E0-064D-8F6C-96E9C4BD04DA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F3D0241-0A21-8047-8CE3-B3FDD5FDF71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3083F97-6891-0447-957C-AB0834B826D2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2EF7D75-E7C1-5147-A03B-3EC641CF3B0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D7CA94-94B4-C140-8C68-01C0ADFA1C7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11CD629-C318-A848-BDDE-BBA9465EBF9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A5AC1F8-1370-E946-977E-E4CFC6947BA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4CEE63B-B967-0A48-9623-22037676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89"/>
            <a:ext cx="3609983" cy="138912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11F680-28C8-FA44-9CD5-20709DA02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23838" y="890816"/>
            <a:ext cx="6060136" cy="487041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507CD-197E-BB4C-83A6-DA3FC97A2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60121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E00AC-DF6C-D548-8A06-D6269BDB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9/18/23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D113B-57D4-9A4F-BFE0-2A3963B4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D9954-FA18-8948-AA52-21CED0594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E3EB25D-2379-5040-B990-1C99B0B7D93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1772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D98E2-86CE-4D4F-9F8F-17C83D19A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4B4F2-48A4-A140-B59B-7A2ED9FD4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160016"/>
            <a:ext cx="7335835" cy="3601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F4A7E-D5FF-BF48-8E01-8F46150AB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6928" y="457200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5B0A250-5CC0-1746-B209-08E8B0DAE6AF}" type="datetimeFigureOut">
              <a:rPr lang="en-US" smtClean="0"/>
              <a:pPr/>
              <a:t>9/18/23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31757-5039-BF46-B47A-50DA8FFB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6141085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3FD16-4337-B940-905E-D20A26FD4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9678" y="6141085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9ABCAEC-7D34-E549-A96E-FCEDAADBE4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81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9/18/23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058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10000"/>
        </a:lnSpc>
        <a:spcBef>
          <a:spcPts val="75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aide-sank.blogspot.com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995"/>
            <a:ext cx="4363565" cy="178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2546988" y="2623464"/>
            <a:ext cx="10373711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en-US" sz="7200" dirty="0">
                <a:solidFill>
                  <a:srgbClr val="000000"/>
                </a:solidFill>
                <a:latin typeface="The Hand"/>
              </a:rPr>
              <a:t>What did we learn in the last meeting? </a:t>
            </a:r>
          </a:p>
          <a:p>
            <a:pPr defTabSz="685800">
              <a:defRPr/>
            </a:pPr>
            <a:r>
              <a:rPr lang="en-US" sz="8000" dirty="0"/>
              <a:t>Do you have a small task to do or something to read/study?</a:t>
            </a:r>
            <a:endParaRPr lang="en-US" sz="7200" dirty="0">
              <a:solidFill>
                <a:srgbClr val="000000"/>
              </a:solidFill>
              <a:latin typeface="The Hand"/>
            </a:endParaRPr>
          </a:p>
        </p:txBody>
      </p:sp>
    </p:spTree>
    <p:extLst>
      <p:ext uri="{BB962C8B-B14F-4D97-AF65-F5344CB8AC3E}">
        <p14:creationId xmlns:p14="http://schemas.microsoft.com/office/powerpoint/2010/main" val="3473723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65150" y="770890"/>
            <a:ext cx="7335835" cy="126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ea typeface="+mj-lt"/>
                <a:cs typeface="+mj-lt"/>
              </a:rPr>
              <a:t>Benefits of Strong Speaking Skills in IT</a:t>
            </a:r>
            <a:endParaRPr lang="en-US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5824CF1-E973-7D48-9ECB-68CF79EC0D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F9157CF0-0712-D29B-9D6D-D24A7D1DDE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5273536"/>
              </p:ext>
            </p:extLst>
          </p:nvPr>
        </p:nvGraphicFramePr>
        <p:xfrm>
          <a:off x="967562" y="2497074"/>
          <a:ext cx="10249787" cy="3263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5461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65150" y="770890"/>
            <a:ext cx="7335835" cy="126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ea typeface="+mj-lt"/>
                <a:cs typeface="+mj-lt"/>
              </a:rPr>
              <a:t>Challenges and Considerations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5824CF1-E973-7D48-9ECB-68CF79EC0D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F9157CF0-0712-D29B-9D6D-D24A7D1DDE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5135024"/>
              </p:ext>
            </p:extLst>
          </p:nvPr>
        </p:nvGraphicFramePr>
        <p:xfrm>
          <a:off x="967562" y="2497074"/>
          <a:ext cx="10249787" cy="3263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5267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835924" y="1212252"/>
            <a:ext cx="61722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In what ways speaking skills benefit your future career in Information Systems?</a:t>
            </a: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pic>
        <p:nvPicPr>
          <p:cNvPr id="1026" name="Picture 2" descr="Effectively Share Your Thoughts, Ideas, and Beliefs - Felber Development™">
            <a:extLst>
              <a:ext uri="{FF2B5EF4-FFF2-40B4-BE49-F238E27FC236}">
                <a16:creationId xmlns:a16="http://schemas.microsoft.com/office/drawing/2014/main" id="{56A018D6-D3DC-88C3-6F55-75BCC7F162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7" t="4689" r="11580" b="5818"/>
          <a:stretch/>
        </p:blipFill>
        <p:spPr bwMode="auto">
          <a:xfrm>
            <a:off x="7008124" y="3745831"/>
            <a:ext cx="5149515" cy="311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8978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835924" y="1212252"/>
            <a:ext cx="61722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en-US" sz="4800" b="1" dirty="0"/>
              <a:t>Why are effective speaking skills important for IT professionals?</a:t>
            </a:r>
            <a:endParaRPr lang="en-US" sz="4500" dirty="0">
              <a:solidFill>
                <a:srgbClr val="000000"/>
              </a:solidFill>
              <a:latin typeface="The Hand"/>
            </a:endParaRPr>
          </a:p>
        </p:txBody>
      </p:sp>
      <p:pic>
        <p:nvPicPr>
          <p:cNvPr id="1026" name="Picture 2" descr="Effectively Share Your Thoughts, Ideas, and Beliefs - Felber Development™">
            <a:extLst>
              <a:ext uri="{FF2B5EF4-FFF2-40B4-BE49-F238E27FC236}">
                <a16:creationId xmlns:a16="http://schemas.microsoft.com/office/drawing/2014/main" id="{56A018D6-D3DC-88C3-6F55-75BCC7F162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7" t="4689" r="11580" b="5818"/>
          <a:stretch/>
        </p:blipFill>
        <p:spPr bwMode="auto">
          <a:xfrm>
            <a:off x="7008124" y="3745831"/>
            <a:ext cx="5149515" cy="311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792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835924" y="1212252"/>
            <a:ext cx="61722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en-US" sz="4800" b="1" dirty="0"/>
              <a:t>Have you ever faced challenges when communicating technical information verbally, and how did you address them?</a:t>
            </a:r>
            <a:endParaRPr lang="en-US" sz="4500" dirty="0">
              <a:solidFill>
                <a:srgbClr val="000000"/>
              </a:solidFill>
              <a:latin typeface="The Hand"/>
            </a:endParaRPr>
          </a:p>
        </p:txBody>
      </p:sp>
      <p:pic>
        <p:nvPicPr>
          <p:cNvPr id="1026" name="Picture 2" descr="Effectively Share Your Thoughts, Ideas, and Beliefs - Felber Development™">
            <a:extLst>
              <a:ext uri="{FF2B5EF4-FFF2-40B4-BE49-F238E27FC236}">
                <a16:creationId xmlns:a16="http://schemas.microsoft.com/office/drawing/2014/main" id="{56A018D6-D3DC-88C3-6F55-75BCC7F162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7" t="4689" r="11580" b="5818"/>
          <a:stretch/>
        </p:blipFill>
        <p:spPr bwMode="auto">
          <a:xfrm>
            <a:off x="7008124" y="3745831"/>
            <a:ext cx="5149515" cy="311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9489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6F2B51C-9578-EB41-A17E-FFF9D491A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4E9CAEA-4CF4-D249-8127-CD2FA20187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85">
              <a:extLst>
                <a:ext uri="{FF2B5EF4-FFF2-40B4-BE49-F238E27FC236}">
                  <a16:creationId xmlns:a16="http://schemas.microsoft.com/office/drawing/2014/main" id="{E51EDD93-C3A3-DF47-BCFC-43B049E34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86">
              <a:extLst>
                <a:ext uri="{FF2B5EF4-FFF2-40B4-BE49-F238E27FC236}">
                  <a16:creationId xmlns:a16="http://schemas.microsoft.com/office/drawing/2014/main" id="{D574DB0D-896A-D649-89B1-33753E1D46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87">
              <a:extLst>
                <a:ext uri="{FF2B5EF4-FFF2-40B4-BE49-F238E27FC236}">
                  <a16:creationId xmlns:a16="http://schemas.microsoft.com/office/drawing/2014/main" id="{62256DD9-FEA3-4A40-80D1-B33F0FF158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88">
              <a:extLst>
                <a:ext uri="{FF2B5EF4-FFF2-40B4-BE49-F238E27FC236}">
                  <a16:creationId xmlns:a16="http://schemas.microsoft.com/office/drawing/2014/main" id="{534E9839-EAD7-3C49-8D10-E4BFE08208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89">
              <a:extLst>
                <a:ext uri="{FF2B5EF4-FFF2-40B4-BE49-F238E27FC236}">
                  <a16:creationId xmlns:a16="http://schemas.microsoft.com/office/drawing/2014/main" id="{DDFC3FA6-9BB5-A34E-9337-A2E9A1EED9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97">
              <a:extLst>
                <a:ext uri="{FF2B5EF4-FFF2-40B4-BE49-F238E27FC236}">
                  <a16:creationId xmlns:a16="http://schemas.microsoft.com/office/drawing/2014/main" id="{45000D9E-4AD7-5A4F-8E99-302F388C83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4739751" y="768334"/>
            <a:ext cx="6479629" cy="2866405"/>
          </a:xfrm>
        </p:spPr>
        <p:txBody>
          <a:bodyPr>
            <a:normAutofit/>
          </a:bodyPr>
          <a:lstStyle/>
          <a:p>
            <a:r>
              <a:rPr lang="en-US" sz="5600" dirty="0"/>
              <a:t>Speaking Skills in the Information Systems Field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9A7F2A-B8ED-A42F-4B85-A4D1B77B7B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628" r="27656" b="11"/>
          <a:stretch/>
        </p:blipFill>
        <p:spPr>
          <a:xfrm>
            <a:off x="20" y="1"/>
            <a:ext cx="4173349" cy="6857999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A70831-9A8D-3B4D-8EA5-EE32F93E9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39752" y="6087110"/>
            <a:ext cx="6883742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">
            <a:extLst>
              <a:ext uri="{FF2B5EF4-FFF2-40B4-BE49-F238E27FC236}">
                <a16:creationId xmlns:a16="http://schemas.microsoft.com/office/drawing/2014/main" id="{8DEA9B26-E685-E012-B5D5-E4EEEEE564DE}"/>
              </a:ext>
            </a:extLst>
          </p:cNvPr>
          <p:cNvSpPr txBox="1">
            <a:spLocks/>
          </p:cNvSpPr>
          <p:nvPr/>
        </p:nvSpPr>
        <p:spPr>
          <a:xfrm>
            <a:off x="4743370" y="3950346"/>
            <a:ext cx="6881872" cy="18108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Effective speaking skills are essential for IT professionals to convey technical information, collaborate, and engage in critical discussions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68F268F-DA3F-EC17-6C31-3D40DED43BFD}"/>
              </a:ext>
            </a:extLst>
          </p:cNvPr>
          <p:cNvGrpSpPr/>
          <p:nvPr/>
        </p:nvGrpSpPr>
        <p:grpSpPr>
          <a:xfrm>
            <a:off x="159910" y="5612057"/>
            <a:ext cx="4724401" cy="1071818"/>
            <a:chOff x="1419084" y="5705396"/>
            <a:chExt cx="4724401" cy="1071818"/>
          </a:xfrm>
        </p:grpSpPr>
        <p:sp>
          <p:nvSpPr>
            <p:cNvPr id="6" name="Subtitle 1">
              <a:extLst>
                <a:ext uri="{FF2B5EF4-FFF2-40B4-BE49-F238E27FC236}">
                  <a16:creationId xmlns:a16="http://schemas.microsoft.com/office/drawing/2014/main" id="{DED9C87B-472D-B581-2B5F-37D5563D72B1}"/>
                </a:ext>
              </a:extLst>
            </p:cNvPr>
            <p:cNvSpPr txBox="1">
              <a:spLocks/>
            </p:cNvSpPr>
            <p:nvPr/>
          </p:nvSpPr>
          <p:spPr>
            <a:xfrm>
              <a:off x="1419084" y="5705396"/>
              <a:ext cx="1447800" cy="546100"/>
            </a:xfrm>
            <a:prstGeom prst="rect">
              <a:avLst/>
            </a:prstGeom>
          </p:spPr>
          <p:txBody>
            <a:bodyPr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Clr>
                  <a:schemeClr val="tx1">
                    <a:lumMod val="50000"/>
                    <a:lumOff val="50000"/>
                  </a:schemeClr>
                </a:buClr>
                <a:buNone/>
                <a:defRPr/>
              </a:pPr>
              <a:r>
                <a:rPr lang="en-US" sz="3600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Saide</a:t>
              </a:r>
            </a:p>
          </p:txBody>
        </p:sp>
        <p:sp>
          <p:nvSpPr>
            <p:cNvPr id="7" name="Subtitle 1">
              <a:extLst>
                <a:ext uri="{FF2B5EF4-FFF2-40B4-BE49-F238E27FC236}">
                  <a16:creationId xmlns:a16="http://schemas.microsoft.com/office/drawing/2014/main" id="{C6FA92C3-A756-C0CD-7222-1520E968F8B0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419084" y="6096528"/>
              <a:ext cx="4724401" cy="680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>
              <a:lvl1pPr marL="0" indent="0" algn="ctr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Dept. Information Systems, UIN SUSKA Riau</a:t>
              </a:r>
            </a:p>
            <a:p>
              <a:pPr algn="l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  <a:hlinkClick r:id="rId3"/>
                </a:rPr>
                <a:t>https://saide-sank.blogspot.com</a:t>
              </a:r>
              <a:r>
                <a:rPr lang="en-US" sz="2000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en-US" sz="20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6205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A00BDF4-7643-A942-A588-F24E4E09AA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13" name="Freeform 32">
              <a:extLst>
                <a:ext uri="{FF2B5EF4-FFF2-40B4-BE49-F238E27FC236}">
                  <a16:creationId xmlns:a16="http://schemas.microsoft.com/office/drawing/2014/main" id="{90B25A21-16B9-8D47-928B-2367A0B8C0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34">
              <a:extLst>
                <a:ext uri="{FF2B5EF4-FFF2-40B4-BE49-F238E27FC236}">
                  <a16:creationId xmlns:a16="http://schemas.microsoft.com/office/drawing/2014/main" id="{E5E64190-3AC0-0A48-9917-5FAE935A8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AE71CDB8-B430-F14E-99C8-E6AAB8E21C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48">
              <a:extLst>
                <a:ext uri="{FF2B5EF4-FFF2-40B4-BE49-F238E27FC236}">
                  <a16:creationId xmlns:a16="http://schemas.microsoft.com/office/drawing/2014/main" id="{DCA37B0A-FCCC-7642-B70D-56AD500498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224243" y="770890"/>
            <a:ext cx="6400999" cy="126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Effective Oral Communication in IT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224243" y="2160016"/>
            <a:ext cx="6400999" cy="3601212"/>
          </a:xfrm>
        </p:spPr>
        <p:txBody>
          <a:bodyPr>
            <a:normAutofit/>
          </a:bodyPr>
          <a:lstStyle/>
          <a:p>
            <a:pPr lvl="0">
              <a:lnSpc>
                <a:spcPct val="90000"/>
              </a:lnSpc>
            </a:pPr>
            <a:r>
              <a:rPr lang="en-US" sz="2000" dirty="0"/>
              <a:t>IT professionals often need to communicate technical concepts to non-technical stakeholders</a:t>
            </a:r>
          </a:p>
          <a:p>
            <a:pPr lvl="0">
              <a:lnSpc>
                <a:spcPct val="90000"/>
              </a:lnSpc>
            </a:pPr>
            <a:r>
              <a:rPr lang="en-US" sz="2000" dirty="0"/>
              <a:t>Effective oral communication involves</a:t>
            </a:r>
          </a:p>
          <a:p>
            <a:pPr lvl="0">
              <a:lnSpc>
                <a:spcPct val="90000"/>
              </a:lnSpc>
            </a:pPr>
            <a:r>
              <a:rPr lang="en-US" sz="2000" dirty="0"/>
              <a:t>Clarity and simplicity in language</a:t>
            </a:r>
          </a:p>
          <a:p>
            <a:pPr lvl="0">
              <a:lnSpc>
                <a:spcPct val="90000"/>
              </a:lnSpc>
            </a:pPr>
            <a:r>
              <a:rPr lang="en-US" sz="2000" dirty="0"/>
              <a:t>Tailoring the message to the audience's level of expertise</a:t>
            </a:r>
          </a:p>
          <a:p>
            <a:pPr lvl="0">
              <a:lnSpc>
                <a:spcPct val="90000"/>
              </a:lnSpc>
            </a:pPr>
            <a:r>
              <a:rPr lang="en-US" sz="2000" dirty="0"/>
              <a:t>Engaging delivery and body language</a:t>
            </a:r>
          </a:p>
          <a:p>
            <a:pPr lvl="0">
              <a:lnSpc>
                <a:spcPct val="90000"/>
              </a:lnSpc>
            </a:pPr>
            <a:r>
              <a:rPr lang="en-US" sz="2000" dirty="0"/>
              <a:t>Active listening and feedback</a:t>
            </a:r>
          </a:p>
          <a:p>
            <a:pPr lvl="0">
              <a:lnSpc>
                <a:spcPct val="90000"/>
              </a:lnSpc>
            </a:pPr>
            <a:r>
              <a:rPr lang="en-US" sz="2000" dirty="0"/>
              <a:t>Clear communication fosters understanding and cooperation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F3CF3DF-4809-5B42-9F22-98139137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24243" y="6087110"/>
            <a:ext cx="6400999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Working space background">
            <a:extLst>
              <a:ext uri="{FF2B5EF4-FFF2-40B4-BE49-F238E27FC236}">
                <a16:creationId xmlns:a16="http://schemas.microsoft.com/office/drawing/2014/main" id="{023834A0-32CE-D8AE-4AC4-2C17CE9290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739" r="-3" b="-3"/>
          <a:stretch/>
        </p:blipFill>
        <p:spPr>
          <a:xfrm>
            <a:off x="20" y="1"/>
            <a:ext cx="4657325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133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835924" y="1212252"/>
            <a:ext cx="61722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How do you prepare for technical discussions or presentations in your Information Systems coursework or projects?</a:t>
            </a: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pic>
        <p:nvPicPr>
          <p:cNvPr id="1026" name="Picture 2" descr="Effectively Share Your Thoughts, Ideas, and Beliefs - Felber Development™">
            <a:extLst>
              <a:ext uri="{FF2B5EF4-FFF2-40B4-BE49-F238E27FC236}">
                <a16:creationId xmlns:a16="http://schemas.microsoft.com/office/drawing/2014/main" id="{56A018D6-D3DC-88C3-6F55-75BCC7F162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7" t="4689" r="11580" b="5818"/>
          <a:stretch/>
        </p:blipFill>
        <p:spPr bwMode="auto">
          <a:xfrm>
            <a:off x="7008124" y="3745831"/>
            <a:ext cx="5149515" cy="311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1754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A00BDF4-7643-A942-A588-F24E4E09AA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13" name="Freeform 32">
              <a:extLst>
                <a:ext uri="{FF2B5EF4-FFF2-40B4-BE49-F238E27FC236}">
                  <a16:creationId xmlns:a16="http://schemas.microsoft.com/office/drawing/2014/main" id="{90B25A21-16B9-8D47-928B-2367A0B8C0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34">
              <a:extLst>
                <a:ext uri="{FF2B5EF4-FFF2-40B4-BE49-F238E27FC236}">
                  <a16:creationId xmlns:a16="http://schemas.microsoft.com/office/drawing/2014/main" id="{E5E64190-3AC0-0A48-9917-5FAE935A8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AE71CDB8-B430-F14E-99C8-E6AAB8E21C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48">
              <a:extLst>
                <a:ext uri="{FF2B5EF4-FFF2-40B4-BE49-F238E27FC236}">
                  <a16:creationId xmlns:a16="http://schemas.microsoft.com/office/drawing/2014/main" id="{DCA37B0A-FCCC-7642-B70D-56AD500498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224243" y="770890"/>
            <a:ext cx="6400999" cy="126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Presenting Technical Information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224243" y="2160016"/>
            <a:ext cx="6400999" cy="36012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0">
              <a:lnSpc>
                <a:spcPct val="90000"/>
              </a:lnSpc>
            </a:pPr>
            <a:r>
              <a:rPr lang="en-US" sz="2000" dirty="0"/>
              <a:t>Presentations are common in IT for sharing project updates, findings, and proposals</a:t>
            </a:r>
          </a:p>
          <a:p>
            <a:pPr lvl="0">
              <a:lnSpc>
                <a:spcPct val="90000"/>
              </a:lnSpc>
            </a:pPr>
            <a:r>
              <a:rPr lang="en-US" sz="2000" dirty="0"/>
              <a:t>Tips for presenting technical information include</a:t>
            </a:r>
          </a:p>
          <a:p>
            <a:pPr lvl="0">
              <a:lnSpc>
                <a:spcPct val="90000"/>
              </a:lnSpc>
            </a:pPr>
            <a:r>
              <a:rPr lang="en-US" sz="2000" dirty="0"/>
              <a:t>Structuring the presentation logically</a:t>
            </a:r>
          </a:p>
          <a:p>
            <a:pPr lvl="0">
              <a:lnSpc>
                <a:spcPct val="90000"/>
              </a:lnSpc>
            </a:pPr>
            <a:r>
              <a:rPr lang="en-US" sz="2000" dirty="0"/>
              <a:t>Using visuals effectively</a:t>
            </a:r>
          </a:p>
          <a:p>
            <a:pPr lvl="0">
              <a:lnSpc>
                <a:spcPct val="90000"/>
              </a:lnSpc>
            </a:pPr>
            <a:r>
              <a:rPr lang="en-US" sz="2000" dirty="0"/>
              <a:t>Practicing and rehearsing the delivery</a:t>
            </a:r>
          </a:p>
          <a:p>
            <a:pPr lvl="0">
              <a:lnSpc>
                <a:spcPct val="90000"/>
              </a:lnSpc>
            </a:pPr>
            <a:r>
              <a:rPr lang="en-US" sz="2000" dirty="0"/>
              <a:t>Handling questions and interactions confidently</a:t>
            </a:r>
          </a:p>
          <a:p>
            <a:pPr lvl="0">
              <a:lnSpc>
                <a:spcPct val="90000"/>
              </a:lnSpc>
            </a:pPr>
            <a:r>
              <a:rPr lang="en-US" sz="2000" dirty="0"/>
              <a:t>Well-presented technical information influences decision-making</a:t>
            </a:r>
          </a:p>
        </p:txBody>
      </p:sp>
      <p:pic>
        <p:nvPicPr>
          <p:cNvPr id="6" name="Picture 5" descr="Large skydiving group mid-air">
            <a:extLst>
              <a:ext uri="{FF2B5EF4-FFF2-40B4-BE49-F238E27FC236}">
                <a16:creationId xmlns:a16="http://schemas.microsoft.com/office/drawing/2014/main" id="{A70D4651-F797-F5BB-2480-9F7846C4214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225" r="26547" b="3"/>
          <a:stretch/>
        </p:blipFill>
        <p:spPr>
          <a:xfrm>
            <a:off x="20" y="1"/>
            <a:ext cx="4657325" cy="6857999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F3CF3DF-4809-5B42-9F22-98139137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24243" y="6087110"/>
            <a:ext cx="6400999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113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835924" y="1212252"/>
            <a:ext cx="61722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What are some common situations in which IT professionals need strong speaking skills?</a:t>
            </a: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pic>
        <p:nvPicPr>
          <p:cNvPr id="1026" name="Picture 2" descr="Effectively Share Your Thoughts, Ideas, and Beliefs - Felber Development™">
            <a:extLst>
              <a:ext uri="{FF2B5EF4-FFF2-40B4-BE49-F238E27FC236}">
                <a16:creationId xmlns:a16="http://schemas.microsoft.com/office/drawing/2014/main" id="{56A018D6-D3DC-88C3-6F55-75BCC7F162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7" t="4689" r="11580" b="5818"/>
          <a:stretch/>
        </p:blipFill>
        <p:spPr bwMode="auto">
          <a:xfrm>
            <a:off x="7008124" y="3745831"/>
            <a:ext cx="5149515" cy="311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7780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A00BDF4-7643-A942-A588-F24E4E09AA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13" name="Freeform 32">
              <a:extLst>
                <a:ext uri="{FF2B5EF4-FFF2-40B4-BE49-F238E27FC236}">
                  <a16:creationId xmlns:a16="http://schemas.microsoft.com/office/drawing/2014/main" id="{90B25A21-16B9-8D47-928B-2367A0B8C0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34">
              <a:extLst>
                <a:ext uri="{FF2B5EF4-FFF2-40B4-BE49-F238E27FC236}">
                  <a16:creationId xmlns:a16="http://schemas.microsoft.com/office/drawing/2014/main" id="{E5E64190-3AC0-0A48-9917-5FAE935A8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AE71CDB8-B430-F14E-99C8-E6AAB8E21C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48">
              <a:extLst>
                <a:ext uri="{FF2B5EF4-FFF2-40B4-BE49-F238E27FC236}">
                  <a16:creationId xmlns:a16="http://schemas.microsoft.com/office/drawing/2014/main" id="{DCA37B0A-FCCC-7642-B70D-56AD500498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224243" y="770890"/>
            <a:ext cx="6400999" cy="126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ea typeface="+mj-lt"/>
                <a:cs typeface="+mj-lt"/>
              </a:rPr>
              <a:t>Group Discussions and Debates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224243" y="2160016"/>
            <a:ext cx="6400999" cy="3601212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ea typeface="+mn-lt"/>
                <a:cs typeface="+mn-lt"/>
              </a:rPr>
              <a:t>Collaborative discussions and debates in IT teams foster creativity and critical thinking.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ea typeface="+mn-lt"/>
                <a:cs typeface="+mn-lt"/>
              </a:rPr>
              <a:t>Effective participation involves: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ea typeface="+mn-lt"/>
                <a:cs typeface="+mn-lt"/>
              </a:rPr>
              <a:t>Active listening and respectful communication</a:t>
            </a:r>
          </a:p>
          <a:p>
            <a:pPr lvl="0">
              <a:lnSpc>
                <a:spcPct val="90000"/>
              </a:lnSpc>
            </a:pPr>
            <a:r>
              <a:rPr lang="en-US" sz="1800" dirty="0">
                <a:ea typeface="+mn-lt"/>
                <a:cs typeface="+mn-lt"/>
              </a:rPr>
              <a:t>Supporting arguments with evidence</a:t>
            </a:r>
          </a:p>
          <a:p>
            <a:pPr lvl="0">
              <a:lnSpc>
                <a:spcPct val="90000"/>
              </a:lnSpc>
            </a:pPr>
            <a:r>
              <a:rPr lang="en-US" sz="2000" dirty="0">
                <a:ea typeface="+mn-lt"/>
                <a:cs typeface="+mn-lt"/>
              </a:rPr>
              <a:t>Constructive feedback and problem-solving</a:t>
            </a:r>
          </a:p>
          <a:p>
            <a:pPr lvl="0">
              <a:lnSpc>
                <a:spcPct val="90000"/>
              </a:lnSpc>
            </a:pPr>
            <a:r>
              <a:rPr lang="en-US" sz="2000" dirty="0">
                <a:ea typeface="+mn-lt"/>
                <a:cs typeface="+mn-lt"/>
              </a:rPr>
              <a:t>Clarifying and summarizing key points</a:t>
            </a:r>
          </a:p>
          <a:p>
            <a:pPr lvl="0">
              <a:lnSpc>
                <a:spcPct val="90000"/>
              </a:lnSpc>
            </a:pPr>
            <a:r>
              <a:rPr lang="en-US" sz="2000" dirty="0">
                <a:ea typeface="+mn-lt"/>
                <a:cs typeface="+mn-lt"/>
              </a:rPr>
              <a:t>Skillful discussions lead to informed decisions and innovation.</a:t>
            </a:r>
          </a:p>
        </p:txBody>
      </p:sp>
      <p:pic>
        <p:nvPicPr>
          <p:cNvPr id="6" name="Picture 5" descr="Many question marks on black background">
            <a:extLst>
              <a:ext uri="{FF2B5EF4-FFF2-40B4-BE49-F238E27FC236}">
                <a16:creationId xmlns:a16="http://schemas.microsoft.com/office/drawing/2014/main" id="{D2CA6101-F044-DCBC-018E-656A0DC0BD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6" r="7" b="7"/>
          <a:stretch/>
        </p:blipFill>
        <p:spPr>
          <a:xfrm>
            <a:off x="20" y="1"/>
            <a:ext cx="4657325" cy="6857999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F3CF3DF-4809-5B42-9F22-98139137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24243" y="6087110"/>
            <a:ext cx="6400999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2761011"/>
      </p:ext>
    </p:extLst>
  </p:cSld>
  <p:clrMapOvr>
    <a:masterClrMapping/>
  </p:clrMapOvr>
</p:sld>
</file>

<file path=ppt/theme/theme1.xml><?xml version="1.0" encoding="utf-8"?>
<a:theme xmlns:a="http://schemas.openxmlformats.org/drawingml/2006/main" name="PunchcardVTI">
  <a:themeElements>
    <a:clrScheme name="AnalogousFromLightSeedLeftStep">
      <a:dk1>
        <a:srgbClr val="000000"/>
      </a:dk1>
      <a:lt1>
        <a:srgbClr val="FFFFFF"/>
      </a:lt1>
      <a:dk2>
        <a:srgbClr val="223C2B"/>
      </a:dk2>
      <a:lt2>
        <a:srgbClr val="E8E4E2"/>
      </a:lt2>
      <a:accent1>
        <a:srgbClr val="78A8C3"/>
      </a:accent1>
      <a:accent2>
        <a:srgbClr val="69ACA8"/>
      </a:accent2>
      <a:accent3>
        <a:srgbClr val="79AD94"/>
      </a:accent3>
      <a:accent4>
        <a:srgbClr val="6CB173"/>
      </a:accent4>
      <a:accent5>
        <a:srgbClr val="88AC78"/>
      </a:accent5>
      <a:accent6>
        <a:srgbClr val="97A967"/>
      </a:accent6>
      <a:hlink>
        <a:srgbClr val="A7775C"/>
      </a:hlink>
      <a:folHlink>
        <a:srgbClr val="7F7F7F"/>
      </a:folHlink>
    </a:clrScheme>
    <a:fontScheme name="Punchcard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nchcardVTI" id="{C7262591-AF98-8F48-B56D-6342D2439B1A}" vid="{261D9F73-974A-B14E-9EAF-4871CCA60BB1}"/>
    </a:ext>
  </a:extLst>
</a:theme>
</file>

<file path=ppt/theme/theme2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301B29"/>
      </a:dk2>
      <a:lt2>
        <a:srgbClr val="F0F3F3"/>
      </a:lt2>
      <a:accent1>
        <a:srgbClr val="E74B29"/>
      </a:accent1>
      <a:accent2>
        <a:srgbClr val="D51745"/>
      </a:accent2>
      <a:accent3>
        <a:srgbClr val="E729A6"/>
      </a:accent3>
      <a:accent4>
        <a:srgbClr val="C717D5"/>
      </a:accent4>
      <a:accent5>
        <a:srgbClr val="8A29E7"/>
      </a:accent5>
      <a:accent6>
        <a:srgbClr val="3F30D9"/>
      </a:accent6>
      <a:hlink>
        <a:srgbClr val="963FBF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345</Words>
  <Application>Microsoft Macintosh PowerPoint</Application>
  <PresentationFormat>Widescreen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Modern Love</vt:lpstr>
      <vt:lpstr>Neue Haas Grotesk Text Pro</vt:lpstr>
      <vt:lpstr>The Hand</vt:lpstr>
      <vt:lpstr>PunchcardVTI</vt:lpstr>
      <vt:lpstr>SketchyVTI</vt:lpstr>
      <vt:lpstr>PowerPoint Presentation</vt:lpstr>
      <vt:lpstr>PowerPoint Presentation</vt:lpstr>
      <vt:lpstr>PowerPoint Presentation</vt:lpstr>
      <vt:lpstr>Speaking Skills in the Information Systems Field</vt:lpstr>
      <vt:lpstr>Effective Oral Communication in IT</vt:lpstr>
      <vt:lpstr>PowerPoint Presentation</vt:lpstr>
      <vt:lpstr>Presenting Technical Information</vt:lpstr>
      <vt:lpstr>PowerPoint Presentation</vt:lpstr>
      <vt:lpstr>Group Discussions and Debates</vt:lpstr>
      <vt:lpstr>Benefits of Strong Speaking Skills in IT</vt:lpstr>
      <vt:lpstr>Challenges and Considerations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-</dc:creator>
  <cp:lastModifiedBy>saide sank</cp:lastModifiedBy>
  <cp:revision>37</cp:revision>
  <dcterms:created xsi:type="dcterms:W3CDTF">2023-09-09T05:33:06Z</dcterms:created>
  <dcterms:modified xsi:type="dcterms:W3CDTF">2023-09-18T04:20:40Z</dcterms:modified>
</cp:coreProperties>
</file>