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73" r:id="rId3"/>
    <p:sldId id="263" r:id="rId4"/>
    <p:sldId id="808" r:id="rId5"/>
    <p:sldId id="800" r:id="rId6"/>
    <p:sldId id="803" r:id="rId7"/>
    <p:sldId id="810" r:id="rId8"/>
    <p:sldId id="802" r:id="rId9"/>
    <p:sldId id="80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8" autoAdjust="0"/>
    <p:restoredTop sz="94660"/>
  </p:normalViewPr>
  <p:slideViewPr>
    <p:cSldViewPr snapToGrid="0">
      <p:cViewPr varScale="1">
        <p:scale>
          <a:sx n="85" d="100"/>
          <a:sy n="85" d="100"/>
        </p:scale>
        <p:origin x="200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4" Type="http://schemas.openxmlformats.org/officeDocument/2006/relationships/image" Target="../media/image3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1D1C4-2C6F-4216-84C5-8F34C1BBE9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FEDF203-DE54-4E44-A60C-F005306FEED8}">
      <dgm:prSet/>
      <dgm:spPr/>
      <dgm:t>
        <a:bodyPr/>
        <a:lstStyle/>
        <a:p>
          <a:r>
            <a:rPr lang="en-US" b="0" i="0" dirty="0"/>
            <a:t>Course Overview</a:t>
          </a:r>
          <a:endParaRPr lang="en-US" dirty="0"/>
        </a:p>
      </dgm:t>
    </dgm:pt>
    <dgm:pt modelId="{4A40A88A-A1AD-4E4D-B4D8-E7E0C8F3164A}" type="parTrans" cxnId="{2C5F24FE-4708-4848-BA08-B8BC9C1ACC91}">
      <dgm:prSet/>
      <dgm:spPr/>
      <dgm:t>
        <a:bodyPr/>
        <a:lstStyle/>
        <a:p>
          <a:endParaRPr lang="en-US"/>
        </a:p>
      </dgm:t>
    </dgm:pt>
    <dgm:pt modelId="{B4F5D5CD-E5D4-433F-A9F7-DB7DA2EFD24C}" type="sibTrans" cxnId="{2C5F24FE-4708-4848-BA08-B8BC9C1ACC91}">
      <dgm:prSet/>
      <dgm:spPr/>
      <dgm:t>
        <a:bodyPr/>
        <a:lstStyle/>
        <a:p>
          <a:endParaRPr lang="en-US"/>
        </a:p>
      </dgm:t>
    </dgm:pt>
    <dgm:pt modelId="{FB7FCA8E-2FB1-4A70-B59E-F980FFA18FD7}">
      <dgm:prSet/>
      <dgm:spPr/>
      <dgm:t>
        <a:bodyPr/>
        <a:lstStyle/>
        <a:p>
          <a:r>
            <a:rPr lang="en-US" b="0" i="0" dirty="0"/>
            <a:t>Student Introductions (Students briefly introduce themselves)</a:t>
          </a:r>
          <a:endParaRPr lang="en-US" dirty="0"/>
        </a:p>
      </dgm:t>
    </dgm:pt>
    <dgm:pt modelId="{D0818ED4-4FA5-48FA-A826-AA81B6932B1F}" type="parTrans" cxnId="{660E24F2-A0BE-4F3D-8A70-C4D5900947EC}">
      <dgm:prSet/>
      <dgm:spPr/>
      <dgm:t>
        <a:bodyPr/>
        <a:lstStyle/>
        <a:p>
          <a:endParaRPr lang="en-US"/>
        </a:p>
      </dgm:t>
    </dgm:pt>
    <dgm:pt modelId="{31391E50-4866-4F88-BEAB-281D9366B18F}" type="sibTrans" cxnId="{660E24F2-A0BE-4F3D-8A70-C4D5900947EC}">
      <dgm:prSet/>
      <dgm:spPr/>
      <dgm:t>
        <a:bodyPr/>
        <a:lstStyle/>
        <a:p>
          <a:endParaRPr lang="en-US"/>
        </a:p>
      </dgm:t>
    </dgm:pt>
    <dgm:pt modelId="{6E9ED954-C56D-4EFC-9816-BF2D5156CEF9}">
      <dgm:prSet/>
      <dgm:spPr/>
      <dgm:t>
        <a:bodyPr/>
        <a:lstStyle/>
        <a:p>
          <a:r>
            <a:rPr lang="en-US" b="0" i="0" dirty="0"/>
            <a:t>Instructor Introduction (my background, qualifications, and contact information) </a:t>
          </a:r>
          <a:endParaRPr lang="en-US" dirty="0"/>
        </a:p>
      </dgm:t>
    </dgm:pt>
    <dgm:pt modelId="{EBFE34E2-EA7B-4912-A585-5269DB710494}" type="parTrans" cxnId="{69AA4B98-4A61-4B50-AD14-406D084526AE}">
      <dgm:prSet/>
      <dgm:spPr/>
      <dgm:t>
        <a:bodyPr/>
        <a:lstStyle/>
        <a:p>
          <a:endParaRPr lang="en-US"/>
        </a:p>
      </dgm:t>
    </dgm:pt>
    <dgm:pt modelId="{3332130C-7F32-4BE7-8E49-4C830EA25D20}" type="sibTrans" cxnId="{69AA4B98-4A61-4B50-AD14-406D084526AE}">
      <dgm:prSet/>
      <dgm:spPr/>
      <dgm:t>
        <a:bodyPr/>
        <a:lstStyle/>
        <a:p>
          <a:endParaRPr lang="en-US"/>
        </a:p>
      </dgm:t>
    </dgm:pt>
    <dgm:pt modelId="{EE94EEAB-EFD1-463B-B408-35F0055E1922}">
      <dgm:prSet/>
      <dgm:spPr/>
      <dgm:t>
        <a:bodyPr/>
        <a:lstStyle/>
        <a:p>
          <a:r>
            <a:rPr lang="en-US" b="0" i="0" dirty="0"/>
            <a:t>Grading and Attendance Policy, Participation Expectations, Assignment Submission Guidelines, Office Hours and Communication</a:t>
          </a:r>
          <a:endParaRPr lang="en-US" dirty="0"/>
        </a:p>
      </dgm:t>
    </dgm:pt>
    <dgm:pt modelId="{C87BD914-141C-4B19-A973-9C13DAD68244}" type="parTrans" cxnId="{CA37B080-BD26-474C-9955-4C33B56E0C54}">
      <dgm:prSet/>
      <dgm:spPr/>
      <dgm:t>
        <a:bodyPr/>
        <a:lstStyle/>
        <a:p>
          <a:endParaRPr lang="en-US"/>
        </a:p>
      </dgm:t>
    </dgm:pt>
    <dgm:pt modelId="{E873D569-49B8-4646-8557-0431723687A5}" type="sibTrans" cxnId="{CA37B080-BD26-474C-9955-4C33B56E0C54}">
      <dgm:prSet/>
      <dgm:spPr/>
      <dgm:t>
        <a:bodyPr/>
        <a:lstStyle/>
        <a:p>
          <a:endParaRPr lang="en-US"/>
        </a:p>
      </dgm:t>
    </dgm:pt>
    <dgm:pt modelId="{949748FF-6EDD-4060-8708-191FCC58FA4E}">
      <dgm:prSet/>
      <dgm:spPr/>
      <dgm:t>
        <a:bodyPr/>
        <a:lstStyle/>
        <a:p>
          <a:r>
            <a:rPr lang="en-US" b="0" i="0" dirty="0"/>
            <a:t>Q&amp;A</a:t>
          </a:r>
          <a:endParaRPr lang="en-US" dirty="0"/>
        </a:p>
      </dgm:t>
    </dgm:pt>
    <dgm:pt modelId="{DAB25D48-DAB2-4224-A415-8AFFA85BD14D}" type="parTrans" cxnId="{2C16C131-6545-4CF8-9F84-EA99063F4429}">
      <dgm:prSet/>
      <dgm:spPr/>
      <dgm:t>
        <a:bodyPr/>
        <a:lstStyle/>
        <a:p>
          <a:endParaRPr lang="en-US"/>
        </a:p>
      </dgm:t>
    </dgm:pt>
    <dgm:pt modelId="{2B93AE53-7AAC-4C39-A580-2A34D5F93C87}" type="sibTrans" cxnId="{2C16C131-6545-4CF8-9F84-EA99063F4429}">
      <dgm:prSet/>
      <dgm:spPr/>
      <dgm:t>
        <a:bodyPr/>
        <a:lstStyle/>
        <a:p>
          <a:endParaRPr lang="en-US"/>
        </a:p>
      </dgm:t>
    </dgm:pt>
    <dgm:pt modelId="{BD8FB22D-CBA8-44F4-9D25-DFC1C996E538}" type="pres">
      <dgm:prSet presAssocID="{C1E1D1C4-2C6F-4216-84C5-8F34C1BBE916}" presName="root" presStyleCnt="0">
        <dgm:presLayoutVars>
          <dgm:dir/>
          <dgm:resizeHandles val="exact"/>
        </dgm:presLayoutVars>
      </dgm:prSet>
      <dgm:spPr/>
    </dgm:pt>
    <dgm:pt modelId="{CF340672-C95A-4A83-A6D8-A2FF8F634443}" type="pres">
      <dgm:prSet presAssocID="{0FEDF203-DE54-4E44-A60C-F005306FEED8}" presName="compNode" presStyleCnt="0"/>
      <dgm:spPr/>
    </dgm:pt>
    <dgm:pt modelId="{2086805D-4904-4AC9-AA45-67F06CFD3583}" type="pres">
      <dgm:prSet presAssocID="{0FEDF203-DE54-4E44-A60C-F005306FEED8}" presName="bgRect" presStyleLbl="bgShp" presStyleIdx="0" presStyleCnt="5"/>
      <dgm:spPr/>
    </dgm:pt>
    <dgm:pt modelId="{77763244-0010-4471-9BBC-522AFBFC4FAF}" type="pres">
      <dgm:prSet presAssocID="{0FEDF203-DE54-4E44-A60C-F005306FEED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081911E1-E774-483B-BA9D-963FCBCF653F}" type="pres">
      <dgm:prSet presAssocID="{0FEDF203-DE54-4E44-A60C-F005306FEED8}" presName="spaceRect" presStyleCnt="0"/>
      <dgm:spPr/>
    </dgm:pt>
    <dgm:pt modelId="{DA990E0A-7002-437A-9D03-9CD791081E2D}" type="pres">
      <dgm:prSet presAssocID="{0FEDF203-DE54-4E44-A60C-F005306FEED8}" presName="parTx" presStyleLbl="revTx" presStyleIdx="0" presStyleCnt="5">
        <dgm:presLayoutVars>
          <dgm:chMax val="0"/>
          <dgm:chPref val="0"/>
        </dgm:presLayoutVars>
      </dgm:prSet>
      <dgm:spPr/>
    </dgm:pt>
    <dgm:pt modelId="{D77B3EEE-6AE3-4A20-B711-4A40456DF4B9}" type="pres">
      <dgm:prSet presAssocID="{B4F5D5CD-E5D4-433F-A9F7-DB7DA2EFD24C}" presName="sibTrans" presStyleCnt="0"/>
      <dgm:spPr/>
    </dgm:pt>
    <dgm:pt modelId="{615E9860-F472-4AAC-AAEE-04F23608C366}" type="pres">
      <dgm:prSet presAssocID="{FB7FCA8E-2FB1-4A70-B59E-F980FFA18FD7}" presName="compNode" presStyleCnt="0"/>
      <dgm:spPr/>
    </dgm:pt>
    <dgm:pt modelId="{6B4B4C77-A53D-4353-B67A-4CC02A63389B}" type="pres">
      <dgm:prSet presAssocID="{FB7FCA8E-2FB1-4A70-B59E-F980FFA18FD7}" presName="bgRect" presStyleLbl="bgShp" presStyleIdx="1" presStyleCnt="5"/>
      <dgm:spPr/>
    </dgm:pt>
    <dgm:pt modelId="{CC4C26AE-DF78-442D-800D-5DD9F3D4B9CA}" type="pres">
      <dgm:prSet presAssocID="{FB7FCA8E-2FB1-4A70-B59E-F980FFA18FD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7480DDA8-C2B9-4319-A6CF-1CA75F417452}" type="pres">
      <dgm:prSet presAssocID="{FB7FCA8E-2FB1-4A70-B59E-F980FFA18FD7}" presName="spaceRect" presStyleCnt="0"/>
      <dgm:spPr/>
    </dgm:pt>
    <dgm:pt modelId="{6364666A-E580-48F0-B620-528363D2418D}" type="pres">
      <dgm:prSet presAssocID="{FB7FCA8E-2FB1-4A70-B59E-F980FFA18FD7}" presName="parTx" presStyleLbl="revTx" presStyleIdx="1" presStyleCnt="5">
        <dgm:presLayoutVars>
          <dgm:chMax val="0"/>
          <dgm:chPref val="0"/>
        </dgm:presLayoutVars>
      </dgm:prSet>
      <dgm:spPr/>
    </dgm:pt>
    <dgm:pt modelId="{E19CE2A2-06B2-4AA4-B480-B6E44A597D15}" type="pres">
      <dgm:prSet presAssocID="{31391E50-4866-4F88-BEAB-281D9366B18F}" presName="sibTrans" presStyleCnt="0"/>
      <dgm:spPr/>
    </dgm:pt>
    <dgm:pt modelId="{0D4F716F-D072-4E90-93FD-12B5DFE7AEEF}" type="pres">
      <dgm:prSet presAssocID="{6E9ED954-C56D-4EFC-9816-BF2D5156CEF9}" presName="compNode" presStyleCnt="0"/>
      <dgm:spPr/>
    </dgm:pt>
    <dgm:pt modelId="{D3266A0B-9FCD-42B6-91C0-C11D0CED2E3B}" type="pres">
      <dgm:prSet presAssocID="{6E9ED954-C56D-4EFC-9816-BF2D5156CEF9}" presName="bgRect" presStyleLbl="bgShp" presStyleIdx="2" presStyleCnt="5"/>
      <dgm:spPr/>
    </dgm:pt>
    <dgm:pt modelId="{7960983B-7511-42A5-A418-30BFC7BE5951}" type="pres">
      <dgm:prSet presAssocID="{6E9ED954-C56D-4EFC-9816-BF2D5156CEF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18AD0F4B-0D0F-441D-850E-9AE955058EEE}" type="pres">
      <dgm:prSet presAssocID="{6E9ED954-C56D-4EFC-9816-BF2D5156CEF9}" presName="spaceRect" presStyleCnt="0"/>
      <dgm:spPr/>
    </dgm:pt>
    <dgm:pt modelId="{ED6009C9-11DA-48C2-9313-9D632AFF3606}" type="pres">
      <dgm:prSet presAssocID="{6E9ED954-C56D-4EFC-9816-BF2D5156CEF9}" presName="parTx" presStyleLbl="revTx" presStyleIdx="2" presStyleCnt="5">
        <dgm:presLayoutVars>
          <dgm:chMax val="0"/>
          <dgm:chPref val="0"/>
        </dgm:presLayoutVars>
      </dgm:prSet>
      <dgm:spPr/>
    </dgm:pt>
    <dgm:pt modelId="{5725CFE5-C390-4F28-84AB-F0D7AA0FDACF}" type="pres">
      <dgm:prSet presAssocID="{3332130C-7F32-4BE7-8E49-4C830EA25D20}" presName="sibTrans" presStyleCnt="0"/>
      <dgm:spPr/>
    </dgm:pt>
    <dgm:pt modelId="{596E5A3F-37E3-4E78-B29D-D8442F4C1D06}" type="pres">
      <dgm:prSet presAssocID="{EE94EEAB-EFD1-463B-B408-35F0055E1922}" presName="compNode" presStyleCnt="0"/>
      <dgm:spPr/>
    </dgm:pt>
    <dgm:pt modelId="{9465D178-0A81-4C89-9501-78F39FDB4439}" type="pres">
      <dgm:prSet presAssocID="{EE94EEAB-EFD1-463B-B408-35F0055E1922}" presName="bgRect" presStyleLbl="bgShp" presStyleIdx="3" presStyleCnt="5"/>
      <dgm:spPr/>
    </dgm:pt>
    <dgm:pt modelId="{A1544AB2-E4A2-4253-8879-C96FF779D5AE}" type="pres">
      <dgm:prSet presAssocID="{EE94EEAB-EFD1-463B-B408-35F0055E192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56C4B30-90A0-49CE-840B-1A974C28AC8A}" type="pres">
      <dgm:prSet presAssocID="{EE94EEAB-EFD1-463B-B408-35F0055E1922}" presName="spaceRect" presStyleCnt="0"/>
      <dgm:spPr/>
    </dgm:pt>
    <dgm:pt modelId="{4F00088A-B25E-475A-8A4C-E8839C9479FE}" type="pres">
      <dgm:prSet presAssocID="{EE94EEAB-EFD1-463B-B408-35F0055E1922}" presName="parTx" presStyleLbl="revTx" presStyleIdx="3" presStyleCnt="5">
        <dgm:presLayoutVars>
          <dgm:chMax val="0"/>
          <dgm:chPref val="0"/>
        </dgm:presLayoutVars>
      </dgm:prSet>
      <dgm:spPr/>
    </dgm:pt>
    <dgm:pt modelId="{C5DA994A-D6FC-4C0D-AADF-EFEDBCE01CE1}" type="pres">
      <dgm:prSet presAssocID="{E873D569-49B8-4646-8557-0431723687A5}" presName="sibTrans" presStyleCnt="0"/>
      <dgm:spPr/>
    </dgm:pt>
    <dgm:pt modelId="{7AAD7ABE-1EF3-4A61-A688-2A8D2F5F8EE6}" type="pres">
      <dgm:prSet presAssocID="{949748FF-6EDD-4060-8708-191FCC58FA4E}" presName="compNode" presStyleCnt="0"/>
      <dgm:spPr/>
    </dgm:pt>
    <dgm:pt modelId="{A4E09D33-81F1-47AC-B966-5899DC55C1BB}" type="pres">
      <dgm:prSet presAssocID="{949748FF-6EDD-4060-8708-191FCC58FA4E}" presName="bgRect" presStyleLbl="bgShp" presStyleIdx="4" presStyleCnt="5"/>
      <dgm:spPr/>
    </dgm:pt>
    <dgm:pt modelId="{D3FD6EF5-D5EE-4D84-B74B-CCB5438F6830}" type="pres">
      <dgm:prSet presAssocID="{949748FF-6EDD-4060-8708-191FCC58FA4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35AD6D2-EC14-43DF-81FB-84FF6E56CE7F}" type="pres">
      <dgm:prSet presAssocID="{949748FF-6EDD-4060-8708-191FCC58FA4E}" presName="spaceRect" presStyleCnt="0"/>
      <dgm:spPr/>
    </dgm:pt>
    <dgm:pt modelId="{A26EA671-F85D-437A-834D-E3F09CAA6D75}" type="pres">
      <dgm:prSet presAssocID="{949748FF-6EDD-4060-8708-191FCC58FA4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9D52B24-6E78-4215-915A-475568A20B52}" type="presOf" srcId="{0FEDF203-DE54-4E44-A60C-F005306FEED8}" destId="{DA990E0A-7002-437A-9D03-9CD791081E2D}" srcOrd="0" destOrd="0" presId="urn:microsoft.com/office/officeart/2018/2/layout/IconVerticalSolidList"/>
    <dgm:cxn modelId="{2C16C131-6545-4CF8-9F84-EA99063F4429}" srcId="{C1E1D1C4-2C6F-4216-84C5-8F34C1BBE916}" destId="{949748FF-6EDD-4060-8708-191FCC58FA4E}" srcOrd="4" destOrd="0" parTransId="{DAB25D48-DAB2-4224-A415-8AFFA85BD14D}" sibTransId="{2B93AE53-7AAC-4C39-A580-2A34D5F93C87}"/>
    <dgm:cxn modelId="{1CB52F35-18E2-486A-A702-C5690AE88635}" type="presOf" srcId="{C1E1D1C4-2C6F-4216-84C5-8F34C1BBE916}" destId="{BD8FB22D-CBA8-44F4-9D25-DFC1C996E538}" srcOrd="0" destOrd="0" presId="urn:microsoft.com/office/officeart/2018/2/layout/IconVerticalSolidList"/>
    <dgm:cxn modelId="{CA37B080-BD26-474C-9955-4C33B56E0C54}" srcId="{C1E1D1C4-2C6F-4216-84C5-8F34C1BBE916}" destId="{EE94EEAB-EFD1-463B-B408-35F0055E1922}" srcOrd="3" destOrd="0" parTransId="{C87BD914-141C-4B19-A973-9C13DAD68244}" sibTransId="{E873D569-49B8-4646-8557-0431723687A5}"/>
    <dgm:cxn modelId="{69AA4B98-4A61-4B50-AD14-406D084526AE}" srcId="{C1E1D1C4-2C6F-4216-84C5-8F34C1BBE916}" destId="{6E9ED954-C56D-4EFC-9816-BF2D5156CEF9}" srcOrd="2" destOrd="0" parTransId="{EBFE34E2-EA7B-4912-A585-5269DB710494}" sibTransId="{3332130C-7F32-4BE7-8E49-4C830EA25D20}"/>
    <dgm:cxn modelId="{3E0517A5-7E39-46F3-A5FC-4064A433AB93}" type="presOf" srcId="{EE94EEAB-EFD1-463B-B408-35F0055E1922}" destId="{4F00088A-B25E-475A-8A4C-E8839C9479FE}" srcOrd="0" destOrd="0" presId="urn:microsoft.com/office/officeart/2018/2/layout/IconVerticalSolidList"/>
    <dgm:cxn modelId="{14512CAF-6DC5-45DD-BEC8-965D134977B2}" type="presOf" srcId="{FB7FCA8E-2FB1-4A70-B59E-F980FFA18FD7}" destId="{6364666A-E580-48F0-B620-528363D2418D}" srcOrd="0" destOrd="0" presId="urn:microsoft.com/office/officeart/2018/2/layout/IconVerticalSolidList"/>
    <dgm:cxn modelId="{FB8611C1-6E6D-445D-8B19-7994FC951C76}" type="presOf" srcId="{6E9ED954-C56D-4EFC-9816-BF2D5156CEF9}" destId="{ED6009C9-11DA-48C2-9313-9D632AFF3606}" srcOrd="0" destOrd="0" presId="urn:microsoft.com/office/officeart/2018/2/layout/IconVerticalSolidList"/>
    <dgm:cxn modelId="{E4F395E4-D696-45F3-AB50-4DD7FDA8EE25}" type="presOf" srcId="{949748FF-6EDD-4060-8708-191FCC58FA4E}" destId="{A26EA671-F85D-437A-834D-E3F09CAA6D75}" srcOrd="0" destOrd="0" presId="urn:microsoft.com/office/officeart/2018/2/layout/IconVerticalSolidList"/>
    <dgm:cxn modelId="{660E24F2-A0BE-4F3D-8A70-C4D5900947EC}" srcId="{C1E1D1C4-2C6F-4216-84C5-8F34C1BBE916}" destId="{FB7FCA8E-2FB1-4A70-B59E-F980FFA18FD7}" srcOrd="1" destOrd="0" parTransId="{D0818ED4-4FA5-48FA-A826-AA81B6932B1F}" sibTransId="{31391E50-4866-4F88-BEAB-281D9366B18F}"/>
    <dgm:cxn modelId="{2C5F24FE-4708-4848-BA08-B8BC9C1ACC91}" srcId="{C1E1D1C4-2C6F-4216-84C5-8F34C1BBE916}" destId="{0FEDF203-DE54-4E44-A60C-F005306FEED8}" srcOrd="0" destOrd="0" parTransId="{4A40A88A-A1AD-4E4D-B4D8-E7E0C8F3164A}" sibTransId="{B4F5D5CD-E5D4-433F-A9F7-DB7DA2EFD24C}"/>
    <dgm:cxn modelId="{5081201B-6AAE-4203-BF29-4A14C4ED2329}" type="presParOf" srcId="{BD8FB22D-CBA8-44F4-9D25-DFC1C996E538}" destId="{CF340672-C95A-4A83-A6D8-A2FF8F634443}" srcOrd="0" destOrd="0" presId="urn:microsoft.com/office/officeart/2018/2/layout/IconVerticalSolidList"/>
    <dgm:cxn modelId="{C978C110-0080-461A-A404-5D2D7E21C623}" type="presParOf" srcId="{CF340672-C95A-4A83-A6D8-A2FF8F634443}" destId="{2086805D-4904-4AC9-AA45-67F06CFD3583}" srcOrd="0" destOrd="0" presId="urn:microsoft.com/office/officeart/2018/2/layout/IconVerticalSolidList"/>
    <dgm:cxn modelId="{DE3A3EB9-C1ED-432E-B70E-FB06DB4FEA22}" type="presParOf" srcId="{CF340672-C95A-4A83-A6D8-A2FF8F634443}" destId="{77763244-0010-4471-9BBC-522AFBFC4FAF}" srcOrd="1" destOrd="0" presId="urn:microsoft.com/office/officeart/2018/2/layout/IconVerticalSolidList"/>
    <dgm:cxn modelId="{8C274D25-3775-497C-ACFA-1644EEBBF6C8}" type="presParOf" srcId="{CF340672-C95A-4A83-A6D8-A2FF8F634443}" destId="{081911E1-E774-483B-BA9D-963FCBCF653F}" srcOrd="2" destOrd="0" presId="urn:microsoft.com/office/officeart/2018/2/layout/IconVerticalSolidList"/>
    <dgm:cxn modelId="{63EA4834-738F-4A4D-92A0-DCA896A965E4}" type="presParOf" srcId="{CF340672-C95A-4A83-A6D8-A2FF8F634443}" destId="{DA990E0A-7002-437A-9D03-9CD791081E2D}" srcOrd="3" destOrd="0" presId="urn:microsoft.com/office/officeart/2018/2/layout/IconVerticalSolidList"/>
    <dgm:cxn modelId="{A8AD872D-C512-4220-B21E-080DEDF96EF6}" type="presParOf" srcId="{BD8FB22D-CBA8-44F4-9D25-DFC1C996E538}" destId="{D77B3EEE-6AE3-4A20-B711-4A40456DF4B9}" srcOrd="1" destOrd="0" presId="urn:microsoft.com/office/officeart/2018/2/layout/IconVerticalSolidList"/>
    <dgm:cxn modelId="{AD939E73-F3A5-412A-9EE3-746A84CAD3A1}" type="presParOf" srcId="{BD8FB22D-CBA8-44F4-9D25-DFC1C996E538}" destId="{615E9860-F472-4AAC-AAEE-04F23608C366}" srcOrd="2" destOrd="0" presId="urn:microsoft.com/office/officeart/2018/2/layout/IconVerticalSolidList"/>
    <dgm:cxn modelId="{C1F5F004-9E66-49A1-A538-A9DB1FD5BE45}" type="presParOf" srcId="{615E9860-F472-4AAC-AAEE-04F23608C366}" destId="{6B4B4C77-A53D-4353-B67A-4CC02A63389B}" srcOrd="0" destOrd="0" presId="urn:microsoft.com/office/officeart/2018/2/layout/IconVerticalSolidList"/>
    <dgm:cxn modelId="{8AF9DB7C-320E-41A8-89FD-81D102E198F4}" type="presParOf" srcId="{615E9860-F472-4AAC-AAEE-04F23608C366}" destId="{CC4C26AE-DF78-442D-800D-5DD9F3D4B9CA}" srcOrd="1" destOrd="0" presId="urn:microsoft.com/office/officeart/2018/2/layout/IconVerticalSolidList"/>
    <dgm:cxn modelId="{AB8D7A3E-A7B3-4310-8869-87EEA6172726}" type="presParOf" srcId="{615E9860-F472-4AAC-AAEE-04F23608C366}" destId="{7480DDA8-C2B9-4319-A6CF-1CA75F417452}" srcOrd="2" destOrd="0" presId="urn:microsoft.com/office/officeart/2018/2/layout/IconVerticalSolidList"/>
    <dgm:cxn modelId="{5A848F6F-F781-4366-9EDB-D4C98BA66B38}" type="presParOf" srcId="{615E9860-F472-4AAC-AAEE-04F23608C366}" destId="{6364666A-E580-48F0-B620-528363D2418D}" srcOrd="3" destOrd="0" presId="urn:microsoft.com/office/officeart/2018/2/layout/IconVerticalSolidList"/>
    <dgm:cxn modelId="{436A83B5-F59B-454C-99D1-5F18BC6F7CB3}" type="presParOf" srcId="{BD8FB22D-CBA8-44F4-9D25-DFC1C996E538}" destId="{E19CE2A2-06B2-4AA4-B480-B6E44A597D15}" srcOrd="3" destOrd="0" presId="urn:microsoft.com/office/officeart/2018/2/layout/IconVerticalSolidList"/>
    <dgm:cxn modelId="{F7A08B51-A6DE-4BC8-BD9F-D8846ADAA9CD}" type="presParOf" srcId="{BD8FB22D-CBA8-44F4-9D25-DFC1C996E538}" destId="{0D4F716F-D072-4E90-93FD-12B5DFE7AEEF}" srcOrd="4" destOrd="0" presId="urn:microsoft.com/office/officeart/2018/2/layout/IconVerticalSolidList"/>
    <dgm:cxn modelId="{20D37712-9DD9-41FE-9DCA-17646E6FDAAD}" type="presParOf" srcId="{0D4F716F-D072-4E90-93FD-12B5DFE7AEEF}" destId="{D3266A0B-9FCD-42B6-91C0-C11D0CED2E3B}" srcOrd="0" destOrd="0" presId="urn:microsoft.com/office/officeart/2018/2/layout/IconVerticalSolidList"/>
    <dgm:cxn modelId="{75637A7B-D19C-4F99-BE35-3D3D9B27A63E}" type="presParOf" srcId="{0D4F716F-D072-4E90-93FD-12B5DFE7AEEF}" destId="{7960983B-7511-42A5-A418-30BFC7BE5951}" srcOrd="1" destOrd="0" presId="urn:microsoft.com/office/officeart/2018/2/layout/IconVerticalSolidList"/>
    <dgm:cxn modelId="{DDCF8C21-9F00-4D19-8401-361A5A046CD0}" type="presParOf" srcId="{0D4F716F-D072-4E90-93FD-12B5DFE7AEEF}" destId="{18AD0F4B-0D0F-441D-850E-9AE955058EEE}" srcOrd="2" destOrd="0" presId="urn:microsoft.com/office/officeart/2018/2/layout/IconVerticalSolidList"/>
    <dgm:cxn modelId="{ECDBABAF-3AEA-4BE3-AB94-C3F534272551}" type="presParOf" srcId="{0D4F716F-D072-4E90-93FD-12B5DFE7AEEF}" destId="{ED6009C9-11DA-48C2-9313-9D632AFF3606}" srcOrd="3" destOrd="0" presId="urn:microsoft.com/office/officeart/2018/2/layout/IconVerticalSolidList"/>
    <dgm:cxn modelId="{2BDD78A9-0F5A-4F12-B4DC-1163C658613C}" type="presParOf" srcId="{BD8FB22D-CBA8-44F4-9D25-DFC1C996E538}" destId="{5725CFE5-C390-4F28-84AB-F0D7AA0FDACF}" srcOrd="5" destOrd="0" presId="urn:microsoft.com/office/officeart/2018/2/layout/IconVerticalSolidList"/>
    <dgm:cxn modelId="{03768954-753B-4119-B009-4462C717B3E2}" type="presParOf" srcId="{BD8FB22D-CBA8-44F4-9D25-DFC1C996E538}" destId="{596E5A3F-37E3-4E78-B29D-D8442F4C1D06}" srcOrd="6" destOrd="0" presId="urn:microsoft.com/office/officeart/2018/2/layout/IconVerticalSolidList"/>
    <dgm:cxn modelId="{D9A24A29-B912-4CCE-A1C9-E9A5BACC31C1}" type="presParOf" srcId="{596E5A3F-37E3-4E78-B29D-D8442F4C1D06}" destId="{9465D178-0A81-4C89-9501-78F39FDB4439}" srcOrd="0" destOrd="0" presId="urn:microsoft.com/office/officeart/2018/2/layout/IconVerticalSolidList"/>
    <dgm:cxn modelId="{87C8EE8F-A5E5-4717-B847-D11E79446830}" type="presParOf" srcId="{596E5A3F-37E3-4E78-B29D-D8442F4C1D06}" destId="{A1544AB2-E4A2-4253-8879-C96FF779D5AE}" srcOrd="1" destOrd="0" presId="urn:microsoft.com/office/officeart/2018/2/layout/IconVerticalSolidList"/>
    <dgm:cxn modelId="{B690E624-034A-4483-964F-E046142E96FD}" type="presParOf" srcId="{596E5A3F-37E3-4E78-B29D-D8442F4C1D06}" destId="{456C4B30-90A0-49CE-840B-1A974C28AC8A}" srcOrd="2" destOrd="0" presId="urn:microsoft.com/office/officeart/2018/2/layout/IconVerticalSolidList"/>
    <dgm:cxn modelId="{48EDB5CA-4B81-480A-A2D3-C55C0A9E2496}" type="presParOf" srcId="{596E5A3F-37E3-4E78-B29D-D8442F4C1D06}" destId="{4F00088A-B25E-475A-8A4C-E8839C9479FE}" srcOrd="3" destOrd="0" presId="urn:microsoft.com/office/officeart/2018/2/layout/IconVerticalSolidList"/>
    <dgm:cxn modelId="{640D3C6D-5A91-4F6F-B1BF-A076CC2BB040}" type="presParOf" srcId="{BD8FB22D-CBA8-44F4-9D25-DFC1C996E538}" destId="{C5DA994A-D6FC-4C0D-AADF-EFEDBCE01CE1}" srcOrd="7" destOrd="0" presId="urn:microsoft.com/office/officeart/2018/2/layout/IconVerticalSolidList"/>
    <dgm:cxn modelId="{8EC48382-9C6E-4BEB-BD9F-64D19BEE5F51}" type="presParOf" srcId="{BD8FB22D-CBA8-44F4-9D25-DFC1C996E538}" destId="{7AAD7ABE-1EF3-4A61-A688-2A8D2F5F8EE6}" srcOrd="8" destOrd="0" presId="urn:microsoft.com/office/officeart/2018/2/layout/IconVerticalSolidList"/>
    <dgm:cxn modelId="{C75AC729-059C-4DFD-9DB5-81E344A9B58F}" type="presParOf" srcId="{7AAD7ABE-1EF3-4A61-A688-2A8D2F5F8EE6}" destId="{A4E09D33-81F1-47AC-B966-5899DC55C1BB}" srcOrd="0" destOrd="0" presId="urn:microsoft.com/office/officeart/2018/2/layout/IconVerticalSolidList"/>
    <dgm:cxn modelId="{5BFEE144-3F82-48DE-B197-85F885D6C464}" type="presParOf" srcId="{7AAD7ABE-1EF3-4A61-A688-2A8D2F5F8EE6}" destId="{D3FD6EF5-D5EE-4D84-B74B-CCB5438F6830}" srcOrd="1" destOrd="0" presId="urn:microsoft.com/office/officeart/2018/2/layout/IconVerticalSolidList"/>
    <dgm:cxn modelId="{A2B18E16-A8F0-4D18-B2D9-8957A3CCCA1D}" type="presParOf" srcId="{7AAD7ABE-1EF3-4A61-A688-2A8D2F5F8EE6}" destId="{F35AD6D2-EC14-43DF-81FB-84FF6E56CE7F}" srcOrd="2" destOrd="0" presId="urn:microsoft.com/office/officeart/2018/2/layout/IconVerticalSolidList"/>
    <dgm:cxn modelId="{358D6CA3-1F75-4C87-857F-070064B3CEEF}" type="presParOf" srcId="{7AAD7ABE-1EF3-4A61-A688-2A8D2F5F8EE6}" destId="{A26EA671-F85D-437A-834D-E3F09CAA6D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FFCB1C-DDBD-4F05-A1D2-DCADA3F0288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74109D0-7AB8-4AA1-B908-F075CE0120C1}">
      <dgm:prSet/>
      <dgm:spPr/>
      <dgm:t>
        <a:bodyPr/>
        <a:lstStyle/>
        <a:p>
          <a:r>
            <a:rPr lang="en-US"/>
            <a:t>Course overview and expectations</a:t>
          </a:r>
        </a:p>
      </dgm:t>
    </dgm:pt>
    <dgm:pt modelId="{BC7BE4F1-E9A8-4D7B-88A1-7E724319EC52}" type="parTrans" cxnId="{BCC58A1C-B7B3-4029-B9B1-B4E467D4BBA7}">
      <dgm:prSet/>
      <dgm:spPr/>
      <dgm:t>
        <a:bodyPr/>
        <a:lstStyle/>
        <a:p>
          <a:endParaRPr lang="en-US"/>
        </a:p>
      </dgm:t>
    </dgm:pt>
    <dgm:pt modelId="{35AA3388-39C3-4C5B-8BDF-2AE1D1C269D1}" type="sibTrans" cxnId="{BCC58A1C-B7B3-4029-B9B1-B4E467D4BBA7}">
      <dgm:prSet/>
      <dgm:spPr/>
      <dgm:t>
        <a:bodyPr/>
        <a:lstStyle/>
        <a:p>
          <a:endParaRPr lang="en-US"/>
        </a:p>
      </dgm:t>
    </dgm:pt>
    <dgm:pt modelId="{670E67E2-67E7-407D-BE9D-8E9B2DB62532}">
      <dgm:prSet/>
      <dgm:spPr/>
      <dgm:t>
        <a:bodyPr/>
        <a:lstStyle/>
        <a:p>
          <a:r>
            <a:rPr lang="en-US"/>
            <a:t>Importance of English in the IT field</a:t>
          </a:r>
        </a:p>
      </dgm:t>
    </dgm:pt>
    <dgm:pt modelId="{007F831E-81F8-443F-9810-F1EFAD13C7F3}" type="parTrans" cxnId="{E7D1C073-CF3B-4CE6-A0D3-FE3FAC0C9FFC}">
      <dgm:prSet/>
      <dgm:spPr/>
      <dgm:t>
        <a:bodyPr/>
        <a:lstStyle/>
        <a:p>
          <a:endParaRPr lang="en-US"/>
        </a:p>
      </dgm:t>
    </dgm:pt>
    <dgm:pt modelId="{5F5D3138-6062-4550-B729-3022C8DC7FB0}" type="sibTrans" cxnId="{E7D1C073-CF3B-4CE6-A0D3-FE3FAC0C9FFC}">
      <dgm:prSet/>
      <dgm:spPr/>
      <dgm:t>
        <a:bodyPr/>
        <a:lstStyle/>
        <a:p>
          <a:endParaRPr lang="en-US"/>
        </a:p>
      </dgm:t>
    </dgm:pt>
    <dgm:pt modelId="{164261CB-BEA2-4D5D-AA45-F59B44EF7CAE}">
      <dgm:prSet/>
      <dgm:spPr/>
      <dgm:t>
        <a:bodyPr/>
        <a:lstStyle/>
        <a:p>
          <a:r>
            <a:rPr lang="en-US"/>
            <a:t>IT terminology and vocabulary</a:t>
          </a:r>
        </a:p>
      </dgm:t>
    </dgm:pt>
    <dgm:pt modelId="{D7BE435C-270F-4CAF-A8AE-72BBCA12FC44}" type="parTrans" cxnId="{E084A25F-2488-4F1B-A3E2-E34D0FAF372F}">
      <dgm:prSet/>
      <dgm:spPr/>
      <dgm:t>
        <a:bodyPr/>
        <a:lstStyle/>
        <a:p>
          <a:endParaRPr lang="en-US"/>
        </a:p>
      </dgm:t>
    </dgm:pt>
    <dgm:pt modelId="{4A06B287-BF5F-4F14-AB2E-1B0D78F2D1EC}" type="sibTrans" cxnId="{E084A25F-2488-4F1B-A3E2-E34D0FAF372F}">
      <dgm:prSet/>
      <dgm:spPr/>
      <dgm:t>
        <a:bodyPr/>
        <a:lstStyle/>
        <a:p>
          <a:endParaRPr lang="en-US"/>
        </a:p>
      </dgm:t>
    </dgm:pt>
    <dgm:pt modelId="{FE899597-1698-4250-8B2E-2333E28F09E1}" type="pres">
      <dgm:prSet presAssocID="{60FFCB1C-DDBD-4F05-A1D2-DCADA3F0288C}" presName="root" presStyleCnt="0">
        <dgm:presLayoutVars>
          <dgm:dir/>
          <dgm:resizeHandles val="exact"/>
        </dgm:presLayoutVars>
      </dgm:prSet>
      <dgm:spPr/>
    </dgm:pt>
    <dgm:pt modelId="{2448301D-8909-44F6-AA22-84CE5DAF3393}" type="pres">
      <dgm:prSet presAssocID="{074109D0-7AB8-4AA1-B908-F075CE0120C1}" presName="compNode" presStyleCnt="0"/>
      <dgm:spPr/>
    </dgm:pt>
    <dgm:pt modelId="{CC4BA4F3-C29D-4352-9178-93BCB1D4C49A}" type="pres">
      <dgm:prSet presAssocID="{074109D0-7AB8-4AA1-B908-F075CE0120C1}" presName="bgRect" presStyleLbl="bgShp" presStyleIdx="0" presStyleCnt="3"/>
      <dgm:spPr/>
    </dgm:pt>
    <dgm:pt modelId="{6B3D5C8F-7795-4700-9557-E428B8F5F8DC}" type="pres">
      <dgm:prSet presAssocID="{074109D0-7AB8-4AA1-B908-F075CE0120C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913EB084-94F2-4853-870C-1DF3C90D60A4}" type="pres">
      <dgm:prSet presAssocID="{074109D0-7AB8-4AA1-B908-F075CE0120C1}" presName="spaceRect" presStyleCnt="0"/>
      <dgm:spPr/>
    </dgm:pt>
    <dgm:pt modelId="{3762B6F5-85F2-4F20-A88B-BE2AD78F4DE1}" type="pres">
      <dgm:prSet presAssocID="{074109D0-7AB8-4AA1-B908-F075CE0120C1}" presName="parTx" presStyleLbl="revTx" presStyleIdx="0" presStyleCnt="3">
        <dgm:presLayoutVars>
          <dgm:chMax val="0"/>
          <dgm:chPref val="0"/>
        </dgm:presLayoutVars>
      </dgm:prSet>
      <dgm:spPr/>
    </dgm:pt>
    <dgm:pt modelId="{0ECCFE7B-C556-46CD-A3F9-5A5B7ABDDC58}" type="pres">
      <dgm:prSet presAssocID="{35AA3388-39C3-4C5B-8BDF-2AE1D1C269D1}" presName="sibTrans" presStyleCnt="0"/>
      <dgm:spPr/>
    </dgm:pt>
    <dgm:pt modelId="{CA8523FD-8046-47D2-9370-A8C084704DE4}" type="pres">
      <dgm:prSet presAssocID="{670E67E2-67E7-407D-BE9D-8E9B2DB62532}" presName="compNode" presStyleCnt="0"/>
      <dgm:spPr/>
    </dgm:pt>
    <dgm:pt modelId="{3152C1D1-4145-4CE8-9585-2CD313E7D95C}" type="pres">
      <dgm:prSet presAssocID="{670E67E2-67E7-407D-BE9D-8E9B2DB62532}" presName="bgRect" presStyleLbl="bgShp" presStyleIdx="1" presStyleCnt="3"/>
      <dgm:spPr/>
    </dgm:pt>
    <dgm:pt modelId="{60F3CCF5-7C75-46E5-BEB5-896DA166A6E6}" type="pres">
      <dgm:prSet presAssocID="{670E67E2-67E7-407D-BE9D-8E9B2DB6253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56F12A8-0F36-45A3-BB67-17CA2EA95261}" type="pres">
      <dgm:prSet presAssocID="{670E67E2-67E7-407D-BE9D-8E9B2DB62532}" presName="spaceRect" presStyleCnt="0"/>
      <dgm:spPr/>
    </dgm:pt>
    <dgm:pt modelId="{3BCCDA1A-05E9-4FDB-98ED-631A20DB3DC1}" type="pres">
      <dgm:prSet presAssocID="{670E67E2-67E7-407D-BE9D-8E9B2DB62532}" presName="parTx" presStyleLbl="revTx" presStyleIdx="1" presStyleCnt="3">
        <dgm:presLayoutVars>
          <dgm:chMax val="0"/>
          <dgm:chPref val="0"/>
        </dgm:presLayoutVars>
      </dgm:prSet>
      <dgm:spPr/>
    </dgm:pt>
    <dgm:pt modelId="{F42E3CD7-429C-4823-8B5A-B15D98394223}" type="pres">
      <dgm:prSet presAssocID="{5F5D3138-6062-4550-B729-3022C8DC7FB0}" presName="sibTrans" presStyleCnt="0"/>
      <dgm:spPr/>
    </dgm:pt>
    <dgm:pt modelId="{D4828C47-B60C-485B-A075-1011EFB502E8}" type="pres">
      <dgm:prSet presAssocID="{164261CB-BEA2-4D5D-AA45-F59B44EF7CAE}" presName="compNode" presStyleCnt="0"/>
      <dgm:spPr/>
    </dgm:pt>
    <dgm:pt modelId="{5A524FA3-B9C1-472B-8307-0F0DAABF1C03}" type="pres">
      <dgm:prSet presAssocID="{164261CB-BEA2-4D5D-AA45-F59B44EF7CAE}" presName="bgRect" presStyleLbl="bgShp" presStyleIdx="2" presStyleCnt="3"/>
      <dgm:spPr/>
    </dgm:pt>
    <dgm:pt modelId="{AF6F1A29-93E1-4C7A-B07C-4FDE945B5545}" type="pres">
      <dgm:prSet presAssocID="{164261CB-BEA2-4D5D-AA45-F59B44EF7CA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E7DFA3E0-88B0-4DCB-8241-CCC1A297B072}" type="pres">
      <dgm:prSet presAssocID="{164261CB-BEA2-4D5D-AA45-F59B44EF7CAE}" presName="spaceRect" presStyleCnt="0"/>
      <dgm:spPr/>
    </dgm:pt>
    <dgm:pt modelId="{711FEAD8-A10A-465D-945C-BAAB24A3D58F}" type="pres">
      <dgm:prSet presAssocID="{164261CB-BEA2-4D5D-AA45-F59B44EF7CA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CC58A1C-B7B3-4029-B9B1-B4E467D4BBA7}" srcId="{60FFCB1C-DDBD-4F05-A1D2-DCADA3F0288C}" destId="{074109D0-7AB8-4AA1-B908-F075CE0120C1}" srcOrd="0" destOrd="0" parTransId="{BC7BE4F1-E9A8-4D7B-88A1-7E724319EC52}" sibTransId="{35AA3388-39C3-4C5B-8BDF-2AE1D1C269D1}"/>
    <dgm:cxn modelId="{3964B834-E30E-43E5-BF3F-4516419C9243}" type="presOf" srcId="{670E67E2-67E7-407D-BE9D-8E9B2DB62532}" destId="{3BCCDA1A-05E9-4FDB-98ED-631A20DB3DC1}" srcOrd="0" destOrd="0" presId="urn:microsoft.com/office/officeart/2018/2/layout/IconVerticalSolidList"/>
    <dgm:cxn modelId="{908B833E-F499-4E24-81A0-BC35B814D21A}" type="presOf" srcId="{074109D0-7AB8-4AA1-B908-F075CE0120C1}" destId="{3762B6F5-85F2-4F20-A88B-BE2AD78F4DE1}" srcOrd="0" destOrd="0" presId="urn:microsoft.com/office/officeart/2018/2/layout/IconVerticalSolidList"/>
    <dgm:cxn modelId="{E084A25F-2488-4F1B-A3E2-E34D0FAF372F}" srcId="{60FFCB1C-DDBD-4F05-A1D2-DCADA3F0288C}" destId="{164261CB-BEA2-4D5D-AA45-F59B44EF7CAE}" srcOrd="2" destOrd="0" parTransId="{D7BE435C-270F-4CAF-A8AE-72BBCA12FC44}" sibTransId="{4A06B287-BF5F-4F14-AB2E-1B0D78F2D1EC}"/>
    <dgm:cxn modelId="{E7D1C073-CF3B-4CE6-A0D3-FE3FAC0C9FFC}" srcId="{60FFCB1C-DDBD-4F05-A1D2-DCADA3F0288C}" destId="{670E67E2-67E7-407D-BE9D-8E9B2DB62532}" srcOrd="1" destOrd="0" parTransId="{007F831E-81F8-443F-9810-F1EFAD13C7F3}" sibTransId="{5F5D3138-6062-4550-B729-3022C8DC7FB0}"/>
    <dgm:cxn modelId="{892136BB-4131-4729-9AF5-FECEB5272418}" type="presOf" srcId="{164261CB-BEA2-4D5D-AA45-F59B44EF7CAE}" destId="{711FEAD8-A10A-465D-945C-BAAB24A3D58F}" srcOrd="0" destOrd="0" presId="urn:microsoft.com/office/officeart/2018/2/layout/IconVerticalSolidList"/>
    <dgm:cxn modelId="{753BFDD5-30D4-4060-8A66-BC8277346020}" type="presOf" srcId="{60FFCB1C-DDBD-4F05-A1D2-DCADA3F0288C}" destId="{FE899597-1698-4250-8B2E-2333E28F09E1}" srcOrd="0" destOrd="0" presId="urn:microsoft.com/office/officeart/2018/2/layout/IconVerticalSolidList"/>
    <dgm:cxn modelId="{AEF42F6B-80D4-4104-9871-1B3ACE475260}" type="presParOf" srcId="{FE899597-1698-4250-8B2E-2333E28F09E1}" destId="{2448301D-8909-44F6-AA22-84CE5DAF3393}" srcOrd="0" destOrd="0" presId="urn:microsoft.com/office/officeart/2018/2/layout/IconVerticalSolidList"/>
    <dgm:cxn modelId="{2A6AA9AA-3C3D-4E3A-A015-0AA188D5E359}" type="presParOf" srcId="{2448301D-8909-44F6-AA22-84CE5DAF3393}" destId="{CC4BA4F3-C29D-4352-9178-93BCB1D4C49A}" srcOrd="0" destOrd="0" presId="urn:microsoft.com/office/officeart/2018/2/layout/IconVerticalSolidList"/>
    <dgm:cxn modelId="{1E161742-29F7-4909-AAFE-38970C4C4E22}" type="presParOf" srcId="{2448301D-8909-44F6-AA22-84CE5DAF3393}" destId="{6B3D5C8F-7795-4700-9557-E428B8F5F8DC}" srcOrd="1" destOrd="0" presId="urn:microsoft.com/office/officeart/2018/2/layout/IconVerticalSolidList"/>
    <dgm:cxn modelId="{F4A33F26-B504-4613-A0F7-DBD093C74B0C}" type="presParOf" srcId="{2448301D-8909-44F6-AA22-84CE5DAF3393}" destId="{913EB084-94F2-4853-870C-1DF3C90D60A4}" srcOrd="2" destOrd="0" presId="urn:microsoft.com/office/officeart/2018/2/layout/IconVerticalSolidList"/>
    <dgm:cxn modelId="{94691A53-0DEE-4322-BA6F-59E76951E870}" type="presParOf" srcId="{2448301D-8909-44F6-AA22-84CE5DAF3393}" destId="{3762B6F5-85F2-4F20-A88B-BE2AD78F4DE1}" srcOrd="3" destOrd="0" presId="urn:microsoft.com/office/officeart/2018/2/layout/IconVerticalSolidList"/>
    <dgm:cxn modelId="{C8AEEC5F-2742-47BB-91DF-C714D1684CB1}" type="presParOf" srcId="{FE899597-1698-4250-8B2E-2333E28F09E1}" destId="{0ECCFE7B-C556-46CD-A3F9-5A5B7ABDDC58}" srcOrd="1" destOrd="0" presId="urn:microsoft.com/office/officeart/2018/2/layout/IconVerticalSolidList"/>
    <dgm:cxn modelId="{EE1B7F3E-E3F4-449F-9B9B-4EB205F22DBA}" type="presParOf" srcId="{FE899597-1698-4250-8B2E-2333E28F09E1}" destId="{CA8523FD-8046-47D2-9370-A8C084704DE4}" srcOrd="2" destOrd="0" presId="urn:microsoft.com/office/officeart/2018/2/layout/IconVerticalSolidList"/>
    <dgm:cxn modelId="{27DE69FD-A01F-4AAC-8C38-BB509FA049F1}" type="presParOf" srcId="{CA8523FD-8046-47D2-9370-A8C084704DE4}" destId="{3152C1D1-4145-4CE8-9585-2CD313E7D95C}" srcOrd="0" destOrd="0" presId="urn:microsoft.com/office/officeart/2018/2/layout/IconVerticalSolidList"/>
    <dgm:cxn modelId="{A2409544-C22E-4FAE-B99E-06BB7FAB5911}" type="presParOf" srcId="{CA8523FD-8046-47D2-9370-A8C084704DE4}" destId="{60F3CCF5-7C75-46E5-BEB5-896DA166A6E6}" srcOrd="1" destOrd="0" presId="urn:microsoft.com/office/officeart/2018/2/layout/IconVerticalSolidList"/>
    <dgm:cxn modelId="{0772FCD2-AE19-497C-B472-0FEFFE881B17}" type="presParOf" srcId="{CA8523FD-8046-47D2-9370-A8C084704DE4}" destId="{E56F12A8-0F36-45A3-BB67-17CA2EA95261}" srcOrd="2" destOrd="0" presId="urn:microsoft.com/office/officeart/2018/2/layout/IconVerticalSolidList"/>
    <dgm:cxn modelId="{D3848E8F-1443-4F4A-B2E1-8A2689841066}" type="presParOf" srcId="{CA8523FD-8046-47D2-9370-A8C084704DE4}" destId="{3BCCDA1A-05E9-4FDB-98ED-631A20DB3DC1}" srcOrd="3" destOrd="0" presId="urn:microsoft.com/office/officeart/2018/2/layout/IconVerticalSolidList"/>
    <dgm:cxn modelId="{BE01C4FE-E82C-458D-90CE-D268FDF6633A}" type="presParOf" srcId="{FE899597-1698-4250-8B2E-2333E28F09E1}" destId="{F42E3CD7-429C-4823-8B5A-B15D98394223}" srcOrd="3" destOrd="0" presId="urn:microsoft.com/office/officeart/2018/2/layout/IconVerticalSolidList"/>
    <dgm:cxn modelId="{3988E4A0-726C-4AB0-977F-4B1DAAD58D37}" type="presParOf" srcId="{FE899597-1698-4250-8B2E-2333E28F09E1}" destId="{D4828C47-B60C-485B-A075-1011EFB502E8}" srcOrd="4" destOrd="0" presId="urn:microsoft.com/office/officeart/2018/2/layout/IconVerticalSolidList"/>
    <dgm:cxn modelId="{472293CF-3DD1-4702-B8B7-AFE93683E183}" type="presParOf" srcId="{D4828C47-B60C-485B-A075-1011EFB502E8}" destId="{5A524FA3-B9C1-472B-8307-0F0DAABF1C03}" srcOrd="0" destOrd="0" presId="urn:microsoft.com/office/officeart/2018/2/layout/IconVerticalSolidList"/>
    <dgm:cxn modelId="{C94D16DB-8E58-4519-8350-F323896CB65F}" type="presParOf" srcId="{D4828C47-B60C-485B-A075-1011EFB502E8}" destId="{AF6F1A29-93E1-4C7A-B07C-4FDE945B5545}" srcOrd="1" destOrd="0" presId="urn:microsoft.com/office/officeart/2018/2/layout/IconVerticalSolidList"/>
    <dgm:cxn modelId="{25B7EB21-B08E-488D-A29D-627C578EA1C9}" type="presParOf" srcId="{D4828C47-B60C-485B-A075-1011EFB502E8}" destId="{E7DFA3E0-88B0-4DCB-8241-CCC1A297B072}" srcOrd="2" destOrd="0" presId="urn:microsoft.com/office/officeart/2018/2/layout/IconVerticalSolidList"/>
    <dgm:cxn modelId="{B92D69DA-B80D-4714-9CF9-35D6E680242A}" type="presParOf" srcId="{D4828C47-B60C-485B-A075-1011EFB502E8}" destId="{711FEAD8-A10A-465D-945C-BAAB24A3D5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09BC63-C429-4623-A063-FFE4FF257B8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5D2E396-4811-47B5-9D67-B19791794CBF}">
      <dgm:prSet/>
      <dgm:spPr/>
      <dgm:t>
        <a:bodyPr/>
        <a:lstStyle/>
        <a:p>
          <a:r>
            <a:rPr lang="en-US"/>
            <a:t>Structuring technical documents</a:t>
          </a:r>
        </a:p>
      </dgm:t>
    </dgm:pt>
    <dgm:pt modelId="{6B1765CD-ED39-4627-AE05-65F176B402F7}" type="parTrans" cxnId="{14C43241-15EB-4491-AD0B-CDF6BFD22495}">
      <dgm:prSet/>
      <dgm:spPr/>
      <dgm:t>
        <a:bodyPr/>
        <a:lstStyle/>
        <a:p>
          <a:endParaRPr lang="en-US"/>
        </a:p>
      </dgm:t>
    </dgm:pt>
    <dgm:pt modelId="{303E3117-EBEB-4FF4-97F7-06DC211E3094}" type="sibTrans" cxnId="{14C43241-15EB-4491-AD0B-CDF6BFD22495}">
      <dgm:prSet/>
      <dgm:spPr/>
      <dgm:t>
        <a:bodyPr/>
        <a:lstStyle/>
        <a:p>
          <a:endParaRPr lang="en-US"/>
        </a:p>
      </dgm:t>
    </dgm:pt>
    <dgm:pt modelId="{0A34891B-B5D6-49A8-9988-BB6F317AA76D}">
      <dgm:prSet/>
      <dgm:spPr/>
      <dgm:t>
        <a:bodyPr/>
        <a:lstStyle/>
        <a:p>
          <a:r>
            <a:rPr lang="en-US"/>
            <a:t>Writing effective emails and memos</a:t>
          </a:r>
        </a:p>
      </dgm:t>
    </dgm:pt>
    <dgm:pt modelId="{370B19C6-FB23-44A1-99D8-3B9DA5E842D7}" type="parTrans" cxnId="{9DF5111E-6316-45E3-802D-863250E3BD29}">
      <dgm:prSet/>
      <dgm:spPr/>
      <dgm:t>
        <a:bodyPr/>
        <a:lstStyle/>
        <a:p>
          <a:endParaRPr lang="en-US"/>
        </a:p>
      </dgm:t>
    </dgm:pt>
    <dgm:pt modelId="{C86F8B16-8E39-4A2F-8DAC-9E1CA7AA4963}" type="sibTrans" cxnId="{9DF5111E-6316-45E3-802D-863250E3BD29}">
      <dgm:prSet/>
      <dgm:spPr/>
      <dgm:t>
        <a:bodyPr/>
        <a:lstStyle/>
        <a:p>
          <a:endParaRPr lang="en-US"/>
        </a:p>
      </dgm:t>
    </dgm:pt>
    <dgm:pt modelId="{0783E824-E79D-460F-83CB-D9FCB70C47A1}">
      <dgm:prSet/>
      <dgm:spPr/>
      <dgm:t>
        <a:bodyPr/>
        <a:lstStyle/>
        <a:p>
          <a:r>
            <a:rPr lang="en-US"/>
            <a:t>Creating technical reports</a:t>
          </a:r>
        </a:p>
      </dgm:t>
    </dgm:pt>
    <dgm:pt modelId="{19B19373-8AF3-4E69-9E33-836BC048F82B}" type="parTrans" cxnId="{1748CA6E-0A09-420F-B5B8-4D013C210100}">
      <dgm:prSet/>
      <dgm:spPr/>
      <dgm:t>
        <a:bodyPr/>
        <a:lstStyle/>
        <a:p>
          <a:endParaRPr lang="en-US"/>
        </a:p>
      </dgm:t>
    </dgm:pt>
    <dgm:pt modelId="{A47C0ED5-D269-45F5-8097-1649B9D1D4B9}" type="sibTrans" cxnId="{1748CA6E-0A09-420F-B5B8-4D013C210100}">
      <dgm:prSet/>
      <dgm:spPr/>
      <dgm:t>
        <a:bodyPr/>
        <a:lstStyle/>
        <a:p>
          <a:endParaRPr lang="en-US"/>
        </a:p>
      </dgm:t>
    </dgm:pt>
    <dgm:pt modelId="{DD7C2B4E-7A7D-4782-9D17-16387B171DC7}" type="pres">
      <dgm:prSet presAssocID="{A209BC63-C429-4623-A063-FFE4FF257B85}" presName="root" presStyleCnt="0">
        <dgm:presLayoutVars>
          <dgm:dir/>
          <dgm:resizeHandles val="exact"/>
        </dgm:presLayoutVars>
      </dgm:prSet>
      <dgm:spPr/>
    </dgm:pt>
    <dgm:pt modelId="{981F4BDC-F83F-4A7A-91FC-62770191465B}" type="pres">
      <dgm:prSet presAssocID="{D5D2E396-4811-47B5-9D67-B19791794CBF}" presName="compNode" presStyleCnt="0"/>
      <dgm:spPr/>
    </dgm:pt>
    <dgm:pt modelId="{46E36B40-C568-4FC5-BAE3-41FAD6290F0F}" type="pres">
      <dgm:prSet presAssocID="{D5D2E396-4811-47B5-9D67-B19791794CBF}" presName="bgRect" presStyleLbl="bgShp" presStyleIdx="0" presStyleCnt="3"/>
      <dgm:spPr/>
    </dgm:pt>
    <dgm:pt modelId="{9D50941F-CB92-40A6-9214-FC9286E2C6A0}" type="pres">
      <dgm:prSet presAssocID="{D5D2E396-4811-47B5-9D67-B19791794CB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5D8FC97-39EC-47E5-A720-C26EC240703A}" type="pres">
      <dgm:prSet presAssocID="{D5D2E396-4811-47B5-9D67-B19791794CBF}" presName="spaceRect" presStyleCnt="0"/>
      <dgm:spPr/>
    </dgm:pt>
    <dgm:pt modelId="{B8C1FD32-45C5-462C-947A-A58FF3D12DBB}" type="pres">
      <dgm:prSet presAssocID="{D5D2E396-4811-47B5-9D67-B19791794CBF}" presName="parTx" presStyleLbl="revTx" presStyleIdx="0" presStyleCnt="3">
        <dgm:presLayoutVars>
          <dgm:chMax val="0"/>
          <dgm:chPref val="0"/>
        </dgm:presLayoutVars>
      </dgm:prSet>
      <dgm:spPr/>
    </dgm:pt>
    <dgm:pt modelId="{5CEA3804-F59E-4FD4-B921-CBC2872A2B73}" type="pres">
      <dgm:prSet presAssocID="{303E3117-EBEB-4FF4-97F7-06DC211E3094}" presName="sibTrans" presStyleCnt="0"/>
      <dgm:spPr/>
    </dgm:pt>
    <dgm:pt modelId="{106BAA0A-3426-48F5-B54B-C9260F5A3A80}" type="pres">
      <dgm:prSet presAssocID="{0A34891B-B5D6-49A8-9988-BB6F317AA76D}" presName="compNode" presStyleCnt="0"/>
      <dgm:spPr/>
    </dgm:pt>
    <dgm:pt modelId="{7A3F987C-8A89-4B7E-B1C0-37AB92901294}" type="pres">
      <dgm:prSet presAssocID="{0A34891B-B5D6-49A8-9988-BB6F317AA76D}" presName="bgRect" presStyleLbl="bgShp" presStyleIdx="1" presStyleCnt="3"/>
      <dgm:spPr/>
    </dgm:pt>
    <dgm:pt modelId="{57032426-E208-44E0-8E27-B352C78C9739}" type="pres">
      <dgm:prSet presAssocID="{0A34891B-B5D6-49A8-9988-BB6F317AA76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668E2949-8CD3-4A08-860A-AA6C08D50F7F}" type="pres">
      <dgm:prSet presAssocID="{0A34891B-B5D6-49A8-9988-BB6F317AA76D}" presName="spaceRect" presStyleCnt="0"/>
      <dgm:spPr/>
    </dgm:pt>
    <dgm:pt modelId="{EA2539A4-EB40-4AD1-8C88-0D79924D380C}" type="pres">
      <dgm:prSet presAssocID="{0A34891B-B5D6-49A8-9988-BB6F317AA76D}" presName="parTx" presStyleLbl="revTx" presStyleIdx="1" presStyleCnt="3">
        <dgm:presLayoutVars>
          <dgm:chMax val="0"/>
          <dgm:chPref val="0"/>
        </dgm:presLayoutVars>
      </dgm:prSet>
      <dgm:spPr/>
    </dgm:pt>
    <dgm:pt modelId="{4C57201F-DB97-4D09-94D3-13CB1EBF286C}" type="pres">
      <dgm:prSet presAssocID="{C86F8B16-8E39-4A2F-8DAC-9E1CA7AA4963}" presName="sibTrans" presStyleCnt="0"/>
      <dgm:spPr/>
    </dgm:pt>
    <dgm:pt modelId="{D580E812-0085-4D12-851B-34A0CD7B10F6}" type="pres">
      <dgm:prSet presAssocID="{0783E824-E79D-460F-83CB-D9FCB70C47A1}" presName="compNode" presStyleCnt="0"/>
      <dgm:spPr/>
    </dgm:pt>
    <dgm:pt modelId="{AB52043F-3DEA-40B3-B238-416A2EC77759}" type="pres">
      <dgm:prSet presAssocID="{0783E824-E79D-460F-83CB-D9FCB70C47A1}" presName="bgRect" presStyleLbl="bgShp" presStyleIdx="2" presStyleCnt="3"/>
      <dgm:spPr/>
    </dgm:pt>
    <dgm:pt modelId="{D46FEEA2-6F6A-4A36-9206-82C2568F4C0B}" type="pres">
      <dgm:prSet presAssocID="{0783E824-E79D-460F-83CB-D9FCB70C47A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E4AD0D0B-57CF-40A5-B249-FFE199B69242}" type="pres">
      <dgm:prSet presAssocID="{0783E824-E79D-460F-83CB-D9FCB70C47A1}" presName="spaceRect" presStyleCnt="0"/>
      <dgm:spPr/>
    </dgm:pt>
    <dgm:pt modelId="{0DABFD05-C278-4685-BC40-B8744C58BC39}" type="pres">
      <dgm:prSet presAssocID="{0783E824-E79D-460F-83CB-D9FCB70C47A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DF5111E-6316-45E3-802D-863250E3BD29}" srcId="{A209BC63-C429-4623-A063-FFE4FF257B85}" destId="{0A34891B-B5D6-49A8-9988-BB6F317AA76D}" srcOrd="1" destOrd="0" parTransId="{370B19C6-FB23-44A1-99D8-3B9DA5E842D7}" sibTransId="{C86F8B16-8E39-4A2F-8DAC-9E1CA7AA4963}"/>
    <dgm:cxn modelId="{14C43241-15EB-4491-AD0B-CDF6BFD22495}" srcId="{A209BC63-C429-4623-A063-FFE4FF257B85}" destId="{D5D2E396-4811-47B5-9D67-B19791794CBF}" srcOrd="0" destOrd="0" parTransId="{6B1765CD-ED39-4627-AE05-65F176B402F7}" sibTransId="{303E3117-EBEB-4FF4-97F7-06DC211E3094}"/>
    <dgm:cxn modelId="{46DAE259-DE6E-49BE-B11D-A05B66B537C1}" type="presOf" srcId="{D5D2E396-4811-47B5-9D67-B19791794CBF}" destId="{B8C1FD32-45C5-462C-947A-A58FF3D12DBB}" srcOrd="0" destOrd="0" presId="urn:microsoft.com/office/officeart/2018/2/layout/IconVerticalSolidList"/>
    <dgm:cxn modelId="{301C886C-14B9-4F58-A91D-BEB1CCB5A82A}" type="presOf" srcId="{0783E824-E79D-460F-83CB-D9FCB70C47A1}" destId="{0DABFD05-C278-4685-BC40-B8744C58BC39}" srcOrd="0" destOrd="0" presId="urn:microsoft.com/office/officeart/2018/2/layout/IconVerticalSolidList"/>
    <dgm:cxn modelId="{1748CA6E-0A09-420F-B5B8-4D013C210100}" srcId="{A209BC63-C429-4623-A063-FFE4FF257B85}" destId="{0783E824-E79D-460F-83CB-D9FCB70C47A1}" srcOrd="2" destOrd="0" parTransId="{19B19373-8AF3-4E69-9E33-836BC048F82B}" sibTransId="{A47C0ED5-D269-45F5-8097-1649B9D1D4B9}"/>
    <dgm:cxn modelId="{B710DC89-9B0B-4CE6-81D2-90BD03C82235}" type="presOf" srcId="{A209BC63-C429-4623-A063-FFE4FF257B85}" destId="{DD7C2B4E-7A7D-4782-9D17-16387B171DC7}" srcOrd="0" destOrd="0" presId="urn:microsoft.com/office/officeart/2018/2/layout/IconVerticalSolidList"/>
    <dgm:cxn modelId="{E6A449E7-A582-4BAB-91A6-DF32E6C9EA97}" type="presOf" srcId="{0A34891B-B5D6-49A8-9988-BB6F317AA76D}" destId="{EA2539A4-EB40-4AD1-8C88-0D79924D380C}" srcOrd="0" destOrd="0" presId="urn:microsoft.com/office/officeart/2018/2/layout/IconVerticalSolidList"/>
    <dgm:cxn modelId="{920A6665-C43B-48F4-9193-9AC7F2F36096}" type="presParOf" srcId="{DD7C2B4E-7A7D-4782-9D17-16387B171DC7}" destId="{981F4BDC-F83F-4A7A-91FC-62770191465B}" srcOrd="0" destOrd="0" presId="urn:microsoft.com/office/officeart/2018/2/layout/IconVerticalSolidList"/>
    <dgm:cxn modelId="{26DEC381-ACD8-4D72-A7CE-C015BFABAB9C}" type="presParOf" srcId="{981F4BDC-F83F-4A7A-91FC-62770191465B}" destId="{46E36B40-C568-4FC5-BAE3-41FAD6290F0F}" srcOrd="0" destOrd="0" presId="urn:microsoft.com/office/officeart/2018/2/layout/IconVerticalSolidList"/>
    <dgm:cxn modelId="{4C6CBA4D-16BA-4A37-AE8A-15589120FC6C}" type="presParOf" srcId="{981F4BDC-F83F-4A7A-91FC-62770191465B}" destId="{9D50941F-CB92-40A6-9214-FC9286E2C6A0}" srcOrd="1" destOrd="0" presId="urn:microsoft.com/office/officeart/2018/2/layout/IconVerticalSolidList"/>
    <dgm:cxn modelId="{8C587D63-2ED3-4AEE-BEC5-4A4A586BE00F}" type="presParOf" srcId="{981F4BDC-F83F-4A7A-91FC-62770191465B}" destId="{C5D8FC97-39EC-47E5-A720-C26EC240703A}" srcOrd="2" destOrd="0" presId="urn:microsoft.com/office/officeart/2018/2/layout/IconVerticalSolidList"/>
    <dgm:cxn modelId="{35260E70-10F7-4637-9734-818BDC83F537}" type="presParOf" srcId="{981F4BDC-F83F-4A7A-91FC-62770191465B}" destId="{B8C1FD32-45C5-462C-947A-A58FF3D12DBB}" srcOrd="3" destOrd="0" presId="urn:microsoft.com/office/officeart/2018/2/layout/IconVerticalSolidList"/>
    <dgm:cxn modelId="{2F850CF0-CFB0-4DC7-B74C-3B850759A694}" type="presParOf" srcId="{DD7C2B4E-7A7D-4782-9D17-16387B171DC7}" destId="{5CEA3804-F59E-4FD4-B921-CBC2872A2B73}" srcOrd="1" destOrd="0" presId="urn:microsoft.com/office/officeart/2018/2/layout/IconVerticalSolidList"/>
    <dgm:cxn modelId="{35E567CB-A0A2-4DAA-B07B-93F2E5D76580}" type="presParOf" srcId="{DD7C2B4E-7A7D-4782-9D17-16387B171DC7}" destId="{106BAA0A-3426-48F5-B54B-C9260F5A3A80}" srcOrd="2" destOrd="0" presId="urn:microsoft.com/office/officeart/2018/2/layout/IconVerticalSolidList"/>
    <dgm:cxn modelId="{174BC89D-2AC1-4A25-871B-A8218EBC9A0F}" type="presParOf" srcId="{106BAA0A-3426-48F5-B54B-C9260F5A3A80}" destId="{7A3F987C-8A89-4B7E-B1C0-37AB92901294}" srcOrd="0" destOrd="0" presId="urn:microsoft.com/office/officeart/2018/2/layout/IconVerticalSolidList"/>
    <dgm:cxn modelId="{73536A20-A38E-44B1-B96A-9658BEA17545}" type="presParOf" srcId="{106BAA0A-3426-48F5-B54B-C9260F5A3A80}" destId="{57032426-E208-44E0-8E27-B352C78C9739}" srcOrd="1" destOrd="0" presId="urn:microsoft.com/office/officeart/2018/2/layout/IconVerticalSolidList"/>
    <dgm:cxn modelId="{8E015FA0-B397-4173-B66D-5A7B7EF0F08E}" type="presParOf" srcId="{106BAA0A-3426-48F5-B54B-C9260F5A3A80}" destId="{668E2949-8CD3-4A08-860A-AA6C08D50F7F}" srcOrd="2" destOrd="0" presId="urn:microsoft.com/office/officeart/2018/2/layout/IconVerticalSolidList"/>
    <dgm:cxn modelId="{D8FE7DFB-437E-47CC-9085-91089BB47FD4}" type="presParOf" srcId="{106BAA0A-3426-48F5-B54B-C9260F5A3A80}" destId="{EA2539A4-EB40-4AD1-8C88-0D79924D380C}" srcOrd="3" destOrd="0" presId="urn:microsoft.com/office/officeart/2018/2/layout/IconVerticalSolidList"/>
    <dgm:cxn modelId="{9316BA9C-994F-4499-8886-A28975B85FB5}" type="presParOf" srcId="{DD7C2B4E-7A7D-4782-9D17-16387B171DC7}" destId="{4C57201F-DB97-4D09-94D3-13CB1EBF286C}" srcOrd="3" destOrd="0" presId="urn:microsoft.com/office/officeart/2018/2/layout/IconVerticalSolidList"/>
    <dgm:cxn modelId="{6DBF1181-E4E9-43B7-BABD-FD486BE4E9B3}" type="presParOf" srcId="{DD7C2B4E-7A7D-4782-9D17-16387B171DC7}" destId="{D580E812-0085-4D12-851B-34A0CD7B10F6}" srcOrd="4" destOrd="0" presId="urn:microsoft.com/office/officeart/2018/2/layout/IconVerticalSolidList"/>
    <dgm:cxn modelId="{C91E9801-73AA-4C91-8F8B-0F3A80D1534E}" type="presParOf" srcId="{D580E812-0085-4D12-851B-34A0CD7B10F6}" destId="{AB52043F-3DEA-40B3-B238-416A2EC77759}" srcOrd="0" destOrd="0" presId="urn:microsoft.com/office/officeart/2018/2/layout/IconVerticalSolidList"/>
    <dgm:cxn modelId="{2F778D99-BDB1-4A47-BC99-A1C085969C48}" type="presParOf" srcId="{D580E812-0085-4D12-851B-34A0CD7B10F6}" destId="{D46FEEA2-6F6A-4A36-9206-82C2568F4C0B}" srcOrd="1" destOrd="0" presId="urn:microsoft.com/office/officeart/2018/2/layout/IconVerticalSolidList"/>
    <dgm:cxn modelId="{031CF82F-8F58-4E1A-8EFD-145878B4AA2C}" type="presParOf" srcId="{D580E812-0085-4D12-851B-34A0CD7B10F6}" destId="{E4AD0D0B-57CF-40A5-B249-FFE199B69242}" srcOrd="2" destOrd="0" presId="urn:microsoft.com/office/officeart/2018/2/layout/IconVerticalSolidList"/>
    <dgm:cxn modelId="{FE87745F-A493-4FF0-B3FA-2DF9FD864B4A}" type="presParOf" srcId="{D580E812-0085-4D12-851B-34A0CD7B10F6}" destId="{0DABFD05-C278-4685-BC40-B8744C58BC3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9567EA-9098-4E89-8807-26050308D3A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EE664E4-83F4-4894-AEA0-5B5C7F4FD992}">
      <dgm:prSet/>
      <dgm:spPr/>
      <dgm:t>
        <a:bodyPr/>
        <a:lstStyle/>
        <a:p>
          <a:r>
            <a:rPr lang="en-US"/>
            <a:t>Effective oral communication in IT</a:t>
          </a:r>
        </a:p>
      </dgm:t>
    </dgm:pt>
    <dgm:pt modelId="{29EE56AC-1562-4D48-AAB8-BE9C1495B821}" type="parTrans" cxnId="{7667E464-3E7C-4C6E-9531-5287BE5563F7}">
      <dgm:prSet/>
      <dgm:spPr/>
      <dgm:t>
        <a:bodyPr/>
        <a:lstStyle/>
        <a:p>
          <a:endParaRPr lang="en-US"/>
        </a:p>
      </dgm:t>
    </dgm:pt>
    <dgm:pt modelId="{C2E42C96-6E4C-45F8-B559-AD8F420AA884}" type="sibTrans" cxnId="{7667E464-3E7C-4C6E-9531-5287BE5563F7}">
      <dgm:prSet/>
      <dgm:spPr/>
      <dgm:t>
        <a:bodyPr/>
        <a:lstStyle/>
        <a:p>
          <a:endParaRPr lang="en-US"/>
        </a:p>
      </dgm:t>
    </dgm:pt>
    <dgm:pt modelId="{6BA00E04-CF00-4F72-9158-728E96AAAE97}">
      <dgm:prSet/>
      <dgm:spPr/>
      <dgm:t>
        <a:bodyPr/>
        <a:lstStyle/>
        <a:p>
          <a:r>
            <a:rPr lang="en-US"/>
            <a:t>Presenting technical information</a:t>
          </a:r>
        </a:p>
      </dgm:t>
    </dgm:pt>
    <dgm:pt modelId="{2E61B5AC-1F6F-4F2E-8B41-D4CA7FE8CBA3}" type="parTrans" cxnId="{C1388BDD-8136-4BEF-A43A-DA855882F356}">
      <dgm:prSet/>
      <dgm:spPr/>
      <dgm:t>
        <a:bodyPr/>
        <a:lstStyle/>
        <a:p>
          <a:endParaRPr lang="en-US"/>
        </a:p>
      </dgm:t>
    </dgm:pt>
    <dgm:pt modelId="{91B081B9-0C41-4023-A8B9-46108FEF5631}" type="sibTrans" cxnId="{C1388BDD-8136-4BEF-A43A-DA855882F356}">
      <dgm:prSet/>
      <dgm:spPr/>
      <dgm:t>
        <a:bodyPr/>
        <a:lstStyle/>
        <a:p>
          <a:endParaRPr lang="en-US"/>
        </a:p>
      </dgm:t>
    </dgm:pt>
    <dgm:pt modelId="{EC0BFDB0-A395-49FC-B680-150336A48BC5}">
      <dgm:prSet/>
      <dgm:spPr/>
      <dgm:t>
        <a:bodyPr/>
        <a:lstStyle/>
        <a:p>
          <a:r>
            <a:rPr lang="en-US"/>
            <a:t>Group discussions and debates</a:t>
          </a:r>
        </a:p>
      </dgm:t>
    </dgm:pt>
    <dgm:pt modelId="{76729693-FBBB-4E0C-B56B-C5A4E72ED073}" type="parTrans" cxnId="{D1EBA2D3-1C69-4A1A-BCC0-D9D512DF1EF9}">
      <dgm:prSet/>
      <dgm:spPr/>
      <dgm:t>
        <a:bodyPr/>
        <a:lstStyle/>
        <a:p>
          <a:endParaRPr lang="en-US"/>
        </a:p>
      </dgm:t>
    </dgm:pt>
    <dgm:pt modelId="{A037A721-DDA4-4BB2-93A5-E586CF7E3763}" type="sibTrans" cxnId="{D1EBA2D3-1C69-4A1A-BCC0-D9D512DF1EF9}">
      <dgm:prSet/>
      <dgm:spPr/>
      <dgm:t>
        <a:bodyPr/>
        <a:lstStyle/>
        <a:p>
          <a:endParaRPr lang="en-US"/>
        </a:p>
      </dgm:t>
    </dgm:pt>
    <dgm:pt modelId="{DAF06603-C9EF-4D0C-B044-1FA04054DE0A}" type="pres">
      <dgm:prSet presAssocID="{CA9567EA-9098-4E89-8807-26050308D3A1}" presName="root" presStyleCnt="0">
        <dgm:presLayoutVars>
          <dgm:dir/>
          <dgm:resizeHandles val="exact"/>
        </dgm:presLayoutVars>
      </dgm:prSet>
      <dgm:spPr/>
    </dgm:pt>
    <dgm:pt modelId="{C0E594D2-06F4-479A-8F47-ED16FFC7F514}" type="pres">
      <dgm:prSet presAssocID="{BEE664E4-83F4-4894-AEA0-5B5C7F4FD992}" presName="compNode" presStyleCnt="0"/>
      <dgm:spPr/>
    </dgm:pt>
    <dgm:pt modelId="{01671FE7-0388-4DD5-8239-EE93F4C6C442}" type="pres">
      <dgm:prSet presAssocID="{BEE664E4-83F4-4894-AEA0-5B5C7F4FD992}" presName="bgRect" presStyleLbl="bgShp" presStyleIdx="0" presStyleCnt="3"/>
      <dgm:spPr/>
    </dgm:pt>
    <dgm:pt modelId="{B20B98E6-7A13-4EE0-BD46-E3541BDD1FF0}" type="pres">
      <dgm:prSet presAssocID="{BEE664E4-83F4-4894-AEA0-5B5C7F4FD99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31045FF-E5DE-4CBE-ACB9-48C23E7B4567}" type="pres">
      <dgm:prSet presAssocID="{BEE664E4-83F4-4894-AEA0-5B5C7F4FD992}" presName="spaceRect" presStyleCnt="0"/>
      <dgm:spPr/>
    </dgm:pt>
    <dgm:pt modelId="{387245BF-374A-42FE-A3A1-687B2C653749}" type="pres">
      <dgm:prSet presAssocID="{BEE664E4-83F4-4894-AEA0-5B5C7F4FD992}" presName="parTx" presStyleLbl="revTx" presStyleIdx="0" presStyleCnt="3">
        <dgm:presLayoutVars>
          <dgm:chMax val="0"/>
          <dgm:chPref val="0"/>
        </dgm:presLayoutVars>
      </dgm:prSet>
      <dgm:spPr/>
    </dgm:pt>
    <dgm:pt modelId="{67DDAD5E-3AA5-419C-8AA7-4AEBF4BC3D77}" type="pres">
      <dgm:prSet presAssocID="{C2E42C96-6E4C-45F8-B559-AD8F420AA884}" presName="sibTrans" presStyleCnt="0"/>
      <dgm:spPr/>
    </dgm:pt>
    <dgm:pt modelId="{3548834A-1E69-4D82-97C0-2627EF6019FB}" type="pres">
      <dgm:prSet presAssocID="{6BA00E04-CF00-4F72-9158-728E96AAAE97}" presName="compNode" presStyleCnt="0"/>
      <dgm:spPr/>
    </dgm:pt>
    <dgm:pt modelId="{17586FC9-842F-46C1-8A9F-62B4071749CD}" type="pres">
      <dgm:prSet presAssocID="{6BA00E04-CF00-4F72-9158-728E96AAAE97}" presName="bgRect" presStyleLbl="bgShp" presStyleIdx="1" presStyleCnt="3"/>
      <dgm:spPr/>
    </dgm:pt>
    <dgm:pt modelId="{F3E02F10-1F8D-4FF8-BB29-BFF3F6685CB9}" type="pres">
      <dgm:prSet presAssocID="{6BA00E04-CF00-4F72-9158-728E96AAAE9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623DEFAC-3609-4D23-ADB7-0805CF8BA81C}" type="pres">
      <dgm:prSet presAssocID="{6BA00E04-CF00-4F72-9158-728E96AAAE97}" presName="spaceRect" presStyleCnt="0"/>
      <dgm:spPr/>
    </dgm:pt>
    <dgm:pt modelId="{21737DF9-18E5-4091-B24C-639A966A86BF}" type="pres">
      <dgm:prSet presAssocID="{6BA00E04-CF00-4F72-9158-728E96AAAE97}" presName="parTx" presStyleLbl="revTx" presStyleIdx="1" presStyleCnt="3">
        <dgm:presLayoutVars>
          <dgm:chMax val="0"/>
          <dgm:chPref val="0"/>
        </dgm:presLayoutVars>
      </dgm:prSet>
      <dgm:spPr/>
    </dgm:pt>
    <dgm:pt modelId="{0780F63F-87C8-4A17-8C22-48B05A915FE5}" type="pres">
      <dgm:prSet presAssocID="{91B081B9-0C41-4023-A8B9-46108FEF5631}" presName="sibTrans" presStyleCnt="0"/>
      <dgm:spPr/>
    </dgm:pt>
    <dgm:pt modelId="{E88D5349-15A0-488C-9116-8E6DE7FA6F90}" type="pres">
      <dgm:prSet presAssocID="{EC0BFDB0-A395-49FC-B680-150336A48BC5}" presName="compNode" presStyleCnt="0"/>
      <dgm:spPr/>
    </dgm:pt>
    <dgm:pt modelId="{AE17EC52-EF28-4CBF-A9B4-FE6AE6813707}" type="pres">
      <dgm:prSet presAssocID="{EC0BFDB0-A395-49FC-B680-150336A48BC5}" presName="bgRect" presStyleLbl="bgShp" presStyleIdx="2" presStyleCnt="3"/>
      <dgm:spPr/>
    </dgm:pt>
    <dgm:pt modelId="{02924CF3-5209-4E32-8B3A-34F3B46BE910}" type="pres">
      <dgm:prSet presAssocID="{EC0BFDB0-A395-49FC-B680-150336A48BC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BDE40C79-EBD0-4C82-97D3-1C8B95C04B6B}" type="pres">
      <dgm:prSet presAssocID="{EC0BFDB0-A395-49FC-B680-150336A48BC5}" presName="spaceRect" presStyleCnt="0"/>
      <dgm:spPr/>
    </dgm:pt>
    <dgm:pt modelId="{C6144566-907D-497E-897E-39EE5B640D1E}" type="pres">
      <dgm:prSet presAssocID="{EC0BFDB0-A395-49FC-B680-150336A48BC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3822F0E-FD34-4512-8A69-A0A0620E39A1}" type="presOf" srcId="{BEE664E4-83F4-4894-AEA0-5B5C7F4FD992}" destId="{387245BF-374A-42FE-A3A1-687B2C653749}" srcOrd="0" destOrd="0" presId="urn:microsoft.com/office/officeart/2018/2/layout/IconVerticalSolidList"/>
    <dgm:cxn modelId="{7667E464-3E7C-4C6E-9531-5287BE5563F7}" srcId="{CA9567EA-9098-4E89-8807-26050308D3A1}" destId="{BEE664E4-83F4-4894-AEA0-5B5C7F4FD992}" srcOrd="0" destOrd="0" parTransId="{29EE56AC-1562-4D48-AAB8-BE9C1495B821}" sibTransId="{C2E42C96-6E4C-45F8-B559-AD8F420AA884}"/>
    <dgm:cxn modelId="{64EEDE76-08A4-4C81-BAE7-30D8F9E970E9}" type="presOf" srcId="{EC0BFDB0-A395-49FC-B680-150336A48BC5}" destId="{C6144566-907D-497E-897E-39EE5B640D1E}" srcOrd="0" destOrd="0" presId="urn:microsoft.com/office/officeart/2018/2/layout/IconVerticalSolidList"/>
    <dgm:cxn modelId="{016061B6-ED70-4906-AC2E-93C0D000F907}" type="presOf" srcId="{6BA00E04-CF00-4F72-9158-728E96AAAE97}" destId="{21737DF9-18E5-4091-B24C-639A966A86BF}" srcOrd="0" destOrd="0" presId="urn:microsoft.com/office/officeart/2018/2/layout/IconVerticalSolidList"/>
    <dgm:cxn modelId="{DC3A87CA-03D6-423B-A3F3-8E11678BC354}" type="presOf" srcId="{CA9567EA-9098-4E89-8807-26050308D3A1}" destId="{DAF06603-C9EF-4D0C-B044-1FA04054DE0A}" srcOrd="0" destOrd="0" presId="urn:microsoft.com/office/officeart/2018/2/layout/IconVerticalSolidList"/>
    <dgm:cxn modelId="{D1EBA2D3-1C69-4A1A-BCC0-D9D512DF1EF9}" srcId="{CA9567EA-9098-4E89-8807-26050308D3A1}" destId="{EC0BFDB0-A395-49FC-B680-150336A48BC5}" srcOrd="2" destOrd="0" parTransId="{76729693-FBBB-4E0C-B56B-C5A4E72ED073}" sibTransId="{A037A721-DDA4-4BB2-93A5-E586CF7E3763}"/>
    <dgm:cxn modelId="{C1388BDD-8136-4BEF-A43A-DA855882F356}" srcId="{CA9567EA-9098-4E89-8807-26050308D3A1}" destId="{6BA00E04-CF00-4F72-9158-728E96AAAE97}" srcOrd="1" destOrd="0" parTransId="{2E61B5AC-1F6F-4F2E-8B41-D4CA7FE8CBA3}" sibTransId="{91B081B9-0C41-4023-A8B9-46108FEF5631}"/>
    <dgm:cxn modelId="{8F607DB6-CCC3-4A2A-A721-6537BF8192FC}" type="presParOf" srcId="{DAF06603-C9EF-4D0C-B044-1FA04054DE0A}" destId="{C0E594D2-06F4-479A-8F47-ED16FFC7F514}" srcOrd="0" destOrd="0" presId="urn:microsoft.com/office/officeart/2018/2/layout/IconVerticalSolidList"/>
    <dgm:cxn modelId="{A5464B8E-06C1-490C-88C2-19297A432327}" type="presParOf" srcId="{C0E594D2-06F4-479A-8F47-ED16FFC7F514}" destId="{01671FE7-0388-4DD5-8239-EE93F4C6C442}" srcOrd="0" destOrd="0" presId="urn:microsoft.com/office/officeart/2018/2/layout/IconVerticalSolidList"/>
    <dgm:cxn modelId="{EB56FEB1-43BD-4A2C-A5E8-A7E177532772}" type="presParOf" srcId="{C0E594D2-06F4-479A-8F47-ED16FFC7F514}" destId="{B20B98E6-7A13-4EE0-BD46-E3541BDD1FF0}" srcOrd="1" destOrd="0" presId="urn:microsoft.com/office/officeart/2018/2/layout/IconVerticalSolidList"/>
    <dgm:cxn modelId="{34701A03-A610-4303-89EE-F51B438111BF}" type="presParOf" srcId="{C0E594D2-06F4-479A-8F47-ED16FFC7F514}" destId="{D31045FF-E5DE-4CBE-ACB9-48C23E7B4567}" srcOrd="2" destOrd="0" presId="urn:microsoft.com/office/officeart/2018/2/layout/IconVerticalSolidList"/>
    <dgm:cxn modelId="{96785764-5932-463F-87EA-8976ADA40E57}" type="presParOf" srcId="{C0E594D2-06F4-479A-8F47-ED16FFC7F514}" destId="{387245BF-374A-42FE-A3A1-687B2C653749}" srcOrd="3" destOrd="0" presId="urn:microsoft.com/office/officeart/2018/2/layout/IconVerticalSolidList"/>
    <dgm:cxn modelId="{7156AAED-4709-46DF-AC03-29A4EBFF9EC6}" type="presParOf" srcId="{DAF06603-C9EF-4D0C-B044-1FA04054DE0A}" destId="{67DDAD5E-3AA5-419C-8AA7-4AEBF4BC3D77}" srcOrd="1" destOrd="0" presId="urn:microsoft.com/office/officeart/2018/2/layout/IconVerticalSolidList"/>
    <dgm:cxn modelId="{5398B43D-DBFB-47A8-B8C2-1E630128CBEA}" type="presParOf" srcId="{DAF06603-C9EF-4D0C-B044-1FA04054DE0A}" destId="{3548834A-1E69-4D82-97C0-2627EF6019FB}" srcOrd="2" destOrd="0" presId="urn:microsoft.com/office/officeart/2018/2/layout/IconVerticalSolidList"/>
    <dgm:cxn modelId="{19DBFFB3-EBF2-4A58-8E57-2C5CD1FF5321}" type="presParOf" srcId="{3548834A-1E69-4D82-97C0-2627EF6019FB}" destId="{17586FC9-842F-46C1-8A9F-62B4071749CD}" srcOrd="0" destOrd="0" presId="urn:microsoft.com/office/officeart/2018/2/layout/IconVerticalSolidList"/>
    <dgm:cxn modelId="{1B101E09-2E0A-499F-87B1-F341A199CE60}" type="presParOf" srcId="{3548834A-1E69-4D82-97C0-2627EF6019FB}" destId="{F3E02F10-1F8D-4FF8-BB29-BFF3F6685CB9}" srcOrd="1" destOrd="0" presId="urn:microsoft.com/office/officeart/2018/2/layout/IconVerticalSolidList"/>
    <dgm:cxn modelId="{B43BEE0A-888C-48E1-BC8C-04ABFD706C60}" type="presParOf" srcId="{3548834A-1E69-4D82-97C0-2627EF6019FB}" destId="{623DEFAC-3609-4D23-ADB7-0805CF8BA81C}" srcOrd="2" destOrd="0" presId="urn:microsoft.com/office/officeart/2018/2/layout/IconVerticalSolidList"/>
    <dgm:cxn modelId="{413B1DC3-9D1F-4C74-9616-E030DA462019}" type="presParOf" srcId="{3548834A-1E69-4D82-97C0-2627EF6019FB}" destId="{21737DF9-18E5-4091-B24C-639A966A86BF}" srcOrd="3" destOrd="0" presId="urn:microsoft.com/office/officeart/2018/2/layout/IconVerticalSolidList"/>
    <dgm:cxn modelId="{9A38BC92-FEAD-4194-A034-2B3B249761EF}" type="presParOf" srcId="{DAF06603-C9EF-4D0C-B044-1FA04054DE0A}" destId="{0780F63F-87C8-4A17-8C22-48B05A915FE5}" srcOrd="3" destOrd="0" presId="urn:microsoft.com/office/officeart/2018/2/layout/IconVerticalSolidList"/>
    <dgm:cxn modelId="{3EF40CE3-749E-4403-BC36-86366BD4110A}" type="presParOf" srcId="{DAF06603-C9EF-4D0C-B044-1FA04054DE0A}" destId="{E88D5349-15A0-488C-9116-8E6DE7FA6F90}" srcOrd="4" destOrd="0" presId="urn:microsoft.com/office/officeart/2018/2/layout/IconVerticalSolidList"/>
    <dgm:cxn modelId="{DC204BAF-9998-483C-A22D-5209B2FC58D1}" type="presParOf" srcId="{E88D5349-15A0-488C-9116-8E6DE7FA6F90}" destId="{AE17EC52-EF28-4CBF-A9B4-FE6AE6813707}" srcOrd="0" destOrd="0" presId="urn:microsoft.com/office/officeart/2018/2/layout/IconVerticalSolidList"/>
    <dgm:cxn modelId="{CF9F5327-B03D-4528-B8B1-212A4DE898DA}" type="presParOf" srcId="{E88D5349-15A0-488C-9116-8E6DE7FA6F90}" destId="{02924CF3-5209-4E32-8B3A-34F3B46BE910}" srcOrd="1" destOrd="0" presId="urn:microsoft.com/office/officeart/2018/2/layout/IconVerticalSolidList"/>
    <dgm:cxn modelId="{304F5E7D-770F-484A-9C27-3A9BBA959531}" type="presParOf" srcId="{E88D5349-15A0-488C-9116-8E6DE7FA6F90}" destId="{BDE40C79-EBD0-4C82-97D3-1C8B95C04B6B}" srcOrd="2" destOrd="0" presId="urn:microsoft.com/office/officeart/2018/2/layout/IconVerticalSolidList"/>
    <dgm:cxn modelId="{B30AD1A4-BB0D-4DA8-B28B-352AB04F7BDD}" type="presParOf" srcId="{E88D5349-15A0-488C-9116-8E6DE7FA6F90}" destId="{C6144566-907D-497E-897E-39EE5B640D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095387-13CD-426E-A8D8-E5A8B30AC90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A2B6A4F-962C-46FC-8D5E-1BF91C8F9A70}">
      <dgm:prSet/>
      <dgm:spPr/>
      <dgm:t>
        <a:bodyPr/>
        <a:lstStyle/>
        <a:p>
          <a:r>
            <a:rPr lang="en-US"/>
            <a:t>Understanding and creating user manuals</a:t>
          </a:r>
        </a:p>
      </dgm:t>
    </dgm:pt>
    <dgm:pt modelId="{81536F3E-35E6-4FFD-8EE6-BF6DD47851CE}" type="parTrans" cxnId="{46AFA515-3D56-406F-8091-AECA0115FBEC}">
      <dgm:prSet/>
      <dgm:spPr/>
      <dgm:t>
        <a:bodyPr/>
        <a:lstStyle/>
        <a:p>
          <a:endParaRPr lang="en-US"/>
        </a:p>
      </dgm:t>
    </dgm:pt>
    <dgm:pt modelId="{B2103CA1-3768-4DCF-A397-8EF64AEFC493}" type="sibTrans" cxnId="{46AFA515-3D56-406F-8091-AECA0115FBEC}">
      <dgm:prSet/>
      <dgm:spPr/>
      <dgm:t>
        <a:bodyPr/>
        <a:lstStyle/>
        <a:p>
          <a:endParaRPr lang="en-US"/>
        </a:p>
      </dgm:t>
    </dgm:pt>
    <dgm:pt modelId="{5A393CA2-3C7B-410D-9244-2B1529D5CE31}">
      <dgm:prSet/>
      <dgm:spPr/>
      <dgm:t>
        <a:bodyPr/>
        <a:lstStyle/>
        <a:p>
          <a:r>
            <a:rPr lang="en-US"/>
            <a:t>Writing technical specifications</a:t>
          </a:r>
        </a:p>
      </dgm:t>
    </dgm:pt>
    <dgm:pt modelId="{64B3D929-F7E6-4893-A228-976A8B1D10FF}" type="parTrans" cxnId="{74D06984-A0B2-47B2-8972-F33A8E364953}">
      <dgm:prSet/>
      <dgm:spPr/>
      <dgm:t>
        <a:bodyPr/>
        <a:lstStyle/>
        <a:p>
          <a:endParaRPr lang="en-US"/>
        </a:p>
      </dgm:t>
    </dgm:pt>
    <dgm:pt modelId="{94F623E7-335C-43DD-92ED-1C837F91A9B9}" type="sibTrans" cxnId="{74D06984-A0B2-47B2-8972-F33A8E364953}">
      <dgm:prSet/>
      <dgm:spPr/>
      <dgm:t>
        <a:bodyPr/>
        <a:lstStyle/>
        <a:p>
          <a:endParaRPr lang="en-US"/>
        </a:p>
      </dgm:t>
    </dgm:pt>
    <dgm:pt modelId="{314B79D6-C1BC-43C8-A7E1-1BE909CB7E08}">
      <dgm:prSet/>
      <dgm:spPr/>
      <dgm:t>
        <a:bodyPr/>
        <a:lstStyle/>
        <a:p>
          <a:r>
            <a:rPr lang="en-US"/>
            <a:t>Documenting software processes</a:t>
          </a:r>
        </a:p>
      </dgm:t>
    </dgm:pt>
    <dgm:pt modelId="{C4151DA7-D954-4281-AF91-4493F8E07850}" type="parTrans" cxnId="{6CB02772-01FB-4700-9BA0-1FD5BFF3209D}">
      <dgm:prSet/>
      <dgm:spPr/>
      <dgm:t>
        <a:bodyPr/>
        <a:lstStyle/>
        <a:p>
          <a:endParaRPr lang="en-US"/>
        </a:p>
      </dgm:t>
    </dgm:pt>
    <dgm:pt modelId="{C97350D2-FB2F-47F0-8CBE-61CB1A24412E}" type="sibTrans" cxnId="{6CB02772-01FB-4700-9BA0-1FD5BFF3209D}">
      <dgm:prSet/>
      <dgm:spPr/>
      <dgm:t>
        <a:bodyPr/>
        <a:lstStyle/>
        <a:p>
          <a:endParaRPr lang="en-US"/>
        </a:p>
      </dgm:t>
    </dgm:pt>
    <dgm:pt modelId="{D132A783-70E4-49E9-8150-8A6A100C9A9C}" type="pres">
      <dgm:prSet presAssocID="{70095387-13CD-426E-A8D8-E5A8B30AC90D}" presName="root" presStyleCnt="0">
        <dgm:presLayoutVars>
          <dgm:dir/>
          <dgm:resizeHandles val="exact"/>
        </dgm:presLayoutVars>
      </dgm:prSet>
      <dgm:spPr/>
    </dgm:pt>
    <dgm:pt modelId="{DC03DC25-1C61-4236-A604-3E32A6945825}" type="pres">
      <dgm:prSet presAssocID="{AA2B6A4F-962C-46FC-8D5E-1BF91C8F9A70}" presName="compNode" presStyleCnt="0"/>
      <dgm:spPr/>
    </dgm:pt>
    <dgm:pt modelId="{4C57576A-8DFE-4FE1-9AB0-437BBD50B246}" type="pres">
      <dgm:prSet presAssocID="{AA2B6A4F-962C-46FC-8D5E-1BF91C8F9A70}" presName="bgRect" presStyleLbl="bgShp" presStyleIdx="0" presStyleCnt="3"/>
      <dgm:spPr/>
    </dgm:pt>
    <dgm:pt modelId="{41FD5392-A01D-4FBE-B149-053A903A834E}" type="pres">
      <dgm:prSet presAssocID="{AA2B6A4F-962C-46FC-8D5E-1BF91C8F9A7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49667826-FC27-4324-8A5C-7CCA9F34C5F4}" type="pres">
      <dgm:prSet presAssocID="{AA2B6A4F-962C-46FC-8D5E-1BF91C8F9A70}" presName="spaceRect" presStyleCnt="0"/>
      <dgm:spPr/>
    </dgm:pt>
    <dgm:pt modelId="{E518E48D-2782-4F40-B4E0-71AC5324F37F}" type="pres">
      <dgm:prSet presAssocID="{AA2B6A4F-962C-46FC-8D5E-1BF91C8F9A70}" presName="parTx" presStyleLbl="revTx" presStyleIdx="0" presStyleCnt="3">
        <dgm:presLayoutVars>
          <dgm:chMax val="0"/>
          <dgm:chPref val="0"/>
        </dgm:presLayoutVars>
      </dgm:prSet>
      <dgm:spPr/>
    </dgm:pt>
    <dgm:pt modelId="{9A8EF496-580F-4AF8-A442-CDB93352616F}" type="pres">
      <dgm:prSet presAssocID="{B2103CA1-3768-4DCF-A397-8EF64AEFC493}" presName="sibTrans" presStyleCnt="0"/>
      <dgm:spPr/>
    </dgm:pt>
    <dgm:pt modelId="{50D93321-5BA3-4B20-B140-241100363C24}" type="pres">
      <dgm:prSet presAssocID="{5A393CA2-3C7B-410D-9244-2B1529D5CE31}" presName="compNode" presStyleCnt="0"/>
      <dgm:spPr/>
    </dgm:pt>
    <dgm:pt modelId="{B45639C8-FB54-4DE9-A305-CC38DAA208B4}" type="pres">
      <dgm:prSet presAssocID="{5A393CA2-3C7B-410D-9244-2B1529D5CE31}" presName="bgRect" presStyleLbl="bgShp" presStyleIdx="1" presStyleCnt="3"/>
      <dgm:spPr/>
    </dgm:pt>
    <dgm:pt modelId="{59A9AA9C-B029-4033-83F5-E061DA3AAA03}" type="pres">
      <dgm:prSet presAssocID="{5A393CA2-3C7B-410D-9244-2B1529D5CE3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D1EE912F-0430-4E41-A1C7-6FE5DCD75461}" type="pres">
      <dgm:prSet presAssocID="{5A393CA2-3C7B-410D-9244-2B1529D5CE31}" presName="spaceRect" presStyleCnt="0"/>
      <dgm:spPr/>
    </dgm:pt>
    <dgm:pt modelId="{ADB7B0D7-685E-4861-B3BB-485CD74FD8DA}" type="pres">
      <dgm:prSet presAssocID="{5A393CA2-3C7B-410D-9244-2B1529D5CE31}" presName="parTx" presStyleLbl="revTx" presStyleIdx="1" presStyleCnt="3">
        <dgm:presLayoutVars>
          <dgm:chMax val="0"/>
          <dgm:chPref val="0"/>
        </dgm:presLayoutVars>
      </dgm:prSet>
      <dgm:spPr/>
    </dgm:pt>
    <dgm:pt modelId="{B05E3205-5B3F-4B42-B901-961D88393C1D}" type="pres">
      <dgm:prSet presAssocID="{94F623E7-335C-43DD-92ED-1C837F91A9B9}" presName="sibTrans" presStyleCnt="0"/>
      <dgm:spPr/>
    </dgm:pt>
    <dgm:pt modelId="{6340CDF5-ED0F-4AAE-A6E2-EF3676FC2A26}" type="pres">
      <dgm:prSet presAssocID="{314B79D6-C1BC-43C8-A7E1-1BE909CB7E08}" presName="compNode" presStyleCnt="0"/>
      <dgm:spPr/>
    </dgm:pt>
    <dgm:pt modelId="{FEE6AA64-A9DB-42A9-93F6-D08A99FD29C8}" type="pres">
      <dgm:prSet presAssocID="{314B79D6-C1BC-43C8-A7E1-1BE909CB7E08}" presName="bgRect" presStyleLbl="bgShp" presStyleIdx="2" presStyleCnt="3"/>
      <dgm:spPr/>
    </dgm:pt>
    <dgm:pt modelId="{54380689-1628-416D-A91E-3D262D6D23A6}" type="pres">
      <dgm:prSet presAssocID="{314B79D6-C1BC-43C8-A7E1-1BE909CB7E0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CE73DDB7-3971-43DF-846C-D83DCDDB0A6D}" type="pres">
      <dgm:prSet presAssocID="{314B79D6-C1BC-43C8-A7E1-1BE909CB7E08}" presName="spaceRect" presStyleCnt="0"/>
      <dgm:spPr/>
    </dgm:pt>
    <dgm:pt modelId="{6761176E-84FD-464F-A28B-920F938FE556}" type="pres">
      <dgm:prSet presAssocID="{314B79D6-C1BC-43C8-A7E1-1BE909CB7E0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6AFA515-3D56-406F-8091-AECA0115FBEC}" srcId="{70095387-13CD-426E-A8D8-E5A8B30AC90D}" destId="{AA2B6A4F-962C-46FC-8D5E-1BF91C8F9A70}" srcOrd="0" destOrd="0" parTransId="{81536F3E-35E6-4FFD-8EE6-BF6DD47851CE}" sibTransId="{B2103CA1-3768-4DCF-A397-8EF64AEFC493}"/>
    <dgm:cxn modelId="{95989435-6354-4C90-BB43-5C2898C7CDA2}" type="presOf" srcId="{5A393CA2-3C7B-410D-9244-2B1529D5CE31}" destId="{ADB7B0D7-685E-4861-B3BB-485CD74FD8DA}" srcOrd="0" destOrd="0" presId="urn:microsoft.com/office/officeart/2018/2/layout/IconVerticalSolidList"/>
    <dgm:cxn modelId="{8766E73D-8CF0-4E28-938D-14AFCBEE9D02}" type="presOf" srcId="{AA2B6A4F-962C-46FC-8D5E-1BF91C8F9A70}" destId="{E518E48D-2782-4F40-B4E0-71AC5324F37F}" srcOrd="0" destOrd="0" presId="urn:microsoft.com/office/officeart/2018/2/layout/IconVerticalSolidList"/>
    <dgm:cxn modelId="{CBA6EB51-4E26-4C31-9407-68D0677B94E2}" type="presOf" srcId="{70095387-13CD-426E-A8D8-E5A8B30AC90D}" destId="{D132A783-70E4-49E9-8150-8A6A100C9A9C}" srcOrd="0" destOrd="0" presId="urn:microsoft.com/office/officeart/2018/2/layout/IconVerticalSolidList"/>
    <dgm:cxn modelId="{6CB02772-01FB-4700-9BA0-1FD5BFF3209D}" srcId="{70095387-13CD-426E-A8D8-E5A8B30AC90D}" destId="{314B79D6-C1BC-43C8-A7E1-1BE909CB7E08}" srcOrd="2" destOrd="0" parTransId="{C4151DA7-D954-4281-AF91-4493F8E07850}" sibTransId="{C97350D2-FB2F-47F0-8CBE-61CB1A24412E}"/>
    <dgm:cxn modelId="{74D06984-A0B2-47B2-8972-F33A8E364953}" srcId="{70095387-13CD-426E-A8D8-E5A8B30AC90D}" destId="{5A393CA2-3C7B-410D-9244-2B1529D5CE31}" srcOrd="1" destOrd="0" parTransId="{64B3D929-F7E6-4893-A228-976A8B1D10FF}" sibTransId="{94F623E7-335C-43DD-92ED-1C837F91A9B9}"/>
    <dgm:cxn modelId="{DF2770E2-9DDD-4C52-8ED1-6C89209EBB42}" type="presOf" srcId="{314B79D6-C1BC-43C8-A7E1-1BE909CB7E08}" destId="{6761176E-84FD-464F-A28B-920F938FE556}" srcOrd="0" destOrd="0" presId="urn:microsoft.com/office/officeart/2018/2/layout/IconVerticalSolidList"/>
    <dgm:cxn modelId="{909D5111-CC15-40B4-BF5F-B21EDC61DD4B}" type="presParOf" srcId="{D132A783-70E4-49E9-8150-8A6A100C9A9C}" destId="{DC03DC25-1C61-4236-A604-3E32A6945825}" srcOrd="0" destOrd="0" presId="urn:microsoft.com/office/officeart/2018/2/layout/IconVerticalSolidList"/>
    <dgm:cxn modelId="{4740177A-F505-451A-B2A9-845C6CECE826}" type="presParOf" srcId="{DC03DC25-1C61-4236-A604-3E32A6945825}" destId="{4C57576A-8DFE-4FE1-9AB0-437BBD50B246}" srcOrd="0" destOrd="0" presId="urn:microsoft.com/office/officeart/2018/2/layout/IconVerticalSolidList"/>
    <dgm:cxn modelId="{56E43461-2E71-4923-9980-BB46327F4DAB}" type="presParOf" srcId="{DC03DC25-1C61-4236-A604-3E32A6945825}" destId="{41FD5392-A01D-4FBE-B149-053A903A834E}" srcOrd="1" destOrd="0" presId="urn:microsoft.com/office/officeart/2018/2/layout/IconVerticalSolidList"/>
    <dgm:cxn modelId="{7E0A87AB-B621-4D8F-A7FE-1C21D0CFD70F}" type="presParOf" srcId="{DC03DC25-1C61-4236-A604-3E32A6945825}" destId="{49667826-FC27-4324-8A5C-7CCA9F34C5F4}" srcOrd="2" destOrd="0" presId="urn:microsoft.com/office/officeart/2018/2/layout/IconVerticalSolidList"/>
    <dgm:cxn modelId="{EFD72457-AA59-4FEA-9A72-0BB7BC8D3AFD}" type="presParOf" srcId="{DC03DC25-1C61-4236-A604-3E32A6945825}" destId="{E518E48D-2782-4F40-B4E0-71AC5324F37F}" srcOrd="3" destOrd="0" presId="urn:microsoft.com/office/officeart/2018/2/layout/IconVerticalSolidList"/>
    <dgm:cxn modelId="{6B39A821-7614-4BAC-98C8-524AAAE75CDC}" type="presParOf" srcId="{D132A783-70E4-49E9-8150-8A6A100C9A9C}" destId="{9A8EF496-580F-4AF8-A442-CDB93352616F}" srcOrd="1" destOrd="0" presId="urn:microsoft.com/office/officeart/2018/2/layout/IconVerticalSolidList"/>
    <dgm:cxn modelId="{7F069588-E9D3-4835-A7DB-0A2016173AA5}" type="presParOf" srcId="{D132A783-70E4-49E9-8150-8A6A100C9A9C}" destId="{50D93321-5BA3-4B20-B140-241100363C24}" srcOrd="2" destOrd="0" presId="urn:microsoft.com/office/officeart/2018/2/layout/IconVerticalSolidList"/>
    <dgm:cxn modelId="{3DDF8C74-EEF2-4F72-B7B7-4F59D78059B9}" type="presParOf" srcId="{50D93321-5BA3-4B20-B140-241100363C24}" destId="{B45639C8-FB54-4DE9-A305-CC38DAA208B4}" srcOrd="0" destOrd="0" presId="urn:microsoft.com/office/officeart/2018/2/layout/IconVerticalSolidList"/>
    <dgm:cxn modelId="{F2D3FC23-C5FB-4F55-82EF-630928340B04}" type="presParOf" srcId="{50D93321-5BA3-4B20-B140-241100363C24}" destId="{59A9AA9C-B029-4033-83F5-E061DA3AAA03}" srcOrd="1" destOrd="0" presId="urn:microsoft.com/office/officeart/2018/2/layout/IconVerticalSolidList"/>
    <dgm:cxn modelId="{52CB4385-5C77-47FD-ADE1-698AC9814E0C}" type="presParOf" srcId="{50D93321-5BA3-4B20-B140-241100363C24}" destId="{D1EE912F-0430-4E41-A1C7-6FE5DCD75461}" srcOrd="2" destOrd="0" presId="urn:microsoft.com/office/officeart/2018/2/layout/IconVerticalSolidList"/>
    <dgm:cxn modelId="{CBB63BA2-C845-4EA2-A5CC-3C9598CC65D1}" type="presParOf" srcId="{50D93321-5BA3-4B20-B140-241100363C24}" destId="{ADB7B0D7-685E-4861-B3BB-485CD74FD8DA}" srcOrd="3" destOrd="0" presId="urn:microsoft.com/office/officeart/2018/2/layout/IconVerticalSolidList"/>
    <dgm:cxn modelId="{A1DE51C1-0912-4FBC-8287-7FA19442A9D6}" type="presParOf" srcId="{D132A783-70E4-49E9-8150-8A6A100C9A9C}" destId="{B05E3205-5B3F-4B42-B901-961D88393C1D}" srcOrd="3" destOrd="0" presId="urn:microsoft.com/office/officeart/2018/2/layout/IconVerticalSolidList"/>
    <dgm:cxn modelId="{047FFDC4-4AE6-4BB8-A55A-502F227AECED}" type="presParOf" srcId="{D132A783-70E4-49E9-8150-8A6A100C9A9C}" destId="{6340CDF5-ED0F-4AAE-A6E2-EF3676FC2A26}" srcOrd="4" destOrd="0" presId="urn:microsoft.com/office/officeart/2018/2/layout/IconVerticalSolidList"/>
    <dgm:cxn modelId="{F8F1F01E-1523-4F39-A748-DA405136D81F}" type="presParOf" srcId="{6340CDF5-ED0F-4AAE-A6E2-EF3676FC2A26}" destId="{FEE6AA64-A9DB-42A9-93F6-D08A99FD29C8}" srcOrd="0" destOrd="0" presId="urn:microsoft.com/office/officeart/2018/2/layout/IconVerticalSolidList"/>
    <dgm:cxn modelId="{2A8722C0-E15C-4746-8DD2-6E411A960783}" type="presParOf" srcId="{6340CDF5-ED0F-4AAE-A6E2-EF3676FC2A26}" destId="{54380689-1628-416D-A91E-3D262D6D23A6}" srcOrd="1" destOrd="0" presId="urn:microsoft.com/office/officeart/2018/2/layout/IconVerticalSolidList"/>
    <dgm:cxn modelId="{CF410D07-6F11-482E-B470-CA896364C657}" type="presParOf" srcId="{6340CDF5-ED0F-4AAE-A6E2-EF3676FC2A26}" destId="{CE73DDB7-3971-43DF-846C-D83DCDDB0A6D}" srcOrd="2" destOrd="0" presId="urn:microsoft.com/office/officeart/2018/2/layout/IconVerticalSolidList"/>
    <dgm:cxn modelId="{0E029C61-99BD-4D36-B12F-0F8AEE10012A}" type="presParOf" srcId="{6340CDF5-ED0F-4AAE-A6E2-EF3676FC2A26}" destId="{6761176E-84FD-464F-A28B-920F938FE55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B06F0A-BB4E-48A6-9C16-55653A1B8BC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B5E0B64-4FCF-492C-B201-AD4CBC9B5E08}">
      <dgm:prSet/>
      <dgm:spPr/>
      <dgm:t>
        <a:bodyPr/>
        <a:lstStyle/>
        <a:p>
          <a:pPr>
            <a:defRPr cap="all"/>
          </a:pPr>
          <a:r>
            <a:rPr lang="en-US"/>
            <a:t>Professional communication in IT</a:t>
          </a:r>
        </a:p>
      </dgm:t>
    </dgm:pt>
    <dgm:pt modelId="{A81E3E79-BD67-43BE-9DCA-86213A26E521}" type="parTrans" cxnId="{8E966CC5-76A0-4FA8-BA7B-89E64DFCC42A}">
      <dgm:prSet/>
      <dgm:spPr/>
      <dgm:t>
        <a:bodyPr/>
        <a:lstStyle/>
        <a:p>
          <a:endParaRPr lang="en-US"/>
        </a:p>
      </dgm:t>
    </dgm:pt>
    <dgm:pt modelId="{91A79522-458E-424E-AEB0-0C0BE929C1E3}" type="sibTrans" cxnId="{8E966CC5-76A0-4FA8-BA7B-89E64DFCC42A}">
      <dgm:prSet/>
      <dgm:spPr/>
      <dgm:t>
        <a:bodyPr/>
        <a:lstStyle/>
        <a:p>
          <a:endParaRPr lang="en-US"/>
        </a:p>
      </dgm:t>
    </dgm:pt>
    <dgm:pt modelId="{6A130A10-D36D-4258-8ECA-ACB30CBD99B2}">
      <dgm:prSet/>
      <dgm:spPr/>
      <dgm:t>
        <a:bodyPr/>
        <a:lstStyle/>
        <a:p>
          <a:pPr>
            <a:defRPr cap="all"/>
          </a:pPr>
          <a:r>
            <a:rPr lang="en-US"/>
            <a:t>Effective meetings and negotiations</a:t>
          </a:r>
        </a:p>
      </dgm:t>
    </dgm:pt>
    <dgm:pt modelId="{8D1A5C00-87A9-41A5-9789-C0603FBB5B5E}" type="parTrans" cxnId="{5F0328E2-0B50-466F-A781-05D5C6C2E74B}">
      <dgm:prSet/>
      <dgm:spPr/>
      <dgm:t>
        <a:bodyPr/>
        <a:lstStyle/>
        <a:p>
          <a:endParaRPr lang="en-US"/>
        </a:p>
      </dgm:t>
    </dgm:pt>
    <dgm:pt modelId="{28D074B7-D806-45A8-8053-F5247E4F3850}" type="sibTrans" cxnId="{5F0328E2-0B50-466F-A781-05D5C6C2E74B}">
      <dgm:prSet/>
      <dgm:spPr/>
      <dgm:t>
        <a:bodyPr/>
        <a:lstStyle/>
        <a:p>
          <a:endParaRPr lang="en-US"/>
        </a:p>
      </dgm:t>
    </dgm:pt>
    <dgm:pt modelId="{49CDB3E5-FE73-4DBC-8B85-F0C702441915}">
      <dgm:prSet/>
      <dgm:spPr/>
      <dgm:t>
        <a:bodyPr/>
        <a:lstStyle/>
        <a:p>
          <a:pPr>
            <a:defRPr cap="all"/>
          </a:pPr>
          <a:r>
            <a:rPr lang="en-US"/>
            <a:t>Handling client interactions</a:t>
          </a:r>
        </a:p>
      </dgm:t>
    </dgm:pt>
    <dgm:pt modelId="{6A23B2F9-EFA5-402D-821A-6A2C83C6DFAE}" type="parTrans" cxnId="{70FBB792-7577-4FE8-BC86-980E782DEF03}">
      <dgm:prSet/>
      <dgm:spPr/>
      <dgm:t>
        <a:bodyPr/>
        <a:lstStyle/>
        <a:p>
          <a:endParaRPr lang="en-US"/>
        </a:p>
      </dgm:t>
    </dgm:pt>
    <dgm:pt modelId="{5701B6B7-8955-45B3-B765-6DE6177B9CC8}" type="sibTrans" cxnId="{70FBB792-7577-4FE8-BC86-980E782DEF03}">
      <dgm:prSet/>
      <dgm:spPr/>
      <dgm:t>
        <a:bodyPr/>
        <a:lstStyle/>
        <a:p>
          <a:endParaRPr lang="en-US"/>
        </a:p>
      </dgm:t>
    </dgm:pt>
    <dgm:pt modelId="{7B00F4BA-175B-478C-8762-36CA4457D12C}" type="pres">
      <dgm:prSet presAssocID="{29B06F0A-BB4E-48A6-9C16-55653A1B8BC9}" presName="root" presStyleCnt="0">
        <dgm:presLayoutVars>
          <dgm:dir/>
          <dgm:resizeHandles val="exact"/>
        </dgm:presLayoutVars>
      </dgm:prSet>
      <dgm:spPr/>
    </dgm:pt>
    <dgm:pt modelId="{2988837C-509D-449B-B8F7-58F4AAB91A7E}" type="pres">
      <dgm:prSet presAssocID="{0B5E0B64-4FCF-492C-B201-AD4CBC9B5E08}" presName="compNode" presStyleCnt="0"/>
      <dgm:spPr/>
    </dgm:pt>
    <dgm:pt modelId="{A8CD9255-9AD2-406A-9CF8-91E7486486A5}" type="pres">
      <dgm:prSet presAssocID="{0B5E0B64-4FCF-492C-B201-AD4CBC9B5E08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6F0A85E-8631-4B07-AAD7-CFF1DEC24755}" type="pres">
      <dgm:prSet presAssocID="{0B5E0B64-4FCF-492C-B201-AD4CBC9B5E0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9AF5D3F-BB89-41DB-9B6B-30E26644C1D0}" type="pres">
      <dgm:prSet presAssocID="{0B5E0B64-4FCF-492C-B201-AD4CBC9B5E08}" presName="spaceRect" presStyleCnt="0"/>
      <dgm:spPr/>
    </dgm:pt>
    <dgm:pt modelId="{14B18835-0325-4A60-9EB5-9E16FBF527CA}" type="pres">
      <dgm:prSet presAssocID="{0B5E0B64-4FCF-492C-B201-AD4CBC9B5E08}" presName="textRect" presStyleLbl="revTx" presStyleIdx="0" presStyleCnt="3">
        <dgm:presLayoutVars>
          <dgm:chMax val="1"/>
          <dgm:chPref val="1"/>
        </dgm:presLayoutVars>
      </dgm:prSet>
      <dgm:spPr/>
    </dgm:pt>
    <dgm:pt modelId="{E2B9C37E-2B4F-4696-8B50-EDDBE69EBCE7}" type="pres">
      <dgm:prSet presAssocID="{91A79522-458E-424E-AEB0-0C0BE929C1E3}" presName="sibTrans" presStyleCnt="0"/>
      <dgm:spPr/>
    </dgm:pt>
    <dgm:pt modelId="{3C2B05D5-260E-4D60-90FC-0F13BAC7EC7B}" type="pres">
      <dgm:prSet presAssocID="{6A130A10-D36D-4258-8ECA-ACB30CBD99B2}" presName="compNode" presStyleCnt="0"/>
      <dgm:spPr/>
    </dgm:pt>
    <dgm:pt modelId="{7E930103-1035-470F-A069-912CEF392571}" type="pres">
      <dgm:prSet presAssocID="{6A130A10-D36D-4258-8ECA-ACB30CBD99B2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8DE3962-7480-4E68-A85E-B0AE02E02AC9}" type="pres">
      <dgm:prSet presAssocID="{6A130A10-D36D-4258-8ECA-ACB30CBD99B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00268CD-C981-4D71-B679-BDE0A8214B77}" type="pres">
      <dgm:prSet presAssocID="{6A130A10-D36D-4258-8ECA-ACB30CBD99B2}" presName="spaceRect" presStyleCnt="0"/>
      <dgm:spPr/>
    </dgm:pt>
    <dgm:pt modelId="{0F4E4B27-1304-4F03-B430-B9B59C322ED6}" type="pres">
      <dgm:prSet presAssocID="{6A130A10-D36D-4258-8ECA-ACB30CBD99B2}" presName="textRect" presStyleLbl="revTx" presStyleIdx="1" presStyleCnt="3">
        <dgm:presLayoutVars>
          <dgm:chMax val="1"/>
          <dgm:chPref val="1"/>
        </dgm:presLayoutVars>
      </dgm:prSet>
      <dgm:spPr/>
    </dgm:pt>
    <dgm:pt modelId="{10FC1E7A-DE11-429F-9653-1C6858EDD246}" type="pres">
      <dgm:prSet presAssocID="{28D074B7-D806-45A8-8053-F5247E4F3850}" presName="sibTrans" presStyleCnt="0"/>
      <dgm:spPr/>
    </dgm:pt>
    <dgm:pt modelId="{0C5E5B68-EF8C-432A-B8D4-C6E29F0C6D18}" type="pres">
      <dgm:prSet presAssocID="{49CDB3E5-FE73-4DBC-8B85-F0C702441915}" presName="compNode" presStyleCnt="0"/>
      <dgm:spPr/>
    </dgm:pt>
    <dgm:pt modelId="{6A19DB5B-F28A-43CC-B7B4-029234F61F2D}" type="pres">
      <dgm:prSet presAssocID="{49CDB3E5-FE73-4DBC-8B85-F0C702441915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006439F-3564-4177-836E-91AF21C54466}" type="pres">
      <dgm:prSet presAssocID="{49CDB3E5-FE73-4DBC-8B85-F0C70244191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B24DFD74-E17F-424D-822D-4E3F8CB8E7D1}" type="pres">
      <dgm:prSet presAssocID="{49CDB3E5-FE73-4DBC-8B85-F0C702441915}" presName="spaceRect" presStyleCnt="0"/>
      <dgm:spPr/>
    </dgm:pt>
    <dgm:pt modelId="{B4C7C70C-4DAA-480C-86A6-DC03678BF321}" type="pres">
      <dgm:prSet presAssocID="{49CDB3E5-FE73-4DBC-8B85-F0C70244191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F81643F-EFB2-4434-A3A8-C2A56C9A9DBB}" type="presOf" srcId="{49CDB3E5-FE73-4DBC-8B85-F0C702441915}" destId="{B4C7C70C-4DAA-480C-86A6-DC03678BF321}" srcOrd="0" destOrd="0" presId="urn:microsoft.com/office/officeart/2018/5/layout/IconLeafLabelList"/>
    <dgm:cxn modelId="{70FBB792-7577-4FE8-BC86-980E782DEF03}" srcId="{29B06F0A-BB4E-48A6-9C16-55653A1B8BC9}" destId="{49CDB3E5-FE73-4DBC-8B85-F0C702441915}" srcOrd="2" destOrd="0" parTransId="{6A23B2F9-EFA5-402D-821A-6A2C83C6DFAE}" sibTransId="{5701B6B7-8955-45B3-B765-6DE6177B9CC8}"/>
    <dgm:cxn modelId="{01110DB0-8175-4C7A-B2D7-CD683E02F0DB}" type="presOf" srcId="{0B5E0B64-4FCF-492C-B201-AD4CBC9B5E08}" destId="{14B18835-0325-4A60-9EB5-9E16FBF527CA}" srcOrd="0" destOrd="0" presId="urn:microsoft.com/office/officeart/2018/5/layout/IconLeafLabelList"/>
    <dgm:cxn modelId="{C8738CB1-F984-416E-A040-FC67228B3D66}" type="presOf" srcId="{29B06F0A-BB4E-48A6-9C16-55653A1B8BC9}" destId="{7B00F4BA-175B-478C-8762-36CA4457D12C}" srcOrd="0" destOrd="0" presId="urn:microsoft.com/office/officeart/2018/5/layout/IconLeafLabelList"/>
    <dgm:cxn modelId="{B0D3A0B2-4486-4A54-9D99-6C9BBFD833FE}" type="presOf" srcId="{6A130A10-D36D-4258-8ECA-ACB30CBD99B2}" destId="{0F4E4B27-1304-4F03-B430-B9B59C322ED6}" srcOrd="0" destOrd="0" presId="urn:microsoft.com/office/officeart/2018/5/layout/IconLeafLabelList"/>
    <dgm:cxn modelId="{8E966CC5-76A0-4FA8-BA7B-89E64DFCC42A}" srcId="{29B06F0A-BB4E-48A6-9C16-55653A1B8BC9}" destId="{0B5E0B64-4FCF-492C-B201-AD4CBC9B5E08}" srcOrd="0" destOrd="0" parTransId="{A81E3E79-BD67-43BE-9DCA-86213A26E521}" sibTransId="{91A79522-458E-424E-AEB0-0C0BE929C1E3}"/>
    <dgm:cxn modelId="{5F0328E2-0B50-466F-A781-05D5C6C2E74B}" srcId="{29B06F0A-BB4E-48A6-9C16-55653A1B8BC9}" destId="{6A130A10-D36D-4258-8ECA-ACB30CBD99B2}" srcOrd="1" destOrd="0" parTransId="{8D1A5C00-87A9-41A5-9789-C0603FBB5B5E}" sibTransId="{28D074B7-D806-45A8-8053-F5247E4F3850}"/>
    <dgm:cxn modelId="{453A18EB-15F5-455E-BEE5-1CB94718DCB2}" type="presParOf" srcId="{7B00F4BA-175B-478C-8762-36CA4457D12C}" destId="{2988837C-509D-449B-B8F7-58F4AAB91A7E}" srcOrd="0" destOrd="0" presId="urn:microsoft.com/office/officeart/2018/5/layout/IconLeafLabelList"/>
    <dgm:cxn modelId="{62228D3F-C5B2-44B5-A159-CACA95E2302D}" type="presParOf" srcId="{2988837C-509D-449B-B8F7-58F4AAB91A7E}" destId="{A8CD9255-9AD2-406A-9CF8-91E7486486A5}" srcOrd="0" destOrd="0" presId="urn:microsoft.com/office/officeart/2018/5/layout/IconLeafLabelList"/>
    <dgm:cxn modelId="{31814C02-59BB-4EEB-9834-7D65C3AC3CCE}" type="presParOf" srcId="{2988837C-509D-449B-B8F7-58F4AAB91A7E}" destId="{26F0A85E-8631-4B07-AAD7-CFF1DEC24755}" srcOrd="1" destOrd="0" presId="urn:microsoft.com/office/officeart/2018/5/layout/IconLeafLabelList"/>
    <dgm:cxn modelId="{39B3E969-33CC-4482-BA69-E88A0A667235}" type="presParOf" srcId="{2988837C-509D-449B-B8F7-58F4AAB91A7E}" destId="{19AF5D3F-BB89-41DB-9B6B-30E26644C1D0}" srcOrd="2" destOrd="0" presId="urn:microsoft.com/office/officeart/2018/5/layout/IconLeafLabelList"/>
    <dgm:cxn modelId="{AF9C5F8B-A5FA-442C-9153-A73083886C75}" type="presParOf" srcId="{2988837C-509D-449B-B8F7-58F4AAB91A7E}" destId="{14B18835-0325-4A60-9EB5-9E16FBF527CA}" srcOrd="3" destOrd="0" presId="urn:microsoft.com/office/officeart/2018/5/layout/IconLeafLabelList"/>
    <dgm:cxn modelId="{A79082F2-491B-46A9-8040-14F22525C559}" type="presParOf" srcId="{7B00F4BA-175B-478C-8762-36CA4457D12C}" destId="{E2B9C37E-2B4F-4696-8B50-EDDBE69EBCE7}" srcOrd="1" destOrd="0" presId="urn:microsoft.com/office/officeart/2018/5/layout/IconLeafLabelList"/>
    <dgm:cxn modelId="{06F733D0-342E-4BC3-A454-9DF6B003FA8C}" type="presParOf" srcId="{7B00F4BA-175B-478C-8762-36CA4457D12C}" destId="{3C2B05D5-260E-4D60-90FC-0F13BAC7EC7B}" srcOrd="2" destOrd="0" presId="urn:microsoft.com/office/officeart/2018/5/layout/IconLeafLabelList"/>
    <dgm:cxn modelId="{1A8C3944-95EA-4445-AFC9-969A950F9562}" type="presParOf" srcId="{3C2B05D5-260E-4D60-90FC-0F13BAC7EC7B}" destId="{7E930103-1035-470F-A069-912CEF392571}" srcOrd="0" destOrd="0" presId="urn:microsoft.com/office/officeart/2018/5/layout/IconLeafLabelList"/>
    <dgm:cxn modelId="{9C9A2C65-670D-4C19-B419-35D5C577EA83}" type="presParOf" srcId="{3C2B05D5-260E-4D60-90FC-0F13BAC7EC7B}" destId="{38DE3962-7480-4E68-A85E-B0AE02E02AC9}" srcOrd="1" destOrd="0" presId="urn:microsoft.com/office/officeart/2018/5/layout/IconLeafLabelList"/>
    <dgm:cxn modelId="{4C48BD0D-EFF6-45CD-95AD-A1B119E7FF1D}" type="presParOf" srcId="{3C2B05D5-260E-4D60-90FC-0F13BAC7EC7B}" destId="{400268CD-C981-4D71-B679-BDE0A8214B77}" srcOrd="2" destOrd="0" presId="urn:microsoft.com/office/officeart/2018/5/layout/IconLeafLabelList"/>
    <dgm:cxn modelId="{23A3966E-F5AB-45D7-A655-972B16C8EB43}" type="presParOf" srcId="{3C2B05D5-260E-4D60-90FC-0F13BAC7EC7B}" destId="{0F4E4B27-1304-4F03-B430-B9B59C322ED6}" srcOrd="3" destOrd="0" presId="urn:microsoft.com/office/officeart/2018/5/layout/IconLeafLabelList"/>
    <dgm:cxn modelId="{17D372D8-5F24-40C4-BCF2-0BE22B923C23}" type="presParOf" srcId="{7B00F4BA-175B-478C-8762-36CA4457D12C}" destId="{10FC1E7A-DE11-429F-9653-1C6858EDD246}" srcOrd="3" destOrd="0" presId="urn:microsoft.com/office/officeart/2018/5/layout/IconLeafLabelList"/>
    <dgm:cxn modelId="{932D0915-A7AF-4F11-9D6A-9247EA28C100}" type="presParOf" srcId="{7B00F4BA-175B-478C-8762-36CA4457D12C}" destId="{0C5E5B68-EF8C-432A-B8D4-C6E29F0C6D18}" srcOrd="4" destOrd="0" presId="urn:microsoft.com/office/officeart/2018/5/layout/IconLeafLabelList"/>
    <dgm:cxn modelId="{AD82F7E7-3A2D-4684-87F8-30CC39DAD5D4}" type="presParOf" srcId="{0C5E5B68-EF8C-432A-B8D4-C6E29F0C6D18}" destId="{6A19DB5B-F28A-43CC-B7B4-029234F61F2D}" srcOrd="0" destOrd="0" presId="urn:microsoft.com/office/officeart/2018/5/layout/IconLeafLabelList"/>
    <dgm:cxn modelId="{D4211BAC-2A38-4710-82AC-0CC5B5121DAA}" type="presParOf" srcId="{0C5E5B68-EF8C-432A-B8D4-C6E29F0C6D18}" destId="{C006439F-3564-4177-836E-91AF21C54466}" srcOrd="1" destOrd="0" presId="urn:microsoft.com/office/officeart/2018/5/layout/IconLeafLabelList"/>
    <dgm:cxn modelId="{9DAC4BFA-E85D-4FC5-A66B-376E975E99FE}" type="presParOf" srcId="{0C5E5B68-EF8C-432A-B8D4-C6E29F0C6D18}" destId="{B24DFD74-E17F-424D-822D-4E3F8CB8E7D1}" srcOrd="2" destOrd="0" presId="urn:microsoft.com/office/officeart/2018/5/layout/IconLeafLabelList"/>
    <dgm:cxn modelId="{CDA8C7CF-DA0B-4B38-930D-662DFC2FDA6B}" type="presParOf" srcId="{0C5E5B68-EF8C-432A-B8D4-C6E29F0C6D18}" destId="{B4C7C70C-4DAA-480C-86A6-DC03678BF32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AF1F7E-853D-4D84-8DC2-DDB8BDBB2D8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DBFB8D8-6F03-4F9C-A64B-10A1904C44B8}">
      <dgm:prSet/>
      <dgm:spPr/>
      <dgm:t>
        <a:bodyPr/>
        <a:lstStyle/>
        <a:p>
          <a:r>
            <a:rPr lang="en-US"/>
            <a:t>Communicating within project teams</a:t>
          </a:r>
        </a:p>
      </dgm:t>
    </dgm:pt>
    <dgm:pt modelId="{E3EC217B-AFDE-436C-8D38-78D2FA02BB31}" type="parTrans" cxnId="{184AFC26-3351-427F-AE77-66652410DC8D}">
      <dgm:prSet/>
      <dgm:spPr/>
      <dgm:t>
        <a:bodyPr/>
        <a:lstStyle/>
        <a:p>
          <a:endParaRPr lang="en-US"/>
        </a:p>
      </dgm:t>
    </dgm:pt>
    <dgm:pt modelId="{A11CF3A1-D85F-41A9-BC3A-58350598B7D2}" type="sibTrans" cxnId="{184AFC26-3351-427F-AE77-66652410DC8D}">
      <dgm:prSet/>
      <dgm:spPr/>
      <dgm:t>
        <a:bodyPr/>
        <a:lstStyle/>
        <a:p>
          <a:endParaRPr lang="en-US"/>
        </a:p>
      </dgm:t>
    </dgm:pt>
    <dgm:pt modelId="{810535A0-0D15-41A5-A3E7-AF71ABC358EA}">
      <dgm:prSet/>
      <dgm:spPr/>
      <dgm:t>
        <a:bodyPr/>
        <a:lstStyle/>
        <a:p>
          <a:r>
            <a:rPr lang="en-US"/>
            <a:t>Status reporting</a:t>
          </a:r>
        </a:p>
      </dgm:t>
    </dgm:pt>
    <dgm:pt modelId="{89F027AF-A0B8-4FDA-BFA3-D791CC992663}" type="parTrans" cxnId="{0B84C0EE-820D-4E6A-AD79-D72235C9EB30}">
      <dgm:prSet/>
      <dgm:spPr/>
      <dgm:t>
        <a:bodyPr/>
        <a:lstStyle/>
        <a:p>
          <a:endParaRPr lang="en-US"/>
        </a:p>
      </dgm:t>
    </dgm:pt>
    <dgm:pt modelId="{D3343C25-7C11-4BE0-9BB7-0592766CB48F}" type="sibTrans" cxnId="{0B84C0EE-820D-4E6A-AD79-D72235C9EB30}">
      <dgm:prSet/>
      <dgm:spPr/>
      <dgm:t>
        <a:bodyPr/>
        <a:lstStyle/>
        <a:p>
          <a:endParaRPr lang="en-US"/>
        </a:p>
      </dgm:t>
    </dgm:pt>
    <dgm:pt modelId="{F2C97A03-87BD-493A-9DA3-533A3CFC516C}">
      <dgm:prSet/>
      <dgm:spPr/>
      <dgm:t>
        <a:bodyPr/>
        <a:lstStyle/>
        <a:p>
          <a:r>
            <a:rPr lang="en-US"/>
            <a:t>Managing project communication challenges</a:t>
          </a:r>
        </a:p>
      </dgm:t>
    </dgm:pt>
    <dgm:pt modelId="{FB4D18D5-9E63-4629-8AF8-1E74AE591B65}" type="parTrans" cxnId="{500E9890-4EB9-4B03-AE73-82948408ADAA}">
      <dgm:prSet/>
      <dgm:spPr/>
      <dgm:t>
        <a:bodyPr/>
        <a:lstStyle/>
        <a:p>
          <a:endParaRPr lang="en-US"/>
        </a:p>
      </dgm:t>
    </dgm:pt>
    <dgm:pt modelId="{1AA8BE8B-E4C3-4EF5-A55B-86FA30F3D1B9}" type="sibTrans" cxnId="{500E9890-4EB9-4B03-AE73-82948408ADAA}">
      <dgm:prSet/>
      <dgm:spPr/>
      <dgm:t>
        <a:bodyPr/>
        <a:lstStyle/>
        <a:p>
          <a:endParaRPr lang="en-US"/>
        </a:p>
      </dgm:t>
    </dgm:pt>
    <dgm:pt modelId="{CA48E8D9-2450-400F-85FC-A3A76FA3374B}" type="pres">
      <dgm:prSet presAssocID="{EEAF1F7E-853D-4D84-8DC2-DDB8BDBB2D8D}" presName="root" presStyleCnt="0">
        <dgm:presLayoutVars>
          <dgm:dir/>
          <dgm:resizeHandles val="exact"/>
        </dgm:presLayoutVars>
      </dgm:prSet>
      <dgm:spPr/>
    </dgm:pt>
    <dgm:pt modelId="{39ABF140-79CE-47A9-A53B-9DD70709B9F4}" type="pres">
      <dgm:prSet presAssocID="{EEAF1F7E-853D-4D84-8DC2-DDB8BDBB2D8D}" presName="container" presStyleCnt="0">
        <dgm:presLayoutVars>
          <dgm:dir/>
          <dgm:resizeHandles val="exact"/>
        </dgm:presLayoutVars>
      </dgm:prSet>
      <dgm:spPr/>
    </dgm:pt>
    <dgm:pt modelId="{D8CCD9E0-BF1F-43DD-B47B-0FD2E96CC823}" type="pres">
      <dgm:prSet presAssocID="{3DBFB8D8-6F03-4F9C-A64B-10A1904C44B8}" presName="compNode" presStyleCnt="0"/>
      <dgm:spPr/>
    </dgm:pt>
    <dgm:pt modelId="{5B7ABA3F-3D96-4A89-8EB7-3DE2AFDF0A17}" type="pres">
      <dgm:prSet presAssocID="{3DBFB8D8-6F03-4F9C-A64B-10A1904C44B8}" presName="iconBgRect" presStyleLbl="bgShp" presStyleIdx="0" presStyleCnt="3"/>
      <dgm:spPr/>
    </dgm:pt>
    <dgm:pt modelId="{3901FE5B-575D-4740-8271-C505D0CD0A3C}" type="pres">
      <dgm:prSet presAssocID="{3DBFB8D8-6F03-4F9C-A64B-10A1904C44B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9389717-782C-43D6-90A3-BCD98F3936C9}" type="pres">
      <dgm:prSet presAssocID="{3DBFB8D8-6F03-4F9C-A64B-10A1904C44B8}" presName="spaceRect" presStyleCnt="0"/>
      <dgm:spPr/>
    </dgm:pt>
    <dgm:pt modelId="{2F4BF9E4-E174-4959-B535-94E4CCCA039B}" type="pres">
      <dgm:prSet presAssocID="{3DBFB8D8-6F03-4F9C-A64B-10A1904C44B8}" presName="textRect" presStyleLbl="revTx" presStyleIdx="0" presStyleCnt="3">
        <dgm:presLayoutVars>
          <dgm:chMax val="1"/>
          <dgm:chPref val="1"/>
        </dgm:presLayoutVars>
      </dgm:prSet>
      <dgm:spPr/>
    </dgm:pt>
    <dgm:pt modelId="{A4BCB021-37A0-493F-89EE-8327C84EAA04}" type="pres">
      <dgm:prSet presAssocID="{A11CF3A1-D85F-41A9-BC3A-58350598B7D2}" presName="sibTrans" presStyleLbl="sibTrans2D1" presStyleIdx="0" presStyleCnt="0"/>
      <dgm:spPr/>
    </dgm:pt>
    <dgm:pt modelId="{0786F8EF-AB62-45F1-85BA-3AA04DABEAE0}" type="pres">
      <dgm:prSet presAssocID="{810535A0-0D15-41A5-A3E7-AF71ABC358EA}" presName="compNode" presStyleCnt="0"/>
      <dgm:spPr/>
    </dgm:pt>
    <dgm:pt modelId="{98C63649-11B7-4970-B87E-DBC9BF17A848}" type="pres">
      <dgm:prSet presAssocID="{810535A0-0D15-41A5-A3E7-AF71ABC358EA}" presName="iconBgRect" presStyleLbl="bgShp" presStyleIdx="1" presStyleCnt="3"/>
      <dgm:spPr/>
    </dgm:pt>
    <dgm:pt modelId="{153A9134-7F2E-41F3-A23E-B5B762E3E069}" type="pres">
      <dgm:prSet presAssocID="{810535A0-0D15-41A5-A3E7-AF71ABC358E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A9E4E86-E070-4F5A-9E38-A02BCC27C0C8}" type="pres">
      <dgm:prSet presAssocID="{810535A0-0D15-41A5-A3E7-AF71ABC358EA}" presName="spaceRect" presStyleCnt="0"/>
      <dgm:spPr/>
    </dgm:pt>
    <dgm:pt modelId="{0F015F2E-31A7-4800-9F9D-6EE14FEDF359}" type="pres">
      <dgm:prSet presAssocID="{810535A0-0D15-41A5-A3E7-AF71ABC358EA}" presName="textRect" presStyleLbl="revTx" presStyleIdx="1" presStyleCnt="3">
        <dgm:presLayoutVars>
          <dgm:chMax val="1"/>
          <dgm:chPref val="1"/>
        </dgm:presLayoutVars>
      </dgm:prSet>
      <dgm:spPr/>
    </dgm:pt>
    <dgm:pt modelId="{137DBC7B-7B52-411E-AA4E-901EBCA4E1F7}" type="pres">
      <dgm:prSet presAssocID="{D3343C25-7C11-4BE0-9BB7-0592766CB48F}" presName="sibTrans" presStyleLbl="sibTrans2D1" presStyleIdx="0" presStyleCnt="0"/>
      <dgm:spPr/>
    </dgm:pt>
    <dgm:pt modelId="{CF34D0F9-A626-4535-9D49-28C0252B778E}" type="pres">
      <dgm:prSet presAssocID="{F2C97A03-87BD-493A-9DA3-533A3CFC516C}" presName="compNode" presStyleCnt="0"/>
      <dgm:spPr/>
    </dgm:pt>
    <dgm:pt modelId="{2C1EC88F-AE41-453A-A812-34939288B4D4}" type="pres">
      <dgm:prSet presAssocID="{F2C97A03-87BD-493A-9DA3-533A3CFC516C}" presName="iconBgRect" presStyleLbl="bgShp" presStyleIdx="2" presStyleCnt="3"/>
      <dgm:spPr/>
    </dgm:pt>
    <dgm:pt modelId="{CDEB6820-4BFD-4E96-AF04-83FC57AD470A}" type="pres">
      <dgm:prSet presAssocID="{F2C97A03-87BD-493A-9DA3-533A3CFC516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4BD19B2-B528-421E-B54B-0D0915FB4466}" type="pres">
      <dgm:prSet presAssocID="{F2C97A03-87BD-493A-9DA3-533A3CFC516C}" presName="spaceRect" presStyleCnt="0"/>
      <dgm:spPr/>
    </dgm:pt>
    <dgm:pt modelId="{DC7D419B-9814-4FA0-9D66-4A8FBE3B92F2}" type="pres">
      <dgm:prSet presAssocID="{F2C97A03-87BD-493A-9DA3-533A3CFC516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830A421-C062-4541-82DA-B0CD6151E393}" type="presOf" srcId="{810535A0-0D15-41A5-A3E7-AF71ABC358EA}" destId="{0F015F2E-31A7-4800-9F9D-6EE14FEDF359}" srcOrd="0" destOrd="0" presId="urn:microsoft.com/office/officeart/2018/2/layout/IconCircleList"/>
    <dgm:cxn modelId="{184AFC26-3351-427F-AE77-66652410DC8D}" srcId="{EEAF1F7E-853D-4D84-8DC2-DDB8BDBB2D8D}" destId="{3DBFB8D8-6F03-4F9C-A64B-10A1904C44B8}" srcOrd="0" destOrd="0" parTransId="{E3EC217B-AFDE-436C-8D38-78D2FA02BB31}" sibTransId="{A11CF3A1-D85F-41A9-BC3A-58350598B7D2}"/>
    <dgm:cxn modelId="{E950E931-C6DD-492D-BC0B-A74BCBA5AB74}" type="presOf" srcId="{EEAF1F7E-853D-4D84-8DC2-DDB8BDBB2D8D}" destId="{CA48E8D9-2450-400F-85FC-A3A76FA3374B}" srcOrd="0" destOrd="0" presId="urn:microsoft.com/office/officeart/2018/2/layout/IconCircleList"/>
    <dgm:cxn modelId="{6DBFF94E-CC54-4F35-8355-8A1EFDC11F98}" type="presOf" srcId="{A11CF3A1-D85F-41A9-BC3A-58350598B7D2}" destId="{A4BCB021-37A0-493F-89EE-8327C84EAA04}" srcOrd="0" destOrd="0" presId="urn:microsoft.com/office/officeart/2018/2/layout/IconCircleList"/>
    <dgm:cxn modelId="{A4E9B86F-6457-4F25-BF6E-0282146EF3AB}" type="presOf" srcId="{3DBFB8D8-6F03-4F9C-A64B-10A1904C44B8}" destId="{2F4BF9E4-E174-4959-B535-94E4CCCA039B}" srcOrd="0" destOrd="0" presId="urn:microsoft.com/office/officeart/2018/2/layout/IconCircleList"/>
    <dgm:cxn modelId="{CCBF3A8E-AA72-4167-A75F-7D6177CC9523}" type="presOf" srcId="{F2C97A03-87BD-493A-9DA3-533A3CFC516C}" destId="{DC7D419B-9814-4FA0-9D66-4A8FBE3B92F2}" srcOrd="0" destOrd="0" presId="urn:microsoft.com/office/officeart/2018/2/layout/IconCircleList"/>
    <dgm:cxn modelId="{500E9890-4EB9-4B03-AE73-82948408ADAA}" srcId="{EEAF1F7E-853D-4D84-8DC2-DDB8BDBB2D8D}" destId="{F2C97A03-87BD-493A-9DA3-533A3CFC516C}" srcOrd="2" destOrd="0" parTransId="{FB4D18D5-9E63-4629-8AF8-1E74AE591B65}" sibTransId="{1AA8BE8B-E4C3-4EF5-A55B-86FA30F3D1B9}"/>
    <dgm:cxn modelId="{01CDCFDB-3AE9-4E02-AB8E-A7C3B8C524C5}" type="presOf" srcId="{D3343C25-7C11-4BE0-9BB7-0592766CB48F}" destId="{137DBC7B-7B52-411E-AA4E-901EBCA4E1F7}" srcOrd="0" destOrd="0" presId="urn:microsoft.com/office/officeart/2018/2/layout/IconCircleList"/>
    <dgm:cxn modelId="{0B84C0EE-820D-4E6A-AD79-D72235C9EB30}" srcId="{EEAF1F7E-853D-4D84-8DC2-DDB8BDBB2D8D}" destId="{810535A0-0D15-41A5-A3E7-AF71ABC358EA}" srcOrd="1" destOrd="0" parTransId="{89F027AF-A0B8-4FDA-BFA3-D791CC992663}" sibTransId="{D3343C25-7C11-4BE0-9BB7-0592766CB48F}"/>
    <dgm:cxn modelId="{5AA7A5E9-89AC-403A-806A-98725BA1CC6D}" type="presParOf" srcId="{CA48E8D9-2450-400F-85FC-A3A76FA3374B}" destId="{39ABF140-79CE-47A9-A53B-9DD70709B9F4}" srcOrd="0" destOrd="0" presId="urn:microsoft.com/office/officeart/2018/2/layout/IconCircleList"/>
    <dgm:cxn modelId="{75FF0370-D2ED-4D77-A71A-5E06FEBB9DEF}" type="presParOf" srcId="{39ABF140-79CE-47A9-A53B-9DD70709B9F4}" destId="{D8CCD9E0-BF1F-43DD-B47B-0FD2E96CC823}" srcOrd="0" destOrd="0" presId="urn:microsoft.com/office/officeart/2018/2/layout/IconCircleList"/>
    <dgm:cxn modelId="{5CA965AC-44BF-43DC-A627-E84C7F080792}" type="presParOf" srcId="{D8CCD9E0-BF1F-43DD-B47B-0FD2E96CC823}" destId="{5B7ABA3F-3D96-4A89-8EB7-3DE2AFDF0A17}" srcOrd="0" destOrd="0" presId="urn:microsoft.com/office/officeart/2018/2/layout/IconCircleList"/>
    <dgm:cxn modelId="{1F4F051F-5649-4EE5-AB44-93FF0E478659}" type="presParOf" srcId="{D8CCD9E0-BF1F-43DD-B47B-0FD2E96CC823}" destId="{3901FE5B-575D-4740-8271-C505D0CD0A3C}" srcOrd="1" destOrd="0" presId="urn:microsoft.com/office/officeart/2018/2/layout/IconCircleList"/>
    <dgm:cxn modelId="{EC7FCD13-4009-4C36-8E4E-58C68546A8AC}" type="presParOf" srcId="{D8CCD9E0-BF1F-43DD-B47B-0FD2E96CC823}" destId="{99389717-782C-43D6-90A3-BCD98F3936C9}" srcOrd="2" destOrd="0" presId="urn:microsoft.com/office/officeart/2018/2/layout/IconCircleList"/>
    <dgm:cxn modelId="{AF635354-3E74-4838-A9D1-332E3551E3A5}" type="presParOf" srcId="{D8CCD9E0-BF1F-43DD-B47B-0FD2E96CC823}" destId="{2F4BF9E4-E174-4959-B535-94E4CCCA039B}" srcOrd="3" destOrd="0" presId="urn:microsoft.com/office/officeart/2018/2/layout/IconCircleList"/>
    <dgm:cxn modelId="{4E1D0855-B324-4EA2-8DE2-9C4F95D76661}" type="presParOf" srcId="{39ABF140-79CE-47A9-A53B-9DD70709B9F4}" destId="{A4BCB021-37A0-493F-89EE-8327C84EAA04}" srcOrd="1" destOrd="0" presId="urn:microsoft.com/office/officeart/2018/2/layout/IconCircleList"/>
    <dgm:cxn modelId="{C30EC692-BD47-4A4D-80D9-88649799BD90}" type="presParOf" srcId="{39ABF140-79CE-47A9-A53B-9DD70709B9F4}" destId="{0786F8EF-AB62-45F1-85BA-3AA04DABEAE0}" srcOrd="2" destOrd="0" presId="urn:microsoft.com/office/officeart/2018/2/layout/IconCircleList"/>
    <dgm:cxn modelId="{A3F10091-F2FE-4349-A38C-AAC8BE5AA844}" type="presParOf" srcId="{0786F8EF-AB62-45F1-85BA-3AA04DABEAE0}" destId="{98C63649-11B7-4970-B87E-DBC9BF17A848}" srcOrd="0" destOrd="0" presId="urn:microsoft.com/office/officeart/2018/2/layout/IconCircleList"/>
    <dgm:cxn modelId="{F2865395-6E8D-40E1-893D-80366FB6F586}" type="presParOf" srcId="{0786F8EF-AB62-45F1-85BA-3AA04DABEAE0}" destId="{153A9134-7F2E-41F3-A23E-B5B762E3E069}" srcOrd="1" destOrd="0" presId="urn:microsoft.com/office/officeart/2018/2/layout/IconCircleList"/>
    <dgm:cxn modelId="{B8EC5C48-27F1-4CE3-BCDE-448A60FE1BF8}" type="presParOf" srcId="{0786F8EF-AB62-45F1-85BA-3AA04DABEAE0}" destId="{BA9E4E86-E070-4F5A-9E38-A02BCC27C0C8}" srcOrd="2" destOrd="0" presId="urn:microsoft.com/office/officeart/2018/2/layout/IconCircleList"/>
    <dgm:cxn modelId="{0B06871F-3FF6-4791-999E-52CD21E2FAB8}" type="presParOf" srcId="{0786F8EF-AB62-45F1-85BA-3AA04DABEAE0}" destId="{0F015F2E-31A7-4800-9F9D-6EE14FEDF359}" srcOrd="3" destOrd="0" presId="urn:microsoft.com/office/officeart/2018/2/layout/IconCircleList"/>
    <dgm:cxn modelId="{ECB41974-C0FC-4B2E-AAC3-801BF112FBCE}" type="presParOf" srcId="{39ABF140-79CE-47A9-A53B-9DD70709B9F4}" destId="{137DBC7B-7B52-411E-AA4E-901EBCA4E1F7}" srcOrd="3" destOrd="0" presId="urn:microsoft.com/office/officeart/2018/2/layout/IconCircleList"/>
    <dgm:cxn modelId="{55C0F9F7-87C2-450E-85B1-36F0C1492D32}" type="presParOf" srcId="{39ABF140-79CE-47A9-A53B-9DD70709B9F4}" destId="{CF34D0F9-A626-4535-9D49-28C0252B778E}" srcOrd="4" destOrd="0" presId="urn:microsoft.com/office/officeart/2018/2/layout/IconCircleList"/>
    <dgm:cxn modelId="{89C58141-4102-42B2-85CB-752C757812DD}" type="presParOf" srcId="{CF34D0F9-A626-4535-9D49-28C0252B778E}" destId="{2C1EC88F-AE41-453A-A812-34939288B4D4}" srcOrd="0" destOrd="0" presId="urn:microsoft.com/office/officeart/2018/2/layout/IconCircleList"/>
    <dgm:cxn modelId="{42341BAC-4556-4529-8D86-022795A7F210}" type="presParOf" srcId="{CF34D0F9-A626-4535-9D49-28C0252B778E}" destId="{CDEB6820-4BFD-4E96-AF04-83FC57AD470A}" srcOrd="1" destOrd="0" presId="urn:microsoft.com/office/officeart/2018/2/layout/IconCircleList"/>
    <dgm:cxn modelId="{C51F0DA9-7841-4251-9976-19C704AE0399}" type="presParOf" srcId="{CF34D0F9-A626-4535-9D49-28C0252B778E}" destId="{F4BD19B2-B528-421E-B54B-0D0915FB4466}" srcOrd="2" destOrd="0" presId="urn:microsoft.com/office/officeart/2018/2/layout/IconCircleList"/>
    <dgm:cxn modelId="{3DD7F7C5-8A5F-43C3-8638-55A928298CC8}" type="presParOf" srcId="{CF34D0F9-A626-4535-9D49-28C0252B778E}" destId="{DC7D419B-9814-4FA0-9D66-4A8FBE3B92F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5461A8-902F-4367-B6D1-94AA62D436D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0C9B5FB-4696-4EAE-9873-1D6AD4029ABA}">
      <dgm:prSet/>
      <dgm:spPr/>
      <dgm:t>
        <a:bodyPr/>
        <a:lstStyle/>
        <a:p>
          <a:r>
            <a:rPr lang="en-US"/>
            <a:t>Analyzing and presenting case studies related to Information Systems</a:t>
          </a:r>
        </a:p>
      </dgm:t>
    </dgm:pt>
    <dgm:pt modelId="{3B9A0682-1749-452A-BB93-E850B12DE728}" type="parTrans" cxnId="{8592EFD1-3751-4552-805F-C5CED77C7761}">
      <dgm:prSet/>
      <dgm:spPr/>
      <dgm:t>
        <a:bodyPr/>
        <a:lstStyle/>
        <a:p>
          <a:endParaRPr lang="en-US"/>
        </a:p>
      </dgm:t>
    </dgm:pt>
    <dgm:pt modelId="{ECC35D2B-8436-4341-A239-CDA93B1569F0}" type="sibTrans" cxnId="{8592EFD1-3751-4552-805F-C5CED77C7761}">
      <dgm:prSet/>
      <dgm:spPr/>
      <dgm:t>
        <a:bodyPr/>
        <a:lstStyle/>
        <a:p>
          <a:endParaRPr lang="en-US"/>
        </a:p>
      </dgm:t>
    </dgm:pt>
    <dgm:pt modelId="{41090D03-5403-46A4-94A7-1B20261F4416}">
      <dgm:prSet/>
      <dgm:spPr/>
      <dgm:t>
        <a:bodyPr/>
        <a:lstStyle/>
        <a:p>
          <a:r>
            <a:rPr lang="en-US"/>
            <a:t>Peer evaluation of presentations</a:t>
          </a:r>
        </a:p>
      </dgm:t>
    </dgm:pt>
    <dgm:pt modelId="{05FE539D-2B91-414B-83BE-A829FF1DFB83}" type="parTrans" cxnId="{CA93486E-E819-4F53-B170-A620B6FAF759}">
      <dgm:prSet/>
      <dgm:spPr/>
      <dgm:t>
        <a:bodyPr/>
        <a:lstStyle/>
        <a:p>
          <a:endParaRPr lang="en-US"/>
        </a:p>
      </dgm:t>
    </dgm:pt>
    <dgm:pt modelId="{3EAECBDD-4E50-4A09-9647-6854D321C4F0}" type="sibTrans" cxnId="{CA93486E-E819-4F53-B170-A620B6FAF759}">
      <dgm:prSet/>
      <dgm:spPr/>
      <dgm:t>
        <a:bodyPr/>
        <a:lstStyle/>
        <a:p>
          <a:endParaRPr lang="en-US"/>
        </a:p>
      </dgm:t>
    </dgm:pt>
    <dgm:pt modelId="{C1C10AE8-FB4F-4EE3-A40C-3DBB26ECBB70}" type="pres">
      <dgm:prSet presAssocID="{225461A8-902F-4367-B6D1-94AA62D436DE}" presName="root" presStyleCnt="0">
        <dgm:presLayoutVars>
          <dgm:dir/>
          <dgm:resizeHandles val="exact"/>
        </dgm:presLayoutVars>
      </dgm:prSet>
      <dgm:spPr/>
    </dgm:pt>
    <dgm:pt modelId="{DA751011-5DF5-4A38-A5ED-E8860C89E982}" type="pres">
      <dgm:prSet presAssocID="{50C9B5FB-4696-4EAE-9873-1D6AD4029ABA}" presName="compNode" presStyleCnt="0"/>
      <dgm:spPr/>
    </dgm:pt>
    <dgm:pt modelId="{D61CC3A6-43AF-435E-A33A-4F71335F1648}" type="pres">
      <dgm:prSet presAssocID="{50C9B5FB-4696-4EAE-9873-1D6AD4029ABA}" presName="bgRect" presStyleLbl="bgShp" presStyleIdx="0" presStyleCnt="2"/>
      <dgm:spPr/>
    </dgm:pt>
    <dgm:pt modelId="{AEFCA793-144A-4C05-8A44-6B4466A37AF0}" type="pres">
      <dgm:prSet presAssocID="{50C9B5FB-4696-4EAE-9873-1D6AD4029AB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02B2CA2-6B6C-4920-8431-F35AA294A3C1}" type="pres">
      <dgm:prSet presAssocID="{50C9B5FB-4696-4EAE-9873-1D6AD4029ABA}" presName="spaceRect" presStyleCnt="0"/>
      <dgm:spPr/>
    </dgm:pt>
    <dgm:pt modelId="{67D1AA6B-ED4C-4E90-8F5E-9B57D4E53629}" type="pres">
      <dgm:prSet presAssocID="{50C9B5FB-4696-4EAE-9873-1D6AD4029ABA}" presName="parTx" presStyleLbl="revTx" presStyleIdx="0" presStyleCnt="2">
        <dgm:presLayoutVars>
          <dgm:chMax val="0"/>
          <dgm:chPref val="0"/>
        </dgm:presLayoutVars>
      </dgm:prSet>
      <dgm:spPr/>
    </dgm:pt>
    <dgm:pt modelId="{8FC9AD14-9B6F-40CF-9909-A1FB6C5FCC42}" type="pres">
      <dgm:prSet presAssocID="{ECC35D2B-8436-4341-A239-CDA93B1569F0}" presName="sibTrans" presStyleCnt="0"/>
      <dgm:spPr/>
    </dgm:pt>
    <dgm:pt modelId="{D2F161EA-75FA-412A-89B7-51EB5E661039}" type="pres">
      <dgm:prSet presAssocID="{41090D03-5403-46A4-94A7-1B20261F4416}" presName="compNode" presStyleCnt="0"/>
      <dgm:spPr/>
    </dgm:pt>
    <dgm:pt modelId="{1F8E3A68-DBEC-423A-BD8A-1D27E5E90EC6}" type="pres">
      <dgm:prSet presAssocID="{41090D03-5403-46A4-94A7-1B20261F4416}" presName="bgRect" presStyleLbl="bgShp" presStyleIdx="1" presStyleCnt="2"/>
      <dgm:spPr/>
    </dgm:pt>
    <dgm:pt modelId="{AF920C35-2BE9-4747-BA81-3AF9D5A5F404}" type="pres">
      <dgm:prSet presAssocID="{41090D03-5403-46A4-94A7-1B20261F441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6A81B665-5979-4202-9FFB-9E86C39355B9}" type="pres">
      <dgm:prSet presAssocID="{41090D03-5403-46A4-94A7-1B20261F4416}" presName="spaceRect" presStyleCnt="0"/>
      <dgm:spPr/>
    </dgm:pt>
    <dgm:pt modelId="{604EC0AD-AB03-46CA-97D5-4B765DECAE75}" type="pres">
      <dgm:prSet presAssocID="{41090D03-5403-46A4-94A7-1B20261F441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6714424-D081-47D6-9BEB-02AF8ECB99C5}" type="presOf" srcId="{41090D03-5403-46A4-94A7-1B20261F4416}" destId="{604EC0AD-AB03-46CA-97D5-4B765DECAE75}" srcOrd="0" destOrd="0" presId="urn:microsoft.com/office/officeart/2018/2/layout/IconVerticalSolidList"/>
    <dgm:cxn modelId="{CA93486E-E819-4F53-B170-A620B6FAF759}" srcId="{225461A8-902F-4367-B6D1-94AA62D436DE}" destId="{41090D03-5403-46A4-94A7-1B20261F4416}" srcOrd="1" destOrd="0" parTransId="{05FE539D-2B91-414B-83BE-A829FF1DFB83}" sibTransId="{3EAECBDD-4E50-4A09-9647-6854D321C4F0}"/>
    <dgm:cxn modelId="{BD054A9A-F629-48A4-A31C-236EAB7C9AF1}" type="presOf" srcId="{225461A8-902F-4367-B6D1-94AA62D436DE}" destId="{C1C10AE8-FB4F-4EE3-A40C-3DBB26ECBB70}" srcOrd="0" destOrd="0" presId="urn:microsoft.com/office/officeart/2018/2/layout/IconVerticalSolidList"/>
    <dgm:cxn modelId="{A353DACF-DA2F-4A0C-A6C6-9A59BE6CF675}" type="presOf" srcId="{50C9B5FB-4696-4EAE-9873-1D6AD4029ABA}" destId="{67D1AA6B-ED4C-4E90-8F5E-9B57D4E53629}" srcOrd="0" destOrd="0" presId="urn:microsoft.com/office/officeart/2018/2/layout/IconVerticalSolidList"/>
    <dgm:cxn modelId="{8592EFD1-3751-4552-805F-C5CED77C7761}" srcId="{225461A8-902F-4367-B6D1-94AA62D436DE}" destId="{50C9B5FB-4696-4EAE-9873-1D6AD4029ABA}" srcOrd="0" destOrd="0" parTransId="{3B9A0682-1749-452A-BB93-E850B12DE728}" sibTransId="{ECC35D2B-8436-4341-A239-CDA93B1569F0}"/>
    <dgm:cxn modelId="{A743ED04-26DA-4DEA-8047-4AD34FEF6FB5}" type="presParOf" srcId="{C1C10AE8-FB4F-4EE3-A40C-3DBB26ECBB70}" destId="{DA751011-5DF5-4A38-A5ED-E8860C89E982}" srcOrd="0" destOrd="0" presId="urn:microsoft.com/office/officeart/2018/2/layout/IconVerticalSolidList"/>
    <dgm:cxn modelId="{CCA8C087-5BB6-4A48-88AD-C93895B09A8B}" type="presParOf" srcId="{DA751011-5DF5-4A38-A5ED-E8860C89E982}" destId="{D61CC3A6-43AF-435E-A33A-4F71335F1648}" srcOrd="0" destOrd="0" presId="urn:microsoft.com/office/officeart/2018/2/layout/IconVerticalSolidList"/>
    <dgm:cxn modelId="{A8E2701E-5AB0-451D-84E0-4DA0731C0462}" type="presParOf" srcId="{DA751011-5DF5-4A38-A5ED-E8860C89E982}" destId="{AEFCA793-144A-4C05-8A44-6B4466A37AF0}" srcOrd="1" destOrd="0" presId="urn:microsoft.com/office/officeart/2018/2/layout/IconVerticalSolidList"/>
    <dgm:cxn modelId="{AED94409-1DE9-49F2-851E-8FA7158294F2}" type="presParOf" srcId="{DA751011-5DF5-4A38-A5ED-E8860C89E982}" destId="{402B2CA2-6B6C-4920-8431-F35AA294A3C1}" srcOrd="2" destOrd="0" presId="urn:microsoft.com/office/officeart/2018/2/layout/IconVerticalSolidList"/>
    <dgm:cxn modelId="{D9FC04FC-7B16-41C9-A6B7-34663D877BEF}" type="presParOf" srcId="{DA751011-5DF5-4A38-A5ED-E8860C89E982}" destId="{67D1AA6B-ED4C-4E90-8F5E-9B57D4E53629}" srcOrd="3" destOrd="0" presId="urn:microsoft.com/office/officeart/2018/2/layout/IconVerticalSolidList"/>
    <dgm:cxn modelId="{6CEDC8FF-77B6-4424-B671-4BF48DB19044}" type="presParOf" srcId="{C1C10AE8-FB4F-4EE3-A40C-3DBB26ECBB70}" destId="{8FC9AD14-9B6F-40CF-9909-A1FB6C5FCC42}" srcOrd="1" destOrd="0" presId="urn:microsoft.com/office/officeart/2018/2/layout/IconVerticalSolidList"/>
    <dgm:cxn modelId="{54991697-618E-4D95-A5A1-19F66763ED60}" type="presParOf" srcId="{C1C10AE8-FB4F-4EE3-A40C-3DBB26ECBB70}" destId="{D2F161EA-75FA-412A-89B7-51EB5E661039}" srcOrd="2" destOrd="0" presId="urn:microsoft.com/office/officeart/2018/2/layout/IconVerticalSolidList"/>
    <dgm:cxn modelId="{3A769519-000C-493E-82DF-2EE998198C3C}" type="presParOf" srcId="{D2F161EA-75FA-412A-89B7-51EB5E661039}" destId="{1F8E3A68-DBEC-423A-BD8A-1D27E5E90EC6}" srcOrd="0" destOrd="0" presId="urn:microsoft.com/office/officeart/2018/2/layout/IconVerticalSolidList"/>
    <dgm:cxn modelId="{C4E9DE5D-0B83-41E2-834A-E40101684337}" type="presParOf" srcId="{D2F161EA-75FA-412A-89B7-51EB5E661039}" destId="{AF920C35-2BE9-4747-BA81-3AF9D5A5F404}" srcOrd="1" destOrd="0" presId="urn:microsoft.com/office/officeart/2018/2/layout/IconVerticalSolidList"/>
    <dgm:cxn modelId="{84F6E208-B4CD-4311-9AD6-37035FD38B85}" type="presParOf" srcId="{D2F161EA-75FA-412A-89B7-51EB5E661039}" destId="{6A81B665-5979-4202-9FFB-9E86C39355B9}" srcOrd="2" destOrd="0" presId="urn:microsoft.com/office/officeart/2018/2/layout/IconVerticalSolidList"/>
    <dgm:cxn modelId="{04211EBB-697B-45C1-BD67-965A80E68EBA}" type="presParOf" srcId="{D2F161EA-75FA-412A-89B7-51EB5E661039}" destId="{604EC0AD-AB03-46CA-97D5-4B765DECAE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6805D-4904-4AC9-AA45-67F06CFD3583}">
      <dsp:nvSpPr>
        <dsp:cNvPr id="0" name=""/>
        <dsp:cNvSpPr/>
      </dsp:nvSpPr>
      <dsp:spPr>
        <a:xfrm>
          <a:off x="0" y="3415"/>
          <a:ext cx="6728905" cy="7275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63244-0010-4471-9BBC-522AFBFC4FAF}">
      <dsp:nvSpPr>
        <dsp:cNvPr id="0" name=""/>
        <dsp:cNvSpPr/>
      </dsp:nvSpPr>
      <dsp:spPr>
        <a:xfrm>
          <a:off x="220075" y="167108"/>
          <a:ext cx="400137" cy="4001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E0A-7002-437A-9D03-9CD791081E2D}">
      <dsp:nvSpPr>
        <dsp:cNvPr id="0" name=""/>
        <dsp:cNvSpPr/>
      </dsp:nvSpPr>
      <dsp:spPr>
        <a:xfrm>
          <a:off x="840289" y="3415"/>
          <a:ext cx="5888615" cy="727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96" tIns="76996" rIns="76996" bIns="7699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Course Overview</a:t>
          </a:r>
          <a:endParaRPr lang="en-US" sz="1400" kern="1200" dirty="0"/>
        </a:p>
      </dsp:txBody>
      <dsp:txXfrm>
        <a:off x="840289" y="3415"/>
        <a:ext cx="5888615" cy="727523"/>
      </dsp:txXfrm>
    </dsp:sp>
    <dsp:sp modelId="{6B4B4C77-A53D-4353-B67A-4CC02A63389B}">
      <dsp:nvSpPr>
        <dsp:cNvPr id="0" name=""/>
        <dsp:cNvSpPr/>
      </dsp:nvSpPr>
      <dsp:spPr>
        <a:xfrm>
          <a:off x="0" y="912820"/>
          <a:ext cx="6728905" cy="7275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C26AE-DF78-442D-800D-5DD9F3D4B9CA}">
      <dsp:nvSpPr>
        <dsp:cNvPr id="0" name=""/>
        <dsp:cNvSpPr/>
      </dsp:nvSpPr>
      <dsp:spPr>
        <a:xfrm>
          <a:off x="220075" y="1076512"/>
          <a:ext cx="400137" cy="4001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4666A-E580-48F0-B620-528363D2418D}">
      <dsp:nvSpPr>
        <dsp:cNvPr id="0" name=""/>
        <dsp:cNvSpPr/>
      </dsp:nvSpPr>
      <dsp:spPr>
        <a:xfrm>
          <a:off x="840289" y="912820"/>
          <a:ext cx="5888615" cy="727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96" tIns="76996" rIns="76996" bIns="7699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Student Introductions (Students briefly introduce themselves)</a:t>
          </a:r>
          <a:endParaRPr lang="en-US" sz="1400" kern="1200" dirty="0"/>
        </a:p>
      </dsp:txBody>
      <dsp:txXfrm>
        <a:off x="840289" y="912820"/>
        <a:ext cx="5888615" cy="727523"/>
      </dsp:txXfrm>
    </dsp:sp>
    <dsp:sp modelId="{D3266A0B-9FCD-42B6-91C0-C11D0CED2E3B}">
      <dsp:nvSpPr>
        <dsp:cNvPr id="0" name=""/>
        <dsp:cNvSpPr/>
      </dsp:nvSpPr>
      <dsp:spPr>
        <a:xfrm>
          <a:off x="0" y="1822224"/>
          <a:ext cx="6728905" cy="7275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0983B-7511-42A5-A418-30BFC7BE5951}">
      <dsp:nvSpPr>
        <dsp:cNvPr id="0" name=""/>
        <dsp:cNvSpPr/>
      </dsp:nvSpPr>
      <dsp:spPr>
        <a:xfrm>
          <a:off x="220075" y="1985917"/>
          <a:ext cx="400137" cy="4001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009C9-11DA-48C2-9313-9D632AFF3606}">
      <dsp:nvSpPr>
        <dsp:cNvPr id="0" name=""/>
        <dsp:cNvSpPr/>
      </dsp:nvSpPr>
      <dsp:spPr>
        <a:xfrm>
          <a:off x="840289" y="1822224"/>
          <a:ext cx="5888615" cy="727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96" tIns="76996" rIns="76996" bIns="7699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Instructor Introduction (my background, qualifications, and contact information) </a:t>
          </a:r>
          <a:endParaRPr lang="en-US" sz="1400" kern="1200" dirty="0"/>
        </a:p>
      </dsp:txBody>
      <dsp:txXfrm>
        <a:off x="840289" y="1822224"/>
        <a:ext cx="5888615" cy="727523"/>
      </dsp:txXfrm>
    </dsp:sp>
    <dsp:sp modelId="{9465D178-0A81-4C89-9501-78F39FDB4439}">
      <dsp:nvSpPr>
        <dsp:cNvPr id="0" name=""/>
        <dsp:cNvSpPr/>
      </dsp:nvSpPr>
      <dsp:spPr>
        <a:xfrm>
          <a:off x="0" y="2731629"/>
          <a:ext cx="6728905" cy="7275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44AB2-E4A2-4253-8879-C96FF779D5AE}">
      <dsp:nvSpPr>
        <dsp:cNvPr id="0" name=""/>
        <dsp:cNvSpPr/>
      </dsp:nvSpPr>
      <dsp:spPr>
        <a:xfrm>
          <a:off x="220075" y="2895322"/>
          <a:ext cx="400137" cy="4001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0088A-B25E-475A-8A4C-E8839C9479FE}">
      <dsp:nvSpPr>
        <dsp:cNvPr id="0" name=""/>
        <dsp:cNvSpPr/>
      </dsp:nvSpPr>
      <dsp:spPr>
        <a:xfrm>
          <a:off x="840289" y="2731629"/>
          <a:ext cx="5888615" cy="727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96" tIns="76996" rIns="76996" bIns="7699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Grading and Attendance Policy, Participation Expectations, Assignment Submission Guidelines, Office Hours and Communication</a:t>
          </a:r>
          <a:endParaRPr lang="en-US" sz="1400" kern="1200" dirty="0"/>
        </a:p>
      </dsp:txBody>
      <dsp:txXfrm>
        <a:off x="840289" y="2731629"/>
        <a:ext cx="5888615" cy="727523"/>
      </dsp:txXfrm>
    </dsp:sp>
    <dsp:sp modelId="{A4E09D33-81F1-47AC-B966-5899DC55C1BB}">
      <dsp:nvSpPr>
        <dsp:cNvPr id="0" name=""/>
        <dsp:cNvSpPr/>
      </dsp:nvSpPr>
      <dsp:spPr>
        <a:xfrm>
          <a:off x="0" y="3641033"/>
          <a:ext cx="6728905" cy="7275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D6EF5-D5EE-4D84-B74B-CCB5438F6830}">
      <dsp:nvSpPr>
        <dsp:cNvPr id="0" name=""/>
        <dsp:cNvSpPr/>
      </dsp:nvSpPr>
      <dsp:spPr>
        <a:xfrm>
          <a:off x="220075" y="3804726"/>
          <a:ext cx="400137" cy="4001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EA671-F85D-437A-834D-E3F09CAA6D75}">
      <dsp:nvSpPr>
        <dsp:cNvPr id="0" name=""/>
        <dsp:cNvSpPr/>
      </dsp:nvSpPr>
      <dsp:spPr>
        <a:xfrm>
          <a:off x="840289" y="3641033"/>
          <a:ext cx="5888615" cy="727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96" tIns="76996" rIns="76996" bIns="7699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Q&amp;A</a:t>
          </a:r>
          <a:endParaRPr lang="en-US" sz="1400" kern="1200" dirty="0"/>
        </a:p>
      </dsp:txBody>
      <dsp:txXfrm>
        <a:off x="840289" y="3641033"/>
        <a:ext cx="5888615" cy="727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BA4F3-C29D-4352-9178-93BCB1D4C49A}">
      <dsp:nvSpPr>
        <dsp:cNvPr id="0" name=""/>
        <dsp:cNvSpPr/>
      </dsp:nvSpPr>
      <dsp:spPr>
        <a:xfrm>
          <a:off x="0" y="678"/>
          <a:ext cx="6303729" cy="15884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D5C8F-7795-4700-9557-E428B8F5F8DC}">
      <dsp:nvSpPr>
        <dsp:cNvPr id="0" name=""/>
        <dsp:cNvSpPr/>
      </dsp:nvSpPr>
      <dsp:spPr>
        <a:xfrm>
          <a:off x="480498" y="358074"/>
          <a:ext cx="873632" cy="873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2B6F5-85F2-4F20-A88B-BE2AD78F4DE1}">
      <dsp:nvSpPr>
        <dsp:cNvPr id="0" name=""/>
        <dsp:cNvSpPr/>
      </dsp:nvSpPr>
      <dsp:spPr>
        <a:xfrm>
          <a:off x="1834628" y="678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Course overview and expectations</a:t>
          </a:r>
        </a:p>
      </dsp:txBody>
      <dsp:txXfrm>
        <a:off x="1834628" y="678"/>
        <a:ext cx="4469100" cy="1588423"/>
      </dsp:txXfrm>
    </dsp:sp>
    <dsp:sp modelId="{3152C1D1-4145-4CE8-9585-2CD313E7D95C}">
      <dsp:nvSpPr>
        <dsp:cNvPr id="0" name=""/>
        <dsp:cNvSpPr/>
      </dsp:nvSpPr>
      <dsp:spPr>
        <a:xfrm>
          <a:off x="0" y="1986207"/>
          <a:ext cx="6303729" cy="15884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3CCF5-7C75-46E5-BEB5-896DA166A6E6}">
      <dsp:nvSpPr>
        <dsp:cNvPr id="0" name=""/>
        <dsp:cNvSpPr/>
      </dsp:nvSpPr>
      <dsp:spPr>
        <a:xfrm>
          <a:off x="480498" y="2343603"/>
          <a:ext cx="873632" cy="873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CDA1A-05E9-4FDB-98ED-631A20DB3DC1}">
      <dsp:nvSpPr>
        <dsp:cNvPr id="0" name=""/>
        <dsp:cNvSpPr/>
      </dsp:nvSpPr>
      <dsp:spPr>
        <a:xfrm>
          <a:off x="1834628" y="1986207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Importance of English in the IT field</a:t>
          </a:r>
        </a:p>
      </dsp:txBody>
      <dsp:txXfrm>
        <a:off x="1834628" y="1986207"/>
        <a:ext cx="4469100" cy="1588423"/>
      </dsp:txXfrm>
    </dsp:sp>
    <dsp:sp modelId="{5A524FA3-B9C1-472B-8307-0F0DAABF1C03}">
      <dsp:nvSpPr>
        <dsp:cNvPr id="0" name=""/>
        <dsp:cNvSpPr/>
      </dsp:nvSpPr>
      <dsp:spPr>
        <a:xfrm>
          <a:off x="0" y="3971736"/>
          <a:ext cx="6303729" cy="15884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F1A29-93E1-4C7A-B07C-4FDE945B5545}">
      <dsp:nvSpPr>
        <dsp:cNvPr id="0" name=""/>
        <dsp:cNvSpPr/>
      </dsp:nvSpPr>
      <dsp:spPr>
        <a:xfrm>
          <a:off x="480498" y="4329132"/>
          <a:ext cx="873632" cy="8736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FEAD8-A10A-465D-945C-BAAB24A3D58F}">
      <dsp:nvSpPr>
        <dsp:cNvPr id="0" name=""/>
        <dsp:cNvSpPr/>
      </dsp:nvSpPr>
      <dsp:spPr>
        <a:xfrm>
          <a:off x="1834628" y="3971736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IT terminology and vocabulary</a:t>
          </a:r>
        </a:p>
      </dsp:txBody>
      <dsp:txXfrm>
        <a:off x="1834628" y="3971736"/>
        <a:ext cx="4469100" cy="1588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36B40-C568-4FC5-BAE3-41FAD6290F0F}">
      <dsp:nvSpPr>
        <dsp:cNvPr id="0" name=""/>
        <dsp:cNvSpPr/>
      </dsp:nvSpPr>
      <dsp:spPr>
        <a:xfrm>
          <a:off x="0" y="678"/>
          <a:ext cx="6303729" cy="15884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0941F-CB92-40A6-9214-FC9286E2C6A0}">
      <dsp:nvSpPr>
        <dsp:cNvPr id="0" name=""/>
        <dsp:cNvSpPr/>
      </dsp:nvSpPr>
      <dsp:spPr>
        <a:xfrm>
          <a:off x="480498" y="358074"/>
          <a:ext cx="873632" cy="873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1FD32-45C5-462C-947A-A58FF3D12DBB}">
      <dsp:nvSpPr>
        <dsp:cNvPr id="0" name=""/>
        <dsp:cNvSpPr/>
      </dsp:nvSpPr>
      <dsp:spPr>
        <a:xfrm>
          <a:off x="1834628" y="678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Structuring technical documents</a:t>
          </a:r>
        </a:p>
      </dsp:txBody>
      <dsp:txXfrm>
        <a:off x="1834628" y="678"/>
        <a:ext cx="4469100" cy="1588423"/>
      </dsp:txXfrm>
    </dsp:sp>
    <dsp:sp modelId="{7A3F987C-8A89-4B7E-B1C0-37AB92901294}">
      <dsp:nvSpPr>
        <dsp:cNvPr id="0" name=""/>
        <dsp:cNvSpPr/>
      </dsp:nvSpPr>
      <dsp:spPr>
        <a:xfrm>
          <a:off x="0" y="1986207"/>
          <a:ext cx="6303729" cy="15884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32426-E208-44E0-8E27-B352C78C9739}">
      <dsp:nvSpPr>
        <dsp:cNvPr id="0" name=""/>
        <dsp:cNvSpPr/>
      </dsp:nvSpPr>
      <dsp:spPr>
        <a:xfrm>
          <a:off x="480498" y="2343603"/>
          <a:ext cx="873632" cy="873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539A4-EB40-4AD1-8C88-0D79924D380C}">
      <dsp:nvSpPr>
        <dsp:cNvPr id="0" name=""/>
        <dsp:cNvSpPr/>
      </dsp:nvSpPr>
      <dsp:spPr>
        <a:xfrm>
          <a:off x="1834628" y="1986207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Writing effective emails and memos</a:t>
          </a:r>
        </a:p>
      </dsp:txBody>
      <dsp:txXfrm>
        <a:off x="1834628" y="1986207"/>
        <a:ext cx="4469100" cy="1588423"/>
      </dsp:txXfrm>
    </dsp:sp>
    <dsp:sp modelId="{AB52043F-3DEA-40B3-B238-416A2EC77759}">
      <dsp:nvSpPr>
        <dsp:cNvPr id="0" name=""/>
        <dsp:cNvSpPr/>
      </dsp:nvSpPr>
      <dsp:spPr>
        <a:xfrm>
          <a:off x="0" y="3971736"/>
          <a:ext cx="6303729" cy="15884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FEEA2-6F6A-4A36-9206-82C2568F4C0B}">
      <dsp:nvSpPr>
        <dsp:cNvPr id="0" name=""/>
        <dsp:cNvSpPr/>
      </dsp:nvSpPr>
      <dsp:spPr>
        <a:xfrm>
          <a:off x="480498" y="4329132"/>
          <a:ext cx="873632" cy="8736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BFD05-C278-4685-BC40-B8744C58BC39}">
      <dsp:nvSpPr>
        <dsp:cNvPr id="0" name=""/>
        <dsp:cNvSpPr/>
      </dsp:nvSpPr>
      <dsp:spPr>
        <a:xfrm>
          <a:off x="1834628" y="3971736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Creating technical reports</a:t>
          </a:r>
        </a:p>
      </dsp:txBody>
      <dsp:txXfrm>
        <a:off x="1834628" y="3971736"/>
        <a:ext cx="4469100" cy="15884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71FE7-0388-4DD5-8239-EE93F4C6C442}">
      <dsp:nvSpPr>
        <dsp:cNvPr id="0" name=""/>
        <dsp:cNvSpPr/>
      </dsp:nvSpPr>
      <dsp:spPr>
        <a:xfrm>
          <a:off x="0" y="678"/>
          <a:ext cx="6303729" cy="15884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B98E6-7A13-4EE0-BD46-E3541BDD1FF0}">
      <dsp:nvSpPr>
        <dsp:cNvPr id="0" name=""/>
        <dsp:cNvSpPr/>
      </dsp:nvSpPr>
      <dsp:spPr>
        <a:xfrm>
          <a:off x="480498" y="358074"/>
          <a:ext cx="873632" cy="873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245BF-374A-42FE-A3A1-687B2C653749}">
      <dsp:nvSpPr>
        <dsp:cNvPr id="0" name=""/>
        <dsp:cNvSpPr/>
      </dsp:nvSpPr>
      <dsp:spPr>
        <a:xfrm>
          <a:off x="1834628" y="678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Effective oral communication in IT</a:t>
          </a:r>
        </a:p>
      </dsp:txBody>
      <dsp:txXfrm>
        <a:off x="1834628" y="678"/>
        <a:ext cx="4469100" cy="1588423"/>
      </dsp:txXfrm>
    </dsp:sp>
    <dsp:sp modelId="{17586FC9-842F-46C1-8A9F-62B4071749CD}">
      <dsp:nvSpPr>
        <dsp:cNvPr id="0" name=""/>
        <dsp:cNvSpPr/>
      </dsp:nvSpPr>
      <dsp:spPr>
        <a:xfrm>
          <a:off x="0" y="1986207"/>
          <a:ext cx="6303729" cy="15884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02F10-1F8D-4FF8-BB29-BFF3F6685CB9}">
      <dsp:nvSpPr>
        <dsp:cNvPr id="0" name=""/>
        <dsp:cNvSpPr/>
      </dsp:nvSpPr>
      <dsp:spPr>
        <a:xfrm>
          <a:off x="480498" y="2343603"/>
          <a:ext cx="873632" cy="873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37DF9-18E5-4091-B24C-639A966A86BF}">
      <dsp:nvSpPr>
        <dsp:cNvPr id="0" name=""/>
        <dsp:cNvSpPr/>
      </dsp:nvSpPr>
      <dsp:spPr>
        <a:xfrm>
          <a:off x="1834628" y="1986207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Presenting technical information</a:t>
          </a:r>
        </a:p>
      </dsp:txBody>
      <dsp:txXfrm>
        <a:off x="1834628" y="1986207"/>
        <a:ext cx="4469100" cy="1588423"/>
      </dsp:txXfrm>
    </dsp:sp>
    <dsp:sp modelId="{AE17EC52-EF28-4CBF-A9B4-FE6AE6813707}">
      <dsp:nvSpPr>
        <dsp:cNvPr id="0" name=""/>
        <dsp:cNvSpPr/>
      </dsp:nvSpPr>
      <dsp:spPr>
        <a:xfrm>
          <a:off x="0" y="3971736"/>
          <a:ext cx="6303729" cy="15884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24CF3-5209-4E32-8B3A-34F3B46BE910}">
      <dsp:nvSpPr>
        <dsp:cNvPr id="0" name=""/>
        <dsp:cNvSpPr/>
      </dsp:nvSpPr>
      <dsp:spPr>
        <a:xfrm>
          <a:off x="480498" y="4329132"/>
          <a:ext cx="873632" cy="8736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44566-907D-497E-897E-39EE5B640D1E}">
      <dsp:nvSpPr>
        <dsp:cNvPr id="0" name=""/>
        <dsp:cNvSpPr/>
      </dsp:nvSpPr>
      <dsp:spPr>
        <a:xfrm>
          <a:off x="1834628" y="3971736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Group discussions and debates</a:t>
          </a:r>
        </a:p>
      </dsp:txBody>
      <dsp:txXfrm>
        <a:off x="1834628" y="3971736"/>
        <a:ext cx="4469100" cy="15884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7576A-8DFE-4FE1-9AB0-437BBD50B246}">
      <dsp:nvSpPr>
        <dsp:cNvPr id="0" name=""/>
        <dsp:cNvSpPr/>
      </dsp:nvSpPr>
      <dsp:spPr>
        <a:xfrm>
          <a:off x="0" y="678"/>
          <a:ext cx="6303729" cy="15884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D5392-A01D-4FBE-B149-053A903A834E}">
      <dsp:nvSpPr>
        <dsp:cNvPr id="0" name=""/>
        <dsp:cNvSpPr/>
      </dsp:nvSpPr>
      <dsp:spPr>
        <a:xfrm>
          <a:off x="480498" y="358074"/>
          <a:ext cx="873632" cy="873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8E48D-2782-4F40-B4E0-71AC5324F37F}">
      <dsp:nvSpPr>
        <dsp:cNvPr id="0" name=""/>
        <dsp:cNvSpPr/>
      </dsp:nvSpPr>
      <dsp:spPr>
        <a:xfrm>
          <a:off x="1834628" y="678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Understanding and creating user manuals</a:t>
          </a:r>
        </a:p>
      </dsp:txBody>
      <dsp:txXfrm>
        <a:off x="1834628" y="678"/>
        <a:ext cx="4469100" cy="1588423"/>
      </dsp:txXfrm>
    </dsp:sp>
    <dsp:sp modelId="{B45639C8-FB54-4DE9-A305-CC38DAA208B4}">
      <dsp:nvSpPr>
        <dsp:cNvPr id="0" name=""/>
        <dsp:cNvSpPr/>
      </dsp:nvSpPr>
      <dsp:spPr>
        <a:xfrm>
          <a:off x="0" y="1986207"/>
          <a:ext cx="6303729" cy="15884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9AA9C-B029-4033-83F5-E061DA3AAA03}">
      <dsp:nvSpPr>
        <dsp:cNvPr id="0" name=""/>
        <dsp:cNvSpPr/>
      </dsp:nvSpPr>
      <dsp:spPr>
        <a:xfrm>
          <a:off x="480498" y="2343603"/>
          <a:ext cx="873632" cy="873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7B0D7-685E-4861-B3BB-485CD74FD8DA}">
      <dsp:nvSpPr>
        <dsp:cNvPr id="0" name=""/>
        <dsp:cNvSpPr/>
      </dsp:nvSpPr>
      <dsp:spPr>
        <a:xfrm>
          <a:off x="1834628" y="1986207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Writing technical specifications</a:t>
          </a:r>
        </a:p>
      </dsp:txBody>
      <dsp:txXfrm>
        <a:off x="1834628" y="1986207"/>
        <a:ext cx="4469100" cy="1588423"/>
      </dsp:txXfrm>
    </dsp:sp>
    <dsp:sp modelId="{FEE6AA64-A9DB-42A9-93F6-D08A99FD29C8}">
      <dsp:nvSpPr>
        <dsp:cNvPr id="0" name=""/>
        <dsp:cNvSpPr/>
      </dsp:nvSpPr>
      <dsp:spPr>
        <a:xfrm>
          <a:off x="0" y="3971736"/>
          <a:ext cx="6303729" cy="15884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80689-1628-416D-A91E-3D262D6D23A6}">
      <dsp:nvSpPr>
        <dsp:cNvPr id="0" name=""/>
        <dsp:cNvSpPr/>
      </dsp:nvSpPr>
      <dsp:spPr>
        <a:xfrm>
          <a:off x="480498" y="4329132"/>
          <a:ext cx="873632" cy="8736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1176E-84FD-464F-A28B-920F938FE556}">
      <dsp:nvSpPr>
        <dsp:cNvPr id="0" name=""/>
        <dsp:cNvSpPr/>
      </dsp:nvSpPr>
      <dsp:spPr>
        <a:xfrm>
          <a:off x="1834628" y="3971736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Documenting software processes</a:t>
          </a:r>
        </a:p>
      </dsp:txBody>
      <dsp:txXfrm>
        <a:off x="1834628" y="3971736"/>
        <a:ext cx="4469100" cy="15884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D9255-9AD2-406A-9CF8-91E7486486A5}">
      <dsp:nvSpPr>
        <dsp:cNvPr id="0" name=""/>
        <dsp:cNvSpPr/>
      </dsp:nvSpPr>
      <dsp:spPr>
        <a:xfrm>
          <a:off x="1409799" y="33082"/>
          <a:ext cx="1338187" cy="1338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0A85E-8631-4B07-AAD7-CFF1DEC24755}">
      <dsp:nvSpPr>
        <dsp:cNvPr id="0" name=""/>
        <dsp:cNvSpPr/>
      </dsp:nvSpPr>
      <dsp:spPr>
        <a:xfrm>
          <a:off x="1694987" y="318269"/>
          <a:ext cx="767812" cy="767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18835-0325-4A60-9EB5-9E16FBF527CA}">
      <dsp:nvSpPr>
        <dsp:cNvPr id="0" name=""/>
        <dsp:cNvSpPr/>
      </dsp:nvSpPr>
      <dsp:spPr>
        <a:xfrm>
          <a:off x="982018" y="1788082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Professional communication in IT</a:t>
          </a:r>
        </a:p>
      </dsp:txBody>
      <dsp:txXfrm>
        <a:off x="982018" y="1788082"/>
        <a:ext cx="2193750" cy="720000"/>
      </dsp:txXfrm>
    </dsp:sp>
    <dsp:sp modelId="{7E930103-1035-470F-A069-912CEF392571}">
      <dsp:nvSpPr>
        <dsp:cNvPr id="0" name=""/>
        <dsp:cNvSpPr/>
      </dsp:nvSpPr>
      <dsp:spPr>
        <a:xfrm>
          <a:off x="3987455" y="33082"/>
          <a:ext cx="1338187" cy="1338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E3962-7480-4E68-A85E-B0AE02E02AC9}">
      <dsp:nvSpPr>
        <dsp:cNvPr id="0" name=""/>
        <dsp:cNvSpPr/>
      </dsp:nvSpPr>
      <dsp:spPr>
        <a:xfrm>
          <a:off x="4272643" y="318269"/>
          <a:ext cx="767812" cy="767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E4B27-1304-4F03-B430-B9B59C322ED6}">
      <dsp:nvSpPr>
        <dsp:cNvPr id="0" name=""/>
        <dsp:cNvSpPr/>
      </dsp:nvSpPr>
      <dsp:spPr>
        <a:xfrm>
          <a:off x="3559674" y="1788082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Effective meetings and negotiations</a:t>
          </a:r>
        </a:p>
      </dsp:txBody>
      <dsp:txXfrm>
        <a:off x="3559674" y="1788082"/>
        <a:ext cx="2193750" cy="720000"/>
      </dsp:txXfrm>
    </dsp:sp>
    <dsp:sp modelId="{6A19DB5B-F28A-43CC-B7B4-029234F61F2D}">
      <dsp:nvSpPr>
        <dsp:cNvPr id="0" name=""/>
        <dsp:cNvSpPr/>
      </dsp:nvSpPr>
      <dsp:spPr>
        <a:xfrm>
          <a:off x="2698627" y="3056519"/>
          <a:ext cx="1338187" cy="1338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6439F-3564-4177-836E-91AF21C54466}">
      <dsp:nvSpPr>
        <dsp:cNvPr id="0" name=""/>
        <dsp:cNvSpPr/>
      </dsp:nvSpPr>
      <dsp:spPr>
        <a:xfrm>
          <a:off x="2983815" y="3341707"/>
          <a:ext cx="767812" cy="767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7C70C-4DAA-480C-86A6-DC03678BF321}">
      <dsp:nvSpPr>
        <dsp:cNvPr id="0" name=""/>
        <dsp:cNvSpPr/>
      </dsp:nvSpPr>
      <dsp:spPr>
        <a:xfrm>
          <a:off x="2270846" y="4811519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Handling client interactions</a:t>
          </a:r>
        </a:p>
      </dsp:txBody>
      <dsp:txXfrm>
        <a:off x="2270846" y="4811519"/>
        <a:ext cx="21937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ABA3F-3D96-4A89-8EB7-3DE2AFDF0A17}">
      <dsp:nvSpPr>
        <dsp:cNvPr id="0" name=""/>
        <dsp:cNvSpPr/>
      </dsp:nvSpPr>
      <dsp:spPr>
        <a:xfrm>
          <a:off x="25092" y="1708058"/>
          <a:ext cx="885045" cy="88504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1FE5B-575D-4740-8271-C505D0CD0A3C}">
      <dsp:nvSpPr>
        <dsp:cNvPr id="0" name=""/>
        <dsp:cNvSpPr/>
      </dsp:nvSpPr>
      <dsp:spPr>
        <a:xfrm>
          <a:off x="210952" y="1893918"/>
          <a:ext cx="513326" cy="513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BF9E4-E174-4959-B535-94E4CCCA039B}">
      <dsp:nvSpPr>
        <dsp:cNvPr id="0" name=""/>
        <dsp:cNvSpPr/>
      </dsp:nvSpPr>
      <dsp:spPr>
        <a:xfrm>
          <a:off x="1099791" y="1708058"/>
          <a:ext cx="2086179" cy="88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Communicating within project teams</a:t>
          </a:r>
        </a:p>
      </dsp:txBody>
      <dsp:txXfrm>
        <a:off x="1099791" y="1708058"/>
        <a:ext cx="2086179" cy="885045"/>
      </dsp:txXfrm>
    </dsp:sp>
    <dsp:sp modelId="{98C63649-11B7-4970-B87E-DBC9BF17A848}">
      <dsp:nvSpPr>
        <dsp:cNvPr id="0" name=""/>
        <dsp:cNvSpPr/>
      </dsp:nvSpPr>
      <dsp:spPr>
        <a:xfrm>
          <a:off x="3549471" y="1708058"/>
          <a:ext cx="885045" cy="88504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A9134-7F2E-41F3-A23E-B5B762E3E069}">
      <dsp:nvSpPr>
        <dsp:cNvPr id="0" name=""/>
        <dsp:cNvSpPr/>
      </dsp:nvSpPr>
      <dsp:spPr>
        <a:xfrm>
          <a:off x="3735331" y="1893918"/>
          <a:ext cx="513326" cy="513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15F2E-31A7-4800-9F9D-6EE14FEDF359}">
      <dsp:nvSpPr>
        <dsp:cNvPr id="0" name=""/>
        <dsp:cNvSpPr/>
      </dsp:nvSpPr>
      <dsp:spPr>
        <a:xfrm>
          <a:off x="4624170" y="1708058"/>
          <a:ext cx="2086179" cy="88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Status reporting</a:t>
          </a:r>
        </a:p>
      </dsp:txBody>
      <dsp:txXfrm>
        <a:off x="4624170" y="1708058"/>
        <a:ext cx="2086179" cy="885045"/>
      </dsp:txXfrm>
    </dsp:sp>
    <dsp:sp modelId="{2C1EC88F-AE41-453A-A812-34939288B4D4}">
      <dsp:nvSpPr>
        <dsp:cNvPr id="0" name=""/>
        <dsp:cNvSpPr/>
      </dsp:nvSpPr>
      <dsp:spPr>
        <a:xfrm>
          <a:off x="25092" y="2971497"/>
          <a:ext cx="885045" cy="88504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B6820-4BFD-4E96-AF04-83FC57AD470A}">
      <dsp:nvSpPr>
        <dsp:cNvPr id="0" name=""/>
        <dsp:cNvSpPr/>
      </dsp:nvSpPr>
      <dsp:spPr>
        <a:xfrm>
          <a:off x="210952" y="3157357"/>
          <a:ext cx="513326" cy="513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D419B-9814-4FA0-9D66-4A8FBE3B92F2}">
      <dsp:nvSpPr>
        <dsp:cNvPr id="0" name=""/>
        <dsp:cNvSpPr/>
      </dsp:nvSpPr>
      <dsp:spPr>
        <a:xfrm>
          <a:off x="1099791" y="2971497"/>
          <a:ext cx="2086179" cy="88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Managing project communication challenges</a:t>
          </a:r>
        </a:p>
      </dsp:txBody>
      <dsp:txXfrm>
        <a:off x="1099791" y="2971497"/>
        <a:ext cx="2086179" cy="8850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CC3A6-43AF-435E-A33A-4F71335F1648}">
      <dsp:nvSpPr>
        <dsp:cNvPr id="0" name=""/>
        <dsp:cNvSpPr/>
      </dsp:nvSpPr>
      <dsp:spPr>
        <a:xfrm>
          <a:off x="0" y="903636"/>
          <a:ext cx="6303729" cy="16682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CA793-144A-4C05-8A44-6B4466A37AF0}">
      <dsp:nvSpPr>
        <dsp:cNvPr id="0" name=""/>
        <dsp:cNvSpPr/>
      </dsp:nvSpPr>
      <dsp:spPr>
        <a:xfrm>
          <a:off x="504646" y="1278992"/>
          <a:ext cx="917538" cy="9175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1AA6B-ED4C-4E90-8F5E-9B57D4E53629}">
      <dsp:nvSpPr>
        <dsp:cNvPr id="0" name=""/>
        <dsp:cNvSpPr/>
      </dsp:nvSpPr>
      <dsp:spPr>
        <a:xfrm>
          <a:off x="1926830" y="903636"/>
          <a:ext cx="4376898" cy="1668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557" tIns="176557" rIns="176557" bIns="17655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Analyzing and presenting case studies related to Information Systems</a:t>
          </a:r>
        </a:p>
      </dsp:txBody>
      <dsp:txXfrm>
        <a:off x="1926830" y="903636"/>
        <a:ext cx="4376898" cy="1668251"/>
      </dsp:txXfrm>
    </dsp:sp>
    <dsp:sp modelId="{1F8E3A68-DBEC-423A-BD8A-1D27E5E90EC6}">
      <dsp:nvSpPr>
        <dsp:cNvPr id="0" name=""/>
        <dsp:cNvSpPr/>
      </dsp:nvSpPr>
      <dsp:spPr>
        <a:xfrm>
          <a:off x="0" y="2988950"/>
          <a:ext cx="6303729" cy="16682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20C35-2BE9-4747-BA81-3AF9D5A5F404}">
      <dsp:nvSpPr>
        <dsp:cNvPr id="0" name=""/>
        <dsp:cNvSpPr/>
      </dsp:nvSpPr>
      <dsp:spPr>
        <a:xfrm>
          <a:off x="504646" y="3364307"/>
          <a:ext cx="917538" cy="9175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EC0AD-AB03-46CA-97D5-4B765DECAE75}">
      <dsp:nvSpPr>
        <dsp:cNvPr id="0" name=""/>
        <dsp:cNvSpPr/>
      </dsp:nvSpPr>
      <dsp:spPr>
        <a:xfrm>
          <a:off x="1926830" y="2988950"/>
          <a:ext cx="4376898" cy="1668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557" tIns="176557" rIns="176557" bIns="17655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Peer evaluation of presentations</a:t>
          </a:r>
        </a:p>
      </dsp:txBody>
      <dsp:txXfrm>
        <a:off x="1926830" y="2988950"/>
        <a:ext cx="4376898" cy="1668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B19A1-7CA3-4840-BC59-D1D60ACFA2C0}" type="datetimeFigureOut">
              <a:rPr lang="en-TW" smtClean="0"/>
              <a:t>2023/9/9</a:t>
            </a:fld>
            <a:endParaRPr lang="en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0CA2E-54C0-A847-8E69-ECE0E546C0D5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087802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http://romisatriawahono.net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romi@romisatriawahono.net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5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86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15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2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64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09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5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30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99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08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1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9/9/23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2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aide-sank.blogspot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60742" y="1124988"/>
            <a:ext cx="4425962" cy="2387600"/>
          </a:xfrm>
        </p:spPr>
        <p:txBody>
          <a:bodyPr>
            <a:normAutofit/>
          </a:bodyPr>
          <a:lstStyle/>
          <a:p>
            <a:pPr algn="l"/>
            <a:r>
              <a:rPr lang="en-US" sz="4200" dirty="0"/>
              <a:t>Course Title: English for Information Systems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96B567-EF92-1E35-3384-8E927B205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17" r="38677" b="3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5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7DC486-A0A0-5CED-DC25-BBBB3A2A7C49}"/>
              </a:ext>
            </a:extLst>
          </p:cNvPr>
          <p:cNvGrpSpPr/>
          <p:nvPr/>
        </p:nvGrpSpPr>
        <p:grpSpPr>
          <a:xfrm>
            <a:off x="159910" y="5612057"/>
            <a:ext cx="4724401" cy="1071818"/>
            <a:chOff x="1419084" y="5705396"/>
            <a:chExt cx="4724401" cy="1071818"/>
          </a:xfrm>
        </p:grpSpPr>
        <p:sp>
          <p:nvSpPr>
            <p:cNvPr id="5" name="Subtitle 1">
              <a:extLst>
                <a:ext uri="{FF2B5EF4-FFF2-40B4-BE49-F238E27FC236}">
                  <a16:creationId xmlns:a16="http://schemas.microsoft.com/office/drawing/2014/main" id="{40E44BA3-D414-F1F9-8E22-BF03CEC1C9D4}"/>
                </a:ext>
              </a:extLst>
            </p:cNvPr>
            <p:cNvSpPr txBox="1">
              <a:spLocks/>
            </p:cNvSpPr>
            <p:nvPr/>
          </p:nvSpPr>
          <p:spPr>
            <a:xfrm>
              <a:off x="1419084" y="5705396"/>
              <a:ext cx="1447800" cy="546100"/>
            </a:xfrm>
            <a:prstGeom prst="rect">
              <a:avLst/>
            </a:prstGeom>
          </p:spPr>
          <p:txBody>
            <a:bodyPr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tx1">
                    <a:lumMod val="50000"/>
                    <a:lumOff val="50000"/>
                  </a:schemeClr>
                </a:buClr>
                <a:buNone/>
                <a:defRPr/>
              </a:pP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Saide</a:t>
              </a:r>
            </a:p>
          </p:txBody>
        </p:sp>
        <p:sp>
          <p:nvSpPr>
            <p:cNvPr id="6" name="Subtitle 1">
              <a:extLst>
                <a:ext uri="{FF2B5EF4-FFF2-40B4-BE49-F238E27FC236}">
                  <a16:creationId xmlns:a16="http://schemas.microsoft.com/office/drawing/2014/main" id="{571EC30C-62A5-65B3-5F00-92650B7D0C8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9084" y="6096528"/>
              <a:ext cx="4724401" cy="680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ctr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Dept. Information Systems, UIN SUSKA Riau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3"/>
                </a:rPr>
                <a:t>https://saide-sank.blogspot.com</a:t>
              </a:r>
              <a:r>
                <a:rPr lang="en-US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036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17732" y="957715"/>
            <a:ext cx="5130798" cy="2750419"/>
          </a:xfrm>
        </p:spPr>
        <p:txBody>
          <a:bodyPr>
            <a:normAutofit/>
          </a:bodyPr>
          <a:lstStyle/>
          <a:p>
            <a:r>
              <a:rPr lang="en-US" dirty="0"/>
              <a:t>Course Outline</a:t>
            </a:r>
          </a:p>
        </p:txBody>
      </p:sp>
      <p:pic>
        <p:nvPicPr>
          <p:cNvPr id="7" name="Graphic 6" descr="Check List">
            <a:extLst>
              <a:ext uri="{FF2B5EF4-FFF2-40B4-BE49-F238E27FC236}">
                <a16:creationId xmlns:a16="http://schemas.microsoft.com/office/drawing/2014/main" id="{45173411-AC14-F201-1E3C-E927306EE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3808"/>
            <a:ext cx="5850384" cy="5850384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611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Week 1-2: Introduction to English for Information Systems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D2196E3C-3889-44CF-C025-BEB1F22FB4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547047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4652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Week 3-4: Writing Skills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4C29FDAE-83C4-47F5-FC3A-F5F7F9894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792816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585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Week 5-6: Speaking Skills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45F4F8B5-0AF0-EDA4-DE10-69E05EE16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27021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8419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Week 7-8: Technical Documentation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A3BEAAF1-5959-B8D2-A0C6-30051F6C1F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984559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2172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Week 9-10: Business Communication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6494E7B6-3D96-2D76-BA86-01A6B18006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306340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740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Week 11-12: IT Project Communication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7279B5FF-8CA0-449A-90B8-FFE5F345F4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171650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62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Week 13-14: Case Studies and Presentations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5A5391E1-8494-108D-2AE3-47EEEC7718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836568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3111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White percentage symbol on red background">
            <a:extLst>
              <a:ext uri="{FF2B5EF4-FFF2-40B4-BE49-F238E27FC236}">
                <a16:creationId xmlns:a16="http://schemas.microsoft.com/office/drawing/2014/main" id="{32B3C09F-10CF-EFE4-7C54-ED1462AF2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76" r="9032" b="-3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dirty="0"/>
              <a:t>Week 15-16: Final Project and Review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Preparing and presenting a final project related to an Information Systems topic</a:t>
            </a:r>
          </a:p>
          <a:p>
            <a:pPr lvl="0"/>
            <a:r>
              <a:rPr lang="en-US" sz="2400" dirty="0"/>
              <a:t>Course review and feedback</a:t>
            </a:r>
          </a:p>
          <a:p>
            <a:pPr lvl="0"/>
            <a:r>
              <a:rPr lang="en-US" sz="2400" dirty="0"/>
              <a:t>Participation and in-class activities: 40%</a:t>
            </a:r>
          </a:p>
          <a:p>
            <a:pPr lvl="0"/>
            <a:r>
              <a:rPr lang="en-US" sz="2400" dirty="0"/>
              <a:t>Written assignments and reports, oral presentations and discussions: 30%</a:t>
            </a:r>
          </a:p>
          <a:p>
            <a:pPr lvl="0"/>
            <a:r>
              <a:rPr lang="en-US" sz="2400" dirty="0"/>
              <a:t>Final project: 30%</a:t>
            </a:r>
          </a:p>
        </p:txBody>
      </p:sp>
    </p:spTree>
    <p:extLst>
      <p:ext uri="{BB962C8B-B14F-4D97-AF65-F5344CB8AC3E}">
        <p14:creationId xmlns:p14="http://schemas.microsoft.com/office/powerpoint/2010/main" val="332073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5149" y="1204720"/>
            <a:ext cx="3198777" cy="4344711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8ADB51B5-4353-EB8C-64A0-84E8AD8D4D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89428" y="1508251"/>
          <a:ext cx="6728905" cy="437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142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Different coloured organisers">
            <a:extLst>
              <a:ext uri="{FF2B5EF4-FFF2-40B4-BE49-F238E27FC236}">
                <a16:creationId xmlns:a16="http://schemas.microsoft.com/office/drawing/2014/main" id="{751CB8E5-A800-57EC-A8FB-ACBFC7F8F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92" r="28374" b="-2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sz="4400" dirty="0"/>
              <a:t>Course Description</a:t>
            </a:r>
            <a:endParaRPr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827048" y="1527527"/>
            <a:ext cx="5721484" cy="4873276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/>
              <a:t>This course is designed to enhance the English language skills of students in the field of Information Systems</a:t>
            </a:r>
          </a:p>
          <a:p>
            <a:pPr lvl="0"/>
            <a:r>
              <a:rPr lang="en-US" sz="2400" dirty="0"/>
              <a:t>Course Duration: 16 weeks</a:t>
            </a:r>
          </a:p>
          <a:p>
            <a:pPr lvl="1"/>
            <a:r>
              <a:rPr lang="en-US" dirty="0"/>
              <a:t>Communicate effectively in English in various professional settings within the field of Information Systems</a:t>
            </a:r>
          </a:p>
          <a:p>
            <a:pPr lvl="1"/>
            <a:r>
              <a:rPr lang="en-US" dirty="0"/>
              <a:t>Write clear and concise technical documents, including reports and emails</a:t>
            </a:r>
          </a:p>
          <a:p>
            <a:pPr lvl="1"/>
            <a:r>
              <a:rPr lang="en-US" dirty="0"/>
              <a:t>Deliver professional presentations on Information Systems topics</a:t>
            </a:r>
          </a:p>
          <a:p>
            <a:pPr lvl="1"/>
            <a:r>
              <a:rPr lang="en-US" dirty="0"/>
              <a:t>Engage in discussions and debates on contemporary IT issues</a:t>
            </a:r>
          </a:p>
        </p:txBody>
      </p:sp>
    </p:spTree>
    <p:extLst>
      <p:ext uri="{BB962C8B-B14F-4D97-AF65-F5344CB8AC3E}">
        <p14:creationId xmlns:p14="http://schemas.microsoft.com/office/powerpoint/2010/main" val="152509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 txBox="1">
            <a:spLocks/>
          </p:cNvSpPr>
          <p:nvPr/>
        </p:nvSpPr>
        <p:spPr bwMode="auto">
          <a:xfrm>
            <a:off x="2001644" y="2697164"/>
            <a:ext cx="38862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1pPr>
            <a:lvl2pPr marL="639763" indent="-246063">
              <a:defRPr sz="16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2pPr>
            <a:lvl3pPr indent="-246063">
              <a:defRPr sz="14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3pPr>
            <a:lvl4pPr marL="1187450" indent="-209550"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4pPr>
            <a:lvl5pPr marL="1462088" indent="-209550"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5pPr>
            <a:lvl6pPr marL="1919288" indent="-209550"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6pPr>
            <a:lvl7pPr marL="2376488" indent="-209550"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7pPr>
            <a:lvl8pPr marL="2833688" indent="-209550"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8pPr>
            <a:lvl9pPr marL="3290888" indent="-209550"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Char char=""/>
            </a:pPr>
            <a:r>
              <a:rPr lang="en-US" sz="2600" dirty="0" err="1">
                <a:solidFill>
                  <a:schemeClr val="tx1"/>
                </a:solidFill>
              </a:rPr>
              <a:t>Penilaian</a:t>
            </a:r>
            <a:r>
              <a:rPr lang="en-US" sz="2600" dirty="0">
                <a:solidFill>
                  <a:schemeClr val="tx1"/>
                </a:solidFill>
              </a:rPr>
              <a:t> (UAS, UTS, </a:t>
            </a:r>
            <a:r>
              <a:rPr lang="en-US" sz="2600" dirty="0" err="1">
                <a:solidFill>
                  <a:schemeClr val="tx1"/>
                </a:solidFill>
              </a:rPr>
              <a:t>Mandiri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err="1">
                <a:solidFill>
                  <a:schemeClr val="tx1"/>
                </a:solidFill>
              </a:rPr>
              <a:t>Terstruktur</a:t>
            </a:r>
            <a:r>
              <a:rPr lang="en-US" sz="2600" dirty="0">
                <a:solidFill>
                  <a:schemeClr val="tx1"/>
                </a:solidFill>
              </a:rPr>
              <a:t>) </a:t>
            </a:r>
            <a:r>
              <a:rPr lang="en-US" sz="2600" dirty="0" err="1">
                <a:solidFill>
                  <a:schemeClr val="tx1"/>
                </a:solidFill>
              </a:rPr>
              <a:t>mengacu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ke</a:t>
            </a:r>
            <a:r>
              <a:rPr lang="en-US" sz="2600" dirty="0">
                <a:solidFill>
                  <a:schemeClr val="tx1"/>
                </a:solidFill>
              </a:rPr>
              <a:t> Default </a:t>
            </a:r>
            <a:r>
              <a:rPr lang="en-US" sz="2600" dirty="0" err="1">
                <a:solidFill>
                  <a:schemeClr val="tx1"/>
                </a:solidFill>
              </a:rPr>
              <a:t>sistem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iRaise</a:t>
            </a:r>
            <a:endParaRPr lang="en-US" dirty="0">
              <a:solidFill>
                <a:srgbClr val="FF0000"/>
              </a:solidFill>
              <a:sym typeface="Wingdings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461345-252A-764A-A40F-CE874F25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52400"/>
            <a:ext cx="7886700" cy="1200150"/>
          </a:xfrm>
        </p:spPr>
        <p:txBody>
          <a:bodyPr/>
          <a:lstStyle/>
          <a:p>
            <a:r>
              <a:rPr lang="en-US" dirty="0"/>
              <a:t>Role of The Game</a:t>
            </a:r>
            <a:endParaRPr lang="id-ID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6C249E9-4DA7-3C4A-9FE7-33C4F81685FE}"/>
              </a:ext>
            </a:extLst>
          </p:cNvPr>
          <p:cNvSpPr txBox="1">
            <a:spLocks/>
          </p:cNvSpPr>
          <p:nvPr/>
        </p:nvSpPr>
        <p:spPr bwMode="auto">
          <a:xfrm>
            <a:off x="6477000" y="1906350"/>
            <a:ext cx="3733800" cy="304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1pPr>
            <a:lvl2pPr marL="639763" indent="-246063">
              <a:defRPr sz="16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2pPr>
            <a:lvl3pPr indent="-246063">
              <a:defRPr sz="14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3pPr>
            <a:lvl4pPr marL="1187450" indent="-209550"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4pPr>
            <a:lvl5pPr marL="1462088" indent="-209550"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5pPr>
            <a:lvl6pPr marL="1919288" indent="-209550"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6pPr>
            <a:lvl7pPr marL="2376488" indent="-209550"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7pPr>
            <a:lvl8pPr marL="2833688" indent="-209550"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8pPr>
            <a:lvl9pPr marL="3290888" indent="-209550"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Char char=""/>
            </a:pPr>
            <a:r>
              <a:rPr lang="en-US" sz="2600" dirty="0">
                <a:solidFill>
                  <a:schemeClr val="tx1"/>
                </a:solidFill>
                <a:sym typeface="Wingdings" charset="0"/>
              </a:rPr>
              <a:t>Nilai </a:t>
            </a:r>
            <a:r>
              <a:rPr lang="en-US" sz="2600" dirty="0" err="1">
                <a:solidFill>
                  <a:schemeClr val="tx1"/>
                </a:solidFill>
                <a:sym typeface="Wingdings" charset="0"/>
              </a:rPr>
              <a:t>Tambah</a:t>
            </a:r>
            <a:r>
              <a:rPr lang="en-US" sz="2600" dirty="0">
                <a:solidFill>
                  <a:schemeClr val="tx1"/>
                </a:solidFill>
                <a:sym typeface="Wingdings" charset="0"/>
              </a:rPr>
              <a:t>: </a:t>
            </a:r>
          </a:p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sym typeface="Wingdings" charset="0"/>
              </a:rPr>
              <a:t>Diskusi</a:t>
            </a:r>
            <a:r>
              <a:rPr lang="en-US" sz="2600" dirty="0">
                <a:solidFill>
                  <a:schemeClr val="tx1"/>
                </a:solidFill>
                <a:sym typeface="Wingdings" charset="0"/>
              </a:rPr>
              <a:t> </a:t>
            </a:r>
          </a:p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sym typeface="Wingdings" charset="0"/>
              </a:rPr>
              <a:t>Bertanya</a:t>
            </a:r>
            <a:r>
              <a:rPr lang="en-US" sz="2600" dirty="0">
                <a:solidFill>
                  <a:schemeClr val="tx1"/>
                </a:solidFill>
                <a:sym typeface="Wingdings" charset="0"/>
              </a:rPr>
              <a:t>/</a:t>
            </a:r>
            <a:r>
              <a:rPr lang="en-US" sz="2600" dirty="0" err="1">
                <a:solidFill>
                  <a:schemeClr val="tx1"/>
                </a:solidFill>
                <a:sym typeface="Wingdings" charset="0"/>
              </a:rPr>
              <a:t>Menjawab</a:t>
            </a:r>
            <a:endParaRPr lang="en-US" sz="2600" dirty="0">
              <a:solidFill>
                <a:schemeClr val="tx1"/>
              </a:solidFill>
              <a:sym typeface="Wingdings" charset="0"/>
            </a:endParaRPr>
          </a:p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r>
              <a:rPr lang="en-US" sz="2600" dirty="0">
                <a:solidFill>
                  <a:schemeClr val="tx1"/>
                </a:solidFill>
                <a:sym typeface="Wingdings" charset="0"/>
              </a:rPr>
              <a:t>On-time</a:t>
            </a:r>
          </a:p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sym typeface="Wingdings" charset="0"/>
              </a:rPr>
              <a:t>Rapi</a:t>
            </a:r>
            <a:r>
              <a:rPr lang="en-US" sz="2600" dirty="0">
                <a:solidFill>
                  <a:schemeClr val="tx1"/>
                </a:solidFill>
                <a:sym typeface="Wingdings" charset="0"/>
              </a:rPr>
              <a:t> </a:t>
            </a:r>
          </a:p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r>
              <a:rPr lang="en-US" sz="2600" dirty="0">
                <a:solidFill>
                  <a:schemeClr val="tx1"/>
                </a:solidFill>
                <a:sym typeface="Wingdings" charset="0"/>
              </a:rPr>
              <a:t>Respect</a:t>
            </a:r>
          </a:p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endParaRPr lang="en-US" sz="2600" dirty="0">
              <a:solidFill>
                <a:schemeClr val="tx1"/>
              </a:solidFill>
              <a:sym typeface="Wingdings" charset="0"/>
            </a:endParaRP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endParaRPr lang="en-US" dirty="0">
              <a:solidFill>
                <a:srgbClr val="FF0000"/>
              </a:solidFill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419600"/>
          </a:xfrm>
        </p:spPr>
        <p:txBody>
          <a:bodyPr rtlCol="0">
            <a:normAutofit/>
          </a:bodyPr>
          <a:lstStyle/>
          <a:p>
            <a:pPr>
              <a:buClr>
                <a:schemeClr val="accent3"/>
              </a:buClr>
              <a:defRPr/>
            </a:pPr>
            <a:r>
              <a:rPr lang="en-US" dirty="0" err="1">
                <a:latin typeface="+mj-lt"/>
                <a:ea typeface="+mn-ea"/>
              </a:rPr>
              <a:t>Jumlah</a:t>
            </a:r>
            <a:r>
              <a:rPr lang="en-US" dirty="0">
                <a:latin typeface="+mj-lt"/>
                <a:ea typeface="+mn-ea"/>
              </a:rPr>
              <a:t> SKS </a:t>
            </a:r>
            <a:r>
              <a:rPr lang="en-US" dirty="0" err="1">
                <a:latin typeface="+mj-lt"/>
                <a:ea typeface="+mn-ea"/>
              </a:rPr>
              <a:t>sebanyak</a:t>
            </a:r>
            <a:r>
              <a:rPr lang="en-US" dirty="0">
                <a:latin typeface="+mj-lt"/>
                <a:ea typeface="+mn-ea"/>
              </a:rPr>
              <a:t> </a:t>
            </a:r>
            <a:r>
              <a:rPr lang="id-ID" dirty="0">
                <a:latin typeface="+mj-lt"/>
                <a:ea typeface="+mn-ea"/>
              </a:rPr>
              <a:t>2</a:t>
            </a:r>
            <a:r>
              <a:rPr lang="en-US" dirty="0">
                <a:latin typeface="+mj-lt"/>
                <a:ea typeface="+mn-ea"/>
              </a:rPr>
              <a:t> SKS (</a:t>
            </a:r>
            <a:r>
              <a:rPr lang="id-ID" dirty="0">
                <a:latin typeface="+mj-lt"/>
                <a:ea typeface="+mn-ea"/>
              </a:rPr>
              <a:t>2</a:t>
            </a:r>
            <a:r>
              <a:rPr lang="en-US" dirty="0">
                <a:latin typeface="+mj-lt"/>
                <a:ea typeface="+mn-ea"/>
              </a:rPr>
              <a:t> x 50 </a:t>
            </a:r>
            <a:r>
              <a:rPr lang="en-US" dirty="0" err="1">
                <a:latin typeface="+mj-lt"/>
                <a:ea typeface="+mn-ea"/>
              </a:rPr>
              <a:t>menit</a:t>
            </a:r>
            <a:r>
              <a:rPr lang="en-US" dirty="0">
                <a:latin typeface="+mj-lt"/>
                <a:ea typeface="+mn-ea"/>
              </a:rPr>
              <a:t>).</a:t>
            </a:r>
          </a:p>
          <a:p>
            <a:pPr>
              <a:buClr>
                <a:schemeClr val="accent3"/>
              </a:buClr>
              <a:defRPr/>
            </a:pPr>
            <a:r>
              <a:rPr lang="en-US" dirty="0" err="1">
                <a:latin typeface="+mj-lt"/>
                <a:ea typeface="+mn-ea"/>
              </a:rPr>
              <a:t>Setiap</a:t>
            </a:r>
            <a:r>
              <a:rPr lang="en-US" dirty="0">
                <a:latin typeface="+mj-lt"/>
                <a:ea typeface="+mn-ea"/>
              </a:rPr>
              <a:t> 1 </a:t>
            </a:r>
            <a:r>
              <a:rPr lang="en-US" dirty="0" err="1">
                <a:latin typeface="+mj-lt"/>
                <a:ea typeface="+mn-ea"/>
              </a:rPr>
              <a:t>sks</a:t>
            </a:r>
            <a:r>
              <a:rPr lang="en-US" dirty="0">
                <a:latin typeface="+mj-lt"/>
                <a:ea typeface="+mn-ea"/>
              </a:rPr>
              <a:t>, </a:t>
            </a:r>
            <a:r>
              <a:rPr lang="en-US" dirty="0" err="1">
                <a:latin typeface="+mj-lt"/>
                <a:ea typeface="+mn-ea"/>
              </a:rPr>
              <a:t>kita</a:t>
            </a:r>
            <a:r>
              <a:rPr lang="en-US" dirty="0">
                <a:latin typeface="+mj-lt"/>
                <a:ea typeface="+mn-ea"/>
              </a:rPr>
              <a:t> break 7-10 </a:t>
            </a:r>
            <a:r>
              <a:rPr lang="en-US" dirty="0" err="1">
                <a:latin typeface="+mj-lt"/>
                <a:ea typeface="+mn-ea"/>
              </a:rPr>
              <a:t>menit</a:t>
            </a:r>
            <a:r>
              <a:rPr lang="en-US" dirty="0">
                <a:latin typeface="+mj-lt"/>
                <a:ea typeface="+mn-ea"/>
              </a:rPr>
              <a:t>. </a:t>
            </a:r>
          </a:p>
          <a:p>
            <a:pPr>
              <a:buClr>
                <a:schemeClr val="accent3"/>
              </a:buClr>
              <a:defRPr/>
            </a:pPr>
            <a:r>
              <a:rPr lang="en-US" dirty="0">
                <a:latin typeface="+mj-lt"/>
                <a:ea typeface="+mn-ea"/>
              </a:rPr>
              <a:t>Jika </a:t>
            </a:r>
            <a:r>
              <a:rPr lang="en-US" dirty="0" err="1">
                <a:latin typeface="+mj-lt"/>
                <a:ea typeface="+mn-ea"/>
              </a:rPr>
              <a:t>saya</a:t>
            </a:r>
            <a:r>
              <a:rPr lang="en-US" dirty="0">
                <a:latin typeface="+mj-lt"/>
                <a:ea typeface="+mn-ea"/>
              </a:rPr>
              <a:t> </a:t>
            </a:r>
            <a:r>
              <a:rPr lang="en-US" dirty="0" err="1">
                <a:latin typeface="+mj-lt"/>
                <a:ea typeface="+mn-ea"/>
              </a:rPr>
              <a:t>terjadwal</a:t>
            </a:r>
            <a:r>
              <a:rPr lang="en-US" dirty="0">
                <a:latin typeface="+mj-lt"/>
                <a:ea typeface="+mn-ea"/>
              </a:rPr>
              <a:t> </a:t>
            </a:r>
            <a:r>
              <a:rPr lang="en-US" dirty="0" err="1">
                <a:latin typeface="+mj-lt"/>
                <a:ea typeface="+mn-ea"/>
              </a:rPr>
              <a:t>berhalangan</a:t>
            </a:r>
            <a:r>
              <a:rPr lang="en-US" dirty="0">
                <a:latin typeface="+mj-lt"/>
                <a:ea typeface="+mn-ea"/>
              </a:rPr>
              <a:t> </a:t>
            </a:r>
            <a:r>
              <a:rPr lang="en-US" dirty="0" err="1">
                <a:latin typeface="+mj-lt"/>
                <a:ea typeface="+mn-ea"/>
              </a:rPr>
              <a:t>hadir</a:t>
            </a:r>
            <a:r>
              <a:rPr lang="en-US" dirty="0">
                <a:latin typeface="+mj-lt"/>
                <a:ea typeface="+mn-ea"/>
              </a:rPr>
              <a:t>, </a:t>
            </a:r>
            <a:r>
              <a:rPr lang="en-US" dirty="0" err="1">
                <a:latin typeface="+mj-lt"/>
                <a:ea typeface="+mn-ea"/>
              </a:rPr>
              <a:t>saya</a:t>
            </a:r>
            <a:r>
              <a:rPr lang="en-US" dirty="0">
                <a:latin typeface="+mj-lt"/>
                <a:ea typeface="+mn-ea"/>
              </a:rPr>
              <a:t> </a:t>
            </a:r>
            <a:r>
              <a:rPr lang="en-US" dirty="0" err="1">
                <a:latin typeface="+mj-lt"/>
                <a:ea typeface="+mn-ea"/>
              </a:rPr>
              <a:t>akan</a:t>
            </a:r>
            <a:r>
              <a:rPr lang="en-US" dirty="0">
                <a:latin typeface="+mj-lt"/>
                <a:ea typeface="+mn-ea"/>
              </a:rPr>
              <a:t> </a:t>
            </a:r>
            <a:r>
              <a:rPr lang="en-US" dirty="0" err="1">
                <a:latin typeface="+mj-lt"/>
                <a:ea typeface="+mn-ea"/>
              </a:rPr>
              <a:t>kabarkan</a:t>
            </a:r>
            <a:r>
              <a:rPr lang="en-US" dirty="0">
                <a:latin typeface="+mj-lt"/>
                <a:ea typeface="+mn-ea"/>
              </a:rPr>
              <a:t>, </a:t>
            </a:r>
            <a:r>
              <a:rPr lang="en-US" dirty="0" err="1">
                <a:latin typeface="+mj-lt"/>
                <a:ea typeface="+mn-ea"/>
              </a:rPr>
              <a:t>jadi</a:t>
            </a:r>
            <a:r>
              <a:rPr lang="en-US" dirty="0">
                <a:latin typeface="+mj-lt"/>
                <a:ea typeface="+mn-ea"/>
              </a:rPr>
              <a:t> TIDAK PERLU BERTANYA MASUK / TIDAK.</a:t>
            </a:r>
          </a:p>
          <a:p>
            <a:pPr algn="just" eaLnBrk="1" hangingPunct="1"/>
            <a:r>
              <a:rPr lang="en-US" dirty="0" err="1">
                <a:latin typeface="+mj-lt"/>
              </a:rPr>
              <a:t>Untuk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tugas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mandiri</a:t>
            </a:r>
            <a:r>
              <a:rPr lang="en-US" dirty="0">
                <a:latin typeface="+mj-lt"/>
              </a:rPr>
              <a:t> &amp; </a:t>
            </a:r>
            <a:r>
              <a:rPr lang="en-US" dirty="0" err="1">
                <a:latin typeface="+mj-lt"/>
              </a:rPr>
              <a:t>kelompok</a:t>
            </a:r>
            <a:r>
              <a:rPr lang="en-US" dirty="0">
                <a:latin typeface="+mj-lt"/>
              </a:rPr>
              <a:t> (upload)</a:t>
            </a:r>
          </a:p>
          <a:p>
            <a:pPr eaLnBrk="1" hangingPunct="1"/>
            <a:r>
              <a:rPr lang="en-US" dirty="0" err="1">
                <a:latin typeface="+mj-lt"/>
              </a:rPr>
              <a:t>Tidak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ada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toleransi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bagi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mahasiswa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ketahuan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mencontek</a:t>
            </a:r>
            <a:r>
              <a:rPr lang="en-US" dirty="0">
                <a:latin typeface="+mj-lt"/>
              </a:rPr>
              <a:t> pada </a:t>
            </a:r>
            <a:r>
              <a:rPr lang="en-US" dirty="0" err="1">
                <a:latin typeface="+mj-lt"/>
              </a:rPr>
              <a:t>saat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ujian</a:t>
            </a:r>
            <a:r>
              <a:rPr lang="en-US" dirty="0">
                <a:latin typeface="+mj-lt"/>
              </a:rPr>
              <a:t>, dan </a:t>
            </a:r>
            <a:r>
              <a:rPr lang="en-US" dirty="0" err="1">
                <a:latin typeface="+mj-lt"/>
              </a:rPr>
              <a:t>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mendapatkan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nilai</a:t>
            </a:r>
            <a:r>
              <a:rPr lang="en-US" dirty="0">
                <a:latin typeface="+mj-lt"/>
              </a:rPr>
              <a:t> E </a:t>
            </a:r>
            <a:r>
              <a:rPr lang="en-US" dirty="0" err="1">
                <a:latin typeface="+mj-lt"/>
              </a:rPr>
              <a:t>atau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dianggap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tidak</a:t>
            </a:r>
            <a:r>
              <a:rPr lang="en-US" dirty="0">
                <a:latin typeface="+mj-lt"/>
              </a:rPr>
              <a:t> lulus.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2650" y="152400"/>
            <a:ext cx="7886700" cy="1200150"/>
          </a:xfrm>
        </p:spPr>
        <p:txBody>
          <a:bodyPr/>
          <a:lstStyle/>
          <a:p>
            <a:r>
              <a:rPr lang="en-US" dirty="0"/>
              <a:t>Role of The Game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3834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2015836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Trebuchet MS" charset="0"/>
              </a:rPr>
              <a:t>Perkuliahan</a:t>
            </a:r>
            <a:r>
              <a:rPr lang="en-US" sz="2400" dirty="0">
                <a:latin typeface="Trebuchet MS" charset="0"/>
              </a:rPr>
              <a:t> </a:t>
            </a:r>
            <a:r>
              <a:rPr lang="en-US" sz="2400" dirty="0" err="1">
                <a:latin typeface="Trebuchet MS" charset="0"/>
              </a:rPr>
              <a:t>bersifat</a:t>
            </a:r>
            <a:r>
              <a:rPr lang="en-US" sz="2400" dirty="0">
                <a:latin typeface="Trebuchet MS" charset="0"/>
              </a:rPr>
              <a:t> </a:t>
            </a:r>
            <a:r>
              <a:rPr lang="en-US" sz="2400" dirty="0" err="1">
                <a:latin typeface="Trebuchet MS" charset="0"/>
              </a:rPr>
              <a:t>diskusi</a:t>
            </a:r>
            <a:r>
              <a:rPr lang="id-ID" sz="2400" dirty="0">
                <a:latin typeface="Trebuchet MS" charset="0"/>
              </a:rPr>
              <a:t> (</a:t>
            </a:r>
            <a:r>
              <a:rPr lang="en-US" sz="2400" dirty="0">
                <a:latin typeface="Trebuchet MS" charset="0"/>
              </a:rPr>
              <a:t>feedback from students</a:t>
            </a:r>
            <a:r>
              <a:rPr lang="id-ID" sz="2400" dirty="0">
                <a:latin typeface="Trebuchet MS" charset="0"/>
              </a:rPr>
              <a:t>).</a:t>
            </a:r>
          </a:p>
          <a:p>
            <a:pPr eaLnBrk="1" hangingPunct="1"/>
            <a:r>
              <a:rPr lang="en-US" sz="2400" dirty="0">
                <a:latin typeface="Trebuchet MS" charset="0"/>
              </a:rPr>
              <a:t>5-10 </a:t>
            </a:r>
            <a:r>
              <a:rPr lang="en-US" sz="2400" dirty="0" err="1">
                <a:latin typeface="Trebuchet MS" charset="0"/>
              </a:rPr>
              <a:t>menit</a:t>
            </a:r>
            <a:r>
              <a:rPr lang="en-US" sz="2400" dirty="0">
                <a:latin typeface="Trebuchet MS" charset="0"/>
              </a:rPr>
              <a:t> </a:t>
            </a:r>
            <a:r>
              <a:rPr lang="en-US" sz="2400" dirty="0" err="1">
                <a:latin typeface="Trebuchet MS" charset="0"/>
              </a:rPr>
              <a:t>awal</a:t>
            </a:r>
            <a:r>
              <a:rPr lang="en-US" sz="2400" dirty="0">
                <a:latin typeface="Trebuchet MS" charset="0"/>
              </a:rPr>
              <a:t> </a:t>
            </a:r>
            <a:r>
              <a:rPr lang="en-US" sz="2400" dirty="0" err="1">
                <a:latin typeface="Trebuchet MS" charset="0"/>
              </a:rPr>
              <a:t>akan</a:t>
            </a:r>
            <a:r>
              <a:rPr lang="en-US" sz="2400" dirty="0">
                <a:latin typeface="Trebuchet MS" charset="0"/>
              </a:rPr>
              <a:t> </a:t>
            </a:r>
            <a:r>
              <a:rPr lang="en-US" sz="2400" dirty="0" err="1">
                <a:latin typeface="Trebuchet MS" charset="0"/>
              </a:rPr>
              <a:t>dilakukan</a:t>
            </a:r>
            <a:r>
              <a:rPr lang="en-US" sz="2400" dirty="0">
                <a:latin typeface="Trebuchet MS" charset="0"/>
              </a:rPr>
              <a:t> “sharing session” </a:t>
            </a:r>
            <a:r>
              <a:rPr lang="en-US" sz="2400" dirty="0" err="1">
                <a:latin typeface="Trebuchet MS" charset="0"/>
              </a:rPr>
              <a:t>tentang</a:t>
            </a:r>
            <a:r>
              <a:rPr lang="en-US" sz="2400" dirty="0">
                <a:latin typeface="Trebuchet MS" charset="0"/>
              </a:rPr>
              <a:t> </a:t>
            </a:r>
            <a:r>
              <a:rPr lang="en-US" sz="2400" dirty="0" err="1">
                <a:latin typeface="Trebuchet MS" charset="0"/>
              </a:rPr>
              <a:t>apa</a:t>
            </a:r>
            <a:r>
              <a:rPr lang="en-US" sz="2400" dirty="0">
                <a:latin typeface="Trebuchet MS" charset="0"/>
              </a:rPr>
              <a:t> </a:t>
            </a:r>
            <a:r>
              <a:rPr lang="en-US" sz="2400" dirty="0" err="1">
                <a:latin typeface="Trebuchet MS" charset="0"/>
              </a:rPr>
              <a:t>saja</a:t>
            </a:r>
            <a:r>
              <a:rPr lang="en-US" sz="2400" dirty="0">
                <a:latin typeface="Trebuchet MS" charset="0"/>
              </a:rPr>
              <a:t>, </a:t>
            </a:r>
            <a:r>
              <a:rPr lang="en-US" sz="2400" dirty="0" err="1">
                <a:latin typeface="Trebuchet MS" charset="0"/>
              </a:rPr>
              <a:t>isu</a:t>
            </a:r>
            <a:r>
              <a:rPr lang="en-US" sz="2400" dirty="0">
                <a:latin typeface="Trebuchet MS" charset="0"/>
              </a:rPr>
              <a:t> IT </a:t>
            </a:r>
            <a:r>
              <a:rPr lang="en-US" sz="2400" dirty="0" err="1">
                <a:latin typeface="Trebuchet MS" charset="0"/>
              </a:rPr>
              <a:t>terkini</a:t>
            </a:r>
            <a:r>
              <a:rPr lang="en-US" sz="2400" dirty="0">
                <a:latin typeface="Trebuchet MS" charset="0"/>
              </a:rPr>
              <a:t>, </a:t>
            </a:r>
            <a:r>
              <a:rPr lang="en-US" sz="2400" dirty="0" err="1">
                <a:latin typeface="Trebuchet MS" charset="0"/>
              </a:rPr>
              <a:t>isu</a:t>
            </a:r>
            <a:r>
              <a:rPr lang="en-US" sz="2400" dirty="0">
                <a:latin typeface="Trebuchet MS" charset="0"/>
              </a:rPr>
              <a:t> Indonesia-</a:t>
            </a:r>
            <a:r>
              <a:rPr lang="en-US" sz="2400" dirty="0" err="1">
                <a:latin typeface="Trebuchet MS" charset="0"/>
              </a:rPr>
              <a:t>Dunia</a:t>
            </a:r>
            <a:r>
              <a:rPr lang="en-US" sz="2400" dirty="0">
                <a:latin typeface="Trebuchet MS" charset="0"/>
              </a:rPr>
              <a:t>, whatever </a:t>
            </a:r>
            <a:r>
              <a:rPr lang="en-US" sz="2400" dirty="0" err="1">
                <a:latin typeface="Trebuchet MS" charset="0"/>
              </a:rPr>
              <a:t>lah</a:t>
            </a:r>
            <a:r>
              <a:rPr lang="en-US" sz="2400" dirty="0">
                <a:latin typeface="Trebuchet MS" charset="0"/>
              </a:rPr>
              <a:t>. Except, </a:t>
            </a:r>
            <a:r>
              <a:rPr lang="en-US" sz="2400" dirty="0" err="1">
                <a:latin typeface="Trebuchet MS" charset="0"/>
              </a:rPr>
              <a:t>isu</a:t>
            </a:r>
            <a:r>
              <a:rPr lang="en-US" sz="2400" dirty="0">
                <a:latin typeface="Trebuchet MS" charset="0"/>
              </a:rPr>
              <a:t> </a:t>
            </a:r>
            <a:r>
              <a:rPr lang="en-US" sz="2400" dirty="0" err="1">
                <a:latin typeface="Trebuchet MS" charset="0"/>
              </a:rPr>
              <a:t>kisah</a:t>
            </a:r>
            <a:r>
              <a:rPr lang="en-US" sz="2400" dirty="0">
                <a:latin typeface="Trebuchet MS" charset="0"/>
              </a:rPr>
              <a:t> </a:t>
            </a:r>
            <a:r>
              <a:rPr lang="en-US" sz="2400" dirty="0" err="1">
                <a:latin typeface="Trebuchet MS" charset="0"/>
              </a:rPr>
              <a:t>pribadi</a:t>
            </a:r>
            <a:r>
              <a:rPr lang="en-US" sz="2400" dirty="0">
                <a:latin typeface="Trebuchet MS" charset="0"/>
              </a:rPr>
              <a:t>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52650" y="152400"/>
            <a:ext cx="7886700" cy="1200150"/>
          </a:xfrm>
        </p:spPr>
        <p:txBody>
          <a:bodyPr/>
          <a:lstStyle/>
          <a:p>
            <a:r>
              <a:rPr lang="en-US" dirty="0"/>
              <a:t>Role of The Game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7152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LAPORAN/PENILAIAN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8764"/>
            <a:ext cx="8534400" cy="46434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* </a:t>
            </a:r>
            <a:r>
              <a:rPr lang="en-US" dirty="0" err="1"/>
              <a:t>Kerapian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berdasar</a:t>
            </a:r>
            <a:r>
              <a:rPr lang="en-US" dirty="0"/>
              <a:t> format </a:t>
            </a:r>
            <a:r>
              <a:rPr lang="en-US" dirty="0" err="1"/>
              <a:t>penulisan</a:t>
            </a:r>
            <a:r>
              <a:rPr lang="en-US" dirty="0"/>
              <a:t> (TA/KP)</a:t>
            </a:r>
            <a:br>
              <a:rPr lang="en-US" dirty="0"/>
            </a:br>
            <a:r>
              <a:rPr lang="en-US" dirty="0"/>
              <a:t>*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tanggungjawab</a:t>
            </a:r>
            <a:r>
              <a:rPr lang="en-US" dirty="0"/>
              <a:t> yang </a:t>
            </a:r>
            <a:r>
              <a:rPr lang="en-US" dirty="0" err="1"/>
              <a:t>spesifik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* </a:t>
            </a:r>
            <a:r>
              <a:rPr lang="en-US" dirty="0" err="1"/>
              <a:t>Maksimal</a:t>
            </a:r>
            <a:r>
              <a:rPr lang="en-US" dirty="0"/>
              <a:t> 20 </a:t>
            </a:r>
            <a:r>
              <a:rPr lang="en-US" dirty="0" err="1"/>
              <a:t>halaman</a:t>
            </a:r>
            <a:r>
              <a:rPr lang="en-US" dirty="0"/>
              <a:t> (file PDF).</a:t>
            </a:r>
            <a:br>
              <a:rPr lang="en-US" dirty="0"/>
            </a:br>
            <a:r>
              <a:rPr lang="en-US" dirty="0"/>
              <a:t>*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diPrint</a:t>
            </a:r>
            <a:r>
              <a:rPr lang="en-US" dirty="0"/>
              <a:t> (upload).</a:t>
            </a:r>
            <a:br>
              <a:rPr lang="en-US" dirty="0"/>
            </a:br>
            <a:r>
              <a:rPr lang="en-US" dirty="0"/>
              <a:t>* </a:t>
            </a:r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* </a:t>
            </a:r>
            <a:r>
              <a:rPr lang="en-US" dirty="0" err="1"/>
              <a:t>Jumlah</a:t>
            </a:r>
            <a:r>
              <a:rPr lang="en-US" dirty="0"/>
              <a:t> slide </a:t>
            </a:r>
            <a:r>
              <a:rPr lang="en-US" dirty="0" err="1"/>
              <a:t>maksimal</a:t>
            </a:r>
            <a:r>
              <a:rPr lang="en-US" dirty="0"/>
              <a:t> 12 slides.</a:t>
            </a:r>
            <a:br>
              <a:rPr lang="en-US" dirty="0"/>
            </a:br>
            <a:r>
              <a:rPr lang="en-US" dirty="0"/>
              <a:t>* </a:t>
            </a:r>
            <a:r>
              <a:rPr lang="en-US" dirty="0" err="1"/>
              <a:t>Kelengkapan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(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).</a:t>
            </a:r>
            <a:br>
              <a:rPr lang="en-US" dirty="0"/>
            </a:br>
            <a:r>
              <a:rPr lang="en-US" dirty="0"/>
              <a:t>*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/ 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Pustaka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072063" y="6477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prstClr val="black">
                    <a:tint val="75000"/>
                  </a:prstClr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3429000"/>
            <a:ext cx="29464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5"/>
          <p:cNvGrpSpPr>
            <a:grpSpLocks/>
          </p:cNvGrpSpPr>
          <p:nvPr/>
        </p:nvGrpSpPr>
        <p:grpSpPr bwMode="auto">
          <a:xfrm>
            <a:off x="1828800" y="3378201"/>
            <a:ext cx="2133600" cy="2093913"/>
            <a:chOff x="5943600" y="4876800"/>
            <a:chExt cx="2133600" cy="2094131"/>
          </a:xfrm>
        </p:grpSpPr>
        <p:pic>
          <p:nvPicPr>
            <p:cNvPr id="5" name="Picture 4" title="Permission Letter of Sick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900" y="4876800"/>
              <a:ext cx="1549400" cy="1549561"/>
            </a:xfrm>
            <a:prstGeom prst="rect">
              <a:avLst/>
            </a:prstGeom>
          </p:spPr>
        </p:pic>
        <p:sp>
          <p:nvSpPr>
            <p:cNvPr id="24586" name="TextBox 3"/>
            <p:cNvSpPr txBox="1">
              <a:spLocks noChangeArrowheads="1"/>
            </p:cNvSpPr>
            <p:nvPr/>
          </p:nvSpPr>
          <p:spPr bwMode="auto">
            <a:xfrm>
              <a:off x="5943600" y="6324600"/>
              <a:ext cx="2133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3" charset="0"/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3" charset="0"/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3" charset="0"/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3" charset="0"/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  <a:latin typeface="Arial" charset="0"/>
                </a:rPr>
                <a:t>Permission Letter if you have sick. </a:t>
              </a:r>
            </a:p>
          </p:txBody>
        </p:sp>
      </p:grpSp>
      <p:pic>
        <p:nvPicPr>
          <p:cNvPr id="2458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384300"/>
            <a:ext cx="2082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1" name="Group 10"/>
          <p:cNvGrpSpPr>
            <a:grpSpLocks/>
          </p:cNvGrpSpPr>
          <p:nvPr/>
        </p:nvGrpSpPr>
        <p:grpSpPr bwMode="auto">
          <a:xfrm>
            <a:off x="6769100" y="1641475"/>
            <a:ext cx="3810000" cy="4235450"/>
            <a:chOff x="1143000" y="1275255"/>
            <a:chExt cx="3810000" cy="4235513"/>
          </a:xfrm>
        </p:grpSpPr>
        <p:pic>
          <p:nvPicPr>
            <p:cNvPr id="24583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75255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TextBox 9"/>
            <p:cNvSpPr txBox="1">
              <a:spLocks noChangeArrowheads="1"/>
            </p:cNvSpPr>
            <p:nvPr/>
          </p:nvSpPr>
          <p:spPr bwMode="auto">
            <a:xfrm>
              <a:off x="2209800" y="5141436"/>
              <a:ext cx="12747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3" charset="0"/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3" charset="0"/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3" charset="0"/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3" charset="0"/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chemeClr val="tx1"/>
                  </a:solidFill>
                  <a:latin typeface="Arial" charset="0"/>
                </a:rPr>
                <a:t>RESPECT</a:t>
              </a:r>
            </a:p>
          </p:txBody>
        </p:sp>
      </p:grpSp>
      <p:sp>
        <p:nvSpPr>
          <p:cNvPr id="24582" name="TextBox 12"/>
          <p:cNvSpPr txBox="1">
            <a:spLocks noChangeArrowheads="1"/>
          </p:cNvSpPr>
          <p:nvPr/>
        </p:nvSpPr>
        <p:spPr bwMode="auto">
          <a:xfrm>
            <a:off x="1998663" y="1817688"/>
            <a:ext cx="24701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3200" dirty="0" err="1">
                <a:solidFill>
                  <a:schemeClr val="tx1"/>
                </a:solidFill>
                <a:latin typeface="Arial" charset="0"/>
              </a:rPr>
              <a:t>Berpakaian</a:t>
            </a:r>
            <a:r>
              <a:rPr lang="en-US" sz="3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charset="0"/>
              </a:rPr>
              <a:t>standar</a:t>
            </a:r>
            <a:r>
              <a:rPr lang="en-US" sz="3200" dirty="0">
                <a:solidFill>
                  <a:schemeClr val="tx1"/>
                </a:solidFill>
                <a:latin typeface="Arial" charset="0"/>
              </a:rPr>
              <a:t> UIN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52650" y="152400"/>
            <a:ext cx="7886700" cy="1200150"/>
          </a:xfrm>
        </p:spPr>
        <p:txBody>
          <a:bodyPr/>
          <a:lstStyle/>
          <a:p>
            <a:r>
              <a:rPr lang="en-US" dirty="0"/>
              <a:t>Role of The Game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960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5908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774951"/>
            <a:ext cx="23622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988"/>
            <a:ext cx="28575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2679700"/>
            <a:ext cx="33782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6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543</Words>
  <Application>Microsoft Macintosh PowerPoint</Application>
  <PresentationFormat>Widescreen</PresentationFormat>
  <Paragraphs>78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Avenir Next LT Pro</vt:lpstr>
      <vt:lpstr>Calibri</vt:lpstr>
      <vt:lpstr>Trebuchet MS</vt:lpstr>
      <vt:lpstr>Tw Cen MT</vt:lpstr>
      <vt:lpstr>Wingdings 2</vt:lpstr>
      <vt:lpstr>ShapesVTI</vt:lpstr>
      <vt:lpstr>Course Title: English for Information Systems</vt:lpstr>
      <vt:lpstr>Agenda</vt:lpstr>
      <vt:lpstr>Course Description</vt:lpstr>
      <vt:lpstr>Role of The Game</vt:lpstr>
      <vt:lpstr>Role of The Game</vt:lpstr>
      <vt:lpstr>Role of The Game</vt:lpstr>
      <vt:lpstr>LAPORAN/PENILAIAN</vt:lpstr>
      <vt:lpstr>Role of The Game</vt:lpstr>
      <vt:lpstr>PowerPoint Presentation</vt:lpstr>
      <vt:lpstr>Course Outline</vt:lpstr>
      <vt:lpstr>Week 1-2: Introduction to English for Information Systems</vt:lpstr>
      <vt:lpstr>Week 3-4: Writing Skills</vt:lpstr>
      <vt:lpstr>Week 5-6: Speaking Skills</vt:lpstr>
      <vt:lpstr>Week 7-8: Technical Documentation</vt:lpstr>
      <vt:lpstr>Week 9-10: Business Communication</vt:lpstr>
      <vt:lpstr>Week 11-12: IT Project Communication</vt:lpstr>
      <vt:lpstr>Week 13-14: Case Studies and Presentations</vt:lpstr>
      <vt:lpstr>Week 15-16: Final Project and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saide sank</cp:lastModifiedBy>
  <cp:revision>11</cp:revision>
  <dcterms:created xsi:type="dcterms:W3CDTF">2023-09-06T04:27:04Z</dcterms:created>
  <dcterms:modified xsi:type="dcterms:W3CDTF">2023-09-09T08:48:13Z</dcterms:modified>
</cp:coreProperties>
</file>