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01" r:id="rId2"/>
    <p:sldId id="302" r:id="rId3"/>
    <p:sldId id="303" r:id="rId4"/>
    <p:sldId id="304" r:id="rId5"/>
    <p:sldId id="305" r:id="rId6"/>
    <p:sldId id="263" r:id="rId7"/>
    <p:sldId id="30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A29C9E-FB58-499C-BCBA-20407622A04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833844-C9A4-414A-A72B-1FAFCF80F1CD}">
      <dgm:prSet phldrT="[Text]"/>
      <dgm:spPr/>
      <dgm:t>
        <a:bodyPr/>
        <a:lstStyle/>
        <a:p>
          <a:r>
            <a:rPr lang="en-US" dirty="0" err="1"/>
            <a:t>Ketepatan</a:t>
          </a:r>
          <a:endParaRPr lang="en-US" dirty="0"/>
        </a:p>
      </dgm:t>
    </dgm:pt>
    <dgm:pt modelId="{F581206C-9945-49BF-9ED8-43E57AFB3CB2}" type="parTrans" cxnId="{B203E174-5BC6-4EB3-842C-5B79515018CE}">
      <dgm:prSet/>
      <dgm:spPr/>
      <dgm:t>
        <a:bodyPr/>
        <a:lstStyle/>
        <a:p>
          <a:endParaRPr lang="en-US"/>
        </a:p>
      </dgm:t>
    </dgm:pt>
    <dgm:pt modelId="{CB69BF48-A88A-4280-B8BA-1185EFC77D49}" type="sibTrans" cxnId="{B203E174-5BC6-4EB3-842C-5B79515018CE}">
      <dgm:prSet/>
      <dgm:spPr/>
      <dgm:t>
        <a:bodyPr/>
        <a:lstStyle/>
        <a:p>
          <a:endParaRPr lang="en-US"/>
        </a:p>
      </dgm:t>
    </dgm:pt>
    <dgm:pt modelId="{CA2767ED-C16E-41A8-9954-230B8C2584BA}">
      <dgm:prSet phldrT="[Text]" custT="1"/>
      <dgm:spPr/>
      <dgm:t>
        <a:bodyPr/>
        <a:lstStyle/>
        <a:p>
          <a:r>
            <a:rPr lang="en-US" sz="2400" dirty="0" err="1"/>
            <a:t>Membedakan</a:t>
          </a:r>
          <a:r>
            <a:rPr lang="en-US" sz="2400" dirty="0"/>
            <a:t> </a:t>
          </a:r>
          <a:r>
            <a:rPr lang="en-US" sz="2400" dirty="0" err="1"/>
            <a:t>makna</a:t>
          </a:r>
          <a:r>
            <a:rPr lang="en-US" sz="2400" dirty="0"/>
            <a:t> </a:t>
          </a:r>
          <a:r>
            <a:rPr lang="en-US" sz="2400" dirty="0" err="1"/>
            <a:t>denotasi</a:t>
          </a:r>
          <a:r>
            <a:rPr lang="en-US" sz="2400" dirty="0"/>
            <a:t> (</a:t>
          </a:r>
          <a:r>
            <a:rPr lang="en-US" sz="2400" dirty="0" err="1"/>
            <a:t>faktual</a:t>
          </a:r>
          <a:r>
            <a:rPr lang="en-US" sz="2400" dirty="0"/>
            <a:t>) </a:t>
          </a:r>
          <a:r>
            <a:rPr lang="en-US" sz="2400" dirty="0" err="1"/>
            <a:t>dan</a:t>
          </a:r>
          <a:r>
            <a:rPr lang="en-US" sz="2400" dirty="0"/>
            <a:t> </a:t>
          </a:r>
          <a:r>
            <a:rPr lang="en-US" sz="2400" dirty="0" err="1"/>
            <a:t>konotasi</a:t>
          </a:r>
          <a:r>
            <a:rPr lang="en-US" sz="2400" dirty="0"/>
            <a:t> (</a:t>
          </a:r>
          <a:r>
            <a:rPr lang="en-US" sz="2400" dirty="0" err="1"/>
            <a:t>makna</a:t>
          </a:r>
          <a:r>
            <a:rPr lang="en-US" sz="2400" dirty="0"/>
            <a:t> </a:t>
          </a:r>
          <a:r>
            <a:rPr lang="en-US" sz="2400" dirty="0" err="1"/>
            <a:t>khusus</a:t>
          </a:r>
          <a:r>
            <a:rPr lang="en-US" sz="2400" dirty="0"/>
            <a:t>)</a:t>
          </a:r>
        </a:p>
      </dgm:t>
    </dgm:pt>
    <dgm:pt modelId="{6AD4FA17-C0ED-4ED0-B627-11BA892895A1}" type="parTrans" cxnId="{9DF3C20B-20AF-441D-9A5C-DD8E64B50BA9}">
      <dgm:prSet/>
      <dgm:spPr/>
      <dgm:t>
        <a:bodyPr/>
        <a:lstStyle/>
        <a:p>
          <a:endParaRPr lang="en-US"/>
        </a:p>
      </dgm:t>
    </dgm:pt>
    <dgm:pt modelId="{FAD1699A-C842-4456-897B-3EEED7EFA498}" type="sibTrans" cxnId="{9DF3C20B-20AF-441D-9A5C-DD8E64B50BA9}">
      <dgm:prSet/>
      <dgm:spPr/>
      <dgm:t>
        <a:bodyPr/>
        <a:lstStyle/>
        <a:p>
          <a:endParaRPr lang="en-US"/>
        </a:p>
      </dgm:t>
    </dgm:pt>
    <dgm:pt modelId="{EB4C9851-B85C-4931-8487-B0FC67A81783}">
      <dgm:prSet phldrT="[Text]"/>
      <dgm:spPr/>
      <dgm:t>
        <a:bodyPr/>
        <a:lstStyle/>
        <a:p>
          <a:r>
            <a:rPr lang="en-US" dirty="0" err="1"/>
            <a:t>kesesuaian</a:t>
          </a:r>
          <a:endParaRPr lang="en-US" dirty="0"/>
        </a:p>
      </dgm:t>
    </dgm:pt>
    <dgm:pt modelId="{EE47E1EA-51AF-4940-90C0-06264ED5AC26}" type="parTrans" cxnId="{8447F652-9C25-4A6E-A9B1-B2ECBEDEEFB7}">
      <dgm:prSet/>
      <dgm:spPr/>
      <dgm:t>
        <a:bodyPr/>
        <a:lstStyle/>
        <a:p>
          <a:endParaRPr lang="en-US"/>
        </a:p>
      </dgm:t>
    </dgm:pt>
    <dgm:pt modelId="{E919BAC5-28E3-4AD4-86E9-C0E7C1EA54E2}" type="sibTrans" cxnId="{8447F652-9C25-4A6E-A9B1-B2ECBEDEEFB7}">
      <dgm:prSet/>
      <dgm:spPr/>
      <dgm:t>
        <a:bodyPr/>
        <a:lstStyle/>
        <a:p>
          <a:endParaRPr lang="en-US"/>
        </a:p>
      </dgm:t>
    </dgm:pt>
    <dgm:pt modelId="{2659106E-740D-4A55-B1F5-D005DE6964AC}">
      <dgm:prSet custT="1"/>
      <dgm:spPr/>
      <dgm:t>
        <a:bodyPr/>
        <a:lstStyle/>
        <a:p>
          <a:r>
            <a:rPr lang="en-US" sz="2400" dirty="0" err="1"/>
            <a:t>Menggunakan</a:t>
          </a:r>
          <a:r>
            <a:rPr lang="en-US" sz="2400" dirty="0"/>
            <a:t> </a:t>
          </a:r>
          <a:r>
            <a:rPr lang="en-US" sz="2400" dirty="0" err="1"/>
            <a:t>ragam</a:t>
          </a:r>
          <a:r>
            <a:rPr lang="en-US" sz="2400" dirty="0"/>
            <a:t> </a:t>
          </a:r>
          <a:r>
            <a:rPr lang="en-US" sz="2400" dirty="0" err="1"/>
            <a:t>baku</a:t>
          </a:r>
          <a:r>
            <a:rPr lang="en-US" sz="2400" dirty="0"/>
            <a:t> </a:t>
          </a:r>
          <a:r>
            <a:rPr lang="en-US" sz="2400" dirty="0" err="1"/>
            <a:t>dengan</a:t>
          </a:r>
          <a:r>
            <a:rPr lang="en-US" sz="2400" dirty="0"/>
            <a:t> </a:t>
          </a:r>
          <a:r>
            <a:rPr lang="en-US" sz="2400" dirty="0" err="1"/>
            <a:t>cermat</a:t>
          </a:r>
          <a:endParaRPr lang="en-US" sz="2400" dirty="0"/>
        </a:p>
      </dgm:t>
    </dgm:pt>
    <dgm:pt modelId="{6A7CF2BD-B295-4EAC-AAE4-DD563E3A4FB8}" type="parTrans" cxnId="{4342D445-BEC6-4149-9A31-C0A344429774}">
      <dgm:prSet/>
      <dgm:spPr/>
      <dgm:t>
        <a:bodyPr/>
        <a:lstStyle/>
        <a:p>
          <a:endParaRPr lang="en-US"/>
        </a:p>
      </dgm:t>
    </dgm:pt>
    <dgm:pt modelId="{0A03316E-0115-4C40-B499-4A59AC5B40C9}" type="sibTrans" cxnId="{4342D445-BEC6-4149-9A31-C0A344429774}">
      <dgm:prSet/>
      <dgm:spPr/>
      <dgm:t>
        <a:bodyPr/>
        <a:lstStyle/>
        <a:p>
          <a:endParaRPr lang="en-US"/>
        </a:p>
      </dgm:t>
    </dgm:pt>
    <dgm:pt modelId="{E5DC7628-E1AB-4091-990D-885BEB97B31D}">
      <dgm:prSet custT="1"/>
      <dgm:spPr/>
      <dgm:t>
        <a:bodyPr/>
        <a:lstStyle/>
        <a:p>
          <a:r>
            <a:rPr lang="en-US" sz="2400" dirty="0" err="1"/>
            <a:t>Menggunakan</a:t>
          </a:r>
          <a:r>
            <a:rPr lang="en-US" sz="2400" dirty="0"/>
            <a:t> kata yang </a:t>
          </a:r>
          <a:r>
            <a:rPr lang="en-US" sz="2400" dirty="0" err="1"/>
            <a:t>berhubungan</a:t>
          </a:r>
          <a:r>
            <a:rPr lang="en-US" sz="2400" dirty="0"/>
            <a:t> </a:t>
          </a:r>
          <a:r>
            <a:rPr lang="en-US" sz="2400" dirty="0" err="1"/>
            <a:t>dengan</a:t>
          </a:r>
          <a:r>
            <a:rPr lang="en-US" sz="2400" dirty="0"/>
            <a:t> </a:t>
          </a:r>
          <a:r>
            <a:rPr lang="en-US" sz="2400" dirty="0" err="1"/>
            <a:t>nilai</a:t>
          </a:r>
          <a:r>
            <a:rPr lang="en-US" sz="2400" dirty="0"/>
            <a:t> </a:t>
          </a:r>
          <a:r>
            <a:rPr lang="en-US" sz="2400" dirty="0" err="1"/>
            <a:t>sosial</a:t>
          </a:r>
          <a:r>
            <a:rPr lang="en-US" sz="2400" dirty="0"/>
            <a:t> </a:t>
          </a:r>
          <a:r>
            <a:rPr lang="en-US" sz="2400" dirty="0" err="1"/>
            <a:t>dengan</a:t>
          </a:r>
          <a:r>
            <a:rPr lang="en-US" sz="2400" dirty="0"/>
            <a:t> </a:t>
          </a:r>
          <a:r>
            <a:rPr lang="en-US" sz="2400" dirty="0" err="1"/>
            <a:t>cermat</a:t>
          </a:r>
          <a:endParaRPr lang="en-US" sz="2400" dirty="0"/>
        </a:p>
      </dgm:t>
    </dgm:pt>
    <dgm:pt modelId="{935B0042-DDD5-4278-A702-0DD367105395}" type="parTrans" cxnId="{2CB72D1D-064F-4CDB-AF28-FD681E9019A4}">
      <dgm:prSet/>
      <dgm:spPr/>
      <dgm:t>
        <a:bodyPr/>
        <a:lstStyle/>
        <a:p>
          <a:endParaRPr lang="en-US"/>
        </a:p>
      </dgm:t>
    </dgm:pt>
    <dgm:pt modelId="{502B8D7B-CC8B-4703-BABA-DC445EE20DA8}" type="sibTrans" cxnId="{2CB72D1D-064F-4CDB-AF28-FD681E9019A4}">
      <dgm:prSet/>
      <dgm:spPr/>
      <dgm:t>
        <a:bodyPr/>
        <a:lstStyle/>
        <a:p>
          <a:endParaRPr lang="en-US"/>
        </a:p>
      </dgm:t>
    </dgm:pt>
    <dgm:pt modelId="{F702ABDB-9B02-406F-ABA7-05A90F2FC8C4}">
      <dgm:prSet custT="1"/>
      <dgm:spPr/>
      <dgm:t>
        <a:bodyPr/>
        <a:lstStyle/>
        <a:p>
          <a:r>
            <a:rPr lang="en-US" sz="2400" dirty="0" err="1"/>
            <a:t>Menghindari</a:t>
          </a:r>
          <a:r>
            <a:rPr lang="en-US" sz="2400" dirty="0"/>
            <a:t> </a:t>
          </a:r>
          <a:r>
            <a:rPr lang="en-US" sz="2400" dirty="0" err="1"/>
            <a:t>penggunaan</a:t>
          </a:r>
          <a:r>
            <a:rPr lang="en-US" sz="2400" dirty="0"/>
            <a:t> </a:t>
          </a:r>
          <a:r>
            <a:rPr lang="en-US" sz="2400" dirty="0" err="1"/>
            <a:t>ragam</a:t>
          </a:r>
          <a:r>
            <a:rPr lang="en-US" sz="2400" dirty="0"/>
            <a:t> </a:t>
          </a:r>
          <a:r>
            <a:rPr lang="en-US" sz="2400" dirty="0" err="1"/>
            <a:t>lisan</a:t>
          </a:r>
          <a:r>
            <a:rPr lang="en-US" sz="2400" dirty="0"/>
            <a:t> (</a:t>
          </a:r>
          <a:r>
            <a:rPr lang="en-US" sz="2400" dirty="0" err="1"/>
            <a:t>pergaulan</a:t>
          </a:r>
          <a:r>
            <a:rPr lang="en-US" sz="2400" dirty="0"/>
            <a:t>) </a:t>
          </a:r>
          <a:r>
            <a:rPr lang="en-US" sz="2400" dirty="0" err="1"/>
            <a:t>dalam</a:t>
          </a:r>
          <a:r>
            <a:rPr lang="en-US" sz="2400" dirty="0"/>
            <a:t> </a:t>
          </a:r>
          <a:r>
            <a:rPr lang="en-US" sz="2400" dirty="0" err="1"/>
            <a:t>bahasa</a:t>
          </a:r>
          <a:r>
            <a:rPr lang="en-US" sz="2400" dirty="0"/>
            <a:t> </a:t>
          </a:r>
          <a:r>
            <a:rPr lang="en-US" sz="2400" dirty="0" err="1"/>
            <a:t>tulis</a:t>
          </a:r>
          <a:r>
            <a:rPr lang="en-US" sz="2400" dirty="0"/>
            <a:t>. (</a:t>
          </a:r>
          <a:r>
            <a:rPr lang="en-US" sz="2400" dirty="0" err="1"/>
            <a:t>tulis</a:t>
          </a:r>
          <a:r>
            <a:rPr lang="en-US" sz="2400" dirty="0"/>
            <a:t> </a:t>
          </a:r>
          <a:r>
            <a:rPr lang="en-US" sz="2400" dirty="0" err="1"/>
            <a:t>menulis</a:t>
          </a:r>
          <a:r>
            <a:rPr lang="en-US" sz="2400" dirty="0"/>
            <a:t>)</a:t>
          </a:r>
        </a:p>
      </dgm:t>
    </dgm:pt>
    <dgm:pt modelId="{14E56686-A66B-49E0-9C83-37DBEF978B0F}" type="parTrans" cxnId="{14B8CA20-1308-461C-9B74-88D991C6BC03}">
      <dgm:prSet/>
      <dgm:spPr/>
      <dgm:t>
        <a:bodyPr/>
        <a:lstStyle/>
        <a:p>
          <a:endParaRPr lang="en-US"/>
        </a:p>
      </dgm:t>
    </dgm:pt>
    <dgm:pt modelId="{157487DA-B9A0-45AC-B8E2-4153CE135F84}" type="sibTrans" cxnId="{14B8CA20-1308-461C-9B74-88D991C6BC03}">
      <dgm:prSet/>
      <dgm:spPr/>
      <dgm:t>
        <a:bodyPr/>
        <a:lstStyle/>
        <a:p>
          <a:endParaRPr lang="en-US"/>
        </a:p>
      </dgm:t>
    </dgm:pt>
    <dgm:pt modelId="{F2789C53-D9A7-4069-90B7-3D2F8ECC0872}">
      <dgm:prSet phldrT="[Text]" custT="1"/>
      <dgm:spPr/>
      <dgm:t>
        <a:bodyPr/>
        <a:lstStyle/>
        <a:p>
          <a:endParaRPr lang="en-US" sz="2400" dirty="0"/>
        </a:p>
      </dgm:t>
    </dgm:pt>
    <dgm:pt modelId="{B2A7033A-38E1-431E-AF3F-5F3035FFD9A4}" type="sibTrans" cxnId="{7466D5D8-F609-4CB6-8C20-260CACEF8E4C}">
      <dgm:prSet/>
      <dgm:spPr/>
      <dgm:t>
        <a:bodyPr/>
        <a:lstStyle/>
        <a:p>
          <a:endParaRPr lang="en-US"/>
        </a:p>
      </dgm:t>
    </dgm:pt>
    <dgm:pt modelId="{EAFEA449-47C8-4515-A169-6F8E144DAD2F}" type="parTrans" cxnId="{7466D5D8-F609-4CB6-8C20-260CACEF8E4C}">
      <dgm:prSet/>
      <dgm:spPr/>
      <dgm:t>
        <a:bodyPr/>
        <a:lstStyle/>
        <a:p>
          <a:endParaRPr lang="en-US"/>
        </a:p>
      </dgm:t>
    </dgm:pt>
    <dgm:pt modelId="{63B8D65D-8DDC-4270-9637-DDE61495BD64}">
      <dgm:prSet phldrT="[Text]" custT="1"/>
      <dgm:spPr/>
      <dgm:t>
        <a:bodyPr/>
        <a:lstStyle/>
        <a:p>
          <a:r>
            <a:rPr lang="en-US" sz="2400" dirty="0" err="1"/>
            <a:t>Menggunakan</a:t>
          </a:r>
          <a:r>
            <a:rPr lang="en-US" sz="2400" dirty="0"/>
            <a:t> kata </a:t>
          </a:r>
          <a:r>
            <a:rPr lang="en-US" sz="2400" dirty="0" err="1"/>
            <a:t>umum</a:t>
          </a:r>
          <a:r>
            <a:rPr lang="en-US" sz="2400" dirty="0"/>
            <a:t> </a:t>
          </a:r>
          <a:r>
            <a:rPr lang="en-US" sz="2400" dirty="0" err="1"/>
            <a:t>dan</a:t>
          </a:r>
          <a:r>
            <a:rPr lang="en-US" sz="2400" dirty="0"/>
            <a:t> kata </a:t>
          </a:r>
          <a:r>
            <a:rPr lang="en-US" sz="2400" dirty="0" err="1"/>
            <a:t>khusus</a:t>
          </a:r>
          <a:endParaRPr lang="en-US" sz="2400" dirty="0"/>
        </a:p>
      </dgm:t>
    </dgm:pt>
    <dgm:pt modelId="{A297A232-DF52-47A0-8791-979D0B4FCD8D}" type="sibTrans" cxnId="{1D0650AA-BD2B-4FBA-875D-D0D8D2D33AEC}">
      <dgm:prSet/>
      <dgm:spPr/>
      <dgm:t>
        <a:bodyPr/>
        <a:lstStyle/>
        <a:p>
          <a:endParaRPr lang="en-US"/>
        </a:p>
      </dgm:t>
    </dgm:pt>
    <dgm:pt modelId="{5BFE632C-D9A9-4739-95C6-0050864B8211}" type="parTrans" cxnId="{1D0650AA-BD2B-4FBA-875D-D0D8D2D33AEC}">
      <dgm:prSet/>
      <dgm:spPr/>
      <dgm:t>
        <a:bodyPr/>
        <a:lstStyle/>
        <a:p>
          <a:endParaRPr lang="en-US"/>
        </a:p>
      </dgm:t>
    </dgm:pt>
    <dgm:pt modelId="{A8793D4F-B8D7-495B-AF36-F9A882C44F75}">
      <dgm:prSet phldrT="[Text]" custT="1"/>
      <dgm:spPr/>
      <dgm:t>
        <a:bodyPr/>
        <a:lstStyle/>
        <a:p>
          <a:r>
            <a:rPr lang="en-US" sz="2400" dirty="0" err="1"/>
            <a:t>Menggunakan</a:t>
          </a:r>
          <a:r>
            <a:rPr lang="en-US" sz="2400" dirty="0"/>
            <a:t> </a:t>
          </a:r>
          <a:r>
            <a:rPr lang="en-US" sz="2400" dirty="0" err="1"/>
            <a:t>imbuhan</a:t>
          </a:r>
          <a:r>
            <a:rPr lang="en-US" sz="2400" dirty="0"/>
            <a:t> </a:t>
          </a:r>
          <a:r>
            <a:rPr lang="en-US" sz="2400" dirty="0" err="1"/>
            <a:t>asing</a:t>
          </a:r>
          <a:r>
            <a:rPr lang="en-US" sz="2400" dirty="0"/>
            <a:t> </a:t>
          </a:r>
          <a:r>
            <a:rPr lang="en-US" sz="2400" dirty="0" err="1"/>
            <a:t>secara</a:t>
          </a:r>
          <a:r>
            <a:rPr lang="en-US" sz="2400" dirty="0"/>
            <a:t> </a:t>
          </a:r>
          <a:r>
            <a:rPr lang="en-US" sz="2400" dirty="0" err="1"/>
            <a:t>tepat</a:t>
          </a:r>
          <a:endParaRPr lang="en-US" sz="2400" dirty="0"/>
        </a:p>
      </dgm:t>
    </dgm:pt>
    <dgm:pt modelId="{6CBC323F-63F0-48FA-84EC-42AD22A69BCF}" type="sibTrans" cxnId="{C210A82D-B72E-402A-A497-9E8B6C7FAECF}">
      <dgm:prSet/>
      <dgm:spPr/>
      <dgm:t>
        <a:bodyPr/>
        <a:lstStyle/>
        <a:p>
          <a:endParaRPr lang="en-US"/>
        </a:p>
      </dgm:t>
    </dgm:pt>
    <dgm:pt modelId="{DB449B64-70EF-4C4A-9BE2-85AC02F4E725}" type="parTrans" cxnId="{C210A82D-B72E-402A-A497-9E8B6C7FAECF}">
      <dgm:prSet/>
      <dgm:spPr/>
      <dgm:t>
        <a:bodyPr/>
        <a:lstStyle/>
        <a:p>
          <a:endParaRPr lang="en-US"/>
        </a:p>
      </dgm:t>
    </dgm:pt>
    <dgm:pt modelId="{E94F1078-EF1F-4C68-BBE2-25E671F907CD}">
      <dgm:prSet phldrT="[Text]" custT="1"/>
      <dgm:spPr/>
      <dgm:t>
        <a:bodyPr/>
        <a:lstStyle/>
        <a:p>
          <a:r>
            <a:rPr lang="en-US" sz="2400" dirty="0" err="1"/>
            <a:t>Membedakan</a:t>
          </a:r>
          <a:r>
            <a:rPr lang="en-US" sz="2400" dirty="0"/>
            <a:t> </a:t>
          </a:r>
          <a:r>
            <a:rPr lang="en-US" sz="2400" dirty="0" err="1"/>
            <a:t>makna</a:t>
          </a:r>
          <a:r>
            <a:rPr lang="en-US" sz="2400" dirty="0"/>
            <a:t> kata </a:t>
          </a:r>
          <a:r>
            <a:rPr lang="en-US" sz="2400" dirty="0" err="1"/>
            <a:t>secara</a:t>
          </a:r>
          <a:r>
            <a:rPr lang="en-US" sz="2400" dirty="0"/>
            <a:t> </a:t>
          </a:r>
          <a:r>
            <a:rPr lang="en-US" sz="2400" dirty="0" err="1"/>
            <a:t>cermat</a:t>
          </a:r>
          <a:r>
            <a:rPr lang="en-US" sz="2400" dirty="0"/>
            <a:t> yang </a:t>
          </a:r>
          <a:r>
            <a:rPr lang="en-US" sz="2400" dirty="0" err="1"/>
            <a:t>mirip</a:t>
          </a:r>
          <a:r>
            <a:rPr lang="en-US" sz="2400" dirty="0"/>
            <a:t> </a:t>
          </a:r>
          <a:r>
            <a:rPr lang="en-US" sz="2400" dirty="0" err="1"/>
            <a:t>ejaannya</a:t>
          </a:r>
          <a:endParaRPr lang="en-US" sz="2400" dirty="0"/>
        </a:p>
      </dgm:t>
    </dgm:pt>
    <dgm:pt modelId="{0F070122-E1EE-4414-AA86-59D2F5286614}" type="sibTrans" cxnId="{CBE32D91-1A95-4024-B4BF-EA26E2B5A2BC}">
      <dgm:prSet/>
      <dgm:spPr/>
      <dgm:t>
        <a:bodyPr/>
        <a:lstStyle/>
        <a:p>
          <a:endParaRPr lang="en-US"/>
        </a:p>
      </dgm:t>
    </dgm:pt>
    <dgm:pt modelId="{55F9290C-5D7B-439F-9F28-1B24CAE639FB}" type="parTrans" cxnId="{CBE32D91-1A95-4024-B4BF-EA26E2B5A2BC}">
      <dgm:prSet/>
      <dgm:spPr/>
      <dgm:t>
        <a:bodyPr/>
        <a:lstStyle/>
        <a:p>
          <a:endParaRPr lang="en-US"/>
        </a:p>
      </dgm:t>
    </dgm:pt>
    <dgm:pt modelId="{01CD4D34-4DE4-4370-9B4B-65567AF74B7B}">
      <dgm:prSet phldrT="[Text]" custT="1"/>
      <dgm:spPr/>
      <dgm:t>
        <a:bodyPr/>
        <a:lstStyle/>
        <a:p>
          <a:r>
            <a:rPr lang="en-US" sz="2400" dirty="0" err="1"/>
            <a:t>Membedakan</a:t>
          </a:r>
          <a:r>
            <a:rPr lang="en-US" sz="2400" dirty="0"/>
            <a:t> </a:t>
          </a:r>
          <a:r>
            <a:rPr lang="en-US" sz="2400" dirty="0" err="1"/>
            <a:t>secara</a:t>
          </a:r>
          <a:r>
            <a:rPr lang="en-US" sz="2400" dirty="0"/>
            <a:t> </a:t>
          </a:r>
          <a:r>
            <a:rPr lang="en-US" sz="2400" dirty="0" err="1"/>
            <a:t>cermat</a:t>
          </a:r>
          <a:r>
            <a:rPr lang="en-US" sz="2400" dirty="0"/>
            <a:t> </a:t>
          </a:r>
          <a:r>
            <a:rPr lang="en-US" sz="2400" dirty="0" err="1"/>
            <a:t>makna</a:t>
          </a:r>
          <a:r>
            <a:rPr lang="en-US" sz="2400" dirty="0"/>
            <a:t> kata yang </a:t>
          </a:r>
          <a:r>
            <a:rPr lang="en-US" sz="2400" dirty="0" err="1"/>
            <a:t>hampir</a:t>
          </a:r>
          <a:r>
            <a:rPr lang="en-US" sz="2400" dirty="0"/>
            <a:t> </a:t>
          </a:r>
          <a:r>
            <a:rPr lang="en-US" sz="2400" dirty="0" err="1"/>
            <a:t>bersinonim</a:t>
          </a:r>
          <a:r>
            <a:rPr lang="en-US" sz="2400" dirty="0"/>
            <a:t>. </a:t>
          </a:r>
        </a:p>
      </dgm:t>
    </dgm:pt>
    <dgm:pt modelId="{11FCDCB5-B6A2-4571-8618-F1A0234D15CD}" type="sibTrans" cxnId="{4EB1C1F3-63C9-4BA4-A295-262D6E56B65B}">
      <dgm:prSet/>
      <dgm:spPr/>
      <dgm:t>
        <a:bodyPr/>
        <a:lstStyle/>
        <a:p>
          <a:endParaRPr lang="en-US"/>
        </a:p>
      </dgm:t>
    </dgm:pt>
    <dgm:pt modelId="{B5B7EDB6-C46D-410C-8D2A-924BCDDDD082}" type="parTrans" cxnId="{4EB1C1F3-63C9-4BA4-A295-262D6E56B65B}">
      <dgm:prSet/>
      <dgm:spPr/>
      <dgm:t>
        <a:bodyPr/>
        <a:lstStyle/>
        <a:p>
          <a:endParaRPr lang="en-US"/>
        </a:p>
      </dgm:t>
    </dgm:pt>
    <dgm:pt modelId="{6E368D81-FE81-43E0-BA05-927BD7CC9F7E}">
      <dgm:prSet phldrT="[Text]" custT="1"/>
      <dgm:spPr/>
      <dgm:t>
        <a:bodyPr/>
        <a:lstStyle/>
        <a:p>
          <a:endParaRPr lang="en-US" sz="2400" dirty="0"/>
        </a:p>
      </dgm:t>
    </dgm:pt>
    <dgm:pt modelId="{9BC34A88-96A5-4DE7-980C-7CBD0D1D8525}" type="parTrans" cxnId="{38A0F351-EC16-412D-BE4F-5B09D10FEDD8}">
      <dgm:prSet/>
      <dgm:spPr/>
    </dgm:pt>
    <dgm:pt modelId="{E093F2E5-F3D7-44B0-93A2-CD4E749C4BA5}" type="sibTrans" cxnId="{38A0F351-EC16-412D-BE4F-5B09D10FEDD8}">
      <dgm:prSet/>
      <dgm:spPr/>
    </dgm:pt>
    <dgm:pt modelId="{6B71BA8B-F9D8-4B66-8AF1-4AEAC16828C6}" type="pres">
      <dgm:prSet presAssocID="{A5A29C9E-FB58-499C-BCBA-20407622A04E}" presName="linearFlow" presStyleCnt="0">
        <dgm:presLayoutVars>
          <dgm:dir/>
          <dgm:animLvl val="lvl"/>
          <dgm:resizeHandles val="exact"/>
        </dgm:presLayoutVars>
      </dgm:prSet>
      <dgm:spPr/>
    </dgm:pt>
    <dgm:pt modelId="{96A73A51-925B-410E-9C04-DE38AAA1557F}" type="pres">
      <dgm:prSet presAssocID="{7F833844-C9A4-414A-A72B-1FAFCF80F1CD}" presName="composite" presStyleCnt="0"/>
      <dgm:spPr/>
    </dgm:pt>
    <dgm:pt modelId="{DFB3218C-5CDB-4CE6-A1D6-10319F20D494}" type="pres">
      <dgm:prSet presAssocID="{7F833844-C9A4-414A-A72B-1FAFCF80F1CD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CC9830F8-3155-4160-AD7E-81C6B14070AF}" type="pres">
      <dgm:prSet presAssocID="{7F833844-C9A4-414A-A72B-1FAFCF80F1CD}" presName="descendantText" presStyleLbl="alignAcc1" presStyleIdx="0" presStyleCnt="2" custScaleY="128029">
        <dgm:presLayoutVars>
          <dgm:bulletEnabled val="1"/>
        </dgm:presLayoutVars>
      </dgm:prSet>
      <dgm:spPr/>
    </dgm:pt>
    <dgm:pt modelId="{8ECECCED-255E-45BE-B4FB-516A5E62D219}" type="pres">
      <dgm:prSet presAssocID="{CB69BF48-A88A-4280-B8BA-1185EFC77D49}" presName="sp" presStyleCnt="0"/>
      <dgm:spPr/>
    </dgm:pt>
    <dgm:pt modelId="{AEBFB587-6189-4CA4-B259-22475B053945}" type="pres">
      <dgm:prSet presAssocID="{EB4C9851-B85C-4931-8487-B0FC67A81783}" presName="composite" presStyleCnt="0"/>
      <dgm:spPr/>
    </dgm:pt>
    <dgm:pt modelId="{555D87C5-645E-4E96-A17F-A8CCF7872B5D}" type="pres">
      <dgm:prSet presAssocID="{EB4C9851-B85C-4931-8487-B0FC67A81783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A0FA207B-26C3-4D4E-88C6-16287FDFFEC0}" type="pres">
      <dgm:prSet presAssocID="{EB4C9851-B85C-4931-8487-B0FC67A81783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9DF3C20B-20AF-441D-9A5C-DD8E64B50BA9}" srcId="{7F833844-C9A4-414A-A72B-1FAFCF80F1CD}" destId="{CA2767ED-C16E-41A8-9954-230B8C2584BA}" srcOrd="1" destOrd="0" parTransId="{6AD4FA17-C0ED-4ED0-B627-11BA892895A1}" sibTransId="{FAD1699A-C842-4456-897B-3EEED7EFA498}"/>
    <dgm:cxn modelId="{206DB90D-1079-41A7-B736-CE38116538CF}" type="presOf" srcId="{01CD4D34-4DE4-4370-9B4B-65567AF74B7B}" destId="{CC9830F8-3155-4160-AD7E-81C6B14070AF}" srcOrd="0" destOrd="2" presId="urn:microsoft.com/office/officeart/2005/8/layout/chevron2"/>
    <dgm:cxn modelId="{39BB141D-2964-46ED-A807-07F42306CA5E}" type="presOf" srcId="{63B8D65D-8DDC-4270-9637-DDE61495BD64}" destId="{CC9830F8-3155-4160-AD7E-81C6B14070AF}" srcOrd="0" destOrd="5" presId="urn:microsoft.com/office/officeart/2005/8/layout/chevron2"/>
    <dgm:cxn modelId="{2CB72D1D-064F-4CDB-AF28-FD681E9019A4}" srcId="{EB4C9851-B85C-4931-8487-B0FC67A81783}" destId="{E5DC7628-E1AB-4091-990D-885BEB97B31D}" srcOrd="1" destOrd="0" parTransId="{935B0042-DDD5-4278-A702-0DD367105395}" sibTransId="{502B8D7B-CC8B-4703-BABA-DC445EE20DA8}"/>
    <dgm:cxn modelId="{14B8CA20-1308-461C-9B74-88D991C6BC03}" srcId="{EB4C9851-B85C-4931-8487-B0FC67A81783}" destId="{F702ABDB-9B02-406F-ABA7-05A90F2FC8C4}" srcOrd="2" destOrd="0" parTransId="{14E56686-A66B-49E0-9C83-37DBEF978B0F}" sibTransId="{157487DA-B9A0-45AC-B8E2-4153CE135F84}"/>
    <dgm:cxn modelId="{A1BF672C-8813-42C2-BD46-9BE7E7D29B0E}" type="presOf" srcId="{A5A29C9E-FB58-499C-BCBA-20407622A04E}" destId="{6B71BA8B-F9D8-4B66-8AF1-4AEAC16828C6}" srcOrd="0" destOrd="0" presId="urn:microsoft.com/office/officeart/2005/8/layout/chevron2"/>
    <dgm:cxn modelId="{C210A82D-B72E-402A-A497-9E8B6C7FAECF}" srcId="{7F833844-C9A4-414A-A72B-1FAFCF80F1CD}" destId="{A8793D4F-B8D7-495B-AF36-F9A882C44F75}" srcOrd="4" destOrd="0" parTransId="{DB449B64-70EF-4C4A-9BE2-85AC02F4E725}" sibTransId="{6CBC323F-63F0-48FA-84EC-42AD22A69BCF}"/>
    <dgm:cxn modelId="{A847AD5D-B511-4FD2-BC8F-C7C928FCE79B}" type="presOf" srcId="{6E368D81-FE81-43E0-BA05-927BD7CC9F7E}" destId="{CC9830F8-3155-4160-AD7E-81C6B14070AF}" srcOrd="0" destOrd="0" presId="urn:microsoft.com/office/officeart/2005/8/layout/chevron2"/>
    <dgm:cxn modelId="{4342D445-BEC6-4149-9A31-C0A344429774}" srcId="{EB4C9851-B85C-4931-8487-B0FC67A81783}" destId="{2659106E-740D-4A55-B1F5-D005DE6964AC}" srcOrd="0" destOrd="0" parTransId="{6A7CF2BD-B295-4EAC-AAE4-DD563E3A4FB8}" sibTransId="{0A03316E-0115-4C40-B499-4A59AC5B40C9}"/>
    <dgm:cxn modelId="{38A0F351-EC16-412D-BE4F-5B09D10FEDD8}" srcId="{7F833844-C9A4-414A-A72B-1FAFCF80F1CD}" destId="{6E368D81-FE81-43E0-BA05-927BD7CC9F7E}" srcOrd="0" destOrd="0" parTransId="{9BC34A88-96A5-4DE7-980C-7CBD0D1D8525}" sibTransId="{E093F2E5-F3D7-44B0-93A2-CD4E749C4BA5}"/>
    <dgm:cxn modelId="{8447F652-9C25-4A6E-A9B1-B2ECBEDEEFB7}" srcId="{A5A29C9E-FB58-499C-BCBA-20407622A04E}" destId="{EB4C9851-B85C-4931-8487-B0FC67A81783}" srcOrd="1" destOrd="0" parTransId="{EE47E1EA-51AF-4940-90C0-06264ED5AC26}" sibTransId="{E919BAC5-28E3-4AD4-86E9-C0E7C1EA54E2}"/>
    <dgm:cxn modelId="{B203E174-5BC6-4EB3-842C-5B79515018CE}" srcId="{A5A29C9E-FB58-499C-BCBA-20407622A04E}" destId="{7F833844-C9A4-414A-A72B-1FAFCF80F1CD}" srcOrd="0" destOrd="0" parTransId="{F581206C-9945-49BF-9ED8-43E57AFB3CB2}" sibTransId="{CB69BF48-A88A-4280-B8BA-1185EFC77D49}"/>
    <dgm:cxn modelId="{CBE32D91-1A95-4024-B4BF-EA26E2B5A2BC}" srcId="{7F833844-C9A4-414A-A72B-1FAFCF80F1CD}" destId="{E94F1078-EF1F-4C68-BBE2-25E671F907CD}" srcOrd="3" destOrd="0" parTransId="{55F9290C-5D7B-439F-9F28-1B24CAE639FB}" sibTransId="{0F070122-E1EE-4414-AA86-59D2F5286614}"/>
    <dgm:cxn modelId="{AA7C53A0-7A45-4779-8368-C671C52E2D56}" type="presOf" srcId="{2659106E-740D-4A55-B1F5-D005DE6964AC}" destId="{A0FA207B-26C3-4D4E-88C6-16287FDFFEC0}" srcOrd="0" destOrd="0" presId="urn:microsoft.com/office/officeart/2005/8/layout/chevron2"/>
    <dgm:cxn modelId="{233E5FA8-327E-4103-9711-E007CD9E6319}" type="presOf" srcId="{EB4C9851-B85C-4931-8487-B0FC67A81783}" destId="{555D87C5-645E-4E96-A17F-A8CCF7872B5D}" srcOrd="0" destOrd="0" presId="urn:microsoft.com/office/officeart/2005/8/layout/chevron2"/>
    <dgm:cxn modelId="{1D0650AA-BD2B-4FBA-875D-D0D8D2D33AEC}" srcId="{7F833844-C9A4-414A-A72B-1FAFCF80F1CD}" destId="{63B8D65D-8DDC-4270-9637-DDE61495BD64}" srcOrd="5" destOrd="0" parTransId="{5BFE632C-D9A9-4739-95C6-0050864B8211}" sibTransId="{A297A232-DF52-47A0-8791-979D0B4FCD8D}"/>
    <dgm:cxn modelId="{C4F746B0-507B-4D5C-A08C-0EB0F79DFC76}" type="presOf" srcId="{CA2767ED-C16E-41A8-9954-230B8C2584BA}" destId="{CC9830F8-3155-4160-AD7E-81C6B14070AF}" srcOrd="0" destOrd="1" presId="urn:microsoft.com/office/officeart/2005/8/layout/chevron2"/>
    <dgm:cxn modelId="{6B1699BD-34A2-40DE-8579-B28A0B649F27}" type="presOf" srcId="{7F833844-C9A4-414A-A72B-1FAFCF80F1CD}" destId="{DFB3218C-5CDB-4CE6-A1D6-10319F20D494}" srcOrd="0" destOrd="0" presId="urn:microsoft.com/office/officeart/2005/8/layout/chevron2"/>
    <dgm:cxn modelId="{7423BEC1-70FE-4A55-9D59-C3E0595D95CA}" type="presOf" srcId="{F2789C53-D9A7-4069-90B7-3D2F8ECC0872}" destId="{CC9830F8-3155-4160-AD7E-81C6B14070AF}" srcOrd="0" destOrd="6" presId="urn:microsoft.com/office/officeart/2005/8/layout/chevron2"/>
    <dgm:cxn modelId="{AF9FDBC2-73F4-41D6-832F-D428A20DDA62}" type="presOf" srcId="{E94F1078-EF1F-4C68-BBE2-25E671F907CD}" destId="{CC9830F8-3155-4160-AD7E-81C6B14070AF}" srcOrd="0" destOrd="3" presId="urn:microsoft.com/office/officeart/2005/8/layout/chevron2"/>
    <dgm:cxn modelId="{7466D5D8-F609-4CB6-8C20-260CACEF8E4C}" srcId="{7F833844-C9A4-414A-A72B-1FAFCF80F1CD}" destId="{F2789C53-D9A7-4069-90B7-3D2F8ECC0872}" srcOrd="6" destOrd="0" parTransId="{EAFEA449-47C8-4515-A169-6F8E144DAD2F}" sibTransId="{B2A7033A-38E1-431E-AF3F-5F3035FFD9A4}"/>
    <dgm:cxn modelId="{D271E9DA-607B-499A-8A12-F6C14DAA25C4}" type="presOf" srcId="{E5DC7628-E1AB-4091-990D-885BEB97B31D}" destId="{A0FA207B-26C3-4D4E-88C6-16287FDFFEC0}" srcOrd="0" destOrd="1" presId="urn:microsoft.com/office/officeart/2005/8/layout/chevron2"/>
    <dgm:cxn modelId="{BDF8F4DF-5805-4CE8-9464-F27264EA037B}" type="presOf" srcId="{F702ABDB-9B02-406F-ABA7-05A90F2FC8C4}" destId="{A0FA207B-26C3-4D4E-88C6-16287FDFFEC0}" srcOrd="0" destOrd="2" presId="urn:microsoft.com/office/officeart/2005/8/layout/chevron2"/>
    <dgm:cxn modelId="{F64A67E4-8C6A-4534-B24D-EBE212C0177B}" type="presOf" srcId="{A8793D4F-B8D7-495B-AF36-F9A882C44F75}" destId="{CC9830F8-3155-4160-AD7E-81C6B14070AF}" srcOrd="0" destOrd="4" presId="urn:microsoft.com/office/officeart/2005/8/layout/chevron2"/>
    <dgm:cxn modelId="{4EB1C1F3-63C9-4BA4-A295-262D6E56B65B}" srcId="{7F833844-C9A4-414A-A72B-1FAFCF80F1CD}" destId="{01CD4D34-4DE4-4370-9B4B-65567AF74B7B}" srcOrd="2" destOrd="0" parTransId="{B5B7EDB6-C46D-410C-8D2A-924BCDDDD082}" sibTransId="{11FCDCB5-B6A2-4571-8618-F1A0234D15CD}"/>
    <dgm:cxn modelId="{49959BD3-1726-4C62-B1C9-19B64ABF9E87}" type="presParOf" srcId="{6B71BA8B-F9D8-4B66-8AF1-4AEAC16828C6}" destId="{96A73A51-925B-410E-9C04-DE38AAA1557F}" srcOrd="0" destOrd="0" presId="urn:microsoft.com/office/officeart/2005/8/layout/chevron2"/>
    <dgm:cxn modelId="{4C44245C-1BC6-4BB5-8A0E-017DEBFB92D0}" type="presParOf" srcId="{96A73A51-925B-410E-9C04-DE38AAA1557F}" destId="{DFB3218C-5CDB-4CE6-A1D6-10319F20D494}" srcOrd="0" destOrd="0" presId="urn:microsoft.com/office/officeart/2005/8/layout/chevron2"/>
    <dgm:cxn modelId="{9B9BCC7B-9F67-481D-99DB-D1DF87CE1D16}" type="presParOf" srcId="{96A73A51-925B-410E-9C04-DE38AAA1557F}" destId="{CC9830F8-3155-4160-AD7E-81C6B14070AF}" srcOrd="1" destOrd="0" presId="urn:microsoft.com/office/officeart/2005/8/layout/chevron2"/>
    <dgm:cxn modelId="{DE39F850-4EC8-4FED-B703-8F4719122D60}" type="presParOf" srcId="{6B71BA8B-F9D8-4B66-8AF1-4AEAC16828C6}" destId="{8ECECCED-255E-45BE-B4FB-516A5E62D219}" srcOrd="1" destOrd="0" presId="urn:microsoft.com/office/officeart/2005/8/layout/chevron2"/>
    <dgm:cxn modelId="{677E8229-22D4-4F2F-8CBA-5B1E09F250D1}" type="presParOf" srcId="{6B71BA8B-F9D8-4B66-8AF1-4AEAC16828C6}" destId="{AEBFB587-6189-4CA4-B259-22475B053945}" srcOrd="2" destOrd="0" presId="urn:microsoft.com/office/officeart/2005/8/layout/chevron2"/>
    <dgm:cxn modelId="{5861BD7C-FCFF-4D1B-8255-FD0EADAC9E89}" type="presParOf" srcId="{AEBFB587-6189-4CA4-B259-22475B053945}" destId="{555D87C5-645E-4E96-A17F-A8CCF7872B5D}" srcOrd="0" destOrd="0" presId="urn:microsoft.com/office/officeart/2005/8/layout/chevron2"/>
    <dgm:cxn modelId="{941ACF68-8639-4936-9ABA-21457265B820}" type="presParOf" srcId="{AEBFB587-6189-4CA4-B259-22475B053945}" destId="{A0FA207B-26C3-4D4E-88C6-16287FDFFEC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B3218C-5CDB-4CE6-A1D6-10319F20D494}">
      <dsp:nvSpPr>
        <dsp:cNvPr id="0" name=""/>
        <dsp:cNvSpPr/>
      </dsp:nvSpPr>
      <dsp:spPr>
        <a:xfrm rot="5400000">
          <a:off x="-497863" y="804869"/>
          <a:ext cx="3319088" cy="2323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Ketepatan</a:t>
          </a:r>
          <a:endParaRPr lang="en-US" sz="4000" kern="1200" dirty="0"/>
        </a:p>
      </dsp:txBody>
      <dsp:txXfrm rot="-5400000">
        <a:off x="1" y="1468687"/>
        <a:ext cx="2323361" cy="995727"/>
      </dsp:txXfrm>
    </dsp:sp>
    <dsp:sp modelId="{CC9830F8-3155-4160-AD7E-81C6B14070AF}">
      <dsp:nvSpPr>
        <dsp:cNvPr id="0" name=""/>
        <dsp:cNvSpPr/>
      </dsp:nvSpPr>
      <dsp:spPr>
        <a:xfrm rot="5400000">
          <a:off x="5545860" y="-3217842"/>
          <a:ext cx="2762106" cy="92071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Membedakan</a:t>
          </a:r>
          <a:r>
            <a:rPr lang="en-US" sz="2400" kern="1200" dirty="0"/>
            <a:t> </a:t>
          </a:r>
          <a:r>
            <a:rPr lang="en-US" sz="2400" kern="1200" dirty="0" err="1"/>
            <a:t>makna</a:t>
          </a:r>
          <a:r>
            <a:rPr lang="en-US" sz="2400" kern="1200" dirty="0"/>
            <a:t> </a:t>
          </a:r>
          <a:r>
            <a:rPr lang="en-US" sz="2400" kern="1200" dirty="0" err="1"/>
            <a:t>denotasi</a:t>
          </a:r>
          <a:r>
            <a:rPr lang="en-US" sz="2400" kern="1200" dirty="0"/>
            <a:t> (</a:t>
          </a:r>
          <a:r>
            <a:rPr lang="en-US" sz="2400" kern="1200" dirty="0" err="1"/>
            <a:t>faktual</a:t>
          </a:r>
          <a:r>
            <a:rPr lang="en-US" sz="2400" kern="1200" dirty="0"/>
            <a:t>) </a:t>
          </a:r>
          <a:r>
            <a:rPr lang="en-US" sz="2400" kern="1200" dirty="0" err="1"/>
            <a:t>dan</a:t>
          </a:r>
          <a:r>
            <a:rPr lang="en-US" sz="2400" kern="1200" dirty="0"/>
            <a:t> </a:t>
          </a:r>
          <a:r>
            <a:rPr lang="en-US" sz="2400" kern="1200" dirty="0" err="1"/>
            <a:t>konotasi</a:t>
          </a:r>
          <a:r>
            <a:rPr lang="en-US" sz="2400" kern="1200" dirty="0"/>
            <a:t> (</a:t>
          </a:r>
          <a:r>
            <a:rPr lang="en-US" sz="2400" kern="1200" dirty="0" err="1"/>
            <a:t>makna</a:t>
          </a:r>
          <a:r>
            <a:rPr lang="en-US" sz="2400" kern="1200" dirty="0"/>
            <a:t> </a:t>
          </a:r>
          <a:r>
            <a:rPr lang="en-US" sz="2400" kern="1200" dirty="0" err="1"/>
            <a:t>khusus</a:t>
          </a:r>
          <a:r>
            <a:rPr lang="en-US" sz="2400" kern="1200" dirty="0"/>
            <a:t>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Membedakan</a:t>
          </a:r>
          <a:r>
            <a:rPr lang="en-US" sz="2400" kern="1200" dirty="0"/>
            <a:t> </a:t>
          </a:r>
          <a:r>
            <a:rPr lang="en-US" sz="2400" kern="1200" dirty="0" err="1"/>
            <a:t>secara</a:t>
          </a:r>
          <a:r>
            <a:rPr lang="en-US" sz="2400" kern="1200" dirty="0"/>
            <a:t> </a:t>
          </a:r>
          <a:r>
            <a:rPr lang="en-US" sz="2400" kern="1200" dirty="0" err="1"/>
            <a:t>cermat</a:t>
          </a:r>
          <a:r>
            <a:rPr lang="en-US" sz="2400" kern="1200" dirty="0"/>
            <a:t> </a:t>
          </a:r>
          <a:r>
            <a:rPr lang="en-US" sz="2400" kern="1200" dirty="0" err="1"/>
            <a:t>makna</a:t>
          </a:r>
          <a:r>
            <a:rPr lang="en-US" sz="2400" kern="1200" dirty="0"/>
            <a:t> kata yang </a:t>
          </a:r>
          <a:r>
            <a:rPr lang="en-US" sz="2400" kern="1200" dirty="0" err="1"/>
            <a:t>hampir</a:t>
          </a:r>
          <a:r>
            <a:rPr lang="en-US" sz="2400" kern="1200" dirty="0"/>
            <a:t> </a:t>
          </a:r>
          <a:r>
            <a:rPr lang="en-US" sz="2400" kern="1200" dirty="0" err="1"/>
            <a:t>bersinonim</a:t>
          </a:r>
          <a:r>
            <a:rPr lang="en-US" sz="2400" kern="1200" dirty="0"/>
            <a:t>.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Membedakan</a:t>
          </a:r>
          <a:r>
            <a:rPr lang="en-US" sz="2400" kern="1200" dirty="0"/>
            <a:t> </a:t>
          </a:r>
          <a:r>
            <a:rPr lang="en-US" sz="2400" kern="1200" dirty="0" err="1"/>
            <a:t>makna</a:t>
          </a:r>
          <a:r>
            <a:rPr lang="en-US" sz="2400" kern="1200" dirty="0"/>
            <a:t> kata </a:t>
          </a:r>
          <a:r>
            <a:rPr lang="en-US" sz="2400" kern="1200" dirty="0" err="1"/>
            <a:t>secara</a:t>
          </a:r>
          <a:r>
            <a:rPr lang="en-US" sz="2400" kern="1200" dirty="0"/>
            <a:t> </a:t>
          </a:r>
          <a:r>
            <a:rPr lang="en-US" sz="2400" kern="1200" dirty="0" err="1"/>
            <a:t>cermat</a:t>
          </a:r>
          <a:r>
            <a:rPr lang="en-US" sz="2400" kern="1200" dirty="0"/>
            <a:t> yang </a:t>
          </a:r>
          <a:r>
            <a:rPr lang="en-US" sz="2400" kern="1200" dirty="0" err="1"/>
            <a:t>mirip</a:t>
          </a:r>
          <a:r>
            <a:rPr lang="en-US" sz="2400" kern="1200" dirty="0"/>
            <a:t> </a:t>
          </a:r>
          <a:r>
            <a:rPr lang="en-US" sz="2400" kern="1200" dirty="0" err="1"/>
            <a:t>ejaannya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Menggunakan</a:t>
          </a:r>
          <a:r>
            <a:rPr lang="en-US" sz="2400" kern="1200" dirty="0"/>
            <a:t> </a:t>
          </a:r>
          <a:r>
            <a:rPr lang="en-US" sz="2400" kern="1200" dirty="0" err="1"/>
            <a:t>imbuhan</a:t>
          </a:r>
          <a:r>
            <a:rPr lang="en-US" sz="2400" kern="1200" dirty="0"/>
            <a:t> </a:t>
          </a:r>
          <a:r>
            <a:rPr lang="en-US" sz="2400" kern="1200" dirty="0" err="1"/>
            <a:t>asing</a:t>
          </a:r>
          <a:r>
            <a:rPr lang="en-US" sz="2400" kern="1200" dirty="0"/>
            <a:t> </a:t>
          </a:r>
          <a:r>
            <a:rPr lang="en-US" sz="2400" kern="1200" dirty="0" err="1"/>
            <a:t>secara</a:t>
          </a:r>
          <a:r>
            <a:rPr lang="en-US" sz="2400" kern="1200" dirty="0"/>
            <a:t> </a:t>
          </a:r>
          <a:r>
            <a:rPr lang="en-US" sz="2400" kern="1200" dirty="0" err="1"/>
            <a:t>tepat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Menggunakan</a:t>
          </a:r>
          <a:r>
            <a:rPr lang="en-US" sz="2400" kern="1200" dirty="0"/>
            <a:t> kata </a:t>
          </a:r>
          <a:r>
            <a:rPr lang="en-US" sz="2400" kern="1200" dirty="0" err="1"/>
            <a:t>umum</a:t>
          </a:r>
          <a:r>
            <a:rPr lang="en-US" sz="2400" kern="1200" dirty="0"/>
            <a:t> </a:t>
          </a:r>
          <a:r>
            <a:rPr lang="en-US" sz="2400" kern="1200" dirty="0" err="1"/>
            <a:t>dan</a:t>
          </a:r>
          <a:r>
            <a:rPr lang="en-US" sz="2400" kern="1200" dirty="0"/>
            <a:t> kata </a:t>
          </a:r>
          <a:r>
            <a:rPr lang="en-US" sz="2400" kern="1200" dirty="0" err="1"/>
            <a:t>khusus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/>
        </a:p>
      </dsp:txBody>
      <dsp:txXfrm rot="-5400000">
        <a:off x="2323361" y="139492"/>
        <a:ext cx="9072270" cy="2492436"/>
      </dsp:txXfrm>
    </dsp:sp>
    <dsp:sp modelId="{555D87C5-645E-4E96-A17F-A8CCF7872B5D}">
      <dsp:nvSpPr>
        <dsp:cNvPr id="0" name=""/>
        <dsp:cNvSpPr/>
      </dsp:nvSpPr>
      <dsp:spPr>
        <a:xfrm rot="5400000">
          <a:off x="-497863" y="3857946"/>
          <a:ext cx="3319088" cy="232336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kesesuaian</a:t>
          </a:r>
          <a:endParaRPr lang="en-US" sz="4000" kern="1200" dirty="0"/>
        </a:p>
      </dsp:txBody>
      <dsp:txXfrm rot="-5400000">
        <a:off x="1" y="4521764"/>
        <a:ext cx="2323361" cy="995727"/>
      </dsp:txXfrm>
    </dsp:sp>
    <dsp:sp modelId="{A0FA207B-26C3-4D4E-88C6-16287FDFFEC0}">
      <dsp:nvSpPr>
        <dsp:cNvPr id="0" name=""/>
        <dsp:cNvSpPr/>
      </dsp:nvSpPr>
      <dsp:spPr>
        <a:xfrm rot="5400000">
          <a:off x="5848210" y="-164765"/>
          <a:ext cx="2157407" cy="92071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Menggunakan</a:t>
          </a:r>
          <a:r>
            <a:rPr lang="en-US" sz="2400" kern="1200" dirty="0"/>
            <a:t> </a:t>
          </a:r>
          <a:r>
            <a:rPr lang="en-US" sz="2400" kern="1200" dirty="0" err="1"/>
            <a:t>ragam</a:t>
          </a:r>
          <a:r>
            <a:rPr lang="en-US" sz="2400" kern="1200" dirty="0"/>
            <a:t> </a:t>
          </a:r>
          <a:r>
            <a:rPr lang="en-US" sz="2400" kern="1200" dirty="0" err="1"/>
            <a:t>baku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cermat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Menggunakan</a:t>
          </a:r>
          <a:r>
            <a:rPr lang="en-US" sz="2400" kern="1200" dirty="0"/>
            <a:t> kata yang </a:t>
          </a:r>
          <a:r>
            <a:rPr lang="en-US" sz="2400" kern="1200" dirty="0" err="1"/>
            <a:t>berhubungan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nilai</a:t>
          </a:r>
          <a:r>
            <a:rPr lang="en-US" sz="2400" kern="1200" dirty="0"/>
            <a:t> </a:t>
          </a:r>
          <a:r>
            <a:rPr lang="en-US" sz="2400" kern="1200" dirty="0" err="1"/>
            <a:t>sosial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cermat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Menghindari</a:t>
          </a:r>
          <a:r>
            <a:rPr lang="en-US" sz="2400" kern="1200" dirty="0"/>
            <a:t> </a:t>
          </a:r>
          <a:r>
            <a:rPr lang="en-US" sz="2400" kern="1200" dirty="0" err="1"/>
            <a:t>penggunaan</a:t>
          </a:r>
          <a:r>
            <a:rPr lang="en-US" sz="2400" kern="1200" dirty="0"/>
            <a:t> </a:t>
          </a:r>
          <a:r>
            <a:rPr lang="en-US" sz="2400" kern="1200" dirty="0" err="1"/>
            <a:t>ragam</a:t>
          </a:r>
          <a:r>
            <a:rPr lang="en-US" sz="2400" kern="1200" dirty="0"/>
            <a:t> </a:t>
          </a:r>
          <a:r>
            <a:rPr lang="en-US" sz="2400" kern="1200" dirty="0" err="1"/>
            <a:t>lisan</a:t>
          </a:r>
          <a:r>
            <a:rPr lang="en-US" sz="2400" kern="1200" dirty="0"/>
            <a:t> (</a:t>
          </a:r>
          <a:r>
            <a:rPr lang="en-US" sz="2400" kern="1200" dirty="0" err="1"/>
            <a:t>pergaulan</a:t>
          </a:r>
          <a:r>
            <a:rPr lang="en-US" sz="2400" kern="1200" dirty="0"/>
            <a:t>) </a:t>
          </a:r>
          <a:r>
            <a:rPr lang="en-US" sz="2400" kern="1200" dirty="0" err="1"/>
            <a:t>dalam</a:t>
          </a:r>
          <a:r>
            <a:rPr lang="en-US" sz="2400" kern="1200" dirty="0"/>
            <a:t> </a:t>
          </a:r>
          <a:r>
            <a:rPr lang="en-US" sz="2400" kern="1200" dirty="0" err="1"/>
            <a:t>bahasa</a:t>
          </a:r>
          <a:r>
            <a:rPr lang="en-US" sz="2400" kern="1200" dirty="0"/>
            <a:t> </a:t>
          </a:r>
          <a:r>
            <a:rPr lang="en-US" sz="2400" kern="1200" dirty="0" err="1"/>
            <a:t>tulis</a:t>
          </a:r>
          <a:r>
            <a:rPr lang="en-US" sz="2400" kern="1200" dirty="0"/>
            <a:t>. (</a:t>
          </a:r>
          <a:r>
            <a:rPr lang="en-US" sz="2400" kern="1200" dirty="0" err="1"/>
            <a:t>tulis</a:t>
          </a:r>
          <a:r>
            <a:rPr lang="en-US" sz="2400" kern="1200" dirty="0"/>
            <a:t> </a:t>
          </a:r>
          <a:r>
            <a:rPr lang="en-US" sz="2400" kern="1200" dirty="0" err="1"/>
            <a:t>menulis</a:t>
          </a:r>
          <a:r>
            <a:rPr lang="en-US" sz="2400" kern="1200" dirty="0"/>
            <a:t>)</a:t>
          </a:r>
        </a:p>
      </dsp:txBody>
      <dsp:txXfrm rot="-5400000">
        <a:off x="2323361" y="3465400"/>
        <a:ext cx="9101789" cy="19467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83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7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2100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68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479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4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2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8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35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68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87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B597ACE-97C8-49FB-B727-D8C7F8E986D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304433C2-E276-4062-B477-172B5CBBA52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339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6514" y="1632857"/>
            <a:ext cx="9657757" cy="4898571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>
                <a:solidFill>
                  <a:schemeClr val="accent2">
                    <a:lumMod val="50000"/>
                  </a:schemeClr>
                </a:solidFill>
              </a:rPr>
              <a:t>Pilihan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kata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merupakan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satu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unsur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sangat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penting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baik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dalam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dunia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karang-mengarang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maupun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dalam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dunia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tutur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Menurut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Goryf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2">
                    <a:lumMod val="50000"/>
                  </a:schemeClr>
                </a:solidFill>
              </a:rPr>
              <a:t>Keraf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 (2006), </a:t>
            </a:r>
            <a:r>
              <a:rPr lang="id-ID" sz="3200" b="1" dirty="0">
                <a:solidFill>
                  <a:schemeClr val="accent2">
                    <a:lumMod val="50000"/>
                  </a:schemeClr>
                </a:solidFill>
              </a:rPr>
              <a:t>Diksi yang tepat dan sesuai mungkin hanya bisa digunakan oleh orang yang memiliki perbendaharaan kata luas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7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426103"/>
              </p:ext>
            </p:extLst>
          </p:nvPr>
        </p:nvGraphicFramePr>
        <p:xfrm>
          <a:off x="174171" y="1"/>
          <a:ext cx="11530467" cy="6683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0246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145143"/>
            <a:ext cx="8770571" cy="696686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Diksi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5451" y="528832"/>
            <a:ext cx="9853700" cy="595085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Kata-kata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:</a:t>
            </a:r>
          </a:p>
          <a:p>
            <a:pPr marL="457200" indent="-457200">
              <a:buAutoNum type="alphaUcPeriod"/>
            </a:pPr>
            <a:r>
              <a:rPr lang="en-US" sz="2400" b="1" dirty="0" err="1"/>
              <a:t>Sinonim</a:t>
            </a:r>
            <a:r>
              <a:rPr lang="en-US" sz="2400" dirty="0"/>
              <a:t> 	: </a:t>
            </a:r>
            <a:r>
              <a:rPr lang="en-US" sz="2400" dirty="0" err="1"/>
              <a:t>Persamaan</a:t>
            </a:r>
            <a:r>
              <a:rPr lang="en-US" sz="2400" dirty="0"/>
              <a:t> kata ( </a:t>
            </a:r>
            <a:r>
              <a:rPr lang="en-US" sz="2400" dirty="0" err="1"/>
              <a:t>pintar-pandai</a:t>
            </a:r>
            <a:r>
              <a:rPr lang="en-US" sz="2400" dirty="0"/>
              <a:t>, </a:t>
            </a:r>
            <a:r>
              <a:rPr lang="en-US" sz="2400" dirty="0" err="1"/>
              <a:t>Bunga</a:t>
            </a:r>
            <a:r>
              <a:rPr lang="en-US" sz="2400" dirty="0"/>
              <a:t>- </a:t>
            </a:r>
            <a:r>
              <a:rPr lang="en-US" sz="2400" dirty="0" err="1"/>
              <a:t>kembang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b="1" dirty="0" err="1"/>
              <a:t>Antonim</a:t>
            </a:r>
            <a:r>
              <a:rPr lang="en-US" sz="2400" dirty="0"/>
              <a:t>	: </a:t>
            </a:r>
            <a:r>
              <a:rPr lang="en-US" sz="2400" dirty="0" err="1"/>
              <a:t>Lawan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( </a:t>
            </a:r>
            <a:r>
              <a:rPr lang="en-US" sz="2400" dirty="0" err="1"/>
              <a:t>keras-lembek</a:t>
            </a:r>
            <a:r>
              <a:rPr lang="en-US" sz="2400" dirty="0"/>
              <a:t>, ) </a:t>
            </a:r>
          </a:p>
          <a:p>
            <a:pPr marL="457200" indent="-457200">
              <a:buAutoNum type="alphaUcPeriod"/>
            </a:pPr>
            <a:r>
              <a:rPr lang="en-US" sz="2400" b="1" dirty="0" err="1"/>
              <a:t>Homonim</a:t>
            </a:r>
            <a:r>
              <a:rPr lang="en-US" sz="2400" dirty="0"/>
              <a:t>	: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bunyi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beda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 (</a:t>
            </a:r>
            <a:r>
              <a:rPr lang="en-US" sz="2400" dirty="0" err="1"/>
              <a:t>Bisa</a:t>
            </a:r>
            <a:r>
              <a:rPr lang="en-US" sz="2400" dirty="0"/>
              <a:t>, </a:t>
            </a:r>
            <a:r>
              <a:rPr lang="en-US" sz="2400" dirty="0" err="1"/>
              <a:t>bisa</a:t>
            </a:r>
            <a:r>
              <a:rPr lang="en-US" sz="2400" dirty="0"/>
              <a:t>)</a:t>
            </a:r>
          </a:p>
          <a:p>
            <a:pPr marL="457200" indent="-457200">
              <a:buAutoNum type="alphaUcPeriod"/>
            </a:pPr>
            <a:r>
              <a:rPr lang="en-US" sz="2400" b="1" dirty="0" err="1"/>
              <a:t>Homofon</a:t>
            </a:r>
            <a:r>
              <a:rPr lang="en-US" sz="2400" dirty="0"/>
              <a:t>	: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beda</a:t>
            </a:r>
            <a:r>
              <a:rPr lang="en-US" sz="2400" dirty="0"/>
              <a:t>, </a:t>
            </a:r>
            <a:r>
              <a:rPr lang="en-US" sz="2400" dirty="0" err="1"/>
              <a:t>bunyi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beda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(</a:t>
            </a:r>
            <a:r>
              <a:rPr lang="en-US" sz="2400" dirty="0" err="1"/>
              <a:t>masa-massa</a:t>
            </a:r>
            <a:r>
              <a:rPr lang="en-US" sz="2400" dirty="0"/>
              <a:t>)</a:t>
            </a:r>
          </a:p>
          <a:p>
            <a:pPr marL="457200" indent="-457200">
              <a:buAutoNum type="alphaUcPeriod"/>
            </a:pPr>
            <a:r>
              <a:rPr lang="en-US" sz="2400" b="1" dirty="0" err="1"/>
              <a:t>Homograf</a:t>
            </a:r>
            <a:r>
              <a:rPr lang="en-US" sz="2400" dirty="0"/>
              <a:t>	: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bunyi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</a:t>
            </a:r>
            <a:r>
              <a:rPr lang="en-US" sz="2400" dirty="0" err="1"/>
              <a:t>beda</a:t>
            </a:r>
            <a:r>
              <a:rPr lang="en-US" sz="2400" dirty="0"/>
              <a:t> (sedan-sedan) </a:t>
            </a:r>
            <a:r>
              <a:rPr lang="en-US" sz="2400" dirty="0" err="1"/>
              <a:t>tahu-tahu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b="1" dirty="0" err="1"/>
              <a:t>Polisemi</a:t>
            </a:r>
            <a:r>
              <a:rPr lang="en-US" sz="2400" dirty="0"/>
              <a:t>	: </a:t>
            </a:r>
            <a:r>
              <a:rPr lang="en-US" sz="2400" dirty="0" err="1"/>
              <a:t>Kepala</a:t>
            </a:r>
            <a:r>
              <a:rPr lang="en-US" sz="2400" dirty="0"/>
              <a:t>, kaki</a:t>
            </a:r>
          </a:p>
          <a:p>
            <a:pPr marL="457200" indent="-457200">
              <a:buAutoNum type="alphaUcPeriod"/>
            </a:pPr>
            <a:r>
              <a:rPr lang="en-US" sz="2400" b="1" dirty="0" err="1"/>
              <a:t>Hiponim</a:t>
            </a:r>
            <a:r>
              <a:rPr lang="en-US" sz="2400" dirty="0"/>
              <a:t>	: </a:t>
            </a:r>
            <a:r>
              <a:rPr lang="en-US" sz="2400" dirty="0" err="1"/>
              <a:t>Khusus</a:t>
            </a:r>
            <a:r>
              <a:rPr lang="en-US" sz="2400" dirty="0"/>
              <a:t>, </a:t>
            </a:r>
            <a:r>
              <a:rPr lang="en-US" sz="2400" dirty="0" err="1"/>
              <a:t>melirik</a:t>
            </a:r>
            <a:r>
              <a:rPr lang="en-US" sz="2400" dirty="0"/>
              <a:t>, </a:t>
            </a:r>
            <a:r>
              <a:rPr lang="en-US" sz="2400" dirty="0" err="1"/>
              <a:t>menjinjing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b="1" dirty="0" err="1"/>
              <a:t>Hipernim</a:t>
            </a:r>
            <a:r>
              <a:rPr lang="en-US" sz="2400" dirty="0"/>
              <a:t>	: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melihat</a:t>
            </a:r>
            <a:r>
              <a:rPr lang="en-US" sz="2400" dirty="0"/>
              <a:t>, </a:t>
            </a:r>
            <a:r>
              <a:rPr lang="en-US" sz="2400" dirty="0" err="1"/>
              <a:t>mengangkat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b="1" dirty="0" err="1"/>
              <a:t>Abstrak</a:t>
            </a:r>
            <a:r>
              <a:rPr lang="en-US" sz="2400" b="1" dirty="0"/>
              <a:t> </a:t>
            </a:r>
            <a:r>
              <a:rPr lang="en-US" sz="2400" dirty="0"/>
              <a:t>	: </a:t>
            </a:r>
            <a:r>
              <a:rPr lang="en-US" sz="2400" dirty="0" err="1"/>
              <a:t>panas</a:t>
            </a:r>
            <a:r>
              <a:rPr lang="en-US" sz="2400" dirty="0"/>
              <a:t>, </a:t>
            </a:r>
            <a:r>
              <a:rPr lang="en-US" sz="2400" dirty="0" err="1"/>
              <a:t>dingin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, </a:t>
            </a:r>
            <a:r>
              <a:rPr lang="en-US" sz="2400" dirty="0" err="1"/>
              <a:t>kecurigaan</a:t>
            </a:r>
            <a:r>
              <a:rPr lang="en-US" sz="2400" dirty="0"/>
              <a:t>, </a:t>
            </a:r>
            <a:r>
              <a:rPr lang="en-US" sz="2400" dirty="0" err="1"/>
              <a:t>kepercayaan</a:t>
            </a:r>
            <a:endParaRPr lang="en-US" sz="2400" dirty="0"/>
          </a:p>
          <a:p>
            <a:pPr marL="457200" indent="-457200">
              <a:buAutoNum type="alphaUcPeriod"/>
            </a:pPr>
            <a:r>
              <a:rPr lang="en-US" sz="2400" b="1" dirty="0" err="1"/>
              <a:t>Konkret</a:t>
            </a:r>
            <a:r>
              <a:rPr lang="en-US" sz="2400" dirty="0"/>
              <a:t>	: Pena </a:t>
            </a:r>
          </a:p>
        </p:txBody>
      </p:sp>
    </p:spTree>
    <p:extLst>
      <p:ext uri="{BB962C8B-B14F-4D97-AF65-F5344CB8AC3E}">
        <p14:creationId xmlns:p14="http://schemas.microsoft.com/office/powerpoint/2010/main" val="388298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830" y="537029"/>
            <a:ext cx="9260113" cy="928914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Kata </a:t>
            </a:r>
            <a:r>
              <a:rPr lang="en-US" sz="3600" dirty="0" err="1"/>
              <a:t>ilmiah</a:t>
            </a:r>
            <a:r>
              <a:rPr lang="en-US" sz="3600" dirty="0"/>
              <a:t>, kata </a:t>
            </a:r>
            <a:r>
              <a:rPr lang="en-US" sz="3600" dirty="0" err="1"/>
              <a:t>populer</a:t>
            </a:r>
            <a:r>
              <a:rPr lang="en-US" sz="3600" dirty="0"/>
              <a:t>, jargon, </a:t>
            </a:r>
            <a:r>
              <a:rPr lang="en-US" sz="3600" dirty="0" err="1"/>
              <a:t>dan</a:t>
            </a:r>
            <a:r>
              <a:rPr lang="en-US" sz="3600" dirty="0"/>
              <a:t> slang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468186"/>
              </p:ext>
            </p:extLst>
          </p:nvPr>
        </p:nvGraphicFramePr>
        <p:xfrm>
          <a:off x="1349830" y="1611087"/>
          <a:ext cx="9288687" cy="45574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8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0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32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57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978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Kata Ilmiah</a:t>
                      </a:r>
                      <a:endParaRPr lang="en-US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Kata Popular</a:t>
                      </a:r>
                      <a:endParaRPr lang="en-US" sz="18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Jargon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Slang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7701">
                <a:tc>
                  <a:txBody>
                    <a:bodyPr/>
                    <a:lstStyle/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Analogi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Frustasi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Final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Diskriminasi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Prediksi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Kontradiksi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Format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Anarki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Biodata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Bibliografi</a:t>
                      </a:r>
                      <a:endParaRPr lang="en-US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Kiasan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asa kecewa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khir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erbedaan perlakuan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amalan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ertentangan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kuran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ekacauan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ografi singkat</a:t>
                      </a:r>
                      <a:endParaRPr lang="en-US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r>
                        <a:rPr lang="id-ID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aftar pustaka</a:t>
                      </a:r>
                      <a:endParaRPr lang="en-US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Ember</a:t>
                      </a: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EGP!</a:t>
                      </a: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Penak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ne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Jaman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to?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Alhamdulillah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ya</a:t>
                      </a:r>
                      <a:endParaRPr lang="en-US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Sesuatu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244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Idiomatik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Idiomatik</a:t>
            </a:r>
            <a:r>
              <a:rPr lang="en-US" dirty="0"/>
              <a:t> </a:t>
            </a:r>
            <a:r>
              <a:rPr lang="en-US" dirty="0" err="1"/>
              <a:t>gabungan</a:t>
            </a:r>
            <a:r>
              <a:rPr lang="en-US" dirty="0"/>
              <a:t> kata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kata </a:t>
            </a:r>
            <a:r>
              <a:rPr lang="en-US" dirty="0" err="1"/>
              <a:t>pembentuknya</a:t>
            </a:r>
            <a:r>
              <a:rPr lang="en-US" dirty="0"/>
              <a:t>. </a:t>
            </a:r>
            <a:r>
              <a:rPr lang="en-US" dirty="0" err="1"/>
              <a:t>Ungkapan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kata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kata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menyatu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6506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700" y="378372"/>
            <a:ext cx="8770571" cy="756745"/>
          </a:xfrm>
        </p:spPr>
        <p:txBody>
          <a:bodyPr>
            <a:noAutofit/>
          </a:bodyPr>
          <a:lstStyle/>
          <a:p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Downloads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049" y="2557462"/>
            <a:ext cx="8798010" cy="404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343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35FFC-DF9B-FFBB-5483-2364DD3AF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472D2-7D77-F8B3-273C-AF9726A22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CA9E93-E43C-E4B4-2895-D518306C0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4656"/>
            <a:ext cx="11816080" cy="4844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33793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3963</TotalTime>
  <Words>307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Schoolbook</vt:lpstr>
      <vt:lpstr>Corbel</vt:lpstr>
      <vt:lpstr>Times New Roman</vt:lpstr>
      <vt:lpstr>Feathered</vt:lpstr>
      <vt:lpstr>Diksi</vt:lpstr>
      <vt:lpstr>PowerPoint Presentation</vt:lpstr>
      <vt:lpstr>Diksi</vt:lpstr>
      <vt:lpstr>Kata ilmiah, kata populer, jargon, dan slang</vt:lpstr>
      <vt:lpstr>Idiomatik</vt:lpstr>
      <vt:lpstr>Terima Kasih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Utari Elfita 1706110025</dc:title>
  <dc:creator>TOSHIBA</dc:creator>
  <cp:lastModifiedBy>Dalsus Japenri</cp:lastModifiedBy>
  <cp:revision>112</cp:revision>
  <dcterms:created xsi:type="dcterms:W3CDTF">2017-10-19T22:21:21Z</dcterms:created>
  <dcterms:modified xsi:type="dcterms:W3CDTF">2023-08-22T09:20:39Z</dcterms:modified>
</cp:coreProperties>
</file>