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660" r:id="rId4"/>
    <p:sldMasterId id="2147483708" r:id="rId5"/>
  </p:sldMasterIdLst>
  <p:sldIdLst>
    <p:sldId id="1100" r:id="rId6"/>
    <p:sldId id="291" r:id="rId7"/>
    <p:sldId id="257" r:id="rId8"/>
    <p:sldId id="263" r:id="rId9"/>
    <p:sldId id="268" r:id="rId10"/>
    <p:sldId id="267" r:id="rId11"/>
    <p:sldId id="266" r:id="rId12"/>
    <p:sldId id="265" r:id="rId13"/>
    <p:sldId id="264" r:id="rId14"/>
    <p:sldId id="293" r:id="rId15"/>
    <p:sldId id="282" r:id="rId16"/>
    <p:sldId id="281" r:id="rId17"/>
    <p:sldId id="280" r:id="rId18"/>
    <p:sldId id="279" r:id="rId19"/>
    <p:sldId id="278" r:id="rId20"/>
    <p:sldId id="277" r:id="rId21"/>
    <p:sldId id="276" r:id="rId22"/>
    <p:sldId id="275" r:id="rId23"/>
    <p:sldId id="294" r:id="rId24"/>
    <p:sldId id="295" r:id="rId25"/>
    <p:sldId id="274" r:id="rId26"/>
    <p:sldId id="273" r:id="rId27"/>
    <p:sldId id="272" r:id="rId28"/>
    <p:sldId id="271" r:id="rId29"/>
    <p:sldId id="270" r:id="rId30"/>
    <p:sldId id="269" r:id="rId31"/>
    <p:sldId id="296" r:id="rId32"/>
    <p:sldId id="290" r:id="rId33"/>
    <p:sldId id="289" r:id="rId34"/>
    <p:sldId id="288" r:id="rId35"/>
    <p:sldId id="287" r:id="rId36"/>
    <p:sldId id="292" r:id="rId37"/>
    <p:sldId id="286" r:id="rId38"/>
    <p:sldId id="285" r:id="rId39"/>
    <p:sldId id="284" r:id="rId40"/>
    <p:sldId id="28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F74C1-2F16-4E73-B4A3-878CA0999953}" v="51" dt="2023-09-07T08:00:40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23" autoAdjust="0"/>
    <p:restoredTop sz="94660"/>
  </p:normalViewPr>
  <p:slideViewPr>
    <p:cSldViewPr snapToGrid="0">
      <p:cViewPr varScale="1">
        <p:scale>
          <a:sx n="71" d="100"/>
          <a:sy n="71" d="100"/>
        </p:scale>
        <p:origin x="192" y="1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1598E3-8B19-4BC3-BA74-D44FA86F4AE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B85DFC4-75C4-41A3-8F87-A7E285D90082}">
      <dgm:prSet/>
      <dgm:spPr/>
      <dgm:t>
        <a:bodyPr/>
        <a:lstStyle/>
        <a:p>
          <a:r>
            <a:rPr lang="en-US"/>
            <a:t>Open data principles and policies</a:t>
          </a:r>
        </a:p>
      </dgm:t>
    </dgm:pt>
    <dgm:pt modelId="{92C75251-2C13-40E2-835D-D8932109FA8B}" type="parTrans" cxnId="{9E14124C-333B-482C-98E8-970183C0DAB7}">
      <dgm:prSet/>
      <dgm:spPr/>
      <dgm:t>
        <a:bodyPr/>
        <a:lstStyle/>
        <a:p>
          <a:endParaRPr lang="en-US"/>
        </a:p>
      </dgm:t>
    </dgm:pt>
    <dgm:pt modelId="{04F1A5A9-8BB5-4311-8920-F4A35B5BD5C5}" type="sibTrans" cxnId="{9E14124C-333B-482C-98E8-970183C0DAB7}">
      <dgm:prSet/>
      <dgm:spPr/>
      <dgm:t>
        <a:bodyPr/>
        <a:lstStyle/>
        <a:p>
          <a:endParaRPr lang="en-US"/>
        </a:p>
      </dgm:t>
    </dgm:pt>
    <dgm:pt modelId="{EA91B41D-E9E9-453F-B5D1-6357967DE752}">
      <dgm:prSet/>
      <dgm:spPr/>
      <dgm:t>
        <a:bodyPr/>
        <a:lstStyle/>
        <a:p>
          <a:r>
            <a:rPr lang="en-US"/>
            <a:t>Benefits and challenges of open government data</a:t>
          </a:r>
        </a:p>
      </dgm:t>
    </dgm:pt>
    <dgm:pt modelId="{FAAA1699-B703-47FF-B9C7-360F597C9819}" type="parTrans" cxnId="{D8F02C40-6B15-4D28-87DC-FB2E4B55D83F}">
      <dgm:prSet/>
      <dgm:spPr/>
      <dgm:t>
        <a:bodyPr/>
        <a:lstStyle/>
        <a:p>
          <a:endParaRPr lang="en-US"/>
        </a:p>
      </dgm:t>
    </dgm:pt>
    <dgm:pt modelId="{6D43FCC2-1300-48C8-BF1B-2B880EBEA0D4}" type="sibTrans" cxnId="{D8F02C40-6B15-4D28-87DC-FB2E4B55D83F}">
      <dgm:prSet/>
      <dgm:spPr/>
      <dgm:t>
        <a:bodyPr/>
        <a:lstStyle/>
        <a:p>
          <a:endParaRPr lang="en-US"/>
        </a:p>
      </dgm:t>
    </dgm:pt>
    <dgm:pt modelId="{1AC066BC-4DED-4B8A-BF7F-7E6EA2210068}">
      <dgm:prSet/>
      <dgm:spPr/>
      <dgm:t>
        <a:bodyPr/>
        <a:lstStyle/>
        <a:p>
          <a:r>
            <a:rPr lang="en-US"/>
            <a:t>Data-driven decision-making in government</a:t>
          </a:r>
        </a:p>
      </dgm:t>
    </dgm:pt>
    <dgm:pt modelId="{7AFFCDD8-20F9-4A7C-B3D8-038EFB00B1C9}" type="parTrans" cxnId="{AACCAA13-F356-4EFF-B6E9-B76EC302D119}">
      <dgm:prSet/>
      <dgm:spPr/>
      <dgm:t>
        <a:bodyPr/>
        <a:lstStyle/>
        <a:p>
          <a:endParaRPr lang="en-US"/>
        </a:p>
      </dgm:t>
    </dgm:pt>
    <dgm:pt modelId="{AD064DF1-586F-4FD3-A6C9-E007CF08EDE7}" type="sibTrans" cxnId="{AACCAA13-F356-4EFF-B6E9-B76EC302D119}">
      <dgm:prSet/>
      <dgm:spPr/>
      <dgm:t>
        <a:bodyPr/>
        <a:lstStyle/>
        <a:p>
          <a:endParaRPr lang="en-US"/>
        </a:p>
      </dgm:t>
    </dgm:pt>
    <dgm:pt modelId="{52FD4902-3688-4AEA-8569-380C61A7C228}" type="pres">
      <dgm:prSet presAssocID="{A41598E3-8B19-4BC3-BA74-D44FA86F4AE9}" presName="root" presStyleCnt="0">
        <dgm:presLayoutVars>
          <dgm:dir/>
          <dgm:resizeHandles val="exact"/>
        </dgm:presLayoutVars>
      </dgm:prSet>
      <dgm:spPr/>
    </dgm:pt>
    <dgm:pt modelId="{8AC0773C-720C-48FF-BC71-9F2EFE4A0C20}" type="pres">
      <dgm:prSet presAssocID="{2B85DFC4-75C4-41A3-8F87-A7E285D90082}" presName="compNode" presStyleCnt="0"/>
      <dgm:spPr/>
    </dgm:pt>
    <dgm:pt modelId="{224B5427-1236-4011-BFC0-3D7262F2364D}" type="pres">
      <dgm:prSet presAssocID="{2B85DFC4-75C4-41A3-8F87-A7E285D90082}" presName="bgRect" presStyleLbl="bgShp" presStyleIdx="0" presStyleCnt="3"/>
      <dgm:spPr/>
    </dgm:pt>
    <dgm:pt modelId="{EC604A98-C0E7-4488-8F25-3824237375B0}" type="pres">
      <dgm:prSet presAssocID="{2B85DFC4-75C4-41A3-8F87-A7E285D9008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EE570BE8-F8FB-4392-9682-1E0B8CD76D04}" type="pres">
      <dgm:prSet presAssocID="{2B85DFC4-75C4-41A3-8F87-A7E285D90082}" presName="spaceRect" presStyleCnt="0"/>
      <dgm:spPr/>
    </dgm:pt>
    <dgm:pt modelId="{773DB551-CED0-46C3-9AA7-A69567723116}" type="pres">
      <dgm:prSet presAssocID="{2B85DFC4-75C4-41A3-8F87-A7E285D90082}" presName="parTx" presStyleLbl="revTx" presStyleIdx="0" presStyleCnt="3">
        <dgm:presLayoutVars>
          <dgm:chMax val="0"/>
          <dgm:chPref val="0"/>
        </dgm:presLayoutVars>
      </dgm:prSet>
      <dgm:spPr/>
    </dgm:pt>
    <dgm:pt modelId="{84D65352-BC67-467E-8957-C7A733E4D6F7}" type="pres">
      <dgm:prSet presAssocID="{04F1A5A9-8BB5-4311-8920-F4A35B5BD5C5}" presName="sibTrans" presStyleCnt="0"/>
      <dgm:spPr/>
    </dgm:pt>
    <dgm:pt modelId="{5F72CDAF-9B03-4296-A02E-8083F22B2093}" type="pres">
      <dgm:prSet presAssocID="{EA91B41D-E9E9-453F-B5D1-6357967DE752}" presName="compNode" presStyleCnt="0"/>
      <dgm:spPr/>
    </dgm:pt>
    <dgm:pt modelId="{2CCA9221-A6FC-4789-AF30-BD14E629C90F}" type="pres">
      <dgm:prSet presAssocID="{EA91B41D-E9E9-453F-B5D1-6357967DE752}" presName="bgRect" presStyleLbl="bgShp" presStyleIdx="1" presStyleCnt="3"/>
      <dgm:spPr/>
    </dgm:pt>
    <dgm:pt modelId="{C2EEA344-C256-42DA-848B-4ED5BD4A26F7}" type="pres">
      <dgm:prSet presAssocID="{EA91B41D-E9E9-453F-B5D1-6357967DE75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289173D5-1A12-491B-9E72-39E89F059DB2}" type="pres">
      <dgm:prSet presAssocID="{EA91B41D-E9E9-453F-B5D1-6357967DE752}" presName="spaceRect" presStyleCnt="0"/>
      <dgm:spPr/>
    </dgm:pt>
    <dgm:pt modelId="{0373BD60-7241-4AF1-B790-6812192972A3}" type="pres">
      <dgm:prSet presAssocID="{EA91B41D-E9E9-453F-B5D1-6357967DE752}" presName="parTx" presStyleLbl="revTx" presStyleIdx="1" presStyleCnt="3">
        <dgm:presLayoutVars>
          <dgm:chMax val="0"/>
          <dgm:chPref val="0"/>
        </dgm:presLayoutVars>
      </dgm:prSet>
      <dgm:spPr/>
    </dgm:pt>
    <dgm:pt modelId="{8666B980-6800-4CA1-AF76-11DCE4985FB4}" type="pres">
      <dgm:prSet presAssocID="{6D43FCC2-1300-48C8-BF1B-2B880EBEA0D4}" presName="sibTrans" presStyleCnt="0"/>
      <dgm:spPr/>
    </dgm:pt>
    <dgm:pt modelId="{DE92ABC9-67CE-4AE3-A9DC-CF1E0A359B14}" type="pres">
      <dgm:prSet presAssocID="{1AC066BC-4DED-4B8A-BF7F-7E6EA2210068}" presName="compNode" presStyleCnt="0"/>
      <dgm:spPr/>
    </dgm:pt>
    <dgm:pt modelId="{AACBAA39-B768-4F2E-A666-F68AFC0FD655}" type="pres">
      <dgm:prSet presAssocID="{1AC066BC-4DED-4B8A-BF7F-7E6EA2210068}" presName="bgRect" presStyleLbl="bgShp" presStyleIdx="2" presStyleCnt="3"/>
      <dgm:spPr/>
    </dgm:pt>
    <dgm:pt modelId="{46C617DA-4DAE-4C87-B2AB-42F5A4DCF6AF}" type="pres">
      <dgm:prSet presAssocID="{1AC066BC-4DED-4B8A-BF7F-7E6EA221006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ED0784E7-F2C7-44D8-AE47-F9D72ABA9497}" type="pres">
      <dgm:prSet presAssocID="{1AC066BC-4DED-4B8A-BF7F-7E6EA2210068}" presName="spaceRect" presStyleCnt="0"/>
      <dgm:spPr/>
    </dgm:pt>
    <dgm:pt modelId="{BC94B135-8EE0-4C8C-8AA1-176A9D16374A}" type="pres">
      <dgm:prSet presAssocID="{1AC066BC-4DED-4B8A-BF7F-7E6EA221006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ACCAA13-F356-4EFF-B6E9-B76EC302D119}" srcId="{A41598E3-8B19-4BC3-BA74-D44FA86F4AE9}" destId="{1AC066BC-4DED-4B8A-BF7F-7E6EA2210068}" srcOrd="2" destOrd="0" parTransId="{7AFFCDD8-20F9-4A7C-B3D8-038EFB00B1C9}" sibTransId="{AD064DF1-586F-4FD3-A6C9-E007CF08EDE7}"/>
    <dgm:cxn modelId="{D8F02C40-6B15-4D28-87DC-FB2E4B55D83F}" srcId="{A41598E3-8B19-4BC3-BA74-D44FA86F4AE9}" destId="{EA91B41D-E9E9-453F-B5D1-6357967DE752}" srcOrd="1" destOrd="0" parTransId="{FAAA1699-B703-47FF-B9C7-360F597C9819}" sibTransId="{6D43FCC2-1300-48C8-BF1B-2B880EBEA0D4}"/>
    <dgm:cxn modelId="{9E14124C-333B-482C-98E8-970183C0DAB7}" srcId="{A41598E3-8B19-4BC3-BA74-D44FA86F4AE9}" destId="{2B85DFC4-75C4-41A3-8F87-A7E285D90082}" srcOrd="0" destOrd="0" parTransId="{92C75251-2C13-40E2-835D-D8932109FA8B}" sibTransId="{04F1A5A9-8BB5-4311-8920-F4A35B5BD5C5}"/>
    <dgm:cxn modelId="{5DD67470-818E-4692-A981-2480DEFA4D61}" type="presOf" srcId="{1AC066BC-4DED-4B8A-BF7F-7E6EA2210068}" destId="{BC94B135-8EE0-4C8C-8AA1-176A9D16374A}" srcOrd="0" destOrd="0" presId="urn:microsoft.com/office/officeart/2018/2/layout/IconVerticalSolidList"/>
    <dgm:cxn modelId="{C6317094-4A43-4DB6-8EA9-06E1BFD5F2A6}" type="presOf" srcId="{EA91B41D-E9E9-453F-B5D1-6357967DE752}" destId="{0373BD60-7241-4AF1-B790-6812192972A3}" srcOrd="0" destOrd="0" presId="urn:microsoft.com/office/officeart/2018/2/layout/IconVerticalSolidList"/>
    <dgm:cxn modelId="{653979CE-BEFB-46AC-AD0B-DB3D2DA2BE92}" type="presOf" srcId="{A41598E3-8B19-4BC3-BA74-D44FA86F4AE9}" destId="{52FD4902-3688-4AEA-8569-380C61A7C228}" srcOrd="0" destOrd="0" presId="urn:microsoft.com/office/officeart/2018/2/layout/IconVerticalSolidList"/>
    <dgm:cxn modelId="{089349E5-6B01-4080-81DA-C3353555D8AC}" type="presOf" srcId="{2B85DFC4-75C4-41A3-8F87-A7E285D90082}" destId="{773DB551-CED0-46C3-9AA7-A69567723116}" srcOrd="0" destOrd="0" presId="urn:microsoft.com/office/officeart/2018/2/layout/IconVerticalSolidList"/>
    <dgm:cxn modelId="{B5F48199-67D7-4F18-B20D-745E0D5D5737}" type="presParOf" srcId="{52FD4902-3688-4AEA-8569-380C61A7C228}" destId="{8AC0773C-720C-48FF-BC71-9F2EFE4A0C20}" srcOrd="0" destOrd="0" presId="urn:microsoft.com/office/officeart/2018/2/layout/IconVerticalSolidList"/>
    <dgm:cxn modelId="{E5509E3C-B8DD-4BA1-AC21-67503806DA26}" type="presParOf" srcId="{8AC0773C-720C-48FF-BC71-9F2EFE4A0C20}" destId="{224B5427-1236-4011-BFC0-3D7262F2364D}" srcOrd="0" destOrd="0" presId="urn:microsoft.com/office/officeart/2018/2/layout/IconVerticalSolidList"/>
    <dgm:cxn modelId="{50672253-7A92-49B7-9787-BC86D4C4DB4F}" type="presParOf" srcId="{8AC0773C-720C-48FF-BC71-9F2EFE4A0C20}" destId="{EC604A98-C0E7-4488-8F25-3824237375B0}" srcOrd="1" destOrd="0" presId="urn:microsoft.com/office/officeart/2018/2/layout/IconVerticalSolidList"/>
    <dgm:cxn modelId="{85FC08DB-423D-47AA-A991-CC3FC8D69373}" type="presParOf" srcId="{8AC0773C-720C-48FF-BC71-9F2EFE4A0C20}" destId="{EE570BE8-F8FB-4392-9682-1E0B8CD76D04}" srcOrd="2" destOrd="0" presId="urn:microsoft.com/office/officeart/2018/2/layout/IconVerticalSolidList"/>
    <dgm:cxn modelId="{A2FC81D0-0C60-4BA3-AFD1-BC49F8A0FAED}" type="presParOf" srcId="{8AC0773C-720C-48FF-BC71-9F2EFE4A0C20}" destId="{773DB551-CED0-46C3-9AA7-A69567723116}" srcOrd="3" destOrd="0" presId="urn:microsoft.com/office/officeart/2018/2/layout/IconVerticalSolidList"/>
    <dgm:cxn modelId="{25EFEE27-63C3-4483-ACA8-A8C02B126683}" type="presParOf" srcId="{52FD4902-3688-4AEA-8569-380C61A7C228}" destId="{84D65352-BC67-467E-8957-C7A733E4D6F7}" srcOrd="1" destOrd="0" presId="urn:microsoft.com/office/officeart/2018/2/layout/IconVerticalSolidList"/>
    <dgm:cxn modelId="{EF8CC193-C2E4-4C61-BCC5-D34E086788B4}" type="presParOf" srcId="{52FD4902-3688-4AEA-8569-380C61A7C228}" destId="{5F72CDAF-9B03-4296-A02E-8083F22B2093}" srcOrd="2" destOrd="0" presId="urn:microsoft.com/office/officeart/2018/2/layout/IconVerticalSolidList"/>
    <dgm:cxn modelId="{FB9D5632-13FA-41C9-9DBF-B770A4DC3B0E}" type="presParOf" srcId="{5F72CDAF-9B03-4296-A02E-8083F22B2093}" destId="{2CCA9221-A6FC-4789-AF30-BD14E629C90F}" srcOrd="0" destOrd="0" presId="urn:microsoft.com/office/officeart/2018/2/layout/IconVerticalSolidList"/>
    <dgm:cxn modelId="{5484E913-656D-42C0-BAD6-152076DA247B}" type="presParOf" srcId="{5F72CDAF-9B03-4296-A02E-8083F22B2093}" destId="{C2EEA344-C256-42DA-848B-4ED5BD4A26F7}" srcOrd="1" destOrd="0" presId="urn:microsoft.com/office/officeart/2018/2/layout/IconVerticalSolidList"/>
    <dgm:cxn modelId="{6DE87C5D-B761-411B-8D35-9C7889FCD5F7}" type="presParOf" srcId="{5F72CDAF-9B03-4296-A02E-8083F22B2093}" destId="{289173D5-1A12-491B-9E72-39E89F059DB2}" srcOrd="2" destOrd="0" presId="urn:microsoft.com/office/officeart/2018/2/layout/IconVerticalSolidList"/>
    <dgm:cxn modelId="{3059AFB9-706D-4111-A4FA-DD7E472031BB}" type="presParOf" srcId="{5F72CDAF-9B03-4296-A02E-8083F22B2093}" destId="{0373BD60-7241-4AF1-B790-6812192972A3}" srcOrd="3" destOrd="0" presId="urn:microsoft.com/office/officeart/2018/2/layout/IconVerticalSolidList"/>
    <dgm:cxn modelId="{E7480619-7924-48C9-807C-C0FC005837D7}" type="presParOf" srcId="{52FD4902-3688-4AEA-8569-380C61A7C228}" destId="{8666B980-6800-4CA1-AF76-11DCE4985FB4}" srcOrd="3" destOrd="0" presId="urn:microsoft.com/office/officeart/2018/2/layout/IconVerticalSolidList"/>
    <dgm:cxn modelId="{939174A1-F82A-41D2-AF65-D671AF3269C8}" type="presParOf" srcId="{52FD4902-3688-4AEA-8569-380C61A7C228}" destId="{DE92ABC9-67CE-4AE3-A9DC-CF1E0A359B14}" srcOrd="4" destOrd="0" presId="urn:microsoft.com/office/officeart/2018/2/layout/IconVerticalSolidList"/>
    <dgm:cxn modelId="{9C3D645A-E1F2-409E-A03C-EDBC1B9AE3A8}" type="presParOf" srcId="{DE92ABC9-67CE-4AE3-A9DC-CF1E0A359B14}" destId="{AACBAA39-B768-4F2E-A666-F68AFC0FD655}" srcOrd="0" destOrd="0" presId="urn:microsoft.com/office/officeart/2018/2/layout/IconVerticalSolidList"/>
    <dgm:cxn modelId="{0A571DB1-149F-4795-966E-89FADD666ACF}" type="presParOf" srcId="{DE92ABC9-67CE-4AE3-A9DC-CF1E0A359B14}" destId="{46C617DA-4DAE-4C87-B2AB-42F5A4DCF6AF}" srcOrd="1" destOrd="0" presId="urn:microsoft.com/office/officeart/2018/2/layout/IconVerticalSolidList"/>
    <dgm:cxn modelId="{F3BC674C-2009-42E7-AB3F-AD7EFB0F6B4C}" type="presParOf" srcId="{DE92ABC9-67CE-4AE3-A9DC-CF1E0A359B14}" destId="{ED0784E7-F2C7-44D8-AE47-F9D72ABA9497}" srcOrd="2" destOrd="0" presId="urn:microsoft.com/office/officeart/2018/2/layout/IconVerticalSolidList"/>
    <dgm:cxn modelId="{63CDA48B-A5E0-463A-8ECE-4CD2E5E409DE}" type="presParOf" srcId="{DE92ABC9-67CE-4AE3-A9DC-CF1E0A359B14}" destId="{BC94B135-8EE0-4C8C-8AA1-176A9D16374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D11A2D-51AC-438D-A547-366C4BD6B34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DA2783A-4A6B-449C-859D-7CE321F93558}">
      <dgm:prSet/>
      <dgm:spPr/>
      <dgm:t>
        <a:bodyPr/>
        <a:lstStyle/>
        <a:p>
          <a:r>
            <a:rPr lang="en-US"/>
            <a:t>Data-driven decision-making offers several advantages in the digital government context, including</a:t>
          </a:r>
        </a:p>
      </dgm:t>
    </dgm:pt>
    <dgm:pt modelId="{80413BC6-3B27-4D29-8D93-6EB90099999D}" type="parTrans" cxnId="{AF1F9020-57E1-40D7-94E7-BF11324E4AD6}">
      <dgm:prSet/>
      <dgm:spPr/>
      <dgm:t>
        <a:bodyPr/>
        <a:lstStyle/>
        <a:p>
          <a:endParaRPr lang="en-US"/>
        </a:p>
      </dgm:t>
    </dgm:pt>
    <dgm:pt modelId="{E359BE23-0BA6-405C-8DAD-26B22B5C527A}" type="sibTrans" cxnId="{AF1F9020-57E1-40D7-94E7-BF11324E4AD6}">
      <dgm:prSet/>
      <dgm:spPr/>
      <dgm:t>
        <a:bodyPr/>
        <a:lstStyle/>
        <a:p>
          <a:endParaRPr lang="en-US"/>
        </a:p>
      </dgm:t>
    </dgm:pt>
    <dgm:pt modelId="{CA4BFF14-EC0B-42EF-A128-1988C6252E7D}">
      <dgm:prSet/>
      <dgm:spPr/>
      <dgm:t>
        <a:bodyPr/>
        <a:lstStyle/>
        <a:p>
          <a:r>
            <a:rPr lang="en-US"/>
            <a:t>Enhanced policy effectiveness</a:t>
          </a:r>
        </a:p>
      </dgm:t>
    </dgm:pt>
    <dgm:pt modelId="{AEFC7A49-F75E-43DB-9CE3-56F1CDF41931}" type="parTrans" cxnId="{91AADF8B-DED5-40C0-94B5-51F852DFD6D0}">
      <dgm:prSet/>
      <dgm:spPr/>
      <dgm:t>
        <a:bodyPr/>
        <a:lstStyle/>
        <a:p>
          <a:endParaRPr lang="en-US"/>
        </a:p>
      </dgm:t>
    </dgm:pt>
    <dgm:pt modelId="{90800D54-F090-4284-A40F-6DC726F29ABF}" type="sibTrans" cxnId="{91AADF8B-DED5-40C0-94B5-51F852DFD6D0}">
      <dgm:prSet/>
      <dgm:spPr/>
      <dgm:t>
        <a:bodyPr/>
        <a:lstStyle/>
        <a:p>
          <a:endParaRPr lang="en-US"/>
        </a:p>
      </dgm:t>
    </dgm:pt>
    <dgm:pt modelId="{5AEF94F3-02CD-4C5C-849B-DF91CF7124A6}">
      <dgm:prSet/>
      <dgm:spPr/>
      <dgm:t>
        <a:bodyPr/>
        <a:lstStyle/>
        <a:p>
          <a:r>
            <a:rPr lang="en-US"/>
            <a:t>Improved resource allocation</a:t>
          </a:r>
        </a:p>
      </dgm:t>
    </dgm:pt>
    <dgm:pt modelId="{B1EA6F16-7F0A-40A2-AEDF-25EFCE3E2661}" type="parTrans" cxnId="{7BB2B546-146C-4155-8DC3-7E7445114633}">
      <dgm:prSet/>
      <dgm:spPr/>
      <dgm:t>
        <a:bodyPr/>
        <a:lstStyle/>
        <a:p>
          <a:endParaRPr lang="en-US"/>
        </a:p>
      </dgm:t>
    </dgm:pt>
    <dgm:pt modelId="{EF6B54B4-72C5-4E32-93C6-5D2567D6E114}" type="sibTrans" cxnId="{7BB2B546-146C-4155-8DC3-7E7445114633}">
      <dgm:prSet/>
      <dgm:spPr/>
      <dgm:t>
        <a:bodyPr/>
        <a:lstStyle/>
        <a:p>
          <a:endParaRPr lang="en-US"/>
        </a:p>
      </dgm:t>
    </dgm:pt>
    <dgm:pt modelId="{09DBA24E-A70B-4CF0-A4A8-1627145EB8C3}">
      <dgm:prSet/>
      <dgm:spPr/>
      <dgm:t>
        <a:bodyPr/>
        <a:lstStyle/>
        <a:p>
          <a:r>
            <a:rPr lang="en-US"/>
            <a:t>Predictive capabilities</a:t>
          </a:r>
        </a:p>
      </dgm:t>
    </dgm:pt>
    <dgm:pt modelId="{F3BD9CE3-CA67-422B-BF52-E7FFDE66EEC7}" type="parTrans" cxnId="{DD84EA97-A788-43D7-98B1-F22D6379BE7D}">
      <dgm:prSet/>
      <dgm:spPr/>
      <dgm:t>
        <a:bodyPr/>
        <a:lstStyle/>
        <a:p>
          <a:endParaRPr lang="en-US"/>
        </a:p>
      </dgm:t>
    </dgm:pt>
    <dgm:pt modelId="{E9F77A90-0BAA-4039-9F8F-9C6D419C709B}" type="sibTrans" cxnId="{DD84EA97-A788-43D7-98B1-F22D6379BE7D}">
      <dgm:prSet/>
      <dgm:spPr/>
      <dgm:t>
        <a:bodyPr/>
        <a:lstStyle/>
        <a:p>
          <a:endParaRPr lang="en-US"/>
        </a:p>
      </dgm:t>
    </dgm:pt>
    <dgm:pt modelId="{39D5F008-3600-47FB-980D-153E79B10593}">
      <dgm:prSet/>
      <dgm:spPr/>
      <dgm:t>
        <a:bodyPr/>
        <a:lstStyle/>
        <a:p>
          <a:r>
            <a:rPr lang="en-US"/>
            <a:t>Better service delivery</a:t>
          </a:r>
        </a:p>
      </dgm:t>
    </dgm:pt>
    <dgm:pt modelId="{23AA094D-2696-48DB-9ECB-DBBCE8A90A9F}" type="parTrans" cxnId="{91243F6E-D344-4329-9300-9F51B0461CEC}">
      <dgm:prSet/>
      <dgm:spPr/>
      <dgm:t>
        <a:bodyPr/>
        <a:lstStyle/>
        <a:p>
          <a:endParaRPr lang="en-US"/>
        </a:p>
      </dgm:t>
    </dgm:pt>
    <dgm:pt modelId="{1627E141-BB4E-413A-B3EB-23A48FD69455}" type="sibTrans" cxnId="{91243F6E-D344-4329-9300-9F51B0461CEC}">
      <dgm:prSet/>
      <dgm:spPr/>
      <dgm:t>
        <a:bodyPr/>
        <a:lstStyle/>
        <a:p>
          <a:endParaRPr lang="en-US"/>
        </a:p>
      </dgm:t>
    </dgm:pt>
    <dgm:pt modelId="{9ECA67E5-CBD7-4D1A-A559-6A72FDA27E8B}">
      <dgm:prSet/>
      <dgm:spPr/>
      <dgm:t>
        <a:bodyPr/>
        <a:lstStyle/>
        <a:p>
          <a:r>
            <a:rPr lang="en-US"/>
            <a:t>Greater transparency and accountability</a:t>
          </a:r>
        </a:p>
      </dgm:t>
    </dgm:pt>
    <dgm:pt modelId="{5D8AC894-D96F-4B27-8B91-A75D4D36D254}" type="parTrans" cxnId="{2038BFEC-CB8A-4863-BF2A-5C1DCC4E95EE}">
      <dgm:prSet/>
      <dgm:spPr/>
      <dgm:t>
        <a:bodyPr/>
        <a:lstStyle/>
        <a:p>
          <a:endParaRPr lang="en-US"/>
        </a:p>
      </dgm:t>
    </dgm:pt>
    <dgm:pt modelId="{3B8BB06F-DDBF-453D-A4BF-957A1AEBB57B}" type="sibTrans" cxnId="{2038BFEC-CB8A-4863-BF2A-5C1DCC4E95EE}">
      <dgm:prSet/>
      <dgm:spPr/>
      <dgm:t>
        <a:bodyPr/>
        <a:lstStyle/>
        <a:p>
          <a:endParaRPr lang="en-US"/>
        </a:p>
      </dgm:t>
    </dgm:pt>
    <dgm:pt modelId="{96F8E047-E9DA-4F7A-AEF1-FA47F8EAB11B}" type="pres">
      <dgm:prSet presAssocID="{A6D11A2D-51AC-438D-A547-366C4BD6B34E}" presName="vert0" presStyleCnt="0">
        <dgm:presLayoutVars>
          <dgm:dir/>
          <dgm:animOne val="branch"/>
          <dgm:animLvl val="lvl"/>
        </dgm:presLayoutVars>
      </dgm:prSet>
      <dgm:spPr/>
    </dgm:pt>
    <dgm:pt modelId="{1C094EDF-8992-4B8B-95D5-91F3FC76BE4B}" type="pres">
      <dgm:prSet presAssocID="{ADA2783A-4A6B-449C-859D-7CE321F93558}" presName="thickLine" presStyleLbl="alignNode1" presStyleIdx="0" presStyleCnt="6"/>
      <dgm:spPr/>
    </dgm:pt>
    <dgm:pt modelId="{995AC2EF-98CF-4F09-B901-E5B2CDABC85D}" type="pres">
      <dgm:prSet presAssocID="{ADA2783A-4A6B-449C-859D-7CE321F93558}" presName="horz1" presStyleCnt="0"/>
      <dgm:spPr/>
    </dgm:pt>
    <dgm:pt modelId="{7CCB3924-2C28-4BD2-8333-5748F3B460DA}" type="pres">
      <dgm:prSet presAssocID="{ADA2783A-4A6B-449C-859D-7CE321F93558}" presName="tx1" presStyleLbl="revTx" presStyleIdx="0" presStyleCnt="6"/>
      <dgm:spPr/>
    </dgm:pt>
    <dgm:pt modelId="{8EEA3D66-2277-4A8A-99AC-89EC5E2992FB}" type="pres">
      <dgm:prSet presAssocID="{ADA2783A-4A6B-449C-859D-7CE321F93558}" presName="vert1" presStyleCnt="0"/>
      <dgm:spPr/>
    </dgm:pt>
    <dgm:pt modelId="{E07EA0F8-F105-4FA2-A5DE-44B2EC8F132E}" type="pres">
      <dgm:prSet presAssocID="{CA4BFF14-EC0B-42EF-A128-1988C6252E7D}" presName="thickLine" presStyleLbl="alignNode1" presStyleIdx="1" presStyleCnt="6"/>
      <dgm:spPr/>
    </dgm:pt>
    <dgm:pt modelId="{BB5E1583-4A70-49E9-8347-10043101BE1C}" type="pres">
      <dgm:prSet presAssocID="{CA4BFF14-EC0B-42EF-A128-1988C6252E7D}" presName="horz1" presStyleCnt="0"/>
      <dgm:spPr/>
    </dgm:pt>
    <dgm:pt modelId="{3E2AC454-AECE-430A-B39D-78C073C022B0}" type="pres">
      <dgm:prSet presAssocID="{CA4BFF14-EC0B-42EF-A128-1988C6252E7D}" presName="tx1" presStyleLbl="revTx" presStyleIdx="1" presStyleCnt="6"/>
      <dgm:spPr/>
    </dgm:pt>
    <dgm:pt modelId="{29699C7D-527B-4D81-AA37-C481A74C232D}" type="pres">
      <dgm:prSet presAssocID="{CA4BFF14-EC0B-42EF-A128-1988C6252E7D}" presName="vert1" presStyleCnt="0"/>
      <dgm:spPr/>
    </dgm:pt>
    <dgm:pt modelId="{91610F2E-138A-49E5-A426-B071AE646051}" type="pres">
      <dgm:prSet presAssocID="{5AEF94F3-02CD-4C5C-849B-DF91CF7124A6}" presName="thickLine" presStyleLbl="alignNode1" presStyleIdx="2" presStyleCnt="6"/>
      <dgm:spPr/>
    </dgm:pt>
    <dgm:pt modelId="{B40A8DD0-7965-46A1-933D-E364A5A46911}" type="pres">
      <dgm:prSet presAssocID="{5AEF94F3-02CD-4C5C-849B-DF91CF7124A6}" presName="horz1" presStyleCnt="0"/>
      <dgm:spPr/>
    </dgm:pt>
    <dgm:pt modelId="{9665E4B7-BFCF-4E3D-A9C6-8C6BC4879ECD}" type="pres">
      <dgm:prSet presAssocID="{5AEF94F3-02CD-4C5C-849B-DF91CF7124A6}" presName="tx1" presStyleLbl="revTx" presStyleIdx="2" presStyleCnt="6"/>
      <dgm:spPr/>
    </dgm:pt>
    <dgm:pt modelId="{6C22223D-5121-4067-A868-E4346EA0A3BD}" type="pres">
      <dgm:prSet presAssocID="{5AEF94F3-02CD-4C5C-849B-DF91CF7124A6}" presName="vert1" presStyleCnt="0"/>
      <dgm:spPr/>
    </dgm:pt>
    <dgm:pt modelId="{3406D76F-7580-4781-B1B6-E05F634F7E1F}" type="pres">
      <dgm:prSet presAssocID="{09DBA24E-A70B-4CF0-A4A8-1627145EB8C3}" presName="thickLine" presStyleLbl="alignNode1" presStyleIdx="3" presStyleCnt="6"/>
      <dgm:spPr/>
    </dgm:pt>
    <dgm:pt modelId="{AA055824-0307-4E97-ACDC-C5E5AFEAEF5E}" type="pres">
      <dgm:prSet presAssocID="{09DBA24E-A70B-4CF0-A4A8-1627145EB8C3}" presName="horz1" presStyleCnt="0"/>
      <dgm:spPr/>
    </dgm:pt>
    <dgm:pt modelId="{A8E4520B-E515-413C-A362-B3244055A1F5}" type="pres">
      <dgm:prSet presAssocID="{09DBA24E-A70B-4CF0-A4A8-1627145EB8C3}" presName="tx1" presStyleLbl="revTx" presStyleIdx="3" presStyleCnt="6"/>
      <dgm:spPr/>
    </dgm:pt>
    <dgm:pt modelId="{FABF54E0-81C3-4E79-B93F-7DA88840AD3B}" type="pres">
      <dgm:prSet presAssocID="{09DBA24E-A70B-4CF0-A4A8-1627145EB8C3}" presName="vert1" presStyleCnt="0"/>
      <dgm:spPr/>
    </dgm:pt>
    <dgm:pt modelId="{73C9438F-7803-427E-BD6A-00E38F5C8E72}" type="pres">
      <dgm:prSet presAssocID="{39D5F008-3600-47FB-980D-153E79B10593}" presName="thickLine" presStyleLbl="alignNode1" presStyleIdx="4" presStyleCnt="6"/>
      <dgm:spPr/>
    </dgm:pt>
    <dgm:pt modelId="{7759EC4B-A874-4CF4-B933-3AF5DE63ABD1}" type="pres">
      <dgm:prSet presAssocID="{39D5F008-3600-47FB-980D-153E79B10593}" presName="horz1" presStyleCnt="0"/>
      <dgm:spPr/>
    </dgm:pt>
    <dgm:pt modelId="{E23C9D54-461F-4E9D-AC42-D37F83007873}" type="pres">
      <dgm:prSet presAssocID="{39D5F008-3600-47FB-980D-153E79B10593}" presName="tx1" presStyleLbl="revTx" presStyleIdx="4" presStyleCnt="6"/>
      <dgm:spPr/>
    </dgm:pt>
    <dgm:pt modelId="{43C03252-F293-46BF-8C90-A5FBF2FF45A4}" type="pres">
      <dgm:prSet presAssocID="{39D5F008-3600-47FB-980D-153E79B10593}" presName="vert1" presStyleCnt="0"/>
      <dgm:spPr/>
    </dgm:pt>
    <dgm:pt modelId="{11C48E21-BDAA-4953-BE2B-490F4A08996A}" type="pres">
      <dgm:prSet presAssocID="{9ECA67E5-CBD7-4D1A-A559-6A72FDA27E8B}" presName="thickLine" presStyleLbl="alignNode1" presStyleIdx="5" presStyleCnt="6"/>
      <dgm:spPr/>
    </dgm:pt>
    <dgm:pt modelId="{5E7AE113-648F-4990-BB19-EFFFADC13396}" type="pres">
      <dgm:prSet presAssocID="{9ECA67E5-CBD7-4D1A-A559-6A72FDA27E8B}" presName="horz1" presStyleCnt="0"/>
      <dgm:spPr/>
    </dgm:pt>
    <dgm:pt modelId="{37A0AAD5-1B97-44E9-A178-DB88DDD15D81}" type="pres">
      <dgm:prSet presAssocID="{9ECA67E5-CBD7-4D1A-A559-6A72FDA27E8B}" presName="tx1" presStyleLbl="revTx" presStyleIdx="5" presStyleCnt="6"/>
      <dgm:spPr/>
    </dgm:pt>
    <dgm:pt modelId="{41A36527-F63A-44AC-8DBE-96FC7C0AA342}" type="pres">
      <dgm:prSet presAssocID="{9ECA67E5-CBD7-4D1A-A559-6A72FDA27E8B}" presName="vert1" presStyleCnt="0"/>
      <dgm:spPr/>
    </dgm:pt>
  </dgm:ptLst>
  <dgm:cxnLst>
    <dgm:cxn modelId="{61C7D316-8660-47D0-BD57-603510D3BD76}" type="presOf" srcId="{9ECA67E5-CBD7-4D1A-A559-6A72FDA27E8B}" destId="{37A0AAD5-1B97-44E9-A178-DB88DDD15D81}" srcOrd="0" destOrd="0" presId="urn:microsoft.com/office/officeart/2008/layout/LinedList"/>
    <dgm:cxn modelId="{A0824120-43F6-4A7F-B7BD-4E743DD7747D}" type="presOf" srcId="{A6D11A2D-51AC-438D-A547-366C4BD6B34E}" destId="{96F8E047-E9DA-4F7A-AEF1-FA47F8EAB11B}" srcOrd="0" destOrd="0" presId="urn:microsoft.com/office/officeart/2008/layout/LinedList"/>
    <dgm:cxn modelId="{AF1F9020-57E1-40D7-94E7-BF11324E4AD6}" srcId="{A6D11A2D-51AC-438D-A547-366C4BD6B34E}" destId="{ADA2783A-4A6B-449C-859D-7CE321F93558}" srcOrd="0" destOrd="0" parTransId="{80413BC6-3B27-4D29-8D93-6EB90099999D}" sibTransId="{E359BE23-0BA6-405C-8DAD-26B22B5C527A}"/>
    <dgm:cxn modelId="{7BB2B546-146C-4155-8DC3-7E7445114633}" srcId="{A6D11A2D-51AC-438D-A547-366C4BD6B34E}" destId="{5AEF94F3-02CD-4C5C-849B-DF91CF7124A6}" srcOrd="2" destOrd="0" parTransId="{B1EA6F16-7F0A-40A2-AEDF-25EFCE3E2661}" sibTransId="{EF6B54B4-72C5-4E32-93C6-5D2567D6E114}"/>
    <dgm:cxn modelId="{91243F6E-D344-4329-9300-9F51B0461CEC}" srcId="{A6D11A2D-51AC-438D-A547-366C4BD6B34E}" destId="{39D5F008-3600-47FB-980D-153E79B10593}" srcOrd="4" destOrd="0" parTransId="{23AA094D-2696-48DB-9ECB-DBBCE8A90A9F}" sibTransId="{1627E141-BB4E-413A-B3EB-23A48FD69455}"/>
    <dgm:cxn modelId="{91AADF8B-DED5-40C0-94B5-51F852DFD6D0}" srcId="{A6D11A2D-51AC-438D-A547-366C4BD6B34E}" destId="{CA4BFF14-EC0B-42EF-A128-1988C6252E7D}" srcOrd="1" destOrd="0" parTransId="{AEFC7A49-F75E-43DB-9CE3-56F1CDF41931}" sibTransId="{90800D54-F090-4284-A40F-6DC726F29ABF}"/>
    <dgm:cxn modelId="{DD84EA97-A788-43D7-98B1-F22D6379BE7D}" srcId="{A6D11A2D-51AC-438D-A547-366C4BD6B34E}" destId="{09DBA24E-A70B-4CF0-A4A8-1627145EB8C3}" srcOrd="3" destOrd="0" parTransId="{F3BD9CE3-CA67-422B-BF52-E7FFDE66EEC7}" sibTransId="{E9F77A90-0BAA-4039-9F8F-9C6D419C709B}"/>
    <dgm:cxn modelId="{2E0939A0-730D-4DDD-A8F1-1E1427394058}" type="presOf" srcId="{CA4BFF14-EC0B-42EF-A128-1988C6252E7D}" destId="{3E2AC454-AECE-430A-B39D-78C073C022B0}" srcOrd="0" destOrd="0" presId="urn:microsoft.com/office/officeart/2008/layout/LinedList"/>
    <dgm:cxn modelId="{47991DB6-E9CC-4F40-A8F5-827B3AA9B929}" type="presOf" srcId="{09DBA24E-A70B-4CF0-A4A8-1627145EB8C3}" destId="{A8E4520B-E515-413C-A362-B3244055A1F5}" srcOrd="0" destOrd="0" presId="urn:microsoft.com/office/officeart/2008/layout/LinedList"/>
    <dgm:cxn modelId="{46C90CE6-E765-41EF-AAA1-5971DD46D3F1}" type="presOf" srcId="{5AEF94F3-02CD-4C5C-849B-DF91CF7124A6}" destId="{9665E4B7-BFCF-4E3D-A9C6-8C6BC4879ECD}" srcOrd="0" destOrd="0" presId="urn:microsoft.com/office/officeart/2008/layout/LinedList"/>
    <dgm:cxn modelId="{53FD30EA-ECE3-4733-8637-15A365D4EDBB}" type="presOf" srcId="{ADA2783A-4A6B-449C-859D-7CE321F93558}" destId="{7CCB3924-2C28-4BD2-8333-5748F3B460DA}" srcOrd="0" destOrd="0" presId="urn:microsoft.com/office/officeart/2008/layout/LinedList"/>
    <dgm:cxn modelId="{C62563EB-B090-4589-82DC-855F288F14FD}" type="presOf" srcId="{39D5F008-3600-47FB-980D-153E79B10593}" destId="{E23C9D54-461F-4E9D-AC42-D37F83007873}" srcOrd="0" destOrd="0" presId="urn:microsoft.com/office/officeart/2008/layout/LinedList"/>
    <dgm:cxn modelId="{2038BFEC-CB8A-4863-BF2A-5C1DCC4E95EE}" srcId="{A6D11A2D-51AC-438D-A547-366C4BD6B34E}" destId="{9ECA67E5-CBD7-4D1A-A559-6A72FDA27E8B}" srcOrd="5" destOrd="0" parTransId="{5D8AC894-D96F-4B27-8B91-A75D4D36D254}" sibTransId="{3B8BB06F-DDBF-453D-A4BF-957A1AEBB57B}"/>
    <dgm:cxn modelId="{A783862E-3522-4771-96F9-05C47D74EF27}" type="presParOf" srcId="{96F8E047-E9DA-4F7A-AEF1-FA47F8EAB11B}" destId="{1C094EDF-8992-4B8B-95D5-91F3FC76BE4B}" srcOrd="0" destOrd="0" presId="urn:microsoft.com/office/officeart/2008/layout/LinedList"/>
    <dgm:cxn modelId="{1756FFA4-6920-4664-8BB7-46F3DF8A9C13}" type="presParOf" srcId="{96F8E047-E9DA-4F7A-AEF1-FA47F8EAB11B}" destId="{995AC2EF-98CF-4F09-B901-E5B2CDABC85D}" srcOrd="1" destOrd="0" presId="urn:microsoft.com/office/officeart/2008/layout/LinedList"/>
    <dgm:cxn modelId="{1BAB91C3-0F67-441A-886B-4C748B71DC1F}" type="presParOf" srcId="{995AC2EF-98CF-4F09-B901-E5B2CDABC85D}" destId="{7CCB3924-2C28-4BD2-8333-5748F3B460DA}" srcOrd="0" destOrd="0" presId="urn:microsoft.com/office/officeart/2008/layout/LinedList"/>
    <dgm:cxn modelId="{D0E4CB3C-AE85-4D40-9E9D-A91CEE1C39A2}" type="presParOf" srcId="{995AC2EF-98CF-4F09-B901-E5B2CDABC85D}" destId="{8EEA3D66-2277-4A8A-99AC-89EC5E2992FB}" srcOrd="1" destOrd="0" presId="urn:microsoft.com/office/officeart/2008/layout/LinedList"/>
    <dgm:cxn modelId="{29BC1EB5-B6B1-432E-BC88-D4E9856633F4}" type="presParOf" srcId="{96F8E047-E9DA-4F7A-AEF1-FA47F8EAB11B}" destId="{E07EA0F8-F105-4FA2-A5DE-44B2EC8F132E}" srcOrd="2" destOrd="0" presId="urn:microsoft.com/office/officeart/2008/layout/LinedList"/>
    <dgm:cxn modelId="{1E5BAB36-CA38-43CC-8C35-C220AB8B3720}" type="presParOf" srcId="{96F8E047-E9DA-4F7A-AEF1-FA47F8EAB11B}" destId="{BB5E1583-4A70-49E9-8347-10043101BE1C}" srcOrd="3" destOrd="0" presId="urn:microsoft.com/office/officeart/2008/layout/LinedList"/>
    <dgm:cxn modelId="{628EFB11-9629-4A05-857D-6430E98FBB5A}" type="presParOf" srcId="{BB5E1583-4A70-49E9-8347-10043101BE1C}" destId="{3E2AC454-AECE-430A-B39D-78C073C022B0}" srcOrd="0" destOrd="0" presId="urn:microsoft.com/office/officeart/2008/layout/LinedList"/>
    <dgm:cxn modelId="{2BCADF78-ECC8-4D84-A2BD-06A7822B0EE0}" type="presParOf" srcId="{BB5E1583-4A70-49E9-8347-10043101BE1C}" destId="{29699C7D-527B-4D81-AA37-C481A74C232D}" srcOrd="1" destOrd="0" presId="urn:microsoft.com/office/officeart/2008/layout/LinedList"/>
    <dgm:cxn modelId="{AB073C9D-6990-44EF-8EC0-CA2BC923905A}" type="presParOf" srcId="{96F8E047-E9DA-4F7A-AEF1-FA47F8EAB11B}" destId="{91610F2E-138A-49E5-A426-B071AE646051}" srcOrd="4" destOrd="0" presId="urn:microsoft.com/office/officeart/2008/layout/LinedList"/>
    <dgm:cxn modelId="{4DE30E42-2BE8-468B-AEDA-C870302D84E0}" type="presParOf" srcId="{96F8E047-E9DA-4F7A-AEF1-FA47F8EAB11B}" destId="{B40A8DD0-7965-46A1-933D-E364A5A46911}" srcOrd="5" destOrd="0" presId="urn:microsoft.com/office/officeart/2008/layout/LinedList"/>
    <dgm:cxn modelId="{B6A61755-1FDB-45EE-95AD-B475826FC0E4}" type="presParOf" srcId="{B40A8DD0-7965-46A1-933D-E364A5A46911}" destId="{9665E4B7-BFCF-4E3D-A9C6-8C6BC4879ECD}" srcOrd="0" destOrd="0" presId="urn:microsoft.com/office/officeart/2008/layout/LinedList"/>
    <dgm:cxn modelId="{F963A438-72D7-4050-A44E-A58CA1872BAD}" type="presParOf" srcId="{B40A8DD0-7965-46A1-933D-E364A5A46911}" destId="{6C22223D-5121-4067-A868-E4346EA0A3BD}" srcOrd="1" destOrd="0" presId="urn:microsoft.com/office/officeart/2008/layout/LinedList"/>
    <dgm:cxn modelId="{716618C1-0F0A-4537-A132-127320194355}" type="presParOf" srcId="{96F8E047-E9DA-4F7A-AEF1-FA47F8EAB11B}" destId="{3406D76F-7580-4781-B1B6-E05F634F7E1F}" srcOrd="6" destOrd="0" presId="urn:microsoft.com/office/officeart/2008/layout/LinedList"/>
    <dgm:cxn modelId="{FB295566-0696-4882-9833-D2F53EE3BAED}" type="presParOf" srcId="{96F8E047-E9DA-4F7A-AEF1-FA47F8EAB11B}" destId="{AA055824-0307-4E97-ACDC-C5E5AFEAEF5E}" srcOrd="7" destOrd="0" presId="urn:microsoft.com/office/officeart/2008/layout/LinedList"/>
    <dgm:cxn modelId="{383204CC-54FA-49C0-A3A3-DFF85EC40D3E}" type="presParOf" srcId="{AA055824-0307-4E97-ACDC-C5E5AFEAEF5E}" destId="{A8E4520B-E515-413C-A362-B3244055A1F5}" srcOrd="0" destOrd="0" presId="urn:microsoft.com/office/officeart/2008/layout/LinedList"/>
    <dgm:cxn modelId="{3D8FD163-6E88-4024-9954-B02B36CA94C9}" type="presParOf" srcId="{AA055824-0307-4E97-ACDC-C5E5AFEAEF5E}" destId="{FABF54E0-81C3-4E79-B93F-7DA88840AD3B}" srcOrd="1" destOrd="0" presId="urn:microsoft.com/office/officeart/2008/layout/LinedList"/>
    <dgm:cxn modelId="{8520C366-02A1-4745-BB13-5BEBAAA7FD43}" type="presParOf" srcId="{96F8E047-E9DA-4F7A-AEF1-FA47F8EAB11B}" destId="{73C9438F-7803-427E-BD6A-00E38F5C8E72}" srcOrd="8" destOrd="0" presId="urn:microsoft.com/office/officeart/2008/layout/LinedList"/>
    <dgm:cxn modelId="{84680120-E1AE-4AA1-9E62-2E01489188FF}" type="presParOf" srcId="{96F8E047-E9DA-4F7A-AEF1-FA47F8EAB11B}" destId="{7759EC4B-A874-4CF4-B933-3AF5DE63ABD1}" srcOrd="9" destOrd="0" presId="urn:microsoft.com/office/officeart/2008/layout/LinedList"/>
    <dgm:cxn modelId="{D47EE649-F34A-413E-8E3D-8F74AD931EA8}" type="presParOf" srcId="{7759EC4B-A874-4CF4-B933-3AF5DE63ABD1}" destId="{E23C9D54-461F-4E9D-AC42-D37F83007873}" srcOrd="0" destOrd="0" presId="urn:microsoft.com/office/officeart/2008/layout/LinedList"/>
    <dgm:cxn modelId="{A6BACC15-59C0-4F8E-A737-61C4C8ACA83C}" type="presParOf" srcId="{7759EC4B-A874-4CF4-B933-3AF5DE63ABD1}" destId="{43C03252-F293-46BF-8C90-A5FBF2FF45A4}" srcOrd="1" destOrd="0" presId="urn:microsoft.com/office/officeart/2008/layout/LinedList"/>
    <dgm:cxn modelId="{ED8475EA-C1EF-49E0-A8FD-7CDC48D810CE}" type="presParOf" srcId="{96F8E047-E9DA-4F7A-AEF1-FA47F8EAB11B}" destId="{11C48E21-BDAA-4953-BE2B-490F4A08996A}" srcOrd="10" destOrd="0" presId="urn:microsoft.com/office/officeart/2008/layout/LinedList"/>
    <dgm:cxn modelId="{C6860024-1D14-4306-9299-C54DC47D0030}" type="presParOf" srcId="{96F8E047-E9DA-4F7A-AEF1-FA47F8EAB11B}" destId="{5E7AE113-648F-4990-BB19-EFFFADC13396}" srcOrd="11" destOrd="0" presId="urn:microsoft.com/office/officeart/2008/layout/LinedList"/>
    <dgm:cxn modelId="{D689A132-3626-47AD-8F90-253CADA05C02}" type="presParOf" srcId="{5E7AE113-648F-4990-BB19-EFFFADC13396}" destId="{37A0AAD5-1B97-44E9-A178-DB88DDD15D81}" srcOrd="0" destOrd="0" presId="urn:microsoft.com/office/officeart/2008/layout/LinedList"/>
    <dgm:cxn modelId="{054EBDF1-324F-4765-9A75-799610C8DDA5}" type="presParOf" srcId="{5E7AE113-648F-4990-BB19-EFFFADC13396}" destId="{41A36527-F63A-44AC-8DBE-96FC7C0AA3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B1A169-172E-49D3-ACC2-4DBFD5ED43D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70B85ED-1239-4A26-BD90-A8E1CF80DF01}">
      <dgm:prSet/>
      <dgm:spPr/>
      <dgm:t>
        <a:bodyPr/>
        <a:lstStyle/>
        <a:p>
          <a:r>
            <a:rPr lang="en-US"/>
            <a:t>Data-driven decision-making is a central pillar of digital government strategies</a:t>
          </a:r>
        </a:p>
      </dgm:t>
    </dgm:pt>
    <dgm:pt modelId="{CA59367A-DDD4-41D2-93CB-15B47B740618}" type="parTrans" cxnId="{0883C9E5-FA6C-4F38-BCEE-768A4A9D24F9}">
      <dgm:prSet/>
      <dgm:spPr/>
      <dgm:t>
        <a:bodyPr/>
        <a:lstStyle/>
        <a:p>
          <a:endParaRPr lang="en-US"/>
        </a:p>
      </dgm:t>
    </dgm:pt>
    <dgm:pt modelId="{7FA9F485-5C6A-460A-A154-EC4E6D67D448}" type="sibTrans" cxnId="{0883C9E5-FA6C-4F38-BCEE-768A4A9D24F9}">
      <dgm:prSet/>
      <dgm:spPr/>
      <dgm:t>
        <a:bodyPr/>
        <a:lstStyle/>
        <a:p>
          <a:endParaRPr lang="en-US"/>
        </a:p>
      </dgm:t>
    </dgm:pt>
    <dgm:pt modelId="{4AFABE95-ED55-489E-ADA2-A0E190D709B4}">
      <dgm:prSet/>
      <dgm:spPr/>
      <dgm:t>
        <a:bodyPr/>
        <a:lstStyle/>
        <a:p>
          <a:r>
            <a:rPr lang="en-US"/>
            <a:t>It aligns with the goals of digital transformation and citizen-centric services</a:t>
          </a:r>
        </a:p>
      </dgm:t>
    </dgm:pt>
    <dgm:pt modelId="{1EDE5063-F083-47CD-BDC2-EE9F8C09EFA6}" type="parTrans" cxnId="{00CAAFBD-4067-4243-9CB2-65D006C1259F}">
      <dgm:prSet/>
      <dgm:spPr/>
      <dgm:t>
        <a:bodyPr/>
        <a:lstStyle/>
        <a:p>
          <a:endParaRPr lang="en-US"/>
        </a:p>
      </dgm:t>
    </dgm:pt>
    <dgm:pt modelId="{A49F886C-DCC9-4CB7-9B9F-D68EB7E403A7}" type="sibTrans" cxnId="{00CAAFBD-4067-4243-9CB2-65D006C1259F}">
      <dgm:prSet/>
      <dgm:spPr/>
      <dgm:t>
        <a:bodyPr/>
        <a:lstStyle/>
        <a:p>
          <a:endParaRPr lang="en-US"/>
        </a:p>
      </dgm:t>
    </dgm:pt>
    <dgm:pt modelId="{CBB7F902-0D79-4DB8-8D0A-34AA30FBCDB0}" type="pres">
      <dgm:prSet presAssocID="{0EB1A169-172E-49D3-ACC2-4DBFD5ED43D3}" presName="root" presStyleCnt="0">
        <dgm:presLayoutVars>
          <dgm:dir/>
          <dgm:resizeHandles val="exact"/>
        </dgm:presLayoutVars>
      </dgm:prSet>
      <dgm:spPr/>
    </dgm:pt>
    <dgm:pt modelId="{9AE33DAF-869D-4F44-B4DD-B3EBF00F3820}" type="pres">
      <dgm:prSet presAssocID="{E70B85ED-1239-4A26-BD90-A8E1CF80DF01}" presName="compNode" presStyleCnt="0"/>
      <dgm:spPr/>
    </dgm:pt>
    <dgm:pt modelId="{23C59482-D418-4FEE-AB8C-754B8927596C}" type="pres">
      <dgm:prSet presAssocID="{E70B85ED-1239-4A26-BD90-A8E1CF80DF01}" presName="bgRect" presStyleLbl="bgShp" presStyleIdx="0" presStyleCnt="2"/>
      <dgm:spPr/>
    </dgm:pt>
    <dgm:pt modelId="{3B2B977E-A69A-4523-8088-9E5A014DDE1E}" type="pres">
      <dgm:prSet presAssocID="{E70B85ED-1239-4A26-BD90-A8E1CF80DF0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FBAA4839-C0E8-4C8A-B4BF-B0ED3FA9A307}" type="pres">
      <dgm:prSet presAssocID="{E70B85ED-1239-4A26-BD90-A8E1CF80DF01}" presName="spaceRect" presStyleCnt="0"/>
      <dgm:spPr/>
    </dgm:pt>
    <dgm:pt modelId="{8D1843B2-3B03-488E-A1D6-7E652BFE4B8B}" type="pres">
      <dgm:prSet presAssocID="{E70B85ED-1239-4A26-BD90-A8E1CF80DF01}" presName="parTx" presStyleLbl="revTx" presStyleIdx="0" presStyleCnt="2">
        <dgm:presLayoutVars>
          <dgm:chMax val="0"/>
          <dgm:chPref val="0"/>
        </dgm:presLayoutVars>
      </dgm:prSet>
      <dgm:spPr/>
    </dgm:pt>
    <dgm:pt modelId="{2A6277D2-7148-4731-8A08-EF25CB38B28E}" type="pres">
      <dgm:prSet presAssocID="{7FA9F485-5C6A-460A-A154-EC4E6D67D448}" presName="sibTrans" presStyleCnt="0"/>
      <dgm:spPr/>
    </dgm:pt>
    <dgm:pt modelId="{2F25DA4B-D490-40F0-B912-539D7623E2E0}" type="pres">
      <dgm:prSet presAssocID="{4AFABE95-ED55-489E-ADA2-A0E190D709B4}" presName="compNode" presStyleCnt="0"/>
      <dgm:spPr/>
    </dgm:pt>
    <dgm:pt modelId="{9D57DA9F-A2DF-44D1-A035-D1F36B0934D0}" type="pres">
      <dgm:prSet presAssocID="{4AFABE95-ED55-489E-ADA2-A0E190D709B4}" presName="bgRect" presStyleLbl="bgShp" presStyleIdx="1" presStyleCnt="2"/>
      <dgm:spPr/>
    </dgm:pt>
    <dgm:pt modelId="{03287615-B12C-4DCE-885A-1C2007E94E70}" type="pres">
      <dgm:prSet presAssocID="{4AFABE95-ED55-489E-ADA2-A0E190D709B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226CB335-9767-48B0-8B2C-B85A1BDB9C8D}" type="pres">
      <dgm:prSet presAssocID="{4AFABE95-ED55-489E-ADA2-A0E190D709B4}" presName="spaceRect" presStyleCnt="0"/>
      <dgm:spPr/>
    </dgm:pt>
    <dgm:pt modelId="{EC7A522B-956C-419C-8793-1641AAB28977}" type="pres">
      <dgm:prSet presAssocID="{4AFABE95-ED55-489E-ADA2-A0E190D709B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0CAAFBD-4067-4243-9CB2-65D006C1259F}" srcId="{0EB1A169-172E-49D3-ACC2-4DBFD5ED43D3}" destId="{4AFABE95-ED55-489E-ADA2-A0E190D709B4}" srcOrd="1" destOrd="0" parTransId="{1EDE5063-F083-47CD-BDC2-EE9F8C09EFA6}" sibTransId="{A49F886C-DCC9-4CB7-9B9F-D68EB7E403A7}"/>
    <dgm:cxn modelId="{616F3FC3-BDC3-4D4C-BD98-2FE4A0297FAF}" type="presOf" srcId="{E70B85ED-1239-4A26-BD90-A8E1CF80DF01}" destId="{8D1843B2-3B03-488E-A1D6-7E652BFE4B8B}" srcOrd="0" destOrd="0" presId="urn:microsoft.com/office/officeart/2018/2/layout/IconVerticalSolidList"/>
    <dgm:cxn modelId="{7E4279D1-B45B-4897-B719-C5EF9755B93C}" type="presOf" srcId="{4AFABE95-ED55-489E-ADA2-A0E190D709B4}" destId="{EC7A522B-956C-419C-8793-1641AAB28977}" srcOrd="0" destOrd="0" presId="urn:microsoft.com/office/officeart/2018/2/layout/IconVerticalSolidList"/>
    <dgm:cxn modelId="{0883C9E5-FA6C-4F38-BCEE-768A4A9D24F9}" srcId="{0EB1A169-172E-49D3-ACC2-4DBFD5ED43D3}" destId="{E70B85ED-1239-4A26-BD90-A8E1CF80DF01}" srcOrd="0" destOrd="0" parTransId="{CA59367A-DDD4-41D2-93CB-15B47B740618}" sibTransId="{7FA9F485-5C6A-460A-A154-EC4E6D67D448}"/>
    <dgm:cxn modelId="{7A0174F4-520B-4E0A-8AA1-AC9732BAC136}" type="presOf" srcId="{0EB1A169-172E-49D3-ACC2-4DBFD5ED43D3}" destId="{CBB7F902-0D79-4DB8-8D0A-34AA30FBCDB0}" srcOrd="0" destOrd="0" presId="urn:microsoft.com/office/officeart/2018/2/layout/IconVerticalSolidList"/>
    <dgm:cxn modelId="{BF3604D9-38A7-4D99-8137-71FC12D9BE2D}" type="presParOf" srcId="{CBB7F902-0D79-4DB8-8D0A-34AA30FBCDB0}" destId="{9AE33DAF-869D-4F44-B4DD-B3EBF00F3820}" srcOrd="0" destOrd="0" presId="urn:microsoft.com/office/officeart/2018/2/layout/IconVerticalSolidList"/>
    <dgm:cxn modelId="{B4E21FA0-6A0D-4146-B663-0FEF9FC11F95}" type="presParOf" srcId="{9AE33DAF-869D-4F44-B4DD-B3EBF00F3820}" destId="{23C59482-D418-4FEE-AB8C-754B8927596C}" srcOrd="0" destOrd="0" presId="urn:microsoft.com/office/officeart/2018/2/layout/IconVerticalSolidList"/>
    <dgm:cxn modelId="{97157018-F6C6-40C2-B96F-6F3F36441F65}" type="presParOf" srcId="{9AE33DAF-869D-4F44-B4DD-B3EBF00F3820}" destId="{3B2B977E-A69A-4523-8088-9E5A014DDE1E}" srcOrd="1" destOrd="0" presId="urn:microsoft.com/office/officeart/2018/2/layout/IconVerticalSolidList"/>
    <dgm:cxn modelId="{D9807E4A-F3F9-4695-BF4D-05F3319261FB}" type="presParOf" srcId="{9AE33DAF-869D-4F44-B4DD-B3EBF00F3820}" destId="{FBAA4839-C0E8-4C8A-B4BF-B0ED3FA9A307}" srcOrd="2" destOrd="0" presId="urn:microsoft.com/office/officeart/2018/2/layout/IconVerticalSolidList"/>
    <dgm:cxn modelId="{E6815F97-4871-4B4E-B936-166C42BF9C12}" type="presParOf" srcId="{9AE33DAF-869D-4F44-B4DD-B3EBF00F3820}" destId="{8D1843B2-3B03-488E-A1D6-7E652BFE4B8B}" srcOrd="3" destOrd="0" presId="urn:microsoft.com/office/officeart/2018/2/layout/IconVerticalSolidList"/>
    <dgm:cxn modelId="{4F286F7F-FA6D-4348-B0F0-D2D115C3520E}" type="presParOf" srcId="{CBB7F902-0D79-4DB8-8D0A-34AA30FBCDB0}" destId="{2A6277D2-7148-4731-8A08-EF25CB38B28E}" srcOrd="1" destOrd="0" presId="urn:microsoft.com/office/officeart/2018/2/layout/IconVerticalSolidList"/>
    <dgm:cxn modelId="{83A5838F-38C2-4F08-ABBA-43AE4A5550E0}" type="presParOf" srcId="{CBB7F902-0D79-4DB8-8D0A-34AA30FBCDB0}" destId="{2F25DA4B-D490-40F0-B912-539D7623E2E0}" srcOrd="2" destOrd="0" presId="urn:microsoft.com/office/officeart/2018/2/layout/IconVerticalSolidList"/>
    <dgm:cxn modelId="{F2E78FDA-3C6C-47A1-B23E-468FAB68700A}" type="presParOf" srcId="{2F25DA4B-D490-40F0-B912-539D7623E2E0}" destId="{9D57DA9F-A2DF-44D1-A035-D1F36B0934D0}" srcOrd="0" destOrd="0" presId="urn:microsoft.com/office/officeart/2018/2/layout/IconVerticalSolidList"/>
    <dgm:cxn modelId="{567FCEBB-C2CE-437D-BCB6-CDC6C525665B}" type="presParOf" srcId="{2F25DA4B-D490-40F0-B912-539D7623E2E0}" destId="{03287615-B12C-4DCE-885A-1C2007E94E70}" srcOrd="1" destOrd="0" presId="urn:microsoft.com/office/officeart/2018/2/layout/IconVerticalSolidList"/>
    <dgm:cxn modelId="{B15F990E-CEEC-4C71-BF35-87FFF834EE1A}" type="presParOf" srcId="{2F25DA4B-D490-40F0-B912-539D7623E2E0}" destId="{226CB335-9767-48B0-8B2C-B85A1BDB9C8D}" srcOrd="2" destOrd="0" presId="urn:microsoft.com/office/officeart/2018/2/layout/IconVerticalSolidList"/>
    <dgm:cxn modelId="{390081FE-850F-4F66-A04B-26A7CA7C49F0}" type="presParOf" srcId="{2F25DA4B-D490-40F0-B912-539D7623E2E0}" destId="{EC7A522B-956C-419C-8793-1641AAB289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B5427-1236-4011-BFC0-3D7262F2364D}">
      <dsp:nvSpPr>
        <dsp:cNvPr id="0" name=""/>
        <dsp:cNvSpPr/>
      </dsp:nvSpPr>
      <dsp:spPr>
        <a:xfrm>
          <a:off x="0" y="678"/>
          <a:ext cx="6303729" cy="15884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04A98-C0E7-4488-8F25-3824237375B0}">
      <dsp:nvSpPr>
        <dsp:cNvPr id="0" name=""/>
        <dsp:cNvSpPr/>
      </dsp:nvSpPr>
      <dsp:spPr>
        <a:xfrm>
          <a:off x="480498" y="358074"/>
          <a:ext cx="873632" cy="8736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DB551-CED0-46C3-9AA7-A69567723116}">
      <dsp:nvSpPr>
        <dsp:cNvPr id="0" name=""/>
        <dsp:cNvSpPr/>
      </dsp:nvSpPr>
      <dsp:spPr>
        <a:xfrm>
          <a:off x="1834628" y="678"/>
          <a:ext cx="4469100" cy="158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08" tIns="168108" rIns="168108" bIns="1681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Open data principles and policies</a:t>
          </a:r>
        </a:p>
      </dsp:txBody>
      <dsp:txXfrm>
        <a:off x="1834628" y="678"/>
        <a:ext cx="4469100" cy="1588423"/>
      </dsp:txXfrm>
    </dsp:sp>
    <dsp:sp modelId="{2CCA9221-A6FC-4789-AF30-BD14E629C90F}">
      <dsp:nvSpPr>
        <dsp:cNvPr id="0" name=""/>
        <dsp:cNvSpPr/>
      </dsp:nvSpPr>
      <dsp:spPr>
        <a:xfrm>
          <a:off x="0" y="1986207"/>
          <a:ext cx="6303729" cy="15884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EA344-C256-42DA-848B-4ED5BD4A26F7}">
      <dsp:nvSpPr>
        <dsp:cNvPr id="0" name=""/>
        <dsp:cNvSpPr/>
      </dsp:nvSpPr>
      <dsp:spPr>
        <a:xfrm>
          <a:off x="480498" y="2343603"/>
          <a:ext cx="873632" cy="8736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3BD60-7241-4AF1-B790-6812192972A3}">
      <dsp:nvSpPr>
        <dsp:cNvPr id="0" name=""/>
        <dsp:cNvSpPr/>
      </dsp:nvSpPr>
      <dsp:spPr>
        <a:xfrm>
          <a:off x="1834628" y="1986207"/>
          <a:ext cx="4469100" cy="158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08" tIns="168108" rIns="168108" bIns="1681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Benefits and challenges of open government data</a:t>
          </a:r>
        </a:p>
      </dsp:txBody>
      <dsp:txXfrm>
        <a:off x="1834628" y="1986207"/>
        <a:ext cx="4469100" cy="1588423"/>
      </dsp:txXfrm>
    </dsp:sp>
    <dsp:sp modelId="{AACBAA39-B768-4F2E-A666-F68AFC0FD655}">
      <dsp:nvSpPr>
        <dsp:cNvPr id="0" name=""/>
        <dsp:cNvSpPr/>
      </dsp:nvSpPr>
      <dsp:spPr>
        <a:xfrm>
          <a:off x="0" y="3971736"/>
          <a:ext cx="6303729" cy="15884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617DA-4DAE-4C87-B2AB-42F5A4DCF6AF}">
      <dsp:nvSpPr>
        <dsp:cNvPr id="0" name=""/>
        <dsp:cNvSpPr/>
      </dsp:nvSpPr>
      <dsp:spPr>
        <a:xfrm>
          <a:off x="480498" y="4329132"/>
          <a:ext cx="873632" cy="8736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4B135-8EE0-4C8C-8AA1-176A9D16374A}">
      <dsp:nvSpPr>
        <dsp:cNvPr id="0" name=""/>
        <dsp:cNvSpPr/>
      </dsp:nvSpPr>
      <dsp:spPr>
        <a:xfrm>
          <a:off x="1834628" y="3971736"/>
          <a:ext cx="4469100" cy="158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08" tIns="168108" rIns="168108" bIns="1681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Data-driven decision-making in government</a:t>
          </a:r>
        </a:p>
      </dsp:txBody>
      <dsp:txXfrm>
        <a:off x="1834628" y="3971736"/>
        <a:ext cx="4469100" cy="1588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94EDF-8992-4B8B-95D5-91F3FC76BE4B}">
      <dsp:nvSpPr>
        <dsp:cNvPr id="0" name=""/>
        <dsp:cNvSpPr/>
      </dsp:nvSpPr>
      <dsp:spPr>
        <a:xfrm>
          <a:off x="0" y="2729"/>
          <a:ext cx="624526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B3924-2C28-4BD2-8333-5748F3B460DA}">
      <dsp:nvSpPr>
        <dsp:cNvPr id="0" name=""/>
        <dsp:cNvSpPr/>
      </dsp:nvSpPr>
      <dsp:spPr>
        <a:xfrm>
          <a:off x="0" y="2729"/>
          <a:ext cx="6245265" cy="93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Data-driven decision-making offers several advantages in the digital government context, including</a:t>
          </a:r>
        </a:p>
      </dsp:txBody>
      <dsp:txXfrm>
        <a:off x="0" y="2729"/>
        <a:ext cx="6245265" cy="930648"/>
      </dsp:txXfrm>
    </dsp:sp>
    <dsp:sp modelId="{E07EA0F8-F105-4FA2-A5DE-44B2EC8F132E}">
      <dsp:nvSpPr>
        <dsp:cNvPr id="0" name=""/>
        <dsp:cNvSpPr/>
      </dsp:nvSpPr>
      <dsp:spPr>
        <a:xfrm>
          <a:off x="0" y="933377"/>
          <a:ext cx="6245265" cy="0"/>
        </a:xfrm>
        <a:prstGeom prst="line">
          <a:avLst/>
        </a:prstGeom>
        <a:solidFill>
          <a:schemeClr val="accent2">
            <a:hueOff val="760681"/>
            <a:satOff val="-15302"/>
            <a:lumOff val="-5490"/>
            <a:alphaOff val="0"/>
          </a:schemeClr>
        </a:solidFill>
        <a:ln w="12700" cap="flat" cmpd="sng" algn="ctr">
          <a:solidFill>
            <a:schemeClr val="accent2">
              <a:hueOff val="760681"/>
              <a:satOff val="-15302"/>
              <a:lumOff val="-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AC454-AECE-430A-B39D-78C073C022B0}">
      <dsp:nvSpPr>
        <dsp:cNvPr id="0" name=""/>
        <dsp:cNvSpPr/>
      </dsp:nvSpPr>
      <dsp:spPr>
        <a:xfrm>
          <a:off x="0" y="933377"/>
          <a:ext cx="6245265" cy="93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Enhanced policy effectiveness</a:t>
          </a:r>
        </a:p>
      </dsp:txBody>
      <dsp:txXfrm>
        <a:off x="0" y="933377"/>
        <a:ext cx="6245265" cy="930648"/>
      </dsp:txXfrm>
    </dsp:sp>
    <dsp:sp modelId="{91610F2E-138A-49E5-A426-B071AE646051}">
      <dsp:nvSpPr>
        <dsp:cNvPr id="0" name=""/>
        <dsp:cNvSpPr/>
      </dsp:nvSpPr>
      <dsp:spPr>
        <a:xfrm>
          <a:off x="0" y="1864025"/>
          <a:ext cx="6245265" cy="0"/>
        </a:xfrm>
        <a:prstGeom prst="line">
          <a:avLst/>
        </a:prstGeom>
        <a:solidFill>
          <a:schemeClr val="accent2">
            <a:hueOff val="1521362"/>
            <a:satOff val="-30604"/>
            <a:lumOff val="-10980"/>
            <a:alphaOff val="0"/>
          </a:schemeClr>
        </a:solidFill>
        <a:ln w="12700" cap="flat" cmpd="sng" algn="ctr">
          <a:solidFill>
            <a:schemeClr val="accent2">
              <a:hueOff val="1521362"/>
              <a:satOff val="-30604"/>
              <a:lumOff val="-10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5E4B7-BFCF-4E3D-A9C6-8C6BC4879ECD}">
      <dsp:nvSpPr>
        <dsp:cNvPr id="0" name=""/>
        <dsp:cNvSpPr/>
      </dsp:nvSpPr>
      <dsp:spPr>
        <a:xfrm>
          <a:off x="0" y="1864025"/>
          <a:ext cx="6245265" cy="93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Improved resource allocation</a:t>
          </a:r>
        </a:p>
      </dsp:txBody>
      <dsp:txXfrm>
        <a:off x="0" y="1864025"/>
        <a:ext cx="6245265" cy="930648"/>
      </dsp:txXfrm>
    </dsp:sp>
    <dsp:sp modelId="{3406D76F-7580-4781-B1B6-E05F634F7E1F}">
      <dsp:nvSpPr>
        <dsp:cNvPr id="0" name=""/>
        <dsp:cNvSpPr/>
      </dsp:nvSpPr>
      <dsp:spPr>
        <a:xfrm>
          <a:off x="0" y="2794673"/>
          <a:ext cx="6245265" cy="0"/>
        </a:xfrm>
        <a:prstGeom prst="line">
          <a:avLst/>
        </a:prstGeom>
        <a:solidFill>
          <a:schemeClr val="accent2">
            <a:hueOff val="2282043"/>
            <a:satOff val="-45907"/>
            <a:lumOff val="-16471"/>
            <a:alphaOff val="0"/>
          </a:schemeClr>
        </a:solidFill>
        <a:ln w="12700" cap="flat" cmpd="sng" algn="ctr">
          <a:solidFill>
            <a:schemeClr val="accent2">
              <a:hueOff val="2282043"/>
              <a:satOff val="-45907"/>
              <a:lumOff val="-1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4520B-E515-413C-A362-B3244055A1F5}">
      <dsp:nvSpPr>
        <dsp:cNvPr id="0" name=""/>
        <dsp:cNvSpPr/>
      </dsp:nvSpPr>
      <dsp:spPr>
        <a:xfrm>
          <a:off x="0" y="2794673"/>
          <a:ext cx="6245265" cy="93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Predictive capabilities</a:t>
          </a:r>
        </a:p>
      </dsp:txBody>
      <dsp:txXfrm>
        <a:off x="0" y="2794673"/>
        <a:ext cx="6245265" cy="930648"/>
      </dsp:txXfrm>
    </dsp:sp>
    <dsp:sp modelId="{73C9438F-7803-427E-BD6A-00E38F5C8E72}">
      <dsp:nvSpPr>
        <dsp:cNvPr id="0" name=""/>
        <dsp:cNvSpPr/>
      </dsp:nvSpPr>
      <dsp:spPr>
        <a:xfrm>
          <a:off x="0" y="3725321"/>
          <a:ext cx="6245265" cy="0"/>
        </a:xfrm>
        <a:prstGeom prst="line">
          <a:avLst/>
        </a:prstGeom>
        <a:solidFill>
          <a:schemeClr val="accent2">
            <a:hueOff val="3042724"/>
            <a:satOff val="-61209"/>
            <a:lumOff val="-21961"/>
            <a:alphaOff val="0"/>
          </a:schemeClr>
        </a:solidFill>
        <a:ln w="12700" cap="flat" cmpd="sng" algn="ctr">
          <a:solidFill>
            <a:schemeClr val="accent2">
              <a:hueOff val="3042724"/>
              <a:satOff val="-61209"/>
              <a:lumOff val="-2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C9D54-461F-4E9D-AC42-D37F83007873}">
      <dsp:nvSpPr>
        <dsp:cNvPr id="0" name=""/>
        <dsp:cNvSpPr/>
      </dsp:nvSpPr>
      <dsp:spPr>
        <a:xfrm>
          <a:off x="0" y="3725321"/>
          <a:ext cx="6245265" cy="93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Better service delivery</a:t>
          </a:r>
        </a:p>
      </dsp:txBody>
      <dsp:txXfrm>
        <a:off x="0" y="3725321"/>
        <a:ext cx="6245265" cy="930648"/>
      </dsp:txXfrm>
    </dsp:sp>
    <dsp:sp modelId="{11C48E21-BDAA-4953-BE2B-490F4A08996A}">
      <dsp:nvSpPr>
        <dsp:cNvPr id="0" name=""/>
        <dsp:cNvSpPr/>
      </dsp:nvSpPr>
      <dsp:spPr>
        <a:xfrm>
          <a:off x="0" y="4655969"/>
          <a:ext cx="6245265" cy="0"/>
        </a:xfrm>
        <a:prstGeom prst="line">
          <a:avLst/>
        </a:prstGeom>
        <a:solidFill>
          <a:schemeClr val="accent2">
            <a:hueOff val="3803405"/>
            <a:satOff val="-76511"/>
            <a:lumOff val="-27451"/>
            <a:alphaOff val="0"/>
          </a:schemeClr>
        </a:solidFill>
        <a:ln w="12700" cap="flat" cmpd="sng" algn="ctr">
          <a:solidFill>
            <a:schemeClr val="accent2">
              <a:hueOff val="3803405"/>
              <a:satOff val="-76511"/>
              <a:lumOff val="-27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0AAD5-1B97-44E9-A178-DB88DDD15D81}">
      <dsp:nvSpPr>
        <dsp:cNvPr id="0" name=""/>
        <dsp:cNvSpPr/>
      </dsp:nvSpPr>
      <dsp:spPr>
        <a:xfrm>
          <a:off x="0" y="4655969"/>
          <a:ext cx="6245265" cy="93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Greater transparency and accountability</a:t>
          </a:r>
        </a:p>
      </dsp:txBody>
      <dsp:txXfrm>
        <a:off x="0" y="4655969"/>
        <a:ext cx="6245265" cy="930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59482-D418-4FEE-AB8C-754B8927596C}">
      <dsp:nvSpPr>
        <dsp:cNvPr id="0" name=""/>
        <dsp:cNvSpPr/>
      </dsp:nvSpPr>
      <dsp:spPr>
        <a:xfrm>
          <a:off x="0" y="908268"/>
          <a:ext cx="6245265" cy="16768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B977E-A69A-4523-8088-9E5A014DDE1E}">
      <dsp:nvSpPr>
        <dsp:cNvPr id="0" name=""/>
        <dsp:cNvSpPr/>
      </dsp:nvSpPr>
      <dsp:spPr>
        <a:xfrm>
          <a:off x="507233" y="1285549"/>
          <a:ext cx="922242" cy="9222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843B2-3B03-488E-A1D6-7E652BFE4B8B}">
      <dsp:nvSpPr>
        <dsp:cNvPr id="0" name=""/>
        <dsp:cNvSpPr/>
      </dsp:nvSpPr>
      <dsp:spPr>
        <a:xfrm>
          <a:off x="1936708" y="908268"/>
          <a:ext cx="4308556" cy="167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62" tIns="177462" rIns="177462" bIns="1774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Data-driven decision-making is a central pillar of digital government strategies</a:t>
          </a:r>
        </a:p>
      </dsp:txBody>
      <dsp:txXfrm>
        <a:off x="1936708" y="908268"/>
        <a:ext cx="4308556" cy="1676804"/>
      </dsp:txXfrm>
    </dsp:sp>
    <dsp:sp modelId="{9D57DA9F-A2DF-44D1-A035-D1F36B0934D0}">
      <dsp:nvSpPr>
        <dsp:cNvPr id="0" name=""/>
        <dsp:cNvSpPr/>
      </dsp:nvSpPr>
      <dsp:spPr>
        <a:xfrm>
          <a:off x="0" y="3004274"/>
          <a:ext cx="6245265" cy="16768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87615-B12C-4DCE-885A-1C2007E94E70}">
      <dsp:nvSpPr>
        <dsp:cNvPr id="0" name=""/>
        <dsp:cNvSpPr/>
      </dsp:nvSpPr>
      <dsp:spPr>
        <a:xfrm>
          <a:off x="507233" y="3381554"/>
          <a:ext cx="922242" cy="9222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A522B-956C-419C-8793-1641AAB28977}">
      <dsp:nvSpPr>
        <dsp:cNvPr id="0" name=""/>
        <dsp:cNvSpPr/>
      </dsp:nvSpPr>
      <dsp:spPr>
        <a:xfrm>
          <a:off x="1936708" y="3004274"/>
          <a:ext cx="4308556" cy="167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62" tIns="177462" rIns="177462" bIns="1774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It aligns with the goals of digital transformation and citizen-centric services</a:t>
          </a:r>
        </a:p>
      </dsp:txBody>
      <dsp:txXfrm>
        <a:off x="1936708" y="3004274"/>
        <a:ext cx="4308556" cy="1676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18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40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286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49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64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87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08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46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80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4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7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87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75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72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87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7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61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68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87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9/18/23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50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9/18/23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40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9/18/23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368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97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89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58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96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126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198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320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7798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4465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4280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378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997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2541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9364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266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43589"/>
                      <a:gd name="connsiteY0" fmla="*/ 0 h 27432"/>
                      <a:gd name="connsiteX1" fmla="*/ 563791 w 4243589"/>
                      <a:gd name="connsiteY1" fmla="*/ 0 h 27432"/>
                      <a:gd name="connsiteX2" fmla="*/ 1042710 w 4243589"/>
                      <a:gd name="connsiteY2" fmla="*/ 0 h 27432"/>
                      <a:gd name="connsiteX3" fmla="*/ 1564066 w 4243589"/>
                      <a:gd name="connsiteY3" fmla="*/ 0 h 27432"/>
                      <a:gd name="connsiteX4" fmla="*/ 2212729 w 4243589"/>
                      <a:gd name="connsiteY4" fmla="*/ 0 h 27432"/>
                      <a:gd name="connsiteX5" fmla="*/ 2776520 w 4243589"/>
                      <a:gd name="connsiteY5" fmla="*/ 0 h 27432"/>
                      <a:gd name="connsiteX6" fmla="*/ 3297875 w 4243589"/>
                      <a:gd name="connsiteY6" fmla="*/ 0 h 27432"/>
                      <a:gd name="connsiteX7" fmla="*/ 4243589 w 4243589"/>
                      <a:gd name="connsiteY7" fmla="*/ 0 h 27432"/>
                      <a:gd name="connsiteX8" fmla="*/ 4243589 w 4243589"/>
                      <a:gd name="connsiteY8" fmla="*/ 27432 h 27432"/>
                      <a:gd name="connsiteX9" fmla="*/ 3637362 w 4243589"/>
                      <a:gd name="connsiteY9" fmla="*/ 27432 h 27432"/>
                      <a:gd name="connsiteX10" fmla="*/ 3116007 w 4243589"/>
                      <a:gd name="connsiteY10" fmla="*/ 27432 h 27432"/>
                      <a:gd name="connsiteX11" fmla="*/ 2424908 w 4243589"/>
                      <a:gd name="connsiteY11" fmla="*/ 27432 h 27432"/>
                      <a:gd name="connsiteX12" fmla="*/ 1861117 w 4243589"/>
                      <a:gd name="connsiteY12" fmla="*/ 27432 h 27432"/>
                      <a:gd name="connsiteX13" fmla="*/ 1382198 w 4243589"/>
                      <a:gd name="connsiteY13" fmla="*/ 27432 h 27432"/>
                      <a:gd name="connsiteX14" fmla="*/ 733535 w 4243589"/>
                      <a:gd name="connsiteY14" fmla="*/ 27432 h 27432"/>
                      <a:gd name="connsiteX15" fmla="*/ 0 w 4243589"/>
                      <a:gd name="connsiteY15" fmla="*/ 27432 h 27432"/>
                      <a:gd name="connsiteX16" fmla="*/ 0 w 4243589"/>
                      <a:gd name="connsiteY16" fmla="*/ 0 h 27432"/>
                      <a:gd name="connsiteX0" fmla="*/ 0 w 4243589"/>
                      <a:gd name="connsiteY0" fmla="*/ 0 h 27432"/>
                      <a:gd name="connsiteX1" fmla="*/ 563791 w 4243589"/>
                      <a:gd name="connsiteY1" fmla="*/ 0 h 27432"/>
                      <a:gd name="connsiteX2" fmla="*/ 1042710 w 4243589"/>
                      <a:gd name="connsiteY2" fmla="*/ 0 h 27432"/>
                      <a:gd name="connsiteX3" fmla="*/ 1733809 w 4243589"/>
                      <a:gd name="connsiteY3" fmla="*/ 0 h 27432"/>
                      <a:gd name="connsiteX4" fmla="*/ 2297600 w 4243589"/>
                      <a:gd name="connsiteY4" fmla="*/ 0 h 27432"/>
                      <a:gd name="connsiteX5" fmla="*/ 2861391 w 4243589"/>
                      <a:gd name="connsiteY5" fmla="*/ 0 h 27432"/>
                      <a:gd name="connsiteX6" fmla="*/ 3552490 w 4243589"/>
                      <a:gd name="connsiteY6" fmla="*/ 0 h 27432"/>
                      <a:gd name="connsiteX7" fmla="*/ 4243589 w 4243589"/>
                      <a:gd name="connsiteY7" fmla="*/ 0 h 27432"/>
                      <a:gd name="connsiteX8" fmla="*/ 4243589 w 4243589"/>
                      <a:gd name="connsiteY8" fmla="*/ 27432 h 27432"/>
                      <a:gd name="connsiteX9" fmla="*/ 3722234 w 4243589"/>
                      <a:gd name="connsiteY9" fmla="*/ 27432 h 27432"/>
                      <a:gd name="connsiteX10" fmla="*/ 3116007 w 4243589"/>
                      <a:gd name="connsiteY10" fmla="*/ 27432 h 27432"/>
                      <a:gd name="connsiteX11" fmla="*/ 2509780 w 4243589"/>
                      <a:gd name="connsiteY11" fmla="*/ 27432 h 27432"/>
                      <a:gd name="connsiteX12" fmla="*/ 1945989 w 4243589"/>
                      <a:gd name="connsiteY12" fmla="*/ 27432 h 27432"/>
                      <a:gd name="connsiteX13" fmla="*/ 1254890 w 4243589"/>
                      <a:gd name="connsiteY13" fmla="*/ 27432 h 27432"/>
                      <a:gd name="connsiteX14" fmla="*/ 563791 w 4243589"/>
                      <a:gd name="connsiteY14" fmla="*/ 27432 h 27432"/>
                      <a:gd name="connsiteX15" fmla="*/ 0 w 4243589"/>
                      <a:gd name="connsiteY15" fmla="*/ 27432 h 27432"/>
                      <a:gd name="connsiteX16" fmla="*/ 0 w 4243589"/>
                      <a:gd name="connsiteY16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243589" h="27432" fill="none" extrusionOk="0">
                        <a:moveTo>
                          <a:pt x="0" y="0"/>
                        </a:moveTo>
                        <a:cubicBezTo>
                          <a:pt x="155810" y="20981"/>
                          <a:pt x="398886" y="-17697"/>
                          <a:pt x="563791" y="0"/>
                        </a:cubicBezTo>
                        <a:cubicBezTo>
                          <a:pt x="733057" y="30669"/>
                          <a:pt x="892815" y="-4840"/>
                          <a:pt x="1042710" y="0"/>
                        </a:cubicBezTo>
                        <a:cubicBezTo>
                          <a:pt x="1191420" y="28610"/>
                          <a:pt x="1323570" y="-3741"/>
                          <a:pt x="1564066" y="0"/>
                        </a:cubicBezTo>
                        <a:cubicBezTo>
                          <a:pt x="1774096" y="5222"/>
                          <a:pt x="1901043" y="24509"/>
                          <a:pt x="2212729" y="0"/>
                        </a:cubicBezTo>
                        <a:cubicBezTo>
                          <a:pt x="2513476" y="-25034"/>
                          <a:pt x="2514785" y="-26717"/>
                          <a:pt x="2776520" y="0"/>
                        </a:cubicBezTo>
                        <a:cubicBezTo>
                          <a:pt x="3028238" y="46961"/>
                          <a:pt x="3165558" y="584"/>
                          <a:pt x="3297875" y="0"/>
                        </a:cubicBezTo>
                        <a:cubicBezTo>
                          <a:pt x="3442261" y="-10195"/>
                          <a:pt x="4011204" y="-62373"/>
                          <a:pt x="4243589" y="0"/>
                        </a:cubicBezTo>
                        <a:cubicBezTo>
                          <a:pt x="4242777" y="8405"/>
                          <a:pt x="4242001" y="21756"/>
                          <a:pt x="4243589" y="27432"/>
                        </a:cubicBezTo>
                        <a:cubicBezTo>
                          <a:pt x="4109466" y="17148"/>
                          <a:pt x="3915081" y="-29826"/>
                          <a:pt x="3637362" y="27432"/>
                        </a:cubicBezTo>
                        <a:cubicBezTo>
                          <a:pt x="3354304" y="38168"/>
                          <a:pt x="3259898" y="26347"/>
                          <a:pt x="3116007" y="27432"/>
                        </a:cubicBezTo>
                        <a:cubicBezTo>
                          <a:pt x="2949637" y="8343"/>
                          <a:pt x="2625555" y="32779"/>
                          <a:pt x="2424908" y="27432"/>
                        </a:cubicBezTo>
                        <a:cubicBezTo>
                          <a:pt x="2203818" y="31297"/>
                          <a:pt x="2094998" y="23473"/>
                          <a:pt x="1861117" y="27432"/>
                        </a:cubicBezTo>
                        <a:cubicBezTo>
                          <a:pt x="1647658" y="46853"/>
                          <a:pt x="1499035" y="21042"/>
                          <a:pt x="1382198" y="27432"/>
                        </a:cubicBezTo>
                        <a:cubicBezTo>
                          <a:pt x="1297441" y="56771"/>
                          <a:pt x="1036114" y="7091"/>
                          <a:pt x="733535" y="27432"/>
                        </a:cubicBezTo>
                        <a:cubicBezTo>
                          <a:pt x="433191" y="17735"/>
                          <a:pt x="355887" y="5944"/>
                          <a:pt x="0" y="27432"/>
                        </a:cubicBezTo>
                        <a:cubicBezTo>
                          <a:pt x="-476" y="15539"/>
                          <a:pt x="-411" y="9181"/>
                          <a:pt x="0" y="0"/>
                        </a:cubicBezTo>
                        <a:close/>
                      </a:path>
                      <a:path w="4243589" h="27432" stroke="0" extrusionOk="0">
                        <a:moveTo>
                          <a:pt x="0" y="0"/>
                        </a:moveTo>
                        <a:cubicBezTo>
                          <a:pt x="151143" y="39936"/>
                          <a:pt x="304017" y="-10420"/>
                          <a:pt x="563791" y="0"/>
                        </a:cubicBezTo>
                        <a:cubicBezTo>
                          <a:pt x="813249" y="539"/>
                          <a:pt x="841506" y="9454"/>
                          <a:pt x="1042710" y="0"/>
                        </a:cubicBezTo>
                        <a:cubicBezTo>
                          <a:pt x="1267965" y="-29665"/>
                          <a:pt x="1570418" y="-61038"/>
                          <a:pt x="1733809" y="0"/>
                        </a:cubicBezTo>
                        <a:cubicBezTo>
                          <a:pt x="1874287" y="31139"/>
                          <a:pt x="2053554" y="17058"/>
                          <a:pt x="2297600" y="0"/>
                        </a:cubicBezTo>
                        <a:cubicBezTo>
                          <a:pt x="2538606" y="-10297"/>
                          <a:pt x="2714551" y="-39338"/>
                          <a:pt x="2861391" y="0"/>
                        </a:cubicBezTo>
                        <a:cubicBezTo>
                          <a:pt x="3026919" y="28587"/>
                          <a:pt x="3412894" y="29126"/>
                          <a:pt x="3552490" y="0"/>
                        </a:cubicBezTo>
                        <a:cubicBezTo>
                          <a:pt x="3686081" y="-14849"/>
                          <a:pt x="3949661" y="-63071"/>
                          <a:pt x="4243589" y="0"/>
                        </a:cubicBezTo>
                        <a:cubicBezTo>
                          <a:pt x="4244093" y="9145"/>
                          <a:pt x="4245348" y="18278"/>
                          <a:pt x="4243589" y="27432"/>
                        </a:cubicBezTo>
                        <a:cubicBezTo>
                          <a:pt x="4086617" y="11324"/>
                          <a:pt x="3946386" y="30245"/>
                          <a:pt x="3722234" y="27432"/>
                        </a:cubicBezTo>
                        <a:cubicBezTo>
                          <a:pt x="3527135" y="-8703"/>
                          <a:pt x="3279168" y="54419"/>
                          <a:pt x="3116007" y="27432"/>
                        </a:cubicBezTo>
                        <a:cubicBezTo>
                          <a:pt x="2973085" y="-42753"/>
                          <a:pt x="2755006" y="-7918"/>
                          <a:pt x="2509780" y="27432"/>
                        </a:cubicBezTo>
                        <a:cubicBezTo>
                          <a:pt x="2274221" y="27759"/>
                          <a:pt x="2060386" y="46729"/>
                          <a:pt x="1945989" y="27432"/>
                        </a:cubicBezTo>
                        <a:cubicBezTo>
                          <a:pt x="1841378" y="14504"/>
                          <a:pt x="1377651" y="30057"/>
                          <a:pt x="1254890" y="27432"/>
                        </a:cubicBezTo>
                        <a:cubicBezTo>
                          <a:pt x="1070932" y="44161"/>
                          <a:pt x="837558" y="21232"/>
                          <a:pt x="563791" y="27432"/>
                        </a:cubicBezTo>
                        <a:cubicBezTo>
                          <a:pt x="262927" y="23954"/>
                          <a:pt x="131332" y="37978"/>
                          <a:pt x="0" y="27432"/>
                        </a:cubicBezTo>
                        <a:cubicBezTo>
                          <a:pt x="-736" y="17315"/>
                          <a:pt x="432" y="6508"/>
                          <a:pt x="0" y="0"/>
                        </a:cubicBezTo>
                        <a:close/>
                      </a:path>
                      <a:path w="4243589" h="27432" fill="none" stroke="0" extrusionOk="0">
                        <a:moveTo>
                          <a:pt x="0" y="0"/>
                        </a:moveTo>
                        <a:cubicBezTo>
                          <a:pt x="143706" y="-24070"/>
                          <a:pt x="370953" y="-2854"/>
                          <a:pt x="563791" y="0"/>
                        </a:cubicBezTo>
                        <a:cubicBezTo>
                          <a:pt x="754576" y="7064"/>
                          <a:pt x="895371" y="-5198"/>
                          <a:pt x="1042710" y="0"/>
                        </a:cubicBezTo>
                        <a:cubicBezTo>
                          <a:pt x="1174003" y="11148"/>
                          <a:pt x="1351530" y="8088"/>
                          <a:pt x="1564066" y="0"/>
                        </a:cubicBezTo>
                        <a:cubicBezTo>
                          <a:pt x="1755407" y="12600"/>
                          <a:pt x="1941012" y="38950"/>
                          <a:pt x="2212729" y="0"/>
                        </a:cubicBezTo>
                        <a:cubicBezTo>
                          <a:pt x="2513544" y="-25113"/>
                          <a:pt x="2515180" y="-27658"/>
                          <a:pt x="2776520" y="0"/>
                        </a:cubicBezTo>
                        <a:cubicBezTo>
                          <a:pt x="3030391" y="25935"/>
                          <a:pt x="3168038" y="28221"/>
                          <a:pt x="3297875" y="0"/>
                        </a:cubicBezTo>
                        <a:cubicBezTo>
                          <a:pt x="3412066" y="-64975"/>
                          <a:pt x="3985860" y="-4208"/>
                          <a:pt x="4243589" y="0"/>
                        </a:cubicBezTo>
                        <a:cubicBezTo>
                          <a:pt x="4243032" y="8537"/>
                          <a:pt x="4244511" y="21849"/>
                          <a:pt x="4243589" y="27432"/>
                        </a:cubicBezTo>
                        <a:cubicBezTo>
                          <a:pt x="4072158" y="-309"/>
                          <a:pt x="3960368" y="37416"/>
                          <a:pt x="3637362" y="27432"/>
                        </a:cubicBezTo>
                        <a:cubicBezTo>
                          <a:pt x="3358910" y="62085"/>
                          <a:pt x="3255504" y="46768"/>
                          <a:pt x="3116007" y="27432"/>
                        </a:cubicBezTo>
                        <a:cubicBezTo>
                          <a:pt x="3002835" y="57969"/>
                          <a:pt x="2624892" y="43730"/>
                          <a:pt x="2424908" y="27432"/>
                        </a:cubicBezTo>
                        <a:cubicBezTo>
                          <a:pt x="2240994" y="6861"/>
                          <a:pt x="2094743" y="-25079"/>
                          <a:pt x="1861117" y="27432"/>
                        </a:cubicBezTo>
                        <a:cubicBezTo>
                          <a:pt x="1629201" y="50353"/>
                          <a:pt x="1484140" y="-4358"/>
                          <a:pt x="1382198" y="27432"/>
                        </a:cubicBezTo>
                        <a:cubicBezTo>
                          <a:pt x="1211704" y="43024"/>
                          <a:pt x="1030972" y="8006"/>
                          <a:pt x="733535" y="27432"/>
                        </a:cubicBezTo>
                        <a:cubicBezTo>
                          <a:pt x="421844" y="14473"/>
                          <a:pt x="334544" y="-5295"/>
                          <a:pt x="0" y="27432"/>
                        </a:cubicBezTo>
                        <a:cubicBezTo>
                          <a:pt x="-1508" y="15815"/>
                          <a:pt x="-177" y="81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322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515600"/>
                      <a:gd name="connsiteY0" fmla="*/ 0 h 27432"/>
                      <a:gd name="connsiteX1" fmla="*/ 446913 w 10515600"/>
                      <a:gd name="connsiteY1" fmla="*/ 0 h 27432"/>
                      <a:gd name="connsiteX2" fmla="*/ 1104138 w 10515600"/>
                      <a:gd name="connsiteY2" fmla="*/ 0 h 27432"/>
                      <a:gd name="connsiteX3" fmla="*/ 1866519 w 10515600"/>
                      <a:gd name="connsiteY3" fmla="*/ 0 h 27432"/>
                      <a:gd name="connsiteX4" fmla="*/ 2208276 w 10515600"/>
                      <a:gd name="connsiteY4" fmla="*/ 0 h 27432"/>
                      <a:gd name="connsiteX5" fmla="*/ 2550033 w 10515600"/>
                      <a:gd name="connsiteY5" fmla="*/ 0 h 27432"/>
                      <a:gd name="connsiteX6" fmla="*/ 3417570 w 10515600"/>
                      <a:gd name="connsiteY6" fmla="*/ 0 h 27432"/>
                      <a:gd name="connsiteX7" fmla="*/ 4074795 w 10515600"/>
                      <a:gd name="connsiteY7" fmla="*/ 0 h 27432"/>
                      <a:gd name="connsiteX8" fmla="*/ 4416552 w 10515600"/>
                      <a:gd name="connsiteY8" fmla="*/ 0 h 27432"/>
                      <a:gd name="connsiteX9" fmla="*/ 5073777 w 10515600"/>
                      <a:gd name="connsiteY9" fmla="*/ 0 h 27432"/>
                      <a:gd name="connsiteX10" fmla="*/ 5941314 w 10515600"/>
                      <a:gd name="connsiteY10" fmla="*/ 0 h 27432"/>
                      <a:gd name="connsiteX11" fmla="*/ 6493383 w 10515600"/>
                      <a:gd name="connsiteY11" fmla="*/ 0 h 27432"/>
                      <a:gd name="connsiteX12" fmla="*/ 7045452 w 10515600"/>
                      <a:gd name="connsiteY12" fmla="*/ 0 h 27432"/>
                      <a:gd name="connsiteX13" fmla="*/ 7702677 w 10515600"/>
                      <a:gd name="connsiteY13" fmla="*/ 0 h 27432"/>
                      <a:gd name="connsiteX14" fmla="*/ 8465058 w 10515600"/>
                      <a:gd name="connsiteY14" fmla="*/ 0 h 27432"/>
                      <a:gd name="connsiteX15" fmla="*/ 9227439 w 10515600"/>
                      <a:gd name="connsiteY15" fmla="*/ 0 h 27432"/>
                      <a:gd name="connsiteX16" fmla="*/ 10515600 w 10515600"/>
                      <a:gd name="connsiteY16" fmla="*/ 0 h 27432"/>
                      <a:gd name="connsiteX17" fmla="*/ 10515600 w 10515600"/>
                      <a:gd name="connsiteY17" fmla="*/ 27432 h 27432"/>
                      <a:gd name="connsiteX18" fmla="*/ 10068687 w 10515600"/>
                      <a:gd name="connsiteY18" fmla="*/ 27432 h 27432"/>
                      <a:gd name="connsiteX19" fmla="*/ 9201150 w 10515600"/>
                      <a:gd name="connsiteY19" fmla="*/ 27432 h 27432"/>
                      <a:gd name="connsiteX20" fmla="*/ 8543925 w 10515600"/>
                      <a:gd name="connsiteY20" fmla="*/ 27432 h 27432"/>
                      <a:gd name="connsiteX21" fmla="*/ 8202168 w 10515600"/>
                      <a:gd name="connsiteY21" fmla="*/ 27432 h 27432"/>
                      <a:gd name="connsiteX22" fmla="*/ 7544943 w 10515600"/>
                      <a:gd name="connsiteY22" fmla="*/ 27432 h 27432"/>
                      <a:gd name="connsiteX23" fmla="*/ 6992874 w 10515600"/>
                      <a:gd name="connsiteY23" fmla="*/ 27432 h 27432"/>
                      <a:gd name="connsiteX24" fmla="*/ 6440805 w 10515600"/>
                      <a:gd name="connsiteY24" fmla="*/ 27432 h 27432"/>
                      <a:gd name="connsiteX25" fmla="*/ 5888736 w 10515600"/>
                      <a:gd name="connsiteY25" fmla="*/ 27432 h 27432"/>
                      <a:gd name="connsiteX26" fmla="*/ 5336667 w 10515600"/>
                      <a:gd name="connsiteY26" fmla="*/ 27432 h 27432"/>
                      <a:gd name="connsiteX27" fmla="*/ 4574286 w 10515600"/>
                      <a:gd name="connsiteY27" fmla="*/ 27432 h 27432"/>
                      <a:gd name="connsiteX28" fmla="*/ 3917061 w 10515600"/>
                      <a:gd name="connsiteY28" fmla="*/ 27432 h 27432"/>
                      <a:gd name="connsiteX29" fmla="*/ 3575304 w 10515600"/>
                      <a:gd name="connsiteY29" fmla="*/ 27432 h 27432"/>
                      <a:gd name="connsiteX30" fmla="*/ 3023235 w 10515600"/>
                      <a:gd name="connsiteY30" fmla="*/ 27432 h 27432"/>
                      <a:gd name="connsiteX31" fmla="*/ 2260854 w 10515600"/>
                      <a:gd name="connsiteY31" fmla="*/ 27432 h 27432"/>
                      <a:gd name="connsiteX32" fmla="*/ 1813941 w 10515600"/>
                      <a:gd name="connsiteY32" fmla="*/ 27432 h 27432"/>
                      <a:gd name="connsiteX33" fmla="*/ 946404 w 10515600"/>
                      <a:gd name="connsiteY33" fmla="*/ 27432 h 27432"/>
                      <a:gd name="connsiteX34" fmla="*/ 0 w 10515600"/>
                      <a:gd name="connsiteY34" fmla="*/ 27432 h 27432"/>
                      <a:gd name="connsiteX35" fmla="*/ 0 w 10515600"/>
                      <a:gd name="connsiteY35" fmla="*/ 0 h 27432"/>
                      <a:gd name="connsiteX0" fmla="*/ 0 w 10515600"/>
                      <a:gd name="connsiteY0" fmla="*/ 0 h 27432"/>
                      <a:gd name="connsiteX1" fmla="*/ 552069 w 10515600"/>
                      <a:gd name="connsiteY1" fmla="*/ 0 h 27432"/>
                      <a:gd name="connsiteX2" fmla="*/ 893826 w 10515600"/>
                      <a:gd name="connsiteY2" fmla="*/ 0 h 27432"/>
                      <a:gd name="connsiteX3" fmla="*/ 1761363 w 10515600"/>
                      <a:gd name="connsiteY3" fmla="*/ 0 h 27432"/>
                      <a:gd name="connsiteX4" fmla="*/ 2313432 w 10515600"/>
                      <a:gd name="connsiteY4" fmla="*/ 0 h 27432"/>
                      <a:gd name="connsiteX5" fmla="*/ 2865501 w 10515600"/>
                      <a:gd name="connsiteY5" fmla="*/ 0 h 27432"/>
                      <a:gd name="connsiteX6" fmla="*/ 3733038 w 10515600"/>
                      <a:gd name="connsiteY6" fmla="*/ 0 h 27432"/>
                      <a:gd name="connsiteX7" fmla="*/ 4179951 w 10515600"/>
                      <a:gd name="connsiteY7" fmla="*/ 0 h 27432"/>
                      <a:gd name="connsiteX8" fmla="*/ 5047488 w 10515600"/>
                      <a:gd name="connsiteY8" fmla="*/ 0 h 27432"/>
                      <a:gd name="connsiteX9" fmla="*/ 5915025 w 10515600"/>
                      <a:gd name="connsiteY9" fmla="*/ 0 h 27432"/>
                      <a:gd name="connsiteX10" fmla="*/ 6572250 w 10515600"/>
                      <a:gd name="connsiteY10" fmla="*/ 0 h 27432"/>
                      <a:gd name="connsiteX11" fmla="*/ 7439787 w 10515600"/>
                      <a:gd name="connsiteY11" fmla="*/ 0 h 27432"/>
                      <a:gd name="connsiteX12" fmla="*/ 7991856 w 10515600"/>
                      <a:gd name="connsiteY12" fmla="*/ 0 h 27432"/>
                      <a:gd name="connsiteX13" fmla="*/ 8543925 w 10515600"/>
                      <a:gd name="connsiteY13" fmla="*/ 0 h 27432"/>
                      <a:gd name="connsiteX14" fmla="*/ 9306306 w 10515600"/>
                      <a:gd name="connsiteY14" fmla="*/ 0 h 27432"/>
                      <a:gd name="connsiteX15" fmla="*/ 9858375 w 10515600"/>
                      <a:gd name="connsiteY15" fmla="*/ 0 h 27432"/>
                      <a:gd name="connsiteX16" fmla="*/ 10515600 w 10515600"/>
                      <a:gd name="connsiteY16" fmla="*/ 0 h 27432"/>
                      <a:gd name="connsiteX17" fmla="*/ 10515600 w 10515600"/>
                      <a:gd name="connsiteY17" fmla="*/ 27432 h 27432"/>
                      <a:gd name="connsiteX18" fmla="*/ 9753219 w 10515600"/>
                      <a:gd name="connsiteY18" fmla="*/ 27432 h 27432"/>
                      <a:gd name="connsiteX19" fmla="*/ 9411462 w 10515600"/>
                      <a:gd name="connsiteY19" fmla="*/ 27432 h 27432"/>
                      <a:gd name="connsiteX20" fmla="*/ 8964549 w 10515600"/>
                      <a:gd name="connsiteY20" fmla="*/ 27432 h 27432"/>
                      <a:gd name="connsiteX21" fmla="*/ 8097012 w 10515600"/>
                      <a:gd name="connsiteY21" fmla="*/ 27432 h 27432"/>
                      <a:gd name="connsiteX22" fmla="*/ 7439787 w 10515600"/>
                      <a:gd name="connsiteY22" fmla="*/ 27432 h 27432"/>
                      <a:gd name="connsiteX23" fmla="*/ 6992874 w 10515600"/>
                      <a:gd name="connsiteY23" fmla="*/ 27432 h 27432"/>
                      <a:gd name="connsiteX24" fmla="*/ 6335649 w 10515600"/>
                      <a:gd name="connsiteY24" fmla="*/ 27432 h 27432"/>
                      <a:gd name="connsiteX25" fmla="*/ 5993892 w 10515600"/>
                      <a:gd name="connsiteY25" fmla="*/ 27432 h 27432"/>
                      <a:gd name="connsiteX26" fmla="*/ 5652135 w 10515600"/>
                      <a:gd name="connsiteY26" fmla="*/ 27432 h 27432"/>
                      <a:gd name="connsiteX27" fmla="*/ 4994910 w 10515600"/>
                      <a:gd name="connsiteY27" fmla="*/ 27432 h 27432"/>
                      <a:gd name="connsiteX28" fmla="*/ 4547997 w 10515600"/>
                      <a:gd name="connsiteY28" fmla="*/ 27432 h 27432"/>
                      <a:gd name="connsiteX29" fmla="*/ 3785616 w 10515600"/>
                      <a:gd name="connsiteY29" fmla="*/ 27432 h 27432"/>
                      <a:gd name="connsiteX30" fmla="*/ 3338703 w 10515600"/>
                      <a:gd name="connsiteY30" fmla="*/ 27432 h 27432"/>
                      <a:gd name="connsiteX31" fmla="*/ 2576322 w 10515600"/>
                      <a:gd name="connsiteY31" fmla="*/ 27432 h 27432"/>
                      <a:gd name="connsiteX32" fmla="*/ 2234565 w 10515600"/>
                      <a:gd name="connsiteY32" fmla="*/ 27432 h 27432"/>
                      <a:gd name="connsiteX33" fmla="*/ 1472184 w 10515600"/>
                      <a:gd name="connsiteY33" fmla="*/ 27432 h 27432"/>
                      <a:gd name="connsiteX34" fmla="*/ 1025271 w 10515600"/>
                      <a:gd name="connsiteY34" fmla="*/ 27432 h 27432"/>
                      <a:gd name="connsiteX35" fmla="*/ 683514 w 10515600"/>
                      <a:gd name="connsiteY35" fmla="*/ 27432 h 27432"/>
                      <a:gd name="connsiteX36" fmla="*/ 0 w 10515600"/>
                      <a:gd name="connsiteY36" fmla="*/ 27432 h 27432"/>
                      <a:gd name="connsiteX37" fmla="*/ 0 w 10515600"/>
                      <a:gd name="connsiteY37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10515600" h="27432" fill="none" extrusionOk="0">
                        <a:moveTo>
                          <a:pt x="0" y="0"/>
                        </a:moveTo>
                        <a:cubicBezTo>
                          <a:pt x="114220" y="-11799"/>
                          <a:pt x="253320" y="-2888"/>
                          <a:pt x="446913" y="0"/>
                        </a:cubicBezTo>
                        <a:cubicBezTo>
                          <a:pt x="615827" y="-21012"/>
                          <a:pt x="846224" y="-12266"/>
                          <a:pt x="1104138" y="0"/>
                        </a:cubicBezTo>
                        <a:cubicBezTo>
                          <a:pt x="1374612" y="16601"/>
                          <a:pt x="1509930" y="3724"/>
                          <a:pt x="1866519" y="0"/>
                        </a:cubicBezTo>
                        <a:cubicBezTo>
                          <a:pt x="2227267" y="2494"/>
                          <a:pt x="2042751" y="-24730"/>
                          <a:pt x="2208276" y="0"/>
                        </a:cubicBezTo>
                        <a:cubicBezTo>
                          <a:pt x="2372908" y="-13784"/>
                          <a:pt x="2420213" y="7637"/>
                          <a:pt x="2550033" y="0"/>
                        </a:cubicBezTo>
                        <a:cubicBezTo>
                          <a:pt x="2633097" y="-6177"/>
                          <a:pt x="3105540" y="-7670"/>
                          <a:pt x="3417570" y="0"/>
                        </a:cubicBezTo>
                        <a:cubicBezTo>
                          <a:pt x="3755375" y="-18299"/>
                          <a:pt x="3947749" y="-8694"/>
                          <a:pt x="4074795" y="0"/>
                        </a:cubicBezTo>
                        <a:cubicBezTo>
                          <a:pt x="4234022" y="4410"/>
                          <a:pt x="4279660" y="4133"/>
                          <a:pt x="4416552" y="0"/>
                        </a:cubicBezTo>
                        <a:cubicBezTo>
                          <a:pt x="4547663" y="25078"/>
                          <a:pt x="4910883" y="20799"/>
                          <a:pt x="5073777" y="0"/>
                        </a:cubicBezTo>
                        <a:cubicBezTo>
                          <a:pt x="5256291" y="-6299"/>
                          <a:pt x="5533878" y="54096"/>
                          <a:pt x="5941314" y="0"/>
                        </a:cubicBezTo>
                        <a:cubicBezTo>
                          <a:pt x="6258222" y="-27909"/>
                          <a:pt x="6313336" y="-10134"/>
                          <a:pt x="6493383" y="0"/>
                        </a:cubicBezTo>
                        <a:cubicBezTo>
                          <a:pt x="6660373" y="1682"/>
                          <a:pt x="6901167" y="-1313"/>
                          <a:pt x="7045452" y="0"/>
                        </a:cubicBezTo>
                        <a:cubicBezTo>
                          <a:pt x="7149988" y="-12597"/>
                          <a:pt x="7490775" y="18530"/>
                          <a:pt x="7702677" y="0"/>
                        </a:cubicBezTo>
                        <a:cubicBezTo>
                          <a:pt x="7894246" y="-20534"/>
                          <a:pt x="8277724" y="-27276"/>
                          <a:pt x="8465058" y="0"/>
                        </a:cubicBezTo>
                        <a:cubicBezTo>
                          <a:pt x="8623687" y="22627"/>
                          <a:pt x="8928517" y="-4532"/>
                          <a:pt x="9227439" y="0"/>
                        </a:cubicBezTo>
                        <a:cubicBezTo>
                          <a:pt x="9509716" y="21062"/>
                          <a:pt x="10093803" y="11302"/>
                          <a:pt x="10515600" y="0"/>
                        </a:cubicBezTo>
                        <a:cubicBezTo>
                          <a:pt x="10515392" y="12419"/>
                          <a:pt x="10515697" y="14813"/>
                          <a:pt x="10515600" y="27432"/>
                        </a:cubicBezTo>
                        <a:cubicBezTo>
                          <a:pt x="10319767" y="11138"/>
                          <a:pt x="10222813" y="8928"/>
                          <a:pt x="10068687" y="27432"/>
                        </a:cubicBezTo>
                        <a:cubicBezTo>
                          <a:pt x="9947127" y="-40172"/>
                          <a:pt x="9520235" y="-3991"/>
                          <a:pt x="9201150" y="27432"/>
                        </a:cubicBezTo>
                        <a:cubicBezTo>
                          <a:pt x="8892666" y="48820"/>
                          <a:pt x="8867415" y="2195"/>
                          <a:pt x="8543925" y="27432"/>
                        </a:cubicBezTo>
                        <a:cubicBezTo>
                          <a:pt x="8223384" y="61927"/>
                          <a:pt x="8295543" y="30550"/>
                          <a:pt x="8202168" y="27432"/>
                        </a:cubicBezTo>
                        <a:cubicBezTo>
                          <a:pt x="8142306" y="19196"/>
                          <a:pt x="7792719" y="-46840"/>
                          <a:pt x="7544943" y="27432"/>
                        </a:cubicBezTo>
                        <a:cubicBezTo>
                          <a:pt x="7289053" y="48650"/>
                          <a:pt x="7112059" y="46641"/>
                          <a:pt x="6992874" y="27432"/>
                        </a:cubicBezTo>
                        <a:cubicBezTo>
                          <a:pt x="6865428" y="42971"/>
                          <a:pt x="6698878" y="-2571"/>
                          <a:pt x="6440805" y="27432"/>
                        </a:cubicBezTo>
                        <a:cubicBezTo>
                          <a:pt x="6213948" y="43874"/>
                          <a:pt x="6037998" y="39869"/>
                          <a:pt x="5888736" y="27432"/>
                        </a:cubicBezTo>
                        <a:cubicBezTo>
                          <a:pt x="5755073" y="11669"/>
                          <a:pt x="5591719" y="37904"/>
                          <a:pt x="5336667" y="27432"/>
                        </a:cubicBezTo>
                        <a:cubicBezTo>
                          <a:pt x="5107192" y="12743"/>
                          <a:pt x="4839850" y="71465"/>
                          <a:pt x="4574286" y="27432"/>
                        </a:cubicBezTo>
                        <a:cubicBezTo>
                          <a:pt x="4268723" y="-2915"/>
                          <a:pt x="4132707" y="26264"/>
                          <a:pt x="3917061" y="27432"/>
                        </a:cubicBezTo>
                        <a:cubicBezTo>
                          <a:pt x="3707491" y="19059"/>
                          <a:pt x="3662625" y="36218"/>
                          <a:pt x="3575304" y="27432"/>
                        </a:cubicBezTo>
                        <a:cubicBezTo>
                          <a:pt x="3501577" y="31368"/>
                          <a:pt x="3216551" y="45184"/>
                          <a:pt x="3023235" y="27432"/>
                        </a:cubicBezTo>
                        <a:cubicBezTo>
                          <a:pt x="2898318" y="-29018"/>
                          <a:pt x="2612573" y="-459"/>
                          <a:pt x="2260854" y="27432"/>
                        </a:cubicBezTo>
                        <a:cubicBezTo>
                          <a:pt x="1929006" y="21046"/>
                          <a:pt x="1999174" y="13544"/>
                          <a:pt x="1813941" y="27432"/>
                        </a:cubicBezTo>
                        <a:cubicBezTo>
                          <a:pt x="1678211" y="55700"/>
                          <a:pt x="1194438" y="8214"/>
                          <a:pt x="946404" y="27432"/>
                        </a:cubicBezTo>
                        <a:cubicBezTo>
                          <a:pt x="698983" y="-8173"/>
                          <a:pt x="408470" y="56200"/>
                          <a:pt x="0" y="27432"/>
                        </a:cubicBezTo>
                        <a:cubicBezTo>
                          <a:pt x="-347" y="15155"/>
                          <a:pt x="623" y="6531"/>
                          <a:pt x="0" y="0"/>
                        </a:cubicBezTo>
                        <a:close/>
                      </a:path>
                      <a:path w="10515600" h="27432" stroke="0" extrusionOk="0">
                        <a:moveTo>
                          <a:pt x="0" y="0"/>
                        </a:moveTo>
                        <a:cubicBezTo>
                          <a:pt x="211919" y="-2016"/>
                          <a:pt x="316177" y="40510"/>
                          <a:pt x="552069" y="0"/>
                        </a:cubicBezTo>
                        <a:cubicBezTo>
                          <a:pt x="772542" y="-20900"/>
                          <a:pt x="764083" y="-14675"/>
                          <a:pt x="893826" y="0"/>
                        </a:cubicBezTo>
                        <a:cubicBezTo>
                          <a:pt x="1063397" y="30592"/>
                          <a:pt x="1474950" y="6046"/>
                          <a:pt x="1761363" y="0"/>
                        </a:cubicBezTo>
                        <a:cubicBezTo>
                          <a:pt x="2080097" y="18653"/>
                          <a:pt x="2113941" y="5885"/>
                          <a:pt x="2313432" y="0"/>
                        </a:cubicBezTo>
                        <a:cubicBezTo>
                          <a:pt x="2499441" y="-14740"/>
                          <a:pt x="2735086" y="-31325"/>
                          <a:pt x="2865501" y="0"/>
                        </a:cubicBezTo>
                        <a:cubicBezTo>
                          <a:pt x="2981992" y="57856"/>
                          <a:pt x="3381601" y="38492"/>
                          <a:pt x="3733038" y="0"/>
                        </a:cubicBezTo>
                        <a:cubicBezTo>
                          <a:pt x="4123625" y="-20112"/>
                          <a:pt x="4011408" y="-7378"/>
                          <a:pt x="4179951" y="0"/>
                        </a:cubicBezTo>
                        <a:cubicBezTo>
                          <a:pt x="4401000" y="14701"/>
                          <a:pt x="4699781" y="38888"/>
                          <a:pt x="5047488" y="0"/>
                        </a:cubicBezTo>
                        <a:cubicBezTo>
                          <a:pt x="5344186" y="10403"/>
                          <a:pt x="5695008" y="-11723"/>
                          <a:pt x="5915025" y="0"/>
                        </a:cubicBezTo>
                        <a:cubicBezTo>
                          <a:pt x="6180956" y="11499"/>
                          <a:pt x="6291614" y="5262"/>
                          <a:pt x="6572250" y="0"/>
                        </a:cubicBezTo>
                        <a:cubicBezTo>
                          <a:pt x="6821420" y="4506"/>
                          <a:pt x="7145316" y="38320"/>
                          <a:pt x="7439787" y="0"/>
                        </a:cubicBezTo>
                        <a:cubicBezTo>
                          <a:pt x="7758536" y="11416"/>
                          <a:pt x="7844492" y="-3584"/>
                          <a:pt x="7991856" y="0"/>
                        </a:cubicBezTo>
                        <a:cubicBezTo>
                          <a:pt x="8110442" y="14248"/>
                          <a:pt x="8287603" y="-10798"/>
                          <a:pt x="8543925" y="0"/>
                        </a:cubicBezTo>
                        <a:cubicBezTo>
                          <a:pt x="8755533" y="10158"/>
                          <a:pt x="8980581" y="37273"/>
                          <a:pt x="9306306" y="0"/>
                        </a:cubicBezTo>
                        <a:cubicBezTo>
                          <a:pt x="9626970" y="-58435"/>
                          <a:pt x="9732148" y="-27937"/>
                          <a:pt x="9858375" y="0"/>
                        </a:cubicBezTo>
                        <a:cubicBezTo>
                          <a:pt x="9984726" y="54758"/>
                          <a:pt x="10380988" y="24840"/>
                          <a:pt x="10515600" y="0"/>
                        </a:cubicBezTo>
                        <a:cubicBezTo>
                          <a:pt x="10517149" y="5059"/>
                          <a:pt x="10515730" y="21285"/>
                          <a:pt x="10515600" y="27432"/>
                        </a:cubicBezTo>
                        <a:cubicBezTo>
                          <a:pt x="10313372" y="54818"/>
                          <a:pt x="10082728" y="-9874"/>
                          <a:pt x="9753219" y="27432"/>
                        </a:cubicBezTo>
                        <a:cubicBezTo>
                          <a:pt x="9427270" y="55089"/>
                          <a:pt x="9500787" y="26420"/>
                          <a:pt x="9411462" y="27432"/>
                        </a:cubicBezTo>
                        <a:cubicBezTo>
                          <a:pt x="9357667" y="47373"/>
                          <a:pt x="9193071" y="36348"/>
                          <a:pt x="8964549" y="27432"/>
                        </a:cubicBezTo>
                        <a:cubicBezTo>
                          <a:pt x="8754210" y="31458"/>
                          <a:pt x="8285075" y="62593"/>
                          <a:pt x="8097012" y="27432"/>
                        </a:cubicBezTo>
                        <a:cubicBezTo>
                          <a:pt x="7925273" y="-333"/>
                          <a:pt x="7641837" y="35190"/>
                          <a:pt x="7439787" y="27432"/>
                        </a:cubicBezTo>
                        <a:cubicBezTo>
                          <a:pt x="7281139" y="-5235"/>
                          <a:pt x="7161122" y="11210"/>
                          <a:pt x="6992874" y="27432"/>
                        </a:cubicBezTo>
                        <a:cubicBezTo>
                          <a:pt x="6869980" y="6304"/>
                          <a:pt x="6540193" y="99457"/>
                          <a:pt x="6335649" y="27432"/>
                        </a:cubicBezTo>
                        <a:cubicBezTo>
                          <a:pt x="6139123" y="3107"/>
                          <a:pt x="6101935" y="4355"/>
                          <a:pt x="5993892" y="27432"/>
                        </a:cubicBezTo>
                        <a:cubicBezTo>
                          <a:pt x="5888734" y="39412"/>
                          <a:pt x="5782533" y="16690"/>
                          <a:pt x="5652135" y="27432"/>
                        </a:cubicBezTo>
                        <a:cubicBezTo>
                          <a:pt x="5552209" y="21179"/>
                          <a:pt x="5187921" y="-24893"/>
                          <a:pt x="4994910" y="27432"/>
                        </a:cubicBezTo>
                        <a:cubicBezTo>
                          <a:pt x="4806885" y="62128"/>
                          <a:pt x="4648815" y="19479"/>
                          <a:pt x="4547997" y="27432"/>
                        </a:cubicBezTo>
                        <a:cubicBezTo>
                          <a:pt x="4428810" y="-12231"/>
                          <a:pt x="4164014" y="51840"/>
                          <a:pt x="3785616" y="27432"/>
                        </a:cubicBezTo>
                        <a:cubicBezTo>
                          <a:pt x="3411566" y="27981"/>
                          <a:pt x="3543001" y="53158"/>
                          <a:pt x="3338703" y="27432"/>
                        </a:cubicBezTo>
                        <a:cubicBezTo>
                          <a:pt x="3117151" y="22689"/>
                          <a:pt x="2783844" y="6169"/>
                          <a:pt x="2576322" y="27432"/>
                        </a:cubicBezTo>
                        <a:cubicBezTo>
                          <a:pt x="2369652" y="9611"/>
                          <a:pt x="2343135" y="16259"/>
                          <a:pt x="2234565" y="27432"/>
                        </a:cubicBezTo>
                        <a:cubicBezTo>
                          <a:pt x="2129772" y="62248"/>
                          <a:pt x="1826785" y="33844"/>
                          <a:pt x="1472184" y="27432"/>
                        </a:cubicBezTo>
                        <a:cubicBezTo>
                          <a:pt x="1166194" y="-2568"/>
                          <a:pt x="1206587" y="37567"/>
                          <a:pt x="1025271" y="27432"/>
                        </a:cubicBezTo>
                        <a:cubicBezTo>
                          <a:pt x="846595" y="17106"/>
                          <a:pt x="846808" y="18044"/>
                          <a:pt x="683514" y="27432"/>
                        </a:cubicBezTo>
                        <a:cubicBezTo>
                          <a:pt x="484621" y="38100"/>
                          <a:pt x="301760" y="33961"/>
                          <a:pt x="0" y="27432"/>
                        </a:cubicBezTo>
                        <a:cubicBezTo>
                          <a:pt x="1" y="19656"/>
                          <a:pt x="-1119" y="10874"/>
                          <a:pt x="0" y="0"/>
                        </a:cubicBezTo>
                        <a:close/>
                      </a:path>
                      <a:path w="10515600" h="27432" fill="none" stroke="0" extrusionOk="0">
                        <a:moveTo>
                          <a:pt x="0" y="0"/>
                        </a:moveTo>
                        <a:cubicBezTo>
                          <a:pt x="103862" y="-24108"/>
                          <a:pt x="222532" y="3855"/>
                          <a:pt x="446913" y="0"/>
                        </a:cubicBezTo>
                        <a:cubicBezTo>
                          <a:pt x="686273" y="17152"/>
                          <a:pt x="811890" y="-6128"/>
                          <a:pt x="1104138" y="0"/>
                        </a:cubicBezTo>
                        <a:cubicBezTo>
                          <a:pt x="1346730" y="26724"/>
                          <a:pt x="1494649" y="6099"/>
                          <a:pt x="1866519" y="0"/>
                        </a:cubicBezTo>
                        <a:cubicBezTo>
                          <a:pt x="2220423" y="-10605"/>
                          <a:pt x="2054599" y="17153"/>
                          <a:pt x="2208276" y="0"/>
                        </a:cubicBezTo>
                        <a:cubicBezTo>
                          <a:pt x="2384643" y="-10590"/>
                          <a:pt x="2420675" y="7371"/>
                          <a:pt x="2550033" y="0"/>
                        </a:cubicBezTo>
                        <a:cubicBezTo>
                          <a:pt x="2644786" y="-15374"/>
                          <a:pt x="3082537" y="18532"/>
                          <a:pt x="3417570" y="0"/>
                        </a:cubicBezTo>
                        <a:cubicBezTo>
                          <a:pt x="3733868" y="-33542"/>
                          <a:pt x="3909189" y="3289"/>
                          <a:pt x="4074795" y="0"/>
                        </a:cubicBezTo>
                        <a:cubicBezTo>
                          <a:pt x="4237749" y="8583"/>
                          <a:pt x="4286465" y="7395"/>
                          <a:pt x="4416552" y="0"/>
                        </a:cubicBezTo>
                        <a:cubicBezTo>
                          <a:pt x="4546370" y="-6871"/>
                          <a:pt x="4918723" y="28447"/>
                          <a:pt x="5073777" y="0"/>
                        </a:cubicBezTo>
                        <a:cubicBezTo>
                          <a:pt x="5237362" y="-17739"/>
                          <a:pt x="5618791" y="101647"/>
                          <a:pt x="5941314" y="0"/>
                        </a:cubicBezTo>
                        <a:cubicBezTo>
                          <a:pt x="6272758" y="-28812"/>
                          <a:pt x="6315148" y="4960"/>
                          <a:pt x="6493383" y="0"/>
                        </a:cubicBezTo>
                        <a:cubicBezTo>
                          <a:pt x="6694884" y="-22079"/>
                          <a:pt x="6904202" y="-29222"/>
                          <a:pt x="7045452" y="0"/>
                        </a:cubicBezTo>
                        <a:cubicBezTo>
                          <a:pt x="7147460" y="27824"/>
                          <a:pt x="7460058" y="4894"/>
                          <a:pt x="7702677" y="0"/>
                        </a:cubicBezTo>
                        <a:cubicBezTo>
                          <a:pt x="7905036" y="-18959"/>
                          <a:pt x="8288750" y="-49276"/>
                          <a:pt x="8465058" y="0"/>
                        </a:cubicBezTo>
                        <a:cubicBezTo>
                          <a:pt x="8637036" y="-66"/>
                          <a:pt x="8888223" y="27233"/>
                          <a:pt x="9227439" y="0"/>
                        </a:cubicBezTo>
                        <a:cubicBezTo>
                          <a:pt x="9512691" y="21558"/>
                          <a:pt x="10136345" y="5493"/>
                          <a:pt x="10515600" y="0"/>
                        </a:cubicBezTo>
                        <a:cubicBezTo>
                          <a:pt x="10515781" y="12508"/>
                          <a:pt x="10516008" y="14417"/>
                          <a:pt x="10515600" y="27432"/>
                        </a:cubicBezTo>
                        <a:cubicBezTo>
                          <a:pt x="10336692" y="26322"/>
                          <a:pt x="10197794" y="32437"/>
                          <a:pt x="10068687" y="27432"/>
                        </a:cubicBezTo>
                        <a:cubicBezTo>
                          <a:pt x="9947986" y="91680"/>
                          <a:pt x="9445805" y="39249"/>
                          <a:pt x="9201150" y="27432"/>
                        </a:cubicBezTo>
                        <a:cubicBezTo>
                          <a:pt x="8891012" y="44089"/>
                          <a:pt x="8858828" y="2736"/>
                          <a:pt x="8543925" y="27432"/>
                        </a:cubicBezTo>
                        <a:cubicBezTo>
                          <a:pt x="8223267" y="53165"/>
                          <a:pt x="8283304" y="52518"/>
                          <a:pt x="8202168" y="27432"/>
                        </a:cubicBezTo>
                        <a:cubicBezTo>
                          <a:pt x="8093778" y="62163"/>
                          <a:pt x="7766541" y="-33827"/>
                          <a:pt x="7544943" y="27432"/>
                        </a:cubicBezTo>
                        <a:cubicBezTo>
                          <a:pt x="7314863" y="55129"/>
                          <a:pt x="7107264" y="25244"/>
                          <a:pt x="6992874" y="27432"/>
                        </a:cubicBezTo>
                        <a:cubicBezTo>
                          <a:pt x="6884782" y="17566"/>
                          <a:pt x="6638381" y="14651"/>
                          <a:pt x="6440805" y="27432"/>
                        </a:cubicBezTo>
                        <a:cubicBezTo>
                          <a:pt x="6208169" y="60979"/>
                          <a:pt x="6026010" y="30610"/>
                          <a:pt x="5888736" y="27432"/>
                        </a:cubicBezTo>
                        <a:cubicBezTo>
                          <a:pt x="5762198" y="10473"/>
                          <a:pt x="5584977" y="25540"/>
                          <a:pt x="5336667" y="27432"/>
                        </a:cubicBezTo>
                        <a:cubicBezTo>
                          <a:pt x="5092600" y="8870"/>
                          <a:pt x="4849659" y="29959"/>
                          <a:pt x="4574286" y="27432"/>
                        </a:cubicBezTo>
                        <a:cubicBezTo>
                          <a:pt x="4271362" y="35230"/>
                          <a:pt x="4129109" y="33967"/>
                          <a:pt x="3917061" y="27432"/>
                        </a:cubicBezTo>
                        <a:cubicBezTo>
                          <a:pt x="3716743" y="26392"/>
                          <a:pt x="3654523" y="50446"/>
                          <a:pt x="3575304" y="27432"/>
                        </a:cubicBezTo>
                        <a:cubicBezTo>
                          <a:pt x="3521930" y="22984"/>
                          <a:pt x="3174876" y="12123"/>
                          <a:pt x="3023235" y="27432"/>
                        </a:cubicBezTo>
                        <a:cubicBezTo>
                          <a:pt x="2896812" y="10128"/>
                          <a:pt x="2623520" y="63192"/>
                          <a:pt x="2260854" y="27432"/>
                        </a:cubicBezTo>
                        <a:cubicBezTo>
                          <a:pt x="1927032" y="21370"/>
                          <a:pt x="1997337" y="17315"/>
                          <a:pt x="1813941" y="27432"/>
                        </a:cubicBezTo>
                        <a:cubicBezTo>
                          <a:pt x="1663537" y="71145"/>
                          <a:pt x="1153132" y="3151"/>
                          <a:pt x="946404" y="27432"/>
                        </a:cubicBezTo>
                        <a:cubicBezTo>
                          <a:pt x="678295" y="32471"/>
                          <a:pt x="444357" y="37120"/>
                          <a:pt x="0" y="27432"/>
                        </a:cubicBezTo>
                        <a:cubicBezTo>
                          <a:pt x="915" y="14581"/>
                          <a:pt x="-225" y="55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44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43589"/>
                      <a:gd name="connsiteY0" fmla="*/ 0 h 27432"/>
                      <a:gd name="connsiteX1" fmla="*/ 563791 w 4243589"/>
                      <a:gd name="connsiteY1" fmla="*/ 0 h 27432"/>
                      <a:gd name="connsiteX2" fmla="*/ 1042710 w 4243589"/>
                      <a:gd name="connsiteY2" fmla="*/ 0 h 27432"/>
                      <a:gd name="connsiteX3" fmla="*/ 1564066 w 4243589"/>
                      <a:gd name="connsiteY3" fmla="*/ 0 h 27432"/>
                      <a:gd name="connsiteX4" fmla="*/ 2212729 w 4243589"/>
                      <a:gd name="connsiteY4" fmla="*/ 0 h 27432"/>
                      <a:gd name="connsiteX5" fmla="*/ 2776520 w 4243589"/>
                      <a:gd name="connsiteY5" fmla="*/ 0 h 27432"/>
                      <a:gd name="connsiteX6" fmla="*/ 3297875 w 4243589"/>
                      <a:gd name="connsiteY6" fmla="*/ 0 h 27432"/>
                      <a:gd name="connsiteX7" fmla="*/ 4243589 w 4243589"/>
                      <a:gd name="connsiteY7" fmla="*/ 0 h 27432"/>
                      <a:gd name="connsiteX8" fmla="*/ 4243589 w 4243589"/>
                      <a:gd name="connsiteY8" fmla="*/ 27432 h 27432"/>
                      <a:gd name="connsiteX9" fmla="*/ 3637362 w 4243589"/>
                      <a:gd name="connsiteY9" fmla="*/ 27432 h 27432"/>
                      <a:gd name="connsiteX10" fmla="*/ 3116007 w 4243589"/>
                      <a:gd name="connsiteY10" fmla="*/ 27432 h 27432"/>
                      <a:gd name="connsiteX11" fmla="*/ 2424908 w 4243589"/>
                      <a:gd name="connsiteY11" fmla="*/ 27432 h 27432"/>
                      <a:gd name="connsiteX12" fmla="*/ 1861117 w 4243589"/>
                      <a:gd name="connsiteY12" fmla="*/ 27432 h 27432"/>
                      <a:gd name="connsiteX13" fmla="*/ 1382198 w 4243589"/>
                      <a:gd name="connsiteY13" fmla="*/ 27432 h 27432"/>
                      <a:gd name="connsiteX14" fmla="*/ 733535 w 4243589"/>
                      <a:gd name="connsiteY14" fmla="*/ 27432 h 27432"/>
                      <a:gd name="connsiteX15" fmla="*/ 0 w 4243589"/>
                      <a:gd name="connsiteY15" fmla="*/ 27432 h 27432"/>
                      <a:gd name="connsiteX16" fmla="*/ 0 w 4243589"/>
                      <a:gd name="connsiteY16" fmla="*/ 0 h 27432"/>
                      <a:gd name="connsiteX0" fmla="*/ 0 w 4243589"/>
                      <a:gd name="connsiteY0" fmla="*/ 0 h 27432"/>
                      <a:gd name="connsiteX1" fmla="*/ 563791 w 4243589"/>
                      <a:gd name="connsiteY1" fmla="*/ 0 h 27432"/>
                      <a:gd name="connsiteX2" fmla="*/ 1042710 w 4243589"/>
                      <a:gd name="connsiteY2" fmla="*/ 0 h 27432"/>
                      <a:gd name="connsiteX3" fmla="*/ 1733809 w 4243589"/>
                      <a:gd name="connsiteY3" fmla="*/ 0 h 27432"/>
                      <a:gd name="connsiteX4" fmla="*/ 2297600 w 4243589"/>
                      <a:gd name="connsiteY4" fmla="*/ 0 h 27432"/>
                      <a:gd name="connsiteX5" fmla="*/ 2861391 w 4243589"/>
                      <a:gd name="connsiteY5" fmla="*/ 0 h 27432"/>
                      <a:gd name="connsiteX6" fmla="*/ 3552490 w 4243589"/>
                      <a:gd name="connsiteY6" fmla="*/ 0 h 27432"/>
                      <a:gd name="connsiteX7" fmla="*/ 4243589 w 4243589"/>
                      <a:gd name="connsiteY7" fmla="*/ 0 h 27432"/>
                      <a:gd name="connsiteX8" fmla="*/ 4243589 w 4243589"/>
                      <a:gd name="connsiteY8" fmla="*/ 27432 h 27432"/>
                      <a:gd name="connsiteX9" fmla="*/ 3722234 w 4243589"/>
                      <a:gd name="connsiteY9" fmla="*/ 27432 h 27432"/>
                      <a:gd name="connsiteX10" fmla="*/ 3116007 w 4243589"/>
                      <a:gd name="connsiteY10" fmla="*/ 27432 h 27432"/>
                      <a:gd name="connsiteX11" fmla="*/ 2509780 w 4243589"/>
                      <a:gd name="connsiteY11" fmla="*/ 27432 h 27432"/>
                      <a:gd name="connsiteX12" fmla="*/ 1945989 w 4243589"/>
                      <a:gd name="connsiteY12" fmla="*/ 27432 h 27432"/>
                      <a:gd name="connsiteX13" fmla="*/ 1254890 w 4243589"/>
                      <a:gd name="connsiteY13" fmla="*/ 27432 h 27432"/>
                      <a:gd name="connsiteX14" fmla="*/ 563791 w 4243589"/>
                      <a:gd name="connsiteY14" fmla="*/ 27432 h 27432"/>
                      <a:gd name="connsiteX15" fmla="*/ 0 w 4243589"/>
                      <a:gd name="connsiteY15" fmla="*/ 27432 h 27432"/>
                      <a:gd name="connsiteX16" fmla="*/ 0 w 4243589"/>
                      <a:gd name="connsiteY16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243589" h="27432" fill="none" extrusionOk="0">
                        <a:moveTo>
                          <a:pt x="0" y="0"/>
                        </a:moveTo>
                        <a:cubicBezTo>
                          <a:pt x="155810" y="20981"/>
                          <a:pt x="398886" y="-17697"/>
                          <a:pt x="563791" y="0"/>
                        </a:cubicBezTo>
                        <a:cubicBezTo>
                          <a:pt x="733057" y="30669"/>
                          <a:pt x="892815" y="-4840"/>
                          <a:pt x="1042710" y="0"/>
                        </a:cubicBezTo>
                        <a:cubicBezTo>
                          <a:pt x="1191420" y="28610"/>
                          <a:pt x="1323570" y="-3741"/>
                          <a:pt x="1564066" y="0"/>
                        </a:cubicBezTo>
                        <a:cubicBezTo>
                          <a:pt x="1774096" y="5222"/>
                          <a:pt x="1901043" y="24509"/>
                          <a:pt x="2212729" y="0"/>
                        </a:cubicBezTo>
                        <a:cubicBezTo>
                          <a:pt x="2513476" y="-25034"/>
                          <a:pt x="2514785" y="-26717"/>
                          <a:pt x="2776520" y="0"/>
                        </a:cubicBezTo>
                        <a:cubicBezTo>
                          <a:pt x="3028238" y="46961"/>
                          <a:pt x="3165558" y="584"/>
                          <a:pt x="3297875" y="0"/>
                        </a:cubicBezTo>
                        <a:cubicBezTo>
                          <a:pt x="3442261" y="-10195"/>
                          <a:pt x="4011204" y="-62373"/>
                          <a:pt x="4243589" y="0"/>
                        </a:cubicBezTo>
                        <a:cubicBezTo>
                          <a:pt x="4242777" y="8405"/>
                          <a:pt x="4242001" y="21756"/>
                          <a:pt x="4243589" y="27432"/>
                        </a:cubicBezTo>
                        <a:cubicBezTo>
                          <a:pt x="4109466" y="17148"/>
                          <a:pt x="3915081" y="-29826"/>
                          <a:pt x="3637362" y="27432"/>
                        </a:cubicBezTo>
                        <a:cubicBezTo>
                          <a:pt x="3354304" y="38168"/>
                          <a:pt x="3259898" y="26347"/>
                          <a:pt x="3116007" y="27432"/>
                        </a:cubicBezTo>
                        <a:cubicBezTo>
                          <a:pt x="2949637" y="8343"/>
                          <a:pt x="2625555" y="32779"/>
                          <a:pt x="2424908" y="27432"/>
                        </a:cubicBezTo>
                        <a:cubicBezTo>
                          <a:pt x="2203818" y="31297"/>
                          <a:pt x="2094998" y="23473"/>
                          <a:pt x="1861117" y="27432"/>
                        </a:cubicBezTo>
                        <a:cubicBezTo>
                          <a:pt x="1647658" y="46853"/>
                          <a:pt x="1499035" y="21042"/>
                          <a:pt x="1382198" y="27432"/>
                        </a:cubicBezTo>
                        <a:cubicBezTo>
                          <a:pt x="1297441" y="56771"/>
                          <a:pt x="1036114" y="7091"/>
                          <a:pt x="733535" y="27432"/>
                        </a:cubicBezTo>
                        <a:cubicBezTo>
                          <a:pt x="433191" y="17735"/>
                          <a:pt x="355887" y="5944"/>
                          <a:pt x="0" y="27432"/>
                        </a:cubicBezTo>
                        <a:cubicBezTo>
                          <a:pt x="-476" y="15539"/>
                          <a:pt x="-411" y="9181"/>
                          <a:pt x="0" y="0"/>
                        </a:cubicBezTo>
                        <a:close/>
                      </a:path>
                      <a:path w="4243589" h="27432" stroke="0" extrusionOk="0">
                        <a:moveTo>
                          <a:pt x="0" y="0"/>
                        </a:moveTo>
                        <a:cubicBezTo>
                          <a:pt x="151143" y="39936"/>
                          <a:pt x="304017" y="-10420"/>
                          <a:pt x="563791" y="0"/>
                        </a:cubicBezTo>
                        <a:cubicBezTo>
                          <a:pt x="813249" y="539"/>
                          <a:pt x="841506" y="9454"/>
                          <a:pt x="1042710" y="0"/>
                        </a:cubicBezTo>
                        <a:cubicBezTo>
                          <a:pt x="1267965" y="-29665"/>
                          <a:pt x="1570418" y="-61038"/>
                          <a:pt x="1733809" y="0"/>
                        </a:cubicBezTo>
                        <a:cubicBezTo>
                          <a:pt x="1874287" y="31139"/>
                          <a:pt x="2053554" y="17058"/>
                          <a:pt x="2297600" y="0"/>
                        </a:cubicBezTo>
                        <a:cubicBezTo>
                          <a:pt x="2538606" y="-10297"/>
                          <a:pt x="2714551" y="-39338"/>
                          <a:pt x="2861391" y="0"/>
                        </a:cubicBezTo>
                        <a:cubicBezTo>
                          <a:pt x="3026919" y="28587"/>
                          <a:pt x="3412894" y="29126"/>
                          <a:pt x="3552490" y="0"/>
                        </a:cubicBezTo>
                        <a:cubicBezTo>
                          <a:pt x="3686081" y="-14849"/>
                          <a:pt x="3949661" y="-63071"/>
                          <a:pt x="4243589" y="0"/>
                        </a:cubicBezTo>
                        <a:cubicBezTo>
                          <a:pt x="4244093" y="9145"/>
                          <a:pt x="4245348" y="18278"/>
                          <a:pt x="4243589" y="27432"/>
                        </a:cubicBezTo>
                        <a:cubicBezTo>
                          <a:pt x="4086617" y="11324"/>
                          <a:pt x="3946386" y="30245"/>
                          <a:pt x="3722234" y="27432"/>
                        </a:cubicBezTo>
                        <a:cubicBezTo>
                          <a:pt x="3527135" y="-8703"/>
                          <a:pt x="3279168" y="54419"/>
                          <a:pt x="3116007" y="27432"/>
                        </a:cubicBezTo>
                        <a:cubicBezTo>
                          <a:pt x="2973085" y="-42753"/>
                          <a:pt x="2755006" y="-7918"/>
                          <a:pt x="2509780" y="27432"/>
                        </a:cubicBezTo>
                        <a:cubicBezTo>
                          <a:pt x="2274221" y="27759"/>
                          <a:pt x="2060386" y="46729"/>
                          <a:pt x="1945989" y="27432"/>
                        </a:cubicBezTo>
                        <a:cubicBezTo>
                          <a:pt x="1841378" y="14504"/>
                          <a:pt x="1377651" y="30057"/>
                          <a:pt x="1254890" y="27432"/>
                        </a:cubicBezTo>
                        <a:cubicBezTo>
                          <a:pt x="1070932" y="44161"/>
                          <a:pt x="837558" y="21232"/>
                          <a:pt x="563791" y="27432"/>
                        </a:cubicBezTo>
                        <a:cubicBezTo>
                          <a:pt x="262927" y="23954"/>
                          <a:pt x="131332" y="37978"/>
                          <a:pt x="0" y="27432"/>
                        </a:cubicBezTo>
                        <a:cubicBezTo>
                          <a:pt x="-736" y="17315"/>
                          <a:pt x="432" y="6508"/>
                          <a:pt x="0" y="0"/>
                        </a:cubicBezTo>
                        <a:close/>
                      </a:path>
                      <a:path w="4243589" h="27432" fill="none" stroke="0" extrusionOk="0">
                        <a:moveTo>
                          <a:pt x="0" y="0"/>
                        </a:moveTo>
                        <a:cubicBezTo>
                          <a:pt x="143706" y="-24070"/>
                          <a:pt x="370953" y="-2854"/>
                          <a:pt x="563791" y="0"/>
                        </a:cubicBezTo>
                        <a:cubicBezTo>
                          <a:pt x="754576" y="7064"/>
                          <a:pt x="895371" y="-5198"/>
                          <a:pt x="1042710" y="0"/>
                        </a:cubicBezTo>
                        <a:cubicBezTo>
                          <a:pt x="1174003" y="11148"/>
                          <a:pt x="1351530" y="8088"/>
                          <a:pt x="1564066" y="0"/>
                        </a:cubicBezTo>
                        <a:cubicBezTo>
                          <a:pt x="1755407" y="12600"/>
                          <a:pt x="1941012" y="38950"/>
                          <a:pt x="2212729" y="0"/>
                        </a:cubicBezTo>
                        <a:cubicBezTo>
                          <a:pt x="2513544" y="-25113"/>
                          <a:pt x="2515180" y="-27658"/>
                          <a:pt x="2776520" y="0"/>
                        </a:cubicBezTo>
                        <a:cubicBezTo>
                          <a:pt x="3030391" y="25935"/>
                          <a:pt x="3168038" y="28221"/>
                          <a:pt x="3297875" y="0"/>
                        </a:cubicBezTo>
                        <a:cubicBezTo>
                          <a:pt x="3412066" y="-64975"/>
                          <a:pt x="3985860" y="-4208"/>
                          <a:pt x="4243589" y="0"/>
                        </a:cubicBezTo>
                        <a:cubicBezTo>
                          <a:pt x="4243032" y="8537"/>
                          <a:pt x="4244511" y="21849"/>
                          <a:pt x="4243589" y="27432"/>
                        </a:cubicBezTo>
                        <a:cubicBezTo>
                          <a:pt x="4072158" y="-309"/>
                          <a:pt x="3960368" y="37416"/>
                          <a:pt x="3637362" y="27432"/>
                        </a:cubicBezTo>
                        <a:cubicBezTo>
                          <a:pt x="3358910" y="62085"/>
                          <a:pt x="3255504" y="46768"/>
                          <a:pt x="3116007" y="27432"/>
                        </a:cubicBezTo>
                        <a:cubicBezTo>
                          <a:pt x="3002835" y="57969"/>
                          <a:pt x="2624892" y="43730"/>
                          <a:pt x="2424908" y="27432"/>
                        </a:cubicBezTo>
                        <a:cubicBezTo>
                          <a:pt x="2240994" y="6861"/>
                          <a:pt x="2094743" y="-25079"/>
                          <a:pt x="1861117" y="27432"/>
                        </a:cubicBezTo>
                        <a:cubicBezTo>
                          <a:pt x="1629201" y="50353"/>
                          <a:pt x="1484140" y="-4358"/>
                          <a:pt x="1382198" y="27432"/>
                        </a:cubicBezTo>
                        <a:cubicBezTo>
                          <a:pt x="1211704" y="43024"/>
                          <a:pt x="1030972" y="8006"/>
                          <a:pt x="733535" y="27432"/>
                        </a:cubicBezTo>
                        <a:cubicBezTo>
                          <a:pt x="421844" y="14473"/>
                          <a:pt x="334544" y="-5295"/>
                          <a:pt x="0" y="27432"/>
                        </a:cubicBezTo>
                        <a:cubicBezTo>
                          <a:pt x="-1508" y="15815"/>
                          <a:pt x="-177" y="81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88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515600"/>
                      <a:gd name="connsiteY0" fmla="*/ 0 h 27432"/>
                      <a:gd name="connsiteX1" fmla="*/ 446913 w 10515600"/>
                      <a:gd name="connsiteY1" fmla="*/ 0 h 27432"/>
                      <a:gd name="connsiteX2" fmla="*/ 1104138 w 10515600"/>
                      <a:gd name="connsiteY2" fmla="*/ 0 h 27432"/>
                      <a:gd name="connsiteX3" fmla="*/ 1866519 w 10515600"/>
                      <a:gd name="connsiteY3" fmla="*/ 0 h 27432"/>
                      <a:gd name="connsiteX4" fmla="*/ 2208276 w 10515600"/>
                      <a:gd name="connsiteY4" fmla="*/ 0 h 27432"/>
                      <a:gd name="connsiteX5" fmla="*/ 2550033 w 10515600"/>
                      <a:gd name="connsiteY5" fmla="*/ 0 h 27432"/>
                      <a:gd name="connsiteX6" fmla="*/ 3417570 w 10515600"/>
                      <a:gd name="connsiteY6" fmla="*/ 0 h 27432"/>
                      <a:gd name="connsiteX7" fmla="*/ 4074795 w 10515600"/>
                      <a:gd name="connsiteY7" fmla="*/ 0 h 27432"/>
                      <a:gd name="connsiteX8" fmla="*/ 4416552 w 10515600"/>
                      <a:gd name="connsiteY8" fmla="*/ 0 h 27432"/>
                      <a:gd name="connsiteX9" fmla="*/ 5073777 w 10515600"/>
                      <a:gd name="connsiteY9" fmla="*/ 0 h 27432"/>
                      <a:gd name="connsiteX10" fmla="*/ 5941314 w 10515600"/>
                      <a:gd name="connsiteY10" fmla="*/ 0 h 27432"/>
                      <a:gd name="connsiteX11" fmla="*/ 6493383 w 10515600"/>
                      <a:gd name="connsiteY11" fmla="*/ 0 h 27432"/>
                      <a:gd name="connsiteX12" fmla="*/ 7045452 w 10515600"/>
                      <a:gd name="connsiteY12" fmla="*/ 0 h 27432"/>
                      <a:gd name="connsiteX13" fmla="*/ 7702677 w 10515600"/>
                      <a:gd name="connsiteY13" fmla="*/ 0 h 27432"/>
                      <a:gd name="connsiteX14" fmla="*/ 8465058 w 10515600"/>
                      <a:gd name="connsiteY14" fmla="*/ 0 h 27432"/>
                      <a:gd name="connsiteX15" fmla="*/ 9227439 w 10515600"/>
                      <a:gd name="connsiteY15" fmla="*/ 0 h 27432"/>
                      <a:gd name="connsiteX16" fmla="*/ 10515600 w 10515600"/>
                      <a:gd name="connsiteY16" fmla="*/ 0 h 27432"/>
                      <a:gd name="connsiteX17" fmla="*/ 10515600 w 10515600"/>
                      <a:gd name="connsiteY17" fmla="*/ 27432 h 27432"/>
                      <a:gd name="connsiteX18" fmla="*/ 10068687 w 10515600"/>
                      <a:gd name="connsiteY18" fmla="*/ 27432 h 27432"/>
                      <a:gd name="connsiteX19" fmla="*/ 9201150 w 10515600"/>
                      <a:gd name="connsiteY19" fmla="*/ 27432 h 27432"/>
                      <a:gd name="connsiteX20" fmla="*/ 8543925 w 10515600"/>
                      <a:gd name="connsiteY20" fmla="*/ 27432 h 27432"/>
                      <a:gd name="connsiteX21" fmla="*/ 8202168 w 10515600"/>
                      <a:gd name="connsiteY21" fmla="*/ 27432 h 27432"/>
                      <a:gd name="connsiteX22" fmla="*/ 7544943 w 10515600"/>
                      <a:gd name="connsiteY22" fmla="*/ 27432 h 27432"/>
                      <a:gd name="connsiteX23" fmla="*/ 6992874 w 10515600"/>
                      <a:gd name="connsiteY23" fmla="*/ 27432 h 27432"/>
                      <a:gd name="connsiteX24" fmla="*/ 6440805 w 10515600"/>
                      <a:gd name="connsiteY24" fmla="*/ 27432 h 27432"/>
                      <a:gd name="connsiteX25" fmla="*/ 5888736 w 10515600"/>
                      <a:gd name="connsiteY25" fmla="*/ 27432 h 27432"/>
                      <a:gd name="connsiteX26" fmla="*/ 5336667 w 10515600"/>
                      <a:gd name="connsiteY26" fmla="*/ 27432 h 27432"/>
                      <a:gd name="connsiteX27" fmla="*/ 4574286 w 10515600"/>
                      <a:gd name="connsiteY27" fmla="*/ 27432 h 27432"/>
                      <a:gd name="connsiteX28" fmla="*/ 3917061 w 10515600"/>
                      <a:gd name="connsiteY28" fmla="*/ 27432 h 27432"/>
                      <a:gd name="connsiteX29" fmla="*/ 3575304 w 10515600"/>
                      <a:gd name="connsiteY29" fmla="*/ 27432 h 27432"/>
                      <a:gd name="connsiteX30" fmla="*/ 3023235 w 10515600"/>
                      <a:gd name="connsiteY30" fmla="*/ 27432 h 27432"/>
                      <a:gd name="connsiteX31" fmla="*/ 2260854 w 10515600"/>
                      <a:gd name="connsiteY31" fmla="*/ 27432 h 27432"/>
                      <a:gd name="connsiteX32" fmla="*/ 1813941 w 10515600"/>
                      <a:gd name="connsiteY32" fmla="*/ 27432 h 27432"/>
                      <a:gd name="connsiteX33" fmla="*/ 946404 w 10515600"/>
                      <a:gd name="connsiteY33" fmla="*/ 27432 h 27432"/>
                      <a:gd name="connsiteX34" fmla="*/ 0 w 10515600"/>
                      <a:gd name="connsiteY34" fmla="*/ 27432 h 27432"/>
                      <a:gd name="connsiteX35" fmla="*/ 0 w 10515600"/>
                      <a:gd name="connsiteY35" fmla="*/ 0 h 27432"/>
                      <a:gd name="connsiteX0" fmla="*/ 0 w 10515600"/>
                      <a:gd name="connsiteY0" fmla="*/ 0 h 27432"/>
                      <a:gd name="connsiteX1" fmla="*/ 552069 w 10515600"/>
                      <a:gd name="connsiteY1" fmla="*/ 0 h 27432"/>
                      <a:gd name="connsiteX2" fmla="*/ 893826 w 10515600"/>
                      <a:gd name="connsiteY2" fmla="*/ 0 h 27432"/>
                      <a:gd name="connsiteX3" fmla="*/ 1761363 w 10515600"/>
                      <a:gd name="connsiteY3" fmla="*/ 0 h 27432"/>
                      <a:gd name="connsiteX4" fmla="*/ 2313432 w 10515600"/>
                      <a:gd name="connsiteY4" fmla="*/ 0 h 27432"/>
                      <a:gd name="connsiteX5" fmla="*/ 2865501 w 10515600"/>
                      <a:gd name="connsiteY5" fmla="*/ 0 h 27432"/>
                      <a:gd name="connsiteX6" fmla="*/ 3733038 w 10515600"/>
                      <a:gd name="connsiteY6" fmla="*/ 0 h 27432"/>
                      <a:gd name="connsiteX7" fmla="*/ 4179951 w 10515600"/>
                      <a:gd name="connsiteY7" fmla="*/ 0 h 27432"/>
                      <a:gd name="connsiteX8" fmla="*/ 5047488 w 10515600"/>
                      <a:gd name="connsiteY8" fmla="*/ 0 h 27432"/>
                      <a:gd name="connsiteX9" fmla="*/ 5915025 w 10515600"/>
                      <a:gd name="connsiteY9" fmla="*/ 0 h 27432"/>
                      <a:gd name="connsiteX10" fmla="*/ 6572250 w 10515600"/>
                      <a:gd name="connsiteY10" fmla="*/ 0 h 27432"/>
                      <a:gd name="connsiteX11" fmla="*/ 7439787 w 10515600"/>
                      <a:gd name="connsiteY11" fmla="*/ 0 h 27432"/>
                      <a:gd name="connsiteX12" fmla="*/ 7991856 w 10515600"/>
                      <a:gd name="connsiteY12" fmla="*/ 0 h 27432"/>
                      <a:gd name="connsiteX13" fmla="*/ 8543925 w 10515600"/>
                      <a:gd name="connsiteY13" fmla="*/ 0 h 27432"/>
                      <a:gd name="connsiteX14" fmla="*/ 9306306 w 10515600"/>
                      <a:gd name="connsiteY14" fmla="*/ 0 h 27432"/>
                      <a:gd name="connsiteX15" fmla="*/ 9858375 w 10515600"/>
                      <a:gd name="connsiteY15" fmla="*/ 0 h 27432"/>
                      <a:gd name="connsiteX16" fmla="*/ 10515600 w 10515600"/>
                      <a:gd name="connsiteY16" fmla="*/ 0 h 27432"/>
                      <a:gd name="connsiteX17" fmla="*/ 10515600 w 10515600"/>
                      <a:gd name="connsiteY17" fmla="*/ 27432 h 27432"/>
                      <a:gd name="connsiteX18" fmla="*/ 9753219 w 10515600"/>
                      <a:gd name="connsiteY18" fmla="*/ 27432 h 27432"/>
                      <a:gd name="connsiteX19" fmla="*/ 9411462 w 10515600"/>
                      <a:gd name="connsiteY19" fmla="*/ 27432 h 27432"/>
                      <a:gd name="connsiteX20" fmla="*/ 8964549 w 10515600"/>
                      <a:gd name="connsiteY20" fmla="*/ 27432 h 27432"/>
                      <a:gd name="connsiteX21" fmla="*/ 8097012 w 10515600"/>
                      <a:gd name="connsiteY21" fmla="*/ 27432 h 27432"/>
                      <a:gd name="connsiteX22" fmla="*/ 7439787 w 10515600"/>
                      <a:gd name="connsiteY22" fmla="*/ 27432 h 27432"/>
                      <a:gd name="connsiteX23" fmla="*/ 6992874 w 10515600"/>
                      <a:gd name="connsiteY23" fmla="*/ 27432 h 27432"/>
                      <a:gd name="connsiteX24" fmla="*/ 6335649 w 10515600"/>
                      <a:gd name="connsiteY24" fmla="*/ 27432 h 27432"/>
                      <a:gd name="connsiteX25" fmla="*/ 5993892 w 10515600"/>
                      <a:gd name="connsiteY25" fmla="*/ 27432 h 27432"/>
                      <a:gd name="connsiteX26" fmla="*/ 5652135 w 10515600"/>
                      <a:gd name="connsiteY26" fmla="*/ 27432 h 27432"/>
                      <a:gd name="connsiteX27" fmla="*/ 4994910 w 10515600"/>
                      <a:gd name="connsiteY27" fmla="*/ 27432 h 27432"/>
                      <a:gd name="connsiteX28" fmla="*/ 4547997 w 10515600"/>
                      <a:gd name="connsiteY28" fmla="*/ 27432 h 27432"/>
                      <a:gd name="connsiteX29" fmla="*/ 3785616 w 10515600"/>
                      <a:gd name="connsiteY29" fmla="*/ 27432 h 27432"/>
                      <a:gd name="connsiteX30" fmla="*/ 3338703 w 10515600"/>
                      <a:gd name="connsiteY30" fmla="*/ 27432 h 27432"/>
                      <a:gd name="connsiteX31" fmla="*/ 2576322 w 10515600"/>
                      <a:gd name="connsiteY31" fmla="*/ 27432 h 27432"/>
                      <a:gd name="connsiteX32" fmla="*/ 2234565 w 10515600"/>
                      <a:gd name="connsiteY32" fmla="*/ 27432 h 27432"/>
                      <a:gd name="connsiteX33" fmla="*/ 1472184 w 10515600"/>
                      <a:gd name="connsiteY33" fmla="*/ 27432 h 27432"/>
                      <a:gd name="connsiteX34" fmla="*/ 1025271 w 10515600"/>
                      <a:gd name="connsiteY34" fmla="*/ 27432 h 27432"/>
                      <a:gd name="connsiteX35" fmla="*/ 683514 w 10515600"/>
                      <a:gd name="connsiteY35" fmla="*/ 27432 h 27432"/>
                      <a:gd name="connsiteX36" fmla="*/ 0 w 10515600"/>
                      <a:gd name="connsiteY36" fmla="*/ 27432 h 27432"/>
                      <a:gd name="connsiteX37" fmla="*/ 0 w 10515600"/>
                      <a:gd name="connsiteY37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10515600" h="27432" fill="none" extrusionOk="0">
                        <a:moveTo>
                          <a:pt x="0" y="0"/>
                        </a:moveTo>
                        <a:cubicBezTo>
                          <a:pt x="114220" y="-11799"/>
                          <a:pt x="253320" y="-2888"/>
                          <a:pt x="446913" y="0"/>
                        </a:cubicBezTo>
                        <a:cubicBezTo>
                          <a:pt x="615827" y="-21012"/>
                          <a:pt x="846224" y="-12266"/>
                          <a:pt x="1104138" y="0"/>
                        </a:cubicBezTo>
                        <a:cubicBezTo>
                          <a:pt x="1374612" y="16601"/>
                          <a:pt x="1509930" y="3724"/>
                          <a:pt x="1866519" y="0"/>
                        </a:cubicBezTo>
                        <a:cubicBezTo>
                          <a:pt x="2227267" y="2494"/>
                          <a:pt x="2042751" y="-24730"/>
                          <a:pt x="2208276" y="0"/>
                        </a:cubicBezTo>
                        <a:cubicBezTo>
                          <a:pt x="2372908" y="-13784"/>
                          <a:pt x="2420213" y="7637"/>
                          <a:pt x="2550033" y="0"/>
                        </a:cubicBezTo>
                        <a:cubicBezTo>
                          <a:pt x="2633097" y="-6177"/>
                          <a:pt x="3105540" y="-7670"/>
                          <a:pt x="3417570" y="0"/>
                        </a:cubicBezTo>
                        <a:cubicBezTo>
                          <a:pt x="3755375" y="-18299"/>
                          <a:pt x="3947749" y="-8694"/>
                          <a:pt x="4074795" y="0"/>
                        </a:cubicBezTo>
                        <a:cubicBezTo>
                          <a:pt x="4234022" y="4410"/>
                          <a:pt x="4279660" y="4133"/>
                          <a:pt x="4416552" y="0"/>
                        </a:cubicBezTo>
                        <a:cubicBezTo>
                          <a:pt x="4547663" y="25078"/>
                          <a:pt x="4910883" y="20799"/>
                          <a:pt x="5073777" y="0"/>
                        </a:cubicBezTo>
                        <a:cubicBezTo>
                          <a:pt x="5256291" y="-6299"/>
                          <a:pt x="5533878" y="54096"/>
                          <a:pt x="5941314" y="0"/>
                        </a:cubicBezTo>
                        <a:cubicBezTo>
                          <a:pt x="6258222" y="-27909"/>
                          <a:pt x="6313336" y="-10134"/>
                          <a:pt x="6493383" y="0"/>
                        </a:cubicBezTo>
                        <a:cubicBezTo>
                          <a:pt x="6660373" y="1682"/>
                          <a:pt x="6901167" y="-1313"/>
                          <a:pt x="7045452" y="0"/>
                        </a:cubicBezTo>
                        <a:cubicBezTo>
                          <a:pt x="7149988" y="-12597"/>
                          <a:pt x="7490775" y="18530"/>
                          <a:pt x="7702677" y="0"/>
                        </a:cubicBezTo>
                        <a:cubicBezTo>
                          <a:pt x="7894246" y="-20534"/>
                          <a:pt x="8277724" y="-27276"/>
                          <a:pt x="8465058" y="0"/>
                        </a:cubicBezTo>
                        <a:cubicBezTo>
                          <a:pt x="8623687" y="22627"/>
                          <a:pt x="8928517" y="-4532"/>
                          <a:pt x="9227439" y="0"/>
                        </a:cubicBezTo>
                        <a:cubicBezTo>
                          <a:pt x="9509716" y="21062"/>
                          <a:pt x="10093803" y="11302"/>
                          <a:pt x="10515600" y="0"/>
                        </a:cubicBezTo>
                        <a:cubicBezTo>
                          <a:pt x="10515392" y="12419"/>
                          <a:pt x="10515697" y="14813"/>
                          <a:pt x="10515600" y="27432"/>
                        </a:cubicBezTo>
                        <a:cubicBezTo>
                          <a:pt x="10319767" y="11138"/>
                          <a:pt x="10222813" y="8928"/>
                          <a:pt x="10068687" y="27432"/>
                        </a:cubicBezTo>
                        <a:cubicBezTo>
                          <a:pt x="9947127" y="-40172"/>
                          <a:pt x="9520235" y="-3991"/>
                          <a:pt x="9201150" y="27432"/>
                        </a:cubicBezTo>
                        <a:cubicBezTo>
                          <a:pt x="8892666" y="48820"/>
                          <a:pt x="8867415" y="2195"/>
                          <a:pt x="8543925" y="27432"/>
                        </a:cubicBezTo>
                        <a:cubicBezTo>
                          <a:pt x="8223384" y="61927"/>
                          <a:pt x="8295543" y="30550"/>
                          <a:pt x="8202168" y="27432"/>
                        </a:cubicBezTo>
                        <a:cubicBezTo>
                          <a:pt x="8142306" y="19196"/>
                          <a:pt x="7792719" y="-46840"/>
                          <a:pt x="7544943" y="27432"/>
                        </a:cubicBezTo>
                        <a:cubicBezTo>
                          <a:pt x="7289053" y="48650"/>
                          <a:pt x="7112059" y="46641"/>
                          <a:pt x="6992874" y="27432"/>
                        </a:cubicBezTo>
                        <a:cubicBezTo>
                          <a:pt x="6865428" y="42971"/>
                          <a:pt x="6698878" y="-2571"/>
                          <a:pt x="6440805" y="27432"/>
                        </a:cubicBezTo>
                        <a:cubicBezTo>
                          <a:pt x="6213948" y="43874"/>
                          <a:pt x="6037998" y="39869"/>
                          <a:pt x="5888736" y="27432"/>
                        </a:cubicBezTo>
                        <a:cubicBezTo>
                          <a:pt x="5755073" y="11669"/>
                          <a:pt x="5591719" y="37904"/>
                          <a:pt x="5336667" y="27432"/>
                        </a:cubicBezTo>
                        <a:cubicBezTo>
                          <a:pt x="5107192" y="12743"/>
                          <a:pt x="4839850" y="71465"/>
                          <a:pt x="4574286" y="27432"/>
                        </a:cubicBezTo>
                        <a:cubicBezTo>
                          <a:pt x="4268723" y="-2915"/>
                          <a:pt x="4132707" y="26264"/>
                          <a:pt x="3917061" y="27432"/>
                        </a:cubicBezTo>
                        <a:cubicBezTo>
                          <a:pt x="3707491" y="19059"/>
                          <a:pt x="3662625" y="36218"/>
                          <a:pt x="3575304" y="27432"/>
                        </a:cubicBezTo>
                        <a:cubicBezTo>
                          <a:pt x="3501577" y="31368"/>
                          <a:pt x="3216551" y="45184"/>
                          <a:pt x="3023235" y="27432"/>
                        </a:cubicBezTo>
                        <a:cubicBezTo>
                          <a:pt x="2898318" y="-29018"/>
                          <a:pt x="2612573" y="-459"/>
                          <a:pt x="2260854" y="27432"/>
                        </a:cubicBezTo>
                        <a:cubicBezTo>
                          <a:pt x="1929006" y="21046"/>
                          <a:pt x="1999174" y="13544"/>
                          <a:pt x="1813941" y="27432"/>
                        </a:cubicBezTo>
                        <a:cubicBezTo>
                          <a:pt x="1678211" y="55700"/>
                          <a:pt x="1194438" y="8214"/>
                          <a:pt x="946404" y="27432"/>
                        </a:cubicBezTo>
                        <a:cubicBezTo>
                          <a:pt x="698983" y="-8173"/>
                          <a:pt x="408470" y="56200"/>
                          <a:pt x="0" y="27432"/>
                        </a:cubicBezTo>
                        <a:cubicBezTo>
                          <a:pt x="-347" y="15155"/>
                          <a:pt x="623" y="6531"/>
                          <a:pt x="0" y="0"/>
                        </a:cubicBezTo>
                        <a:close/>
                      </a:path>
                      <a:path w="10515600" h="27432" stroke="0" extrusionOk="0">
                        <a:moveTo>
                          <a:pt x="0" y="0"/>
                        </a:moveTo>
                        <a:cubicBezTo>
                          <a:pt x="211919" y="-2016"/>
                          <a:pt x="316177" y="40510"/>
                          <a:pt x="552069" y="0"/>
                        </a:cubicBezTo>
                        <a:cubicBezTo>
                          <a:pt x="772542" y="-20900"/>
                          <a:pt x="764083" y="-14675"/>
                          <a:pt x="893826" y="0"/>
                        </a:cubicBezTo>
                        <a:cubicBezTo>
                          <a:pt x="1063397" y="30592"/>
                          <a:pt x="1474950" y="6046"/>
                          <a:pt x="1761363" y="0"/>
                        </a:cubicBezTo>
                        <a:cubicBezTo>
                          <a:pt x="2080097" y="18653"/>
                          <a:pt x="2113941" y="5885"/>
                          <a:pt x="2313432" y="0"/>
                        </a:cubicBezTo>
                        <a:cubicBezTo>
                          <a:pt x="2499441" y="-14740"/>
                          <a:pt x="2735086" y="-31325"/>
                          <a:pt x="2865501" y="0"/>
                        </a:cubicBezTo>
                        <a:cubicBezTo>
                          <a:pt x="2981992" y="57856"/>
                          <a:pt x="3381601" y="38492"/>
                          <a:pt x="3733038" y="0"/>
                        </a:cubicBezTo>
                        <a:cubicBezTo>
                          <a:pt x="4123625" y="-20112"/>
                          <a:pt x="4011408" y="-7378"/>
                          <a:pt x="4179951" y="0"/>
                        </a:cubicBezTo>
                        <a:cubicBezTo>
                          <a:pt x="4401000" y="14701"/>
                          <a:pt x="4699781" y="38888"/>
                          <a:pt x="5047488" y="0"/>
                        </a:cubicBezTo>
                        <a:cubicBezTo>
                          <a:pt x="5344186" y="10403"/>
                          <a:pt x="5695008" y="-11723"/>
                          <a:pt x="5915025" y="0"/>
                        </a:cubicBezTo>
                        <a:cubicBezTo>
                          <a:pt x="6180956" y="11499"/>
                          <a:pt x="6291614" y="5262"/>
                          <a:pt x="6572250" y="0"/>
                        </a:cubicBezTo>
                        <a:cubicBezTo>
                          <a:pt x="6821420" y="4506"/>
                          <a:pt x="7145316" y="38320"/>
                          <a:pt x="7439787" y="0"/>
                        </a:cubicBezTo>
                        <a:cubicBezTo>
                          <a:pt x="7758536" y="11416"/>
                          <a:pt x="7844492" y="-3584"/>
                          <a:pt x="7991856" y="0"/>
                        </a:cubicBezTo>
                        <a:cubicBezTo>
                          <a:pt x="8110442" y="14248"/>
                          <a:pt x="8287603" y="-10798"/>
                          <a:pt x="8543925" y="0"/>
                        </a:cubicBezTo>
                        <a:cubicBezTo>
                          <a:pt x="8755533" y="10158"/>
                          <a:pt x="8980581" y="37273"/>
                          <a:pt x="9306306" y="0"/>
                        </a:cubicBezTo>
                        <a:cubicBezTo>
                          <a:pt x="9626970" y="-58435"/>
                          <a:pt x="9732148" y="-27937"/>
                          <a:pt x="9858375" y="0"/>
                        </a:cubicBezTo>
                        <a:cubicBezTo>
                          <a:pt x="9984726" y="54758"/>
                          <a:pt x="10380988" y="24840"/>
                          <a:pt x="10515600" y="0"/>
                        </a:cubicBezTo>
                        <a:cubicBezTo>
                          <a:pt x="10517149" y="5059"/>
                          <a:pt x="10515730" y="21285"/>
                          <a:pt x="10515600" y="27432"/>
                        </a:cubicBezTo>
                        <a:cubicBezTo>
                          <a:pt x="10313372" y="54818"/>
                          <a:pt x="10082728" y="-9874"/>
                          <a:pt x="9753219" y="27432"/>
                        </a:cubicBezTo>
                        <a:cubicBezTo>
                          <a:pt x="9427270" y="55089"/>
                          <a:pt x="9500787" y="26420"/>
                          <a:pt x="9411462" y="27432"/>
                        </a:cubicBezTo>
                        <a:cubicBezTo>
                          <a:pt x="9357667" y="47373"/>
                          <a:pt x="9193071" y="36348"/>
                          <a:pt x="8964549" y="27432"/>
                        </a:cubicBezTo>
                        <a:cubicBezTo>
                          <a:pt x="8754210" y="31458"/>
                          <a:pt x="8285075" y="62593"/>
                          <a:pt x="8097012" y="27432"/>
                        </a:cubicBezTo>
                        <a:cubicBezTo>
                          <a:pt x="7925273" y="-333"/>
                          <a:pt x="7641837" y="35190"/>
                          <a:pt x="7439787" y="27432"/>
                        </a:cubicBezTo>
                        <a:cubicBezTo>
                          <a:pt x="7281139" y="-5235"/>
                          <a:pt x="7161122" y="11210"/>
                          <a:pt x="6992874" y="27432"/>
                        </a:cubicBezTo>
                        <a:cubicBezTo>
                          <a:pt x="6869980" y="6304"/>
                          <a:pt x="6540193" y="99457"/>
                          <a:pt x="6335649" y="27432"/>
                        </a:cubicBezTo>
                        <a:cubicBezTo>
                          <a:pt x="6139123" y="3107"/>
                          <a:pt x="6101935" y="4355"/>
                          <a:pt x="5993892" y="27432"/>
                        </a:cubicBezTo>
                        <a:cubicBezTo>
                          <a:pt x="5888734" y="39412"/>
                          <a:pt x="5782533" y="16690"/>
                          <a:pt x="5652135" y="27432"/>
                        </a:cubicBezTo>
                        <a:cubicBezTo>
                          <a:pt x="5552209" y="21179"/>
                          <a:pt x="5187921" y="-24893"/>
                          <a:pt x="4994910" y="27432"/>
                        </a:cubicBezTo>
                        <a:cubicBezTo>
                          <a:pt x="4806885" y="62128"/>
                          <a:pt x="4648815" y="19479"/>
                          <a:pt x="4547997" y="27432"/>
                        </a:cubicBezTo>
                        <a:cubicBezTo>
                          <a:pt x="4428810" y="-12231"/>
                          <a:pt x="4164014" y="51840"/>
                          <a:pt x="3785616" y="27432"/>
                        </a:cubicBezTo>
                        <a:cubicBezTo>
                          <a:pt x="3411566" y="27981"/>
                          <a:pt x="3543001" y="53158"/>
                          <a:pt x="3338703" y="27432"/>
                        </a:cubicBezTo>
                        <a:cubicBezTo>
                          <a:pt x="3117151" y="22689"/>
                          <a:pt x="2783844" y="6169"/>
                          <a:pt x="2576322" y="27432"/>
                        </a:cubicBezTo>
                        <a:cubicBezTo>
                          <a:pt x="2369652" y="9611"/>
                          <a:pt x="2343135" y="16259"/>
                          <a:pt x="2234565" y="27432"/>
                        </a:cubicBezTo>
                        <a:cubicBezTo>
                          <a:pt x="2129772" y="62248"/>
                          <a:pt x="1826785" y="33844"/>
                          <a:pt x="1472184" y="27432"/>
                        </a:cubicBezTo>
                        <a:cubicBezTo>
                          <a:pt x="1166194" y="-2568"/>
                          <a:pt x="1206587" y="37567"/>
                          <a:pt x="1025271" y="27432"/>
                        </a:cubicBezTo>
                        <a:cubicBezTo>
                          <a:pt x="846595" y="17106"/>
                          <a:pt x="846808" y="18044"/>
                          <a:pt x="683514" y="27432"/>
                        </a:cubicBezTo>
                        <a:cubicBezTo>
                          <a:pt x="484621" y="38100"/>
                          <a:pt x="301760" y="33961"/>
                          <a:pt x="0" y="27432"/>
                        </a:cubicBezTo>
                        <a:cubicBezTo>
                          <a:pt x="1" y="19656"/>
                          <a:pt x="-1119" y="10874"/>
                          <a:pt x="0" y="0"/>
                        </a:cubicBezTo>
                        <a:close/>
                      </a:path>
                      <a:path w="10515600" h="27432" fill="none" stroke="0" extrusionOk="0">
                        <a:moveTo>
                          <a:pt x="0" y="0"/>
                        </a:moveTo>
                        <a:cubicBezTo>
                          <a:pt x="103862" y="-24108"/>
                          <a:pt x="222532" y="3855"/>
                          <a:pt x="446913" y="0"/>
                        </a:cubicBezTo>
                        <a:cubicBezTo>
                          <a:pt x="686273" y="17152"/>
                          <a:pt x="811890" y="-6128"/>
                          <a:pt x="1104138" y="0"/>
                        </a:cubicBezTo>
                        <a:cubicBezTo>
                          <a:pt x="1346730" y="26724"/>
                          <a:pt x="1494649" y="6099"/>
                          <a:pt x="1866519" y="0"/>
                        </a:cubicBezTo>
                        <a:cubicBezTo>
                          <a:pt x="2220423" y="-10605"/>
                          <a:pt x="2054599" y="17153"/>
                          <a:pt x="2208276" y="0"/>
                        </a:cubicBezTo>
                        <a:cubicBezTo>
                          <a:pt x="2384643" y="-10590"/>
                          <a:pt x="2420675" y="7371"/>
                          <a:pt x="2550033" y="0"/>
                        </a:cubicBezTo>
                        <a:cubicBezTo>
                          <a:pt x="2644786" y="-15374"/>
                          <a:pt x="3082537" y="18532"/>
                          <a:pt x="3417570" y="0"/>
                        </a:cubicBezTo>
                        <a:cubicBezTo>
                          <a:pt x="3733868" y="-33542"/>
                          <a:pt x="3909189" y="3289"/>
                          <a:pt x="4074795" y="0"/>
                        </a:cubicBezTo>
                        <a:cubicBezTo>
                          <a:pt x="4237749" y="8583"/>
                          <a:pt x="4286465" y="7395"/>
                          <a:pt x="4416552" y="0"/>
                        </a:cubicBezTo>
                        <a:cubicBezTo>
                          <a:pt x="4546370" y="-6871"/>
                          <a:pt x="4918723" y="28447"/>
                          <a:pt x="5073777" y="0"/>
                        </a:cubicBezTo>
                        <a:cubicBezTo>
                          <a:pt x="5237362" y="-17739"/>
                          <a:pt x="5618791" y="101647"/>
                          <a:pt x="5941314" y="0"/>
                        </a:cubicBezTo>
                        <a:cubicBezTo>
                          <a:pt x="6272758" y="-28812"/>
                          <a:pt x="6315148" y="4960"/>
                          <a:pt x="6493383" y="0"/>
                        </a:cubicBezTo>
                        <a:cubicBezTo>
                          <a:pt x="6694884" y="-22079"/>
                          <a:pt x="6904202" y="-29222"/>
                          <a:pt x="7045452" y="0"/>
                        </a:cubicBezTo>
                        <a:cubicBezTo>
                          <a:pt x="7147460" y="27824"/>
                          <a:pt x="7460058" y="4894"/>
                          <a:pt x="7702677" y="0"/>
                        </a:cubicBezTo>
                        <a:cubicBezTo>
                          <a:pt x="7905036" y="-18959"/>
                          <a:pt x="8288750" y="-49276"/>
                          <a:pt x="8465058" y="0"/>
                        </a:cubicBezTo>
                        <a:cubicBezTo>
                          <a:pt x="8637036" y="-66"/>
                          <a:pt x="8888223" y="27233"/>
                          <a:pt x="9227439" y="0"/>
                        </a:cubicBezTo>
                        <a:cubicBezTo>
                          <a:pt x="9512691" y="21558"/>
                          <a:pt x="10136345" y="5493"/>
                          <a:pt x="10515600" y="0"/>
                        </a:cubicBezTo>
                        <a:cubicBezTo>
                          <a:pt x="10515781" y="12508"/>
                          <a:pt x="10516008" y="14417"/>
                          <a:pt x="10515600" y="27432"/>
                        </a:cubicBezTo>
                        <a:cubicBezTo>
                          <a:pt x="10336692" y="26322"/>
                          <a:pt x="10197794" y="32437"/>
                          <a:pt x="10068687" y="27432"/>
                        </a:cubicBezTo>
                        <a:cubicBezTo>
                          <a:pt x="9947986" y="91680"/>
                          <a:pt x="9445805" y="39249"/>
                          <a:pt x="9201150" y="27432"/>
                        </a:cubicBezTo>
                        <a:cubicBezTo>
                          <a:pt x="8891012" y="44089"/>
                          <a:pt x="8858828" y="2736"/>
                          <a:pt x="8543925" y="27432"/>
                        </a:cubicBezTo>
                        <a:cubicBezTo>
                          <a:pt x="8223267" y="53165"/>
                          <a:pt x="8283304" y="52518"/>
                          <a:pt x="8202168" y="27432"/>
                        </a:cubicBezTo>
                        <a:cubicBezTo>
                          <a:pt x="8093778" y="62163"/>
                          <a:pt x="7766541" y="-33827"/>
                          <a:pt x="7544943" y="27432"/>
                        </a:cubicBezTo>
                        <a:cubicBezTo>
                          <a:pt x="7314863" y="55129"/>
                          <a:pt x="7107264" y="25244"/>
                          <a:pt x="6992874" y="27432"/>
                        </a:cubicBezTo>
                        <a:cubicBezTo>
                          <a:pt x="6884782" y="17566"/>
                          <a:pt x="6638381" y="14651"/>
                          <a:pt x="6440805" y="27432"/>
                        </a:cubicBezTo>
                        <a:cubicBezTo>
                          <a:pt x="6208169" y="60979"/>
                          <a:pt x="6026010" y="30610"/>
                          <a:pt x="5888736" y="27432"/>
                        </a:cubicBezTo>
                        <a:cubicBezTo>
                          <a:pt x="5762198" y="10473"/>
                          <a:pt x="5584977" y="25540"/>
                          <a:pt x="5336667" y="27432"/>
                        </a:cubicBezTo>
                        <a:cubicBezTo>
                          <a:pt x="5092600" y="8870"/>
                          <a:pt x="4849659" y="29959"/>
                          <a:pt x="4574286" y="27432"/>
                        </a:cubicBezTo>
                        <a:cubicBezTo>
                          <a:pt x="4271362" y="35230"/>
                          <a:pt x="4129109" y="33967"/>
                          <a:pt x="3917061" y="27432"/>
                        </a:cubicBezTo>
                        <a:cubicBezTo>
                          <a:pt x="3716743" y="26392"/>
                          <a:pt x="3654523" y="50446"/>
                          <a:pt x="3575304" y="27432"/>
                        </a:cubicBezTo>
                        <a:cubicBezTo>
                          <a:pt x="3521930" y="22984"/>
                          <a:pt x="3174876" y="12123"/>
                          <a:pt x="3023235" y="27432"/>
                        </a:cubicBezTo>
                        <a:cubicBezTo>
                          <a:pt x="2896812" y="10128"/>
                          <a:pt x="2623520" y="63192"/>
                          <a:pt x="2260854" y="27432"/>
                        </a:cubicBezTo>
                        <a:cubicBezTo>
                          <a:pt x="1927032" y="21370"/>
                          <a:pt x="1997337" y="17315"/>
                          <a:pt x="1813941" y="27432"/>
                        </a:cubicBezTo>
                        <a:cubicBezTo>
                          <a:pt x="1663537" y="71145"/>
                          <a:pt x="1153132" y="3151"/>
                          <a:pt x="946404" y="27432"/>
                        </a:cubicBezTo>
                        <a:cubicBezTo>
                          <a:pt x="678295" y="32471"/>
                          <a:pt x="444357" y="37120"/>
                          <a:pt x="0" y="27432"/>
                        </a:cubicBezTo>
                        <a:cubicBezTo>
                          <a:pt x="915" y="14581"/>
                          <a:pt x="-225" y="55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34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515600"/>
                      <a:gd name="connsiteY0" fmla="*/ 0 h 27432"/>
                      <a:gd name="connsiteX1" fmla="*/ 446913 w 10515600"/>
                      <a:gd name="connsiteY1" fmla="*/ 0 h 27432"/>
                      <a:gd name="connsiteX2" fmla="*/ 1104138 w 10515600"/>
                      <a:gd name="connsiteY2" fmla="*/ 0 h 27432"/>
                      <a:gd name="connsiteX3" fmla="*/ 1866519 w 10515600"/>
                      <a:gd name="connsiteY3" fmla="*/ 0 h 27432"/>
                      <a:gd name="connsiteX4" fmla="*/ 2208276 w 10515600"/>
                      <a:gd name="connsiteY4" fmla="*/ 0 h 27432"/>
                      <a:gd name="connsiteX5" fmla="*/ 2550033 w 10515600"/>
                      <a:gd name="connsiteY5" fmla="*/ 0 h 27432"/>
                      <a:gd name="connsiteX6" fmla="*/ 3417570 w 10515600"/>
                      <a:gd name="connsiteY6" fmla="*/ 0 h 27432"/>
                      <a:gd name="connsiteX7" fmla="*/ 4074795 w 10515600"/>
                      <a:gd name="connsiteY7" fmla="*/ 0 h 27432"/>
                      <a:gd name="connsiteX8" fmla="*/ 4416552 w 10515600"/>
                      <a:gd name="connsiteY8" fmla="*/ 0 h 27432"/>
                      <a:gd name="connsiteX9" fmla="*/ 5073777 w 10515600"/>
                      <a:gd name="connsiteY9" fmla="*/ 0 h 27432"/>
                      <a:gd name="connsiteX10" fmla="*/ 5941314 w 10515600"/>
                      <a:gd name="connsiteY10" fmla="*/ 0 h 27432"/>
                      <a:gd name="connsiteX11" fmla="*/ 6493383 w 10515600"/>
                      <a:gd name="connsiteY11" fmla="*/ 0 h 27432"/>
                      <a:gd name="connsiteX12" fmla="*/ 7045452 w 10515600"/>
                      <a:gd name="connsiteY12" fmla="*/ 0 h 27432"/>
                      <a:gd name="connsiteX13" fmla="*/ 7702677 w 10515600"/>
                      <a:gd name="connsiteY13" fmla="*/ 0 h 27432"/>
                      <a:gd name="connsiteX14" fmla="*/ 8465058 w 10515600"/>
                      <a:gd name="connsiteY14" fmla="*/ 0 h 27432"/>
                      <a:gd name="connsiteX15" fmla="*/ 9227439 w 10515600"/>
                      <a:gd name="connsiteY15" fmla="*/ 0 h 27432"/>
                      <a:gd name="connsiteX16" fmla="*/ 10515600 w 10515600"/>
                      <a:gd name="connsiteY16" fmla="*/ 0 h 27432"/>
                      <a:gd name="connsiteX17" fmla="*/ 10515600 w 10515600"/>
                      <a:gd name="connsiteY17" fmla="*/ 27432 h 27432"/>
                      <a:gd name="connsiteX18" fmla="*/ 10068687 w 10515600"/>
                      <a:gd name="connsiteY18" fmla="*/ 27432 h 27432"/>
                      <a:gd name="connsiteX19" fmla="*/ 9201150 w 10515600"/>
                      <a:gd name="connsiteY19" fmla="*/ 27432 h 27432"/>
                      <a:gd name="connsiteX20" fmla="*/ 8543925 w 10515600"/>
                      <a:gd name="connsiteY20" fmla="*/ 27432 h 27432"/>
                      <a:gd name="connsiteX21" fmla="*/ 8202168 w 10515600"/>
                      <a:gd name="connsiteY21" fmla="*/ 27432 h 27432"/>
                      <a:gd name="connsiteX22" fmla="*/ 7544943 w 10515600"/>
                      <a:gd name="connsiteY22" fmla="*/ 27432 h 27432"/>
                      <a:gd name="connsiteX23" fmla="*/ 6992874 w 10515600"/>
                      <a:gd name="connsiteY23" fmla="*/ 27432 h 27432"/>
                      <a:gd name="connsiteX24" fmla="*/ 6440805 w 10515600"/>
                      <a:gd name="connsiteY24" fmla="*/ 27432 h 27432"/>
                      <a:gd name="connsiteX25" fmla="*/ 5888736 w 10515600"/>
                      <a:gd name="connsiteY25" fmla="*/ 27432 h 27432"/>
                      <a:gd name="connsiteX26" fmla="*/ 5336667 w 10515600"/>
                      <a:gd name="connsiteY26" fmla="*/ 27432 h 27432"/>
                      <a:gd name="connsiteX27" fmla="*/ 4574286 w 10515600"/>
                      <a:gd name="connsiteY27" fmla="*/ 27432 h 27432"/>
                      <a:gd name="connsiteX28" fmla="*/ 3917061 w 10515600"/>
                      <a:gd name="connsiteY28" fmla="*/ 27432 h 27432"/>
                      <a:gd name="connsiteX29" fmla="*/ 3575304 w 10515600"/>
                      <a:gd name="connsiteY29" fmla="*/ 27432 h 27432"/>
                      <a:gd name="connsiteX30" fmla="*/ 3023235 w 10515600"/>
                      <a:gd name="connsiteY30" fmla="*/ 27432 h 27432"/>
                      <a:gd name="connsiteX31" fmla="*/ 2260854 w 10515600"/>
                      <a:gd name="connsiteY31" fmla="*/ 27432 h 27432"/>
                      <a:gd name="connsiteX32" fmla="*/ 1813941 w 10515600"/>
                      <a:gd name="connsiteY32" fmla="*/ 27432 h 27432"/>
                      <a:gd name="connsiteX33" fmla="*/ 946404 w 10515600"/>
                      <a:gd name="connsiteY33" fmla="*/ 27432 h 27432"/>
                      <a:gd name="connsiteX34" fmla="*/ 0 w 10515600"/>
                      <a:gd name="connsiteY34" fmla="*/ 27432 h 27432"/>
                      <a:gd name="connsiteX35" fmla="*/ 0 w 10515600"/>
                      <a:gd name="connsiteY35" fmla="*/ 0 h 27432"/>
                      <a:gd name="connsiteX0" fmla="*/ 0 w 10515600"/>
                      <a:gd name="connsiteY0" fmla="*/ 0 h 27432"/>
                      <a:gd name="connsiteX1" fmla="*/ 552069 w 10515600"/>
                      <a:gd name="connsiteY1" fmla="*/ 0 h 27432"/>
                      <a:gd name="connsiteX2" fmla="*/ 893826 w 10515600"/>
                      <a:gd name="connsiteY2" fmla="*/ 0 h 27432"/>
                      <a:gd name="connsiteX3" fmla="*/ 1761363 w 10515600"/>
                      <a:gd name="connsiteY3" fmla="*/ 0 h 27432"/>
                      <a:gd name="connsiteX4" fmla="*/ 2313432 w 10515600"/>
                      <a:gd name="connsiteY4" fmla="*/ 0 h 27432"/>
                      <a:gd name="connsiteX5" fmla="*/ 2865501 w 10515600"/>
                      <a:gd name="connsiteY5" fmla="*/ 0 h 27432"/>
                      <a:gd name="connsiteX6" fmla="*/ 3733038 w 10515600"/>
                      <a:gd name="connsiteY6" fmla="*/ 0 h 27432"/>
                      <a:gd name="connsiteX7" fmla="*/ 4179951 w 10515600"/>
                      <a:gd name="connsiteY7" fmla="*/ 0 h 27432"/>
                      <a:gd name="connsiteX8" fmla="*/ 5047488 w 10515600"/>
                      <a:gd name="connsiteY8" fmla="*/ 0 h 27432"/>
                      <a:gd name="connsiteX9" fmla="*/ 5915025 w 10515600"/>
                      <a:gd name="connsiteY9" fmla="*/ 0 h 27432"/>
                      <a:gd name="connsiteX10" fmla="*/ 6572250 w 10515600"/>
                      <a:gd name="connsiteY10" fmla="*/ 0 h 27432"/>
                      <a:gd name="connsiteX11" fmla="*/ 7439787 w 10515600"/>
                      <a:gd name="connsiteY11" fmla="*/ 0 h 27432"/>
                      <a:gd name="connsiteX12" fmla="*/ 7991856 w 10515600"/>
                      <a:gd name="connsiteY12" fmla="*/ 0 h 27432"/>
                      <a:gd name="connsiteX13" fmla="*/ 8543925 w 10515600"/>
                      <a:gd name="connsiteY13" fmla="*/ 0 h 27432"/>
                      <a:gd name="connsiteX14" fmla="*/ 9306306 w 10515600"/>
                      <a:gd name="connsiteY14" fmla="*/ 0 h 27432"/>
                      <a:gd name="connsiteX15" fmla="*/ 9858375 w 10515600"/>
                      <a:gd name="connsiteY15" fmla="*/ 0 h 27432"/>
                      <a:gd name="connsiteX16" fmla="*/ 10515600 w 10515600"/>
                      <a:gd name="connsiteY16" fmla="*/ 0 h 27432"/>
                      <a:gd name="connsiteX17" fmla="*/ 10515600 w 10515600"/>
                      <a:gd name="connsiteY17" fmla="*/ 27432 h 27432"/>
                      <a:gd name="connsiteX18" fmla="*/ 9753219 w 10515600"/>
                      <a:gd name="connsiteY18" fmla="*/ 27432 h 27432"/>
                      <a:gd name="connsiteX19" fmla="*/ 9411462 w 10515600"/>
                      <a:gd name="connsiteY19" fmla="*/ 27432 h 27432"/>
                      <a:gd name="connsiteX20" fmla="*/ 8964549 w 10515600"/>
                      <a:gd name="connsiteY20" fmla="*/ 27432 h 27432"/>
                      <a:gd name="connsiteX21" fmla="*/ 8097012 w 10515600"/>
                      <a:gd name="connsiteY21" fmla="*/ 27432 h 27432"/>
                      <a:gd name="connsiteX22" fmla="*/ 7439787 w 10515600"/>
                      <a:gd name="connsiteY22" fmla="*/ 27432 h 27432"/>
                      <a:gd name="connsiteX23" fmla="*/ 6992874 w 10515600"/>
                      <a:gd name="connsiteY23" fmla="*/ 27432 h 27432"/>
                      <a:gd name="connsiteX24" fmla="*/ 6335649 w 10515600"/>
                      <a:gd name="connsiteY24" fmla="*/ 27432 h 27432"/>
                      <a:gd name="connsiteX25" fmla="*/ 5993892 w 10515600"/>
                      <a:gd name="connsiteY25" fmla="*/ 27432 h 27432"/>
                      <a:gd name="connsiteX26" fmla="*/ 5652135 w 10515600"/>
                      <a:gd name="connsiteY26" fmla="*/ 27432 h 27432"/>
                      <a:gd name="connsiteX27" fmla="*/ 4994910 w 10515600"/>
                      <a:gd name="connsiteY27" fmla="*/ 27432 h 27432"/>
                      <a:gd name="connsiteX28" fmla="*/ 4547997 w 10515600"/>
                      <a:gd name="connsiteY28" fmla="*/ 27432 h 27432"/>
                      <a:gd name="connsiteX29" fmla="*/ 3785616 w 10515600"/>
                      <a:gd name="connsiteY29" fmla="*/ 27432 h 27432"/>
                      <a:gd name="connsiteX30" fmla="*/ 3338703 w 10515600"/>
                      <a:gd name="connsiteY30" fmla="*/ 27432 h 27432"/>
                      <a:gd name="connsiteX31" fmla="*/ 2576322 w 10515600"/>
                      <a:gd name="connsiteY31" fmla="*/ 27432 h 27432"/>
                      <a:gd name="connsiteX32" fmla="*/ 2234565 w 10515600"/>
                      <a:gd name="connsiteY32" fmla="*/ 27432 h 27432"/>
                      <a:gd name="connsiteX33" fmla="*/ 1472184 w 10515600"/>
                      <a:gd name="connsiteY33" fmla="*/ 27432 h 27432"/>
                      <a:gd name="connsiteX34" fmla="*/ 1025271 w 10515600"/>
                      <a:gd name="connsiteY34" fmla="*/ 27432 h 27432"/>
                      <a:gd name="connsiteX35" fmla="*/ 683514 w 10515600"/>
                      <a:gd name="connsiteY35" fmla="*/ 27432 h 27432"/>
                      <a:gd name="connsiteX36" fmla="*/ 0 w 10515600"/>
                      <a:gd name="connsiteY36" fmla="*/ 27432 h 27432"/>
                      <a:gd name="connsiteX37" fmla="*/ 0 w 10515600"/>
                      <a:gd name="connsiteY37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10515600" h="27432" fill="none" extrusionOk="0">
                        <a:moveTo>
                          <a:pt x="0" y="0"/>
                        </a:moveTo>
                        <a:cubicBezTo>
                          <a:pt x="114220" y="-11799"/>
                          <a:pt x="253320" y="-2888"/>
                          <a:pt x="446913" y="0"/>
                        </a:cubicBezTo>
                        <a:cubicBezTo>
                          <a:pt x="615827" y="-21012"/>
                          <a:pt x="846224" y="-12266"/>
                          <a:pt x="1104138" y="0"/>
                        </a:cubicBezTo>
                        <a:cubicBezTo>
                          <a:pt x="1374612" y="16601"/>
                          <a:pt x="1509930" y="3724"/>
                          <a:pt x="1866519" y="0"/>
                        </a:cubicBezTo>
                        <a:cubicBezTo>
                          <a:pt x="2227267" y="2494"/>
                          <a:pt x="2042751" y="-24730"/>
                          <a:pt x="2208276" y="0"/>
                        </a:cubicBezTo>
                        <a:cubicBezTo>
                          <a:pt x="2372908" y="-13784"/>
                          <a:pt x="2420213" y="7637"/>
                          <a:pt x="2550033" y="0"/>
                        </a:cubicBezTo>
                        <a:cubicBezTo>
                          <a:pt x="2633097" y="-6177"/>
                          <a:pt x="3105540" y="-7670"/>
                          <a:pt x="3417570" y="0"/>
                        </a:cubicBezTo>
                        <a:cubicBezTo>
                          <a:pt x="3755375" y="-18299"/>
                          <a:pt x="3947749" y="-8694"/>
                          <a:pt x="4074795" y="0"/>
                        </a:cubicBezTo>
                        <a:cubicBezTo>
                          <a:pt x="4234022" y="4410"/>
                          <a:pt x="4279660" y="4133"/>
                          <a:pt x="4416552" y="0"/>
                        </a:cubicBezTo>
                        <a:cubicBezTo>
                          <a:pt x="4547663" y="25078"/>
                          <a:pt x="4910883" y="20799"/>
                          <a:pt x="5073777" y="0"/>
                        </a:cubicBezTo>
                        <a:cubicBezTo>
                          <a:pt x="5256291" y="-6299"/>
                          <a:pt x="5533878" y="54096"/>
                          <a:pt x="5941314" y="0"/>
                        </a:cubicBezTo>
                        <a:cubicBezTo>
                          <a:pt x="6258222" y="-27909"/>
                          <a:pt x="6313336" y="-10134"/>
                          <a:pt x="6493383" y="0"/>
                        </a:cubicBezTo>
                        <a:cubicBezTo>
                          <a:pt x="6660373" y="1682"/>
                          <a:pt x="6901167" y="-1313"/>
                          <a:pt x="7045452" y="0"/>
                        </a:cubicBezTo>
                        <a:cubicBezTo>
                          <a:pt x="7149988" y="-12597"/>
                          <a:pt x="7490775" y="18530"/>
                          <a:pt x="7702677" y="0"/>
                        </a:cubicBezTo>
                        <a:cubicBezTo>
                          <a:pt x="7894246" y="-20534"/>
                          <a:pt x="8277724" y="-27276"/>
                          <a:pt x="8465058" y="0"/>
                        </a:cubicBezTo>
                        <a:cubicBezTo>
                          <a:pt x="8623687" y="22627"/>
                          <a:pt x="8928517" y="-4532"/>
                          <a:pt x="9227439" y="0"/>
                        </a:cubicBezTo>
                        <a:cubicBezTo>
                          <a:pt x="9509716" y="21062"/>
                          <a:pt x="10093803" y="11302"/>
                          <a:pt x="10515600" y="0"/>
                        </a:cubicBezTo>
                        <a:cubicBezTo>
                          <a:pt x="10515392" y="12419"/>
                          <a:pt x="10515697" y="14813"/>
                          <a:pt x="10515600" y="27432"/>
                        </a:cubicBezTo>
                        <a:cubicBezTo>
                          <a:pt x="10319767" y="11138"/>
                          <a:pt x="10222813" y="8928"/>
                          <a:pt x="10068687" y="27432"/>
                        </a:cubicBezTo>
                        <a:cubicBezTo>
                          <a:pt x="9947127" y="-40172"/>
                          <a:pt x="9520235" y="-3991"/>
                          <a:pt x="9201150" y="27432"/>
                        </a:cubicBezTo>
                        <a:cubicBezTo>
                          <a:pt x="8892666" y="48820"/>
                          <a:pt x="8867415" y="2195"/>
                          <a:pt x="8543925" y="27432"/>
                        </a:cubicBezTo>
                        <a:cubicBezTo>
                          <a:pt x="8223384" y="61927"/>
                          <a:pt x="8295543" y="30550"/>
                          <a:pt x="8202168" y="27432"/>
                        </a:cubicBezTo>
                        <a:cubicBezTo>
                          <a:pt x="8142306" y="19196"/>
                          <a:pt x="7792719" y="-46840"/>
                          <a:pt x="7544943" y="27432"/>
                        </a:cubicBezTo>
                        <a:cubicBezTo>
                          <a:pt x="7289053" y="48650"/>
                          <a:pt x="7112059" y="46641"/>
                          <a:pt x="6992874" y="27432"/>
                        </a:cubicBezTo>
                        <a:cubicBezTo>
                          <a:pt x="6865428" y="42971"/>
                          <a:pt x="6698878" y="-2571"/>
                          <a:pt x="6440805" y="27432"/>
                        </a:cubicBezTo>
                        <a:cubicBezTo>
                          <a:pt x="6213948" y="43874"/>
                          <a:pt x="6037998" y="39869"/>
                          <a:pt x="5888736" y="27432"/>
                        </a:cubicBezTo>
                        <a:cubicBezTo>
                          <a:pt x="5755073" y="11669"/>
                          <a:pt x="5591719" y="37904"/>
                          <a:pt x="5336667" y="27432"/>
                        </a:cubicBezTo>
                        <a:cubicBezTo>
                          <a:pt x="5107192" y="12743"/>
                          <a:pt x="4839850" y="71465"/>
                          <a:pt x="4574286" y="27432"/>
                        </a:cubicBezTo>
                        <a:cubicBezTo>
                          <a:pt x="4268723" y="-2915"/>
                          <a:pt x="4132707" y="26264"/>
                          <a:pt x="3917061" y="27432"/>
                        </a:cubicBezTo>
                        <a:cubicBezTo>
                          <a:pt x="3707491" y="19059"/>
                          <a:pt x="3662625" y="36218"/>
                          <a:pt x="3575304" y="27432"/>
                        </a:cubicBezTo>
                        <a:cubicBezTo>
                          <a:pt x="3501577" y="31368"/>
                          <a:pt x="3216551" y="45184"/>
                          <a:pt x="3023235" y="27432"/>
                        </a:cubicBezTo>
                        <a:cubicBezTo>
                          <a:pt x="2898318" y="-29018"/>
                          <a:pt x="2612573" y="-459"/>
                          <a:pt x="2260854" y="27432"/>
                        </a:cubicBezTo>
                        <a:cubicBezTo>
                          <a:pt x="1929006" y="21046"/>
                          <a:pt x="1999174" y="13544"/>
                          <a:pt x="1813941" y="27432"/>
                        </a:cubicBezTo>
                        <a:cubicBezTo>
                          <a:pt x="1678211" y="55700"/>
                          <a:pt x="1194438" y="8214"/>
                          <a:pt x="946404" y="27432"/>
                        </a:cubicBezTo>
                        <a:cubicBezTo>
                          <a:pt x="698983" y="-8173"/>
                          <a:pt x="408470" y="56200"/>
                          <a:pt x="0" y="27432"/>
                        </a:cubicBezTo>
                        <a:cubicBezTo>
                          <a:pt x="-347" y="15155"/>
                          <a:pt x="623" y="6531"/>
                          <a:pt x="0" y="0"/>
                        </a:cubicBezTo>
                        <a:close/>
                      </a:path>
                      <a:path w="10515600" h="27432" stroke="0" extrusionOk="0">
                        <a:moveTo>
                          <a:pt x="0" y="0"/>
                        </a:moveTo>
                        <a:cubicBezTo>
                          <a:pt x="211919" y="-2016"/>
                          <a:pt x="316177" y="40510"/>
                          <a:pt x="552069" y="0"/>
                        </a:cubicBezTo>
                        <a:cubicBezTo>
                          <a:pt x="772542" y="-20900"/>
                          <a:pt x="764083" y="-14675"/>
                          <a:pt x="893826" y="0"/>
                        </a:cubicBezTo>
                        <a:cubicBezTo>
                          <a:pt x="1063397" y="30592"/>
                          <a:pt x="1474950" y="6046"/>
                          <a:pt x="1761363" y="0"/>
                        </a:cubicBezTo>
                        <a:cubicBezTo>
                          <a:pt x="2080097" y="18653"/>
                          <a:pt x="2113941" y="5885"/>
                          <a:pt x="2313432" y="0"/>
                        </a:cubicBezTo>
                        <a:cubicBezTo>
                          <a:pt x="2499441" y="-14740"/>
                          <a:pt x="2735086" y="-31325"/>
                          <a:pt x="2865501" y="0"/>
                        </a:cubicBezTo>
                        <a:cubicBezTo>
                          <a:pt x="2981992" y="57856"/>
                          <a:pt x="3381601" y="38492"/>
                          <a:pt x="3733038" y="0"/>
                        </a:cubicBezTo>
                        <a:cubicBezTo>
                          <a:pt x="4123625" y="-20112"/>
                          <a:pt x="4011408" y="-7378"/>
                          <a:pt x="4179951" y="0"/>
                        </a:cubicBezTo>
                        <a:cubicBezTo>
                          <a:pt x="4401000" y="14701"/>
                          <a:pt x="4699781" y="38888"/>
                          <a:pt x="5047488" y="0"/>
                        </a:cubicBezTo>
                        <a:cubicBezTo>
                          <a:pt x="5344186" y="10403"/>
                          <a:pt x="5695008" y="-11723"/>
                          <a:pt x="5915025" y="0"/>
                        </a:cubicBezTo>
                        <a:cubicBezTo>
                          <a:pt x="6180956" y="11499"/>
                          <a:pt x="6291614" y="5262"/>
                          <a:pt x="6572250" y="0"/>
                        </a:cubicBezTo>
                        <a:cubicBezTo>
                          <a:pt x="6821420" y="4506"/>
                          <a:pt x="7145316" y="38320"/>
                          <a:pt x="7439787" y="0"/>
                        </a:cubicBezTo>
                        <a:cubicBezTo>
                          <a:pt x="7758536" y="11416"/>
                          <a:pt x="7844492" y="-3584"/>
                          <a:pt x="7991856" y="0"/>
                        </a:cubicBezTo>
                        <a:cubicBezTo>
                          <a:pt x="8110442" y="14248"/>
                          <a:pt x="8287603" y="-10798"/>
                          <a:pt x="8543925" y="0"/>
                        </a:cubicBezTo>
                        <a:cubicBezTo>
                          <a:pt x="8755533" y="10158"/>
                          <a:pt x="8980581" y="37273"/>
                          <a:pt x="9306306" y="0"/>
                        </a:cubicBezTo>
                        <a:cubicBezTo>
                          <a:pt x="9626970" y="-58435"/>
                          <a:pt x="9732148" y="-27937"/>
                          <a:pt x="9858375" y="0"/>
                        </a:cubicBezTo>
                        <a:cubicBezTo>
                          <a:pt x="9984726" y="54758"/>
                          <a:pt x="10380988" y="24840"/>
                          <a:pt x="10515600" y="0"/>
                        </a:cubicBezTo>
                        <a:cubicBezTo>
                          <a:pt x="10517149" y="5059"/>
                          <a:pt x="10515730" y="21285"/>
                          <a:pt x="10515600" y="27432"/>
                        </a:cubicBezTo>
                        <a:cubicBezTo>
                          <a:pt x="10313372" y="54818"/>
                          <a:pt x="10082728" y="-9874"/>
                          <a:pt x="9753219" y="27432"/>
                        </a:cubicBezTo>
                        <a:cubicBezTo>
                          <a:pt x="9427270" y="55089"/>
                          <a:pt x="9500787" y="26420"/>
                          <a:pt x="9411462" y="27432"/>
                        </a:cubicBezTo>
                        <a:cubicBezTo>
                          <a:pt x="9357667" y="47373"/>
                          <a:pt x="9193071" y="36348"/>
                          <a:pt x="8964549" y="27432"/>
                        </a:cubicBezTo>
                        <a:cubicBezTo>
                          <a:pt x="8754210" y="31458"/>
                          <a:pt x="8285075" y="62593"/>
                          <a:pt x="8097012" y="27432"/>
                        </a:cubicBezTo>
                        <a:cubicBezTo>
                          <a:pt x="7925273" y="-333"/>
                          <a:pt x="7641837" y="35190"/>
                          <a:pt x="7439787" y="27432"/>
                        </a:cubicBezTo>
                        <a:cubicBezTo>
                          <a:pt x="7281139" y="-5235"/>
                          <a:pt x="7161122" y="11210"/>
                          <a:pt x="6992874" y="27432"/>
                        </a:cubicBezTo>
                        <a:cubicBezTo>
                          <a:pt x="6869980" y="6304"/>
                          <a:pt x="6540193" y="99457"/>
                          <a:pt x="6335649" y="27432"/>
                        </a:cubicBezTo>
                        <a:cubicBezTo>
                          <a:pt x="6139123" y="3107"/>
                          <a:pt x="6101935" y="4355"/>
                          <a:pt x="5993892" y="27432"/>
                        </a:cubicBezTo>
                        <a:cubicBezTo>
                          <a:pt x="5888734" y="39412"/>
                          <a:pt x="5782533" y="16690"/>
                          <a:pt x="5652135" y="27432"/>
                        </a:cubicBezTo>
                        <a:cubicBezTo>
                          <a:pt x="5552209" y="21179"/>
                          <a:pt x="5187921" y="-24893"/>
                          <a:pt x="4994910" y="27432"/>
                        </a:cubicBezTo>
                        <a:cubicBezTo>
                          <a:pt x="4806885" y="62128"/>
                          <a:pt x="4648815" y="19479"/>
                          <a:pt x="4547997" y="27432"/>
                        </a:cubicBezTo>
                        <a:cubicBezTo>
                          <a:pt x="4428810" y="-12231"/>
                          <a:pt x="4164014" y="51840"/>
                          <a:pt x="3785616" y="27432"/>
                        </a:cubicBezTo>
                        <a:cubicBezTo>
                          <a:pt x="3411566" y="27981"/>
                          <a:pt x="3543001" y="53158"/>
                          <a:pt x="3338703" y="27432"/>
                        </a:cubicBezTo>
                        <a:cubicBezTo>
                          <a:pt x="3117151" y="22689"/>
                          <a:pt x="2783844" y="6169"/>
                          <a:pt x="2576322" y="27432"/>
                        </a:cubicBezTo>
                        <a:cubicBezTo>
                          <a:pt x="2369652" y="9611"/>
                          <a:pt x="2343135" y="16259"/>
                          <a:pt x="2234565" y="27432"/>
                        </a:cubicBezTo>
                        <a:cubicBezTo>
                          <a:pt x="2129772" y="62248"/>
                          <a:pt x="1826785" y="33844"/>
                          <a:pt x="1472184" y="27432"/>
                        </a:cubicBezTo>
                        <a:cubicBezTo>
                          <a:pt x="1166194" y="-2568"/>
                          <a:pt x="1206587" y="37567"/>
                          <a:pt x="1025271" y="27432"/>
                        </a:cubicBezTo>
                        <a:cubicBezTo>
                          <a:pt x="846595" y="17106"/>
                          <a:pt x="846808" y="18044"/>
                          <a:pt x="683514" y="27432"/>
                        </a:cubicBezTo>
                        <a:cubicBezTo>
                          <a:pt x="484621" y="38100"/>
                          <a:pt x="301760" y="33961"/>
                          <a:pt x="0" y="27432"/>
                        </a:cubicBezTo>
                        <a:cubicBezTo>
                          <a:pt x="1" y="19656"/>
                          <a:pt x="-1119" y="10874"/>
                          <a:pt x="0" y="0"/>
                        </a:cubicBezTo>
                        <a:close/>
                      </a:path>
                      <a:path w="10515600" h="27432" fill="none" stroke="0" extrusionOk="0">
                        <a:moveTo>
                          <a:pt x="0" y="0"/>
                        </a:moveTo>
                        <a:cubicBezTo>
                          <a:pt x="103862" y="-24108"/>
                          <a:pt x="222532" y="3855"/>
                          <a:pt x="446913" y="0"/>
                        </a:cubicBezTo>
                        <a:cubicBezTo>
                          <a:pt x="686273" y="17152"/>
                          <a:pt x="811890" y="-6128"/>
                          <a:pt x="1104138" y="0"/>
                        </a:cubicBezTo>
                        <a:cubicBezTo>
                          <a:pt x="1346730" y="26724"/>
                          <a:pt x="1494649" y="6099"/>
                          <a:pt x="1866519" y="0"/>
                        </a:cubicBezTo>
                        <a:cubicBezTo>
                          <a:pt x="2220423" y="-10605"/>
                          <a:pt x="2054599" y="17153"/>
                          <a:pt x="2208276" y="0"/>
                        </a:cubicBezTo>
                        <a:cubicBezTo>
                          <a:pt x="2384643" y="-10590"/>
                          <a:pt x="2420675" y="7371"/>
                          <a:pt x="2550033" y="0"/>
                        </a:cubicBezTo>
                        <a:cubicBezTo>
                          <a:pt x="2644786" y="-15374"/>
                          <a:pt x="3082537" y="18532"/>
                          <a:pt x="3417570" y="0"/>
                        </a:cubicBezTo>
                        <a:cubicBezTo>
                          <a:pt x="3733868" y="-33542"/>
                          <a:pt x="3909189" y="3289"/>
                          <a:pt x="4074795" y="0"/>
                        </a:cubicBezTo>
                        <a:cubicBezTo>
                          <a:pt x="4237749" y="8583"/>
                          <a:pt x="4286465" y="7395"/>
                          <a:pt x="4416552" y="0"/>
                        </a:cubicBezTo>
                        <a:cubicBezTo>
                          <a:pt x="4546370" y="-6871"/>
                          <a:pt x="4918723" y="28447"/>
                          <a:pt x="5073777" y="0"/>
                        </a:cubicBezTo>
                        <a:cubicBezTo>
                          <a:pt x="5237362" y="-17739"/>
                          <a:pt x="5618791" y="101647"/>
                          <a:pt x="5941314" y="0"/>
                        </a:cubicBezTo>
                        <a:cubicBezTo>
                          <a:pt x="6272758" y="-28812"/>
                          <a:pt x="6315148" y="4960"/>
                          <a:pt x="6493383" y="0"/>
                        </a:cubicBezTo>
                        <a:cubicBezTo>
                          <a:pt x="6694884" y="-22079"/>
                          <a:pt x="6904202" y="-29222"/>
                          <a:pt x="7045452" y="0"/>
                        </a:cubicBezTo>
                        <a:cubicBezTo>
                          <a:pt x="7147460" y="27824"/>
                          <a:pt x="7460058" y="4894"/>
                          <a:pt x="7702677" y="0"/>
                        </a:cubicBezTo>
                        <a:cubicBezTo>
                          <a:pt x="7905036" y="-18959"/>
                          <a:pt x="8288750" y="-49276"/>
                          <a:pt x="8465058" y="0"/>
                        </a:cubicBezTo>
                        <a:cubicBezTo>
                          <a:pt x="8637036" y="-66"/>
                          <a:pt x="8888223" y="27233"/>
                          <a:pt x="9227439" y="0"/>
                        </a:cubicBezTo>
                        <a:cubicBezTo>
                          <a:pt x="9512691" y="21558"/>
                          <a:pt x="10136345" y="5493"/>
                          <a:pt x="10515600" y="0"/>
                        </a:cubicBezTo>
                        <a:cubicBezTo>
                          <a:pt x="10515781" y="12508"/>
                          <a:pt x="10516008" y="14417"/>
                          <a:pt x="10515600" y="27432"/>
                        </a:cubicBezTo>
                        <a:cubicBezTo>
                          <a:pt x="10336692" y="26322"/>
                          <a:pt x="10197794" y="32437"/>
                          <a:pt x="10068687" y="27432"/>
                        </a:cubicBezTo>
                        <a:cubicBezTo>
                          <a:pt x="9947986" y="91680"/>
                          <a:pt x="9445805" y="39249"/>
                          <a:pt x="9201150" y="27432"/>
                        </a:cubicBezTo>
                        <a:cubicBezTo>
                          <a:pt x="8891012" y="44089"/>
                          <a:pt x="8858828" y="2736"/>
                          <a:pt x="8543925" y="27432"/>
                        </a:cubicBezTo>
                        <a:cubicBezTo>
                          <a:pt x="8223267" y="53165"/>
                          <a:pt x="8283304" y="52518"/>
                          <a:pt x="8202168" y="27432"/>
                        </a:cubicBezTo>
                        <a:cubicBezTo>
                          <a:pt x="8093778" y="62163"/>
                          <a:pt x="7766541" y="-33827"/>
                          <a:pt x="7544943" y="27432"/>
                        </a:cubicBezTo>
                        <a:cubicBezTo>
                          <a:pt x="7314863" y="55129"/>
                          <a:pt x="7107264" y="25244"/>
                          <a:pt x="6992874" y="27432"/>
                        </a:cubicBezTo>
                        <a:cubicBezTo>
                          <a:pt x="6884782" y="17566"/>
                          <a:pt x="6638381" y="14651"/>
                          <a:pt x="6440805" y="27432"/>
                        </a:cubicBezTo>
                        <a:cubicBezTo>
                          <a:pt x="6208169" y="60979"/>
                          <a:pt x="6026010" y="30610"/>
                          <a:pt x="5888736" y="27432"/>
                        </a:cubicBezTo>
                        <a:cubicBezTo>
                          <a:pt x="5762198" y="10473"/>
                          <a:pt x="5584977" y="25540"/>
                          <a:pt x="5336667" y="27432"/>
                        </a:cubicBezTo>
                        <a:cubicBezTo>
                          <a:pt x="5092600" y="8870"/>
                          <a:pt x="4849659" y="29959"/>
                          <a:pt x="4574286" y="27432"/>
                        </a:cubicBezTo>
                        <a:cubicBezTo>
                          <a:pt x="4271362" y="35230"/>
                          <a:pt x="4129109" y="33967"/>
                          <a:pt x="3917061" y="27432"/>
                        </a:cubicBezTo>
                        <a:cubicBezTo>
                          <a:pt x="3716743" y="26392"/>
                          <a:pt x="3654523" y="50446"/>
                          <a:pt x="3575304" y="27432"/>
                        </a:cubicBezTo>
                        <a:cubicBezTo>
                          <a:pt x="3521930" y="22984"/>
                          <a:pt x="3174876" y="12123"/>
                          <a:pt x="3023235" y="27432"/>
                        </a:cubicBezTo>
                        <a:cubicBezTo>
                          <a:pt x="2896812" y="10128"/>
                          <a:pt x="2623520" y="63192"/>
                          <a:pt x="2260854" y="27432"/>
                        </a:cubicBezTo>
                        <a:cubicBezTo>
                          <a:pt x="1927032" y="21370"/>
                          <a:pt x="1997337" y="17315"/>
                          <a:pt x="1813941" y="27432"/>
                        </a:cubicBezTo>
                        <a:cubicBezTo>
                          <a:pt x="1663537" y="71145"/>
                          <a:pt x="1153132" y="3151"/>
                          <a:pt x="946404" y="27432"/>
                        </a:cubicBezTo>
                        <a:cubicBezTo>
                          <a:pt x="678295" y="32471"/>
                          <a:pt x="444357" y="37120"/>
                          <a:pt x="0" y="27432"/>
                        </a:cubicBezTo>
                        <a:cubicBezTo>
                          <a:pt x="915" y="14581"/>
                          <a:pt x="-225" y="55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2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7936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7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43589"/>
                      <a:gd name="connsiteY0" fmla="*/ 0 h 27432"/>
                      <a:gd name="connsiteX1" fmla="*/ 563791 w 4243589"/>
                      <a:gd name="connsiteY1" fmla="*/ 0 h 27432"/>
                      <a:gd name="connsiteX2" fmla="*/ 1042710 w 4243589"/>
                      <a:gd name="connsiteY2" fmla="*/ 0 h 27432"/>
                      <a:gd name="connsiteX3" fmla="*/ 1564066 w 4243589"/>
                      <a:gd name="connsiteY3" fmla="*/ 0 h 27432"/>
                      <a:gd name="connsiteX4" fmla="*/ 2212729 w 4243589"/>
                      <a:gd name="connsiteY4" fmla="*/ 0 h 27432"/>
                      <a:gd name="connsiteX5" fmla="*/ 2776520 w 4243589"/>
                      <a:gd name="connsiteY5" fmla="*/ 0 h 27432"/>
                      <a:gd name="connsiteX6" fmla="*/ 3297875 w 4243589"/>
                      <a:gd name="connsiteY6" fmla="*/ 0 h 27432"/>
                      <a:gd name="connsiteX7" fmla="*/ 4243589 w 4243589"/>
                      <a:gd name="connsiteY7" fmla="*/ 0 h 27432"/>
                      <a:gd name="connsiteX8" fmla="*/ 4243589 w 4243589"/>
                      <a:gd name="connsiteY8" fmla="*/ 27432 h 27432"/>
                      <a:gd name="connsiteX9" fmla="*/ 3637362 w 4243589"/>
                      <a:gd name="connsiteY9" fmla="*/ 27432 h 27432"/>
                      <a:gd name="connsiteX10" fmla="*/ 3116007 w 4243589"/>
                      <a:gd name="connsiteY10" fmla="*/ 27432 h 27432"/>
                      <a:gd name="connsiteX11" fmla="*/ 2424908 w 4243589"/>
                      <a:gd name="connsiteY11" fmla="*/ 27432 h 27432"/>
                      <a:gd name="connsiteX12" fmla="*/ 1861117 w 4243589"/>
                      <a:gd name="connsiteY12" fmla="*/ 27432 h 27432"/>
                      <a:gd name="connsiteX13" fmla="*/ 1382198 w 4243589"/>
                      <a:gd name="connsiteY13" fmla="*/ 27432 h 27432"/>
                      <a:gd name="connsiteX14" fmla="*/ 733535 w 4243589"/>
                      <a:gd name="connsiteY14" fmla="*/ 27432 h 27432"/>
                      <a:gd name="connsiteX15" fmla="*/ 0 w 4243589"/>
                      <a:gd name="connsiteY15" fmla="*/ 27432 h 27432"/>
                      <a:gd name="connsiteX16" fmla="*/ 0 w 4243589"/>
                      <a:gd name="connsiteY16" fmla="*/ 0 h 27432"/>
                      <a:gd name="connsiteX0" fmla="*/ 0 w 4243589"/>
                      <a:gd name="connsiteY0" fmla="*/ 0 h 27432"/>
                      <a:gd name="connsiteX1" fmla="*/ 563791 w 4243589"/>
                      <a:gd name="connsiteY1" fmla="*/ 0 h 27432"/>
                      <a:gd name="connsiteX2" fmla="*/ 1042710 w 4243589"/>
                      <a:gd name="connsiteY2" fmla="*/ 0 h 27432"/>
                      <a:gd name="connsiteX3" fmla="*/ 1733809 w 4243589"/>
                      <a:gd name="connsiteY3" fmla="*/ 0 h 27432"/>
                      <a:gd name="connsiteX4" fmla="*/ 2297600 w 4243589"/>
                      <a:gd name="connsiteY4" fmla="*/ 0 h 27432"/>
                      <a:gd name="connsiteX5" fmla="*/ 2861391 w 4243589"/>
                      <a:gd name="connsiteY5" fmla="*/ 0 h 27432"/>
                      <a:gd name="connsiteX6" fmla="*/ 3552490 w 4243589"/>
                      <a:gd name="connsiteY6" fmla="*/ 0 h 27432"/>
                      <a:gd name="connsiteX7" fmla="*/ 4243589 w 4243589"/>
                      <a:gd name="connsiteY7" fmla="*/ 0 h 27432"/>
                      <a:gd name="connsiteX8" fmla="*/ 4243589 w 4243589"/>
                      <a:gd name="connsiteY8" fmla="*/ 27432 h 27432"/>
                      <a:gd name="connsiteX9" fmla="*/ 3722234 w 4243589"/>
                      <a:gd name="connsiteY9" fmla="*/ 27432 h 27432"/>
                      <a:gd name="connsiteX10" fmla="*/ 3116007 w 4243589"/>
                      <a:gd name="connsiteY10" fmla="*/ 27432 h 27432"/>
                      <a:gd name="connsiteX11" fmla="*/ 2509780 w 4243589"/>
                      <a:gd name="connsiteY11" fmla="*/ 27432 h 27432"/>
                      <a:gd name="connsiteX12" fmla="*/ 1945989 w 4243589"/>
                      <a:gd name="connsiteY12" fmla="*/ 27432 h 27432"/>
                      <a:gd name="connsiteX13" fmla="*/ 1254890 w 4243589"/>
                      <a:gd name="connsiteY13" fmla="*/ 27432 h 27432"/>
                      <a:gd name="connsiteX14" fmla="*/ 563791 w 4243589"/>
                      <a:gd name="connsiteY14" fmla="*/ 27432 h 27432"/>
                      <a:gd name="connsiteX15" fmla="*/ 0 w 4243589"/>
                      <a:gd name="connsiteY15" fmla="*/ 27432 h 27432"/>
                      <a:gd name="connsiteX16" fmla="*/ 0 w 4243589"/>
                      <a:gd name="connsiteY16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243589" h="27432" fill="none" extrusionOk="0">
                        <a:moveTo>
                          <a:pt x="0" y="0"/>
                        </a:moveTo>
                        <a:cubicBezTo>
                          <a:pt x="155810" y="20981"/>
                          <a:pt x="398886" y="-17697"/>
                          <a:pt x="563791" y="0"/>
                        </a:cubicBezTo>
                        <a:cubicBezTo>
                          <a:pt x="733057" y="30669"/>
                          <a:pt x="892815" y="-4840"/>
                          <a:pt x="1042710" y="0"/>
                        </a:cubicBezTo>
                        <a:cubicBezTo>
                          <a:pt x="1191420" y="28610"/>
                          <a:pt x="1323570" y="-3741"/>
                          <a:pt x="1564066" y="0"/>
                        </a:cubicBezTo>
                        <a:cubicBezTo>
                          <a:pt x="1774096" y="5222"/>
                          <a:pt x="1901043" y="24509"/>
                          <a:pt x="2212729" y="0"/>
                        </a:cubicBezTo>
                        <a:cubicBezTo>
                          <a:pt x="2513476" y="-25034"/>
                          <a:pt x="2514785" y="-26717"/>
                          <a:pt x="2776520" y="0"/>
                        </a:cubicBezTo>
                        <a:cubicBezTo>
                          <a:pt x="3028238" y="46961"/>
                          <a:pt x="3165558" y="584"/>
                          <a:pt x="3297875" y="0"/>
                        </a:cubicBezTo>
                        <a:cubicBezTo>
                          <a:pt x="3442261" y="-10195"/>
                          <a:pt x="4011204" y="-62373"/>
                          <a:pt x="4243589" y="0"/>
                        </a:cubicBezTo>
                        <a:cubicBezTo>
                          <a:pt x="4242777" y="8405"/>
                          <a:pt x="4242001" y="21756"/>
                          <a:pt x="4243589" y="27432"/>
                        </a:cubicBezTo>
                        <a:cubicBezTo>
                          <a:pt x="4109466" y="17148"/>
                          <a:pt x="3915081" y="-29826"/>
                          <a:pt x="3637362" y="27432"/>
                        </a:cubicBezTo>
                        <a:cubicBezTo>
                          <a:pt x="3354304" y="38168"/>
                          <a:pt x="3259898" y="26347"/>
                          <a:pt x="3116007" y="27432"/>
                        </a:cubicBezTo>
                        <a:cubicBezTo>
                          <a:pt x="2949637" y="8343"/>
                          <a:pt x="2625555" y="32779"/>
                          <a:pt x="2424908" y="27432"/>
                        </a:cubicBezTo>
                        <a:cubicBezTo>
                          <a:pt x="2203818" y="31297"/>
                          <a:pt x="2094998" y="23473"/>
                          <a:pt x="1861117" y="27432"/>
                        </a:cubicBezTo>
                        <a:cubicBezTo>
                          <a:pt x="1647658" y="46853"/>
                          <a:pt x="1499035" y="21042"/>
                          <a:pt x="1382198" y="27432"/>
                        </a:cubicBezTo>
                        <a:cubicBezTo>
                          <a:pt x="1297441" y="56771"/>
                          <a:pt x="1036114" y="7091"/>
                          <a:pt x="733535" y="27432"/>
                        </a:cubicBezTo>
                        <a:cubicBezTo>
                          <a:pt x="433191" y="17735"/>
                          <a:pt x="355887" y="5944"/>
                          <a:pt x="0" y="27432"/>
                        </a:cubicBezTo>
                        <a:cubicBezTo>
                          <a:pt x="-476" y="15539"/>
                          <a:pt x="-411" y="9181"/>
                          <a:pt x="0" y="0"/>
                        </a:cubicBezTo>
                        <a:close/>
                      </a:path>
                      <a:path w="4243589" h="27432" stroke="0" extrusionOk="0">
                        <a:moveTo>
                          <a:pt x="0" y="0"/>
                        </a:moveTo>
                        <a:cubicBezTo>
                          <a:pt x="151143" y="39936"/>
                          <a:pt x="304017" y="-10420"/>
                          <a:pt x="563791" y="0"/>
                        </a:cubicBezTo>
                        <a:cubicBezTo>
                          <a:pt x="813249" y="539"/>
                          <a:pt x="841506" y="9454"/>
                          <a:pt x="1042710" y="0"/>
                        </a:cubicBezTo>
                        <a:cubicBezTo>
                          <a:pt x="1267965" y="-29665"/>
                          <a:pt x="1570418" y="-61038"/>
                          <a:pt x="1733809" y="0"/>
                        </a:cubicBezTo>
                        <a:cubicBezTo>
                          <a:pt x="1874287" y="31139"/>
                          <a:pt x="2053554" y="17058"/>
                          <a:pt x="2297600" y="0"/>
                        </a:cubicBezTo>
                        <a:cubicBezTo>
                          <a:pt x="2538606" y="-10297"/>
                          <a:pt x="2714551" y="-39338"/>
                          <a:pt x="2861391" y="0"/>
                        </a:cubicBezTo>
                        <a:cubicBezTo>
                          <a:pt x="3026919" y="28587"/>
                          <a:pt x="3412894" y="29126"/>
                          <a:pt x="3552490" y="0"/>
                        </a:cubicBezTo>
                        <a:cubicBezTo>
                          <a:pt x="3686081" y="-14849"/>
                          <a:pt x="3949661" y="-63071"/>
                          <a:pt x="4243589" y="0"/>
                        </a:cubicBezTo>
                        <a:cubicBezTo>
                          <a:pt x="4244093" y="9145"/>
                          <a:pt x="4245348" y="18278"/>
                          <a:pt x="4243589" y="27432"/>
                        </a:cubicBezTo>
                        <a:cubicBezTo>
                          <a:pt x="4086617" y="11324"/>
                          <a:pt x="3946386" y="30245"/>
                          <a:pt x="3722234" y="27432"/>
                        </a:cubicBezTo>
                        <a:cubicBezTo>
                          <a:pt x="3527135" y="-8703"/>
                          <a:pt x="3279168" y="54419"/>
                          <a:pt x="3116007" y="27432"/>
                        </a:cubicBezTo>
                        <a:cubicBezTo>
                          <a:pt x="2973085" y="-42753"/>
                          <a:pt x="2755006" y="-7918"/>
                          <a:pt x="2509780" y="27432"/>
                        </a:cubicBezTo>
                        <a:cubicBezTo>
                          <a:pt x="2274221" y="27759"/>
                          <a:pt x="2060386" y="46729"/>
                          <a:pt x="1945989" y="27432"/>
                        </a:cubicBezTo>
                        <a:cubicBezTo>
                          <a:pt x="1841378" y="14504"/>
                          <a:pt x="1377651" y="30057"/>
                          <a:pt x="1254890" y="27432"/>
                        </a:cubicBezTo>
                        <a:cubicBezTo>
                          <a:pt x="1070932" y="44161"/>
                          <a:pt x="837558" y="21232"/>
                          <a:pt x="563791" y="27432"/>
                        </a:cubicBezTo>
                        <a:cubicBezTo>
                          <a:pt x="262927" y="23954"/>
                          <a:pt x="131332" y="37978"/>
                          <a:pt x="0" y="27432"/>
                        </a:cubicBezTo>
                        <a:cubicBezTo>
                          <a:pt x="-736" y="17315"/>
                          <a:pt x="432" y="6508"/>
                          <a:pt x="0" y="0"/>
                        </a:cubicBezTo>
                        <a:close/>
                      </a:path>
                      <a:path w="4243589" h="27432" fill="none" stroke="0" extrusionOk="0">
                        <a:moveTo>
                          <a:pt x="0" y="0"/>
                        </a:moveTo>
                        <a:cubicBezTo>
                          <a:pt x="143706" y="-24070"/>
                          <a:pt x="370953" y="-2854"/>
                          <a:pt x="563791" y="0"/>
                        </a:cubicBezTo>
                        <a:cubicBezTo>
                          <a:pt x="754576" y="7064"/>
                          <a:pt x="895371" y="-5198"/>
                          <a:pt x="1042710" y="0"/>
                        </a:cubicBezTo>
                        <a:cubicBezTo>
                          <a:pt x="1174003" y="11148"/>
                          <a:pt x="1351530" y="8088"/>
                          <a:pt x="1564066" y="0"/>
                        </a:cubicBezTo>
                        <a:cubicBezTo>
                          <a:pt x="1755407" y="12600"/>
                          <a:pt x="1941012" y="38950"/>
                          <a:pt x="2212729" y="0"/>
                        </a:cubicBezTo>
                        <a:cubicBezTo>
                          <a:pt x="2513544" y="-25113"/>
                          <a:pt x="2515180" y="-27658"/>
                          <a:pt x="2776520" y="0"/>
                        </a:cubicBezTo>
                        <a:cubicBezTo>
                          <a:pt x="3030391" y="25935"/>
                          <a:pt x="3168038" y="28221"/>
                          <a:pt x="3297875" y="0"/>
                        </a:cubicBezTo>
                        <a:cubicBezTo>
                          <a:pt x="3412066" y="-64975"/>
                          <a:pt x="3985860" y="-4208"/>
                          <a:pt x="4243589" y="0"/>
                        </a:cubicBezTo>
                        <a:cubicBezTo>
                          <a:pt x="4243032" y="8537"/>
                          <a:pt x="4244511" y="21849"/>
                          <a:pt x="4243589" y="27432"/>
                        </a:cubicBezTo>
                        <a:cubicBezTo>
                          <a:pt x="4072158" y="-309"/>
                          <a:pt x="3960368" y="37416"/>
                          <a:pt x="3637362" y="27432"/>
                        </a:cubicBezTo>
                        <a:cubicBezTo>
                          <a:pt x="3358910" y="62085"/>
                          <a:pt x="3255504" y="46768"/>
                          <a:pt x="3116007" y="27432"/>
                        </a:cubicBezTo>
                        <a:cubicBezTo>
                          <a:pt x="3002835" y="57969"/>
                          <a:pt x="2624892" y="43730"/>
                          <a:pt x="2424908" y="27432"/>
                        </a:cubicBezTo>
                        <a:cubicBezTo>
                          <a:pt x="2240994" y="6861"/>
                          <a:pt x="2094743" y="-25079"/>
                          <a:pt x="1861117" y="27432"/>
                        </a:cubicBezTo>
                        <a:cubicBezTo>
                          <a:pt x="1629201" y="50353"/>
                          <a:pt x="1484140" y="-4358"/>
                          <a:pt x="1382198" y="27432"/>
                        </a:cubicBezTo>
                        <a:cubicBezTo>
                          <a:pt x="1211704" y="43024"/>
                          <a:pt x="1030972" y="8006"/>
                          <a:pt x="733535" y="27432"/>
                        </a:cubicBezTo>
                        <a:cubicBezTo>
                          <a:pt x="421844" y="14473"/>
                          <a:pt x="334544" y="-5295"/>
                          <a:pt x="0" y="27432"/>
                        </a:cubicBezTo>
                        <a:cubicBezTo>
                          <a:pt x="-1508" y="15815"/>
                          <a:pt x="-177" y="81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382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134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27432"/>
                      <a:gd name="connsiteX1" fmla="*/ 595274 w 4480560"/>
                      <a:gd name="connsiteY1" fmla="*/ 0 h 27432"/>
                      <a:gd name="connsiteX2" fmla="*/ 1100938 w 4480560"/>
                      <a:gd name="connsiteY2" fmla="*/ 0 h 27432"/>
                      <a:gd name="connsiteX3" fmla="*/ 1651406 w 4480560"/>
                      <a:gd name="connsiteY3" fmla="*/ 0 h 27432"/>
                      <a:gd name="connsiteX4" fmla="*/ 2336292 w 4480560"/>
                      <a:gd name="connsiteY4" fmla="*/ 0 h 27432"/>
                      <a:gd name="connsiteX5" fmla="*/ 2931566 w 4480560"/>
                      <a:gd name="connsiteY5" fmla="*/ 0 h 27432"/>
                      <a:gd name="connsiteX6" fmla="*/ 3482035 w 4480560"/>
                      <a:gd name="connsiteY6" fmla="*/ 0 h 27432"/>
                      <a:gd name="connsiteX7" fmla="*/ 4480560 w 4480560"/>
                      <a:gd name="connsiteY7" fmla="*/ 0 h 27432"/>
                      <a:gd name="connsiteX8" fmla="*/ 4480560 w 4480560"/>
                      <a:gd name="connsiteY8" fmla="*/ 27432 h 27432"/>
                      <a:gd name="connsiteX9" fmla="*/ 3840480 w 4480560"/>
                      <a:gd name="connsiteY9" fmla="*/ 27432 h 27432"/>
                      <a:gd name="connsiteX10" fmla="*/ 3290011 w 4480560"/>
                      <a:gd name="connsiteY10" fmla="*/ 27432 h 27432"/>
                      <a:gd name="connsiteX11" fmla="*/ 2560320 w 4480560"/>
                      <a:gd name="connsiteY11" fmla="*/ 27432 h 27432"/>
                      <a:gd name="connsiteX12" fmla="*/ 1965046 w 4480560"/>
                      <a:gd name="connsiteY12" fmla="*/ 27432 h 27432"/>
                      <a:gd name="connsiteX13" fmla="*/ 1459382 w 4480560"/>
                      <a:gd name="connsiteY13" fmla="*/ 27432 h 27432"/>
                      <a:gd name="connsiteX14" fmla="*/ 774497 w 4480560"/>
                      <a:gd name="connsiteY14" fmla="*/ 27432 h 27432"/>
                      <a:gd name="connsiteX15" fmla="*/ 0 w 4480560"/>
                      <a:gd name="connsiteY15" fmla="*/ 27432 h 27432"/>
                      <a:gd name="connsiteX16" fmla="*/ 0 w 4480560"/>
                      <a:gd name="connsiteY16" fmla="*/ 0 h 27432"/>
                      <a:gd name="connsiteX0" fmla="*/ 0 w 4480560"/>
                      <a:gd name="connsiteY0" fmla="*/ 0 h 27432"/>
                      <a:gd name="connsiteX1" fmla="*/ 595274 w 4480560"/>
                      <a:gd name="connsiteY1" fmla="*/ 0 h 27432"/>
                      <a:gd name="connsiteX2" fmla="*/ 1100938 w 4480560"/>
                      <a:gd name="connsiteY2" fmla="*/ 0 h 27432"/>
                      <a:gd name="connsiteX3" fmla="*/ 1830629 w 4480560"/>
                      <a:gd name="connsiteY3" fmla="*/ 0 h 27432"/>
                      <a:gd name="connsiteX4" fmla="*/ 2425903 w 4480560"/>
                      <a:gd name="connsiteY4" fmla="*/ 0 h 27432"/>
                      <a:gd name="connsiteX5" fmla="*/ 3021178 w 4480560"/>
                      <a:gd name="connsiteY5" fmla="*/ 0 h 27432"/>
                      <a:gd name="connsiteX6" fmla="*/ 3750869 w 4480560"/>
                      <a:gd name="connsiteY6" fmla="*/ 0 h 27432"/>
                      <a:gd name="connsiteX7" fmla="*/ 4480560 w 4480560"/>
                      <a:gd name="connsiteY7" fmla="*/ 0 h 27432"/>
                      <a:gd name="connsiteX8" fmla="*/ 4480560 w 4480560"/>
                      <a:gd name="connsiteY8" fmla="*/ 27432 h 27432"/>
                      <a:gd name="connsiteX9" fmla="*/ 3930091 w 4480560"/>
                      <a:gd name="connsiteY9" fmla="*/ 27432 h 27432"/>
                      <a:gd name="connsiteX10" fmla="*/ 3290011 w 4480560"/>
                      <a:gd name="connsiteY10" fmla="*/ 27432 h 27432"/>
                      <a:gd name="connsiteX11" fmla="*/ 2649931 w 4480560"/>
                      <a:gd name="connsiteY11" fmla="*/ 27432 h 27432"/>
                      <a:gd name="connsiteX12" fmla="*/ 2054657 w 4480560"/>
                      <a:gd name="connsiteY12" fmla="*/ 27432 h 27432"/>
                      <a:gd name="connsiteX13" fmla="*/ 1324966 w 4480560"/>
                      <a:gd name="connsiteY13" fmla="*/ 27432 h 27432"/>
                      <a:gd name="connsiteX14" fmla="*/ 595274 w 4480560"/>
                      <a:gd name="connsiteY14" fmla="*/ 27432 h 27432"/>
                      <a:gd name="connsiteX15" fmla="*/ 0 w 4480560"/>
                      <a:gd name="connsiteY15" fmla="*/ 27432 h 27432"/>
                      <a:gd name="connsiteX16" fmla="*/ 0 w 4480560"/>
                      <a:gd name="connsiteY16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27432" fill="none" extrusionOk="0">
                        <a:moveTo>
                          <a:pt x="0" y="0"/>
                        </a:moveTo>
                        <a:cubicBezTo>
                          <a:pt x="267574" y="14606"/>
                          <a:pt x="338605" y="-40"/>
                          <a:pt x="595274" y="0"/>
                        </a:cubicBezTo>
                        <a:cubicBezTo>
                          <a:pt x="856171" y="-2198"/>
                          <a:pt x="863435" y="-13333"/>
                          <a:pt x="1100938" y="0"/>
                        </a:cubicBezTo>
                        <a:cubicBezTo>
                          <a:pt x="1340270" y="17713"/>
                          <a:pt x="1418448" y="-18893"/>
                          <a:pt x="1651406" y="0"/>
                        </a:cubicBezTo>
                        <a:cubicBezTo>
                          <a:pt x="1875387" y="1627"/>
                          <a:pt x="2153037" y="22688"/>
                          <a:pt x="2336292" y="0"/>
                        </a:cubicBezTo>
                        <a:cubicBezTo>
                          <a:pt x="2522206" y="-4211"/>
                          <a:pt x="2718333" y="34959"/>
                          <a:pt x="2931566" y="0"/>
                        </a:cubicBezTo>
                        <a:cubicBezTo>
                          <a:pt x="3137043" y="-17106"/>
                          <a:pt x="3304331" y="1415"/>
                          <a:pt x="3482035" y="0"/>
                        </a:cubicBezTo>
                        <a:cubicBezTo>
                          <a:pt x="3649837" y="-24078"/>
                          <a:pt x="4010577" y="-51921"/>
                          <a:pt x="4480560" y="0"/>
                        </a:cubicBezTo>
                        <a:cubicBezTo>
                          <a:pt x="4479748" y="8405"/>
                          <a:pt x="4478972" y="21756"/>
                          <a:pt x="4480560" y="27432"/>
                        </a:cubicBezTo>
                        <a:cubicBezTo>
                          <a:pt x="4305601" y="50664"/>
                          <a:pt x="4025154" y="35606"/>
                          <a:pt x="3840480" y="27432"/>
                        </a:cubicBezTo>
                        <a:cubicBezTo>
                          <a:pt x="3668919" y="-3187"/>
                          <a:pt x="3556555" y="-3530"/>
                          <a:pt x="3290011" y="27432"/>
                        </a:cubicBezTo>
                        <a:cubicBezTo>
                          <a:pt x="2991827" y="27316"/>
                          <a:pt x="2862038" y="-13378"/>
                          <a:pt x="2560320" y="27432"/>
                        </a:cubicBezTo>
                        <a:cubicBezTo>
                          <a:pt x="2273396" y="46520"/>
                          <a:pt x="2159701" y="49142"/>
                          <a:pt x="1965046" y="27432"/>
                        </a:cubicBezTo>
                        <a:cubicBezTo>
                          <a:pt x="1785994" y="38332"/>
                          <a:pt x="1686680" y="61464"/>
                          <a:pt x="1459382" y="27432"/>
                        </a:cubicBezTo>
                        <a:cubicBezTo>
                          <a:pt x="1260610" y="14114"/>
                          <a:pt x="913962" y="40676"/>
                          <a:pt x="774497" y="27432"/>
                        </a:cubicBezTo>
                        <a:cubicBezTo>
                          <a:pt x="689426" y="10997"/>
                          <a:pt x="378264" y="15467"/>
                          <a:pt x="0" y="27432"/>
                        </a:cubicBezTo>
                        <a:cubicBezTo>
                          <a:pt x="-476" y="15539"/>
                          <a:pt x="-411" y="9181"/>
                          <a:pt x="0" y="0"/>
                        </a:cubicBezTo>
                        <a:close/>
                      </a:path>
                      <a:path w="4480560" h="27432" stroke="0" extrusionOk="0">
                        <a:moveTo>
                          <a:pt x="0" y="0"/>
                        </a:moveTo>
                        <a:cubicBezTo>
                          <a:pt x="290844" y="5546"/>
                          <a:pt x="318443" y="10543"/>
                          <a:pt x="595274" y="0"/>
                        </a:cubicBezTo>
                        <a:cubicBezTo>
                          <a:pt x="862223" y="-10630"/>
                          <a:pt x="1008164" y="-6970"/>
                          <a:pt x="1100938" y="0"/>
                        </a:cubicBezTo>
                        <a:cubicBezTo>
                          <a:pt x="1231751" y="-9052"/>
                          <a:pt x="1563421" y="-55931"/>
                          <a:pt x="1830629" y="0"/>
                        </a:cubicBezTo>
                        <a:cubicBezTo>
                          <a:pt x="2081843" y="38764"/>
                          <a:pt x="2181743" y="16966"/>
                          <a:pt x="2425903" y="0"/>
                        </a:cubicBezTo>
                        <a:cubicBezTo>
                          <a:pt x="2657412" y="-20059"/>
                          <a:pt x="2795431" y="8423"/>
                          <a:pt x="3021178" y="0"/>
                        </a:cubicBezTo>
                        <a:cubicBezTo>
                          <a:pt x="3275119" y="-4749"/>
                          <a:pt x="3480943" y="2522"/>
                          <a:pt x="3750869" y="0"/>
                        </a:cubicBezTo>
                        <a:cubicBezTo>
                          <a:pt x="4005211" y="16055"/>
                          <a:pt x="4302144" y="-2969"/>
                          <a:pt x="4480560" y="0"/>
                        </a:cubicBezTo>
                        <a:cubicBezTo>
                          <a:pt x="4481064" y="9145"/>
                          <a:pt x="4482319" y="18278"/>
                          <a:pt x="4480560" y="27432"/>
                        </a:cubicBezTo>
                        <a:cubicBezTo>
                          <a:pt x="4261480" y="3713"/>
                          <a:pt x="4206199" y="42245"/>
                          <a:pt x="3930091" y="27432"/>
                        </a:cubicBezTo>
                        <a:cubicBezTo>
                          <a:pt x="3666932" y="-1758"/>
                          <a:pt x="3493645" y="28520"/>
                          <a:pt x="3290011" y="27432"/>
                        </a:cubicBezTo>
                        <a:cubicBezTo>
                          <a:pt x="3137078" y="-27316"/>
                          <a:pt x="2894690" y="-4232"/>
                          <a:pt x="2649931" y="27432"/>
                        </a:cubicBezTo>
                        <a:cubicBezTo>
                          <a:pt x="2413020" y="35010"/>
                          <a:pt x="2225991" y="3157"/>
                          <a:pt x="2054657" y="27432"/>
                        </a:cubicBezTo>
                        <a:cubicBezTo>
                          <a:pt x="1886877" y="51257"/>
                          <a:pt x="1548763" y="59106"/>
                          <a:pt x="1324966" y="27432"/>
                        </a:cubicBezTo>
                        <a:cubicBezTo>
                          <a:pt x="1040995" y="15613"/>
                          <a:pt x="786929" y="-3939"/>
                          <a:pt x="595274" y="27432"/>
                        </a:cubicBezTo>
                        <a:cubicBezTo>
                          <a:pt x="371401" y="46547"/>
                          <a:pt x="168483" y="36883"/>
                          <a:pt x="0" y="27432"/>
                        </a:cubicBezTo>
                        <a:cubicBezTo>
                          <a:pt x="-736" y="17315"/>
                          <a:pt x="432" y="6508"/>
                          <a:pt x="0" y="0"/>
                        </a:cubicBezTo>
                        <a:close/>
                      </a:path>
                      <a:path w="4480560" h="27432" fill="none" stroke="0" extrusionOk="0">
                        <a:moveTo>
                          <a:pt x="0" y="0"/>
                        </a:moveTo>
                        <a:cubicBezTo>
                          <a:pt x="254633" y="596"/>
                          <a:pt x="318854" y="8353"/>
                          <a:pt x="595274" y="0"/>
                        </a:cubicBezTo>
                        <a:cubicBezTo>
                          <a:pt x="857042" y="-2503"/>
                          <a:pt x="863005" y="-13327"/>
                          <a:pt x="1100938" y="0"/>
                        </a:cubicBezTo>
                        <a:cubicBezTo>
                          <a:pt x="1322315" y="28736"/>
                          <a:pt x="1429801" y="-15572"/>
                          <a:pt x="1651406" y="0"/>
                        </a:cubicBezTo>
                        <a:cubicBezTo>
                          <a:pt x="1861310" y="20479"/>
                          <a:pt x="2199002" y="36173"/>
                          <a:pt x="2336292" y="0"/>
                        </a:cubicBezTo>
                        <a:cubicBezTo>
                          <a:pt x="2504451" y="-23230"/>
                          <a:pt x="2735943" y="-3451"/>
                          <a:pt x="2931566" y="0"/>
                        </a:cubicBezTo>
                        <a:cubicBezTo>
                          <a:pt x="3109081" y="-33272"/>
                          <a:pt x="3310374" y="39503"/>
                          <a:pt x="3482035" y="0"/>
                        </a:cubicBezTo>
                        <a:cubicBezTo>
                          <a:pt x="3630968" y="-117346"/>
                          <a:pt x="3975789" y="30358"/>
                          <a:pt x="4480560" y="0"/>
                        </a:cubicBezTo>
                        <a:cubicBezTo>
                          <a:pt x="4480003" y="8537"/>
                          <a:pt x="4481482" y="21849"/>
                          <a:pt x="4480560" y="27432"/>
                        </a:cubicBezTo>
                        <a:cubicBezTo>
                          <a:pt x="4299745" y="21741"/>
                          <a:pt x="4055484" y="67940"/>
                          <a:pt x="3840480" y="27432"/>
                        </a:cubicBezTo>
                        <a:cubicBezTo>
                          <a:pt x="3665362" y="28120"/>
                          <a:pt x="3548412" y="20248"/>
                          <a:pt x="3290011" y="27432"/>
                        </a:cubicBezTo>
                        <a:cubicBezTo>
                          <a:pt x="3037450" y="50639"/>
                          <a:pt x="2862123" y="56883"/>
                          <a:pt x="2560320" y="27432"/>
                        </a:cubicBezTo>
                        <a:cubicBezTo>
                          <a:pt x="2308793" y="20872"/>
                          <a:pt x="2153402" y="-12255"/>
                          <a:pt x="1965046" y="27432"/>
                        </a:cubicBezTo>
                        <a:cubicBezTo>
                          <a:pt x="1778601" y="39660"/>
                          <a:pt x="1672011" y="37556"/>
                          <a:pt x="1459382" y="27432"/>
                        </a:cubicBezTo>
                        <a:cubicBezTo>
                          <a:pt x="1212351" y="3860"/>
                          <a:pt x="906131" y="26575"/>
                          <a:pt x="774497" y="27432"/>
                        </a:cubicBezTo>
                        <a:cubicBezTo>
                          <a:pt x="636671" y="-33567"/>
                          <a:pt x="331670" y="15421"/>
                          <a:pt x="0" y="27432"/>
                        </a:cubicBezTo>
                        <a:cubicBezTo>
                          <a:pt x="-1508" y="15815"/>
                          <a:pt x="-177" y="81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858791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27432"/>
                      <a:gd name="connsiteX1" fmla="*/ 595274 w 4480560"/>
                      <a:gd name="connsiteY1" fmla="*/ 0 h 27432"/>
                      <a:gd name="connsiteX2" fmla="*/ 1100938 w 4480560"/>
                      <a:gd name="connsiteY2" fmla="*/ 0 h 27432"/>
                      <a:gd name="connsiteX3" fmla="*/ 1651406 w 4480560"/>
                      <a:gd name="connsiteY3" fmla="*/ 0 h 27432"/>
                      <a:gd name="connsiteX4" fmla="*/ 2336292 w 4480560"/>
                      <a:gd name="connsiteY4" fmla="*/ 0 h 27432"/>
                      <a:gd name="connsiteX5" fmla="*/ 2931566 w 4480560"/>
                      <a:gd name="connsiteY5" fmla="*/ 0 h 27432"/>
                      <a:gd name="connsiteX6" fmla="*/ 3482035 w 4480560"/>
                      <a:gd name="connsiteY6" fmla="*/ 0 h 27432"/>
                      <a:gd name="connsiteX7" fmla="*/ 4480560 w 4480560"/>
                      <a:gd name="connsiteY7" fmla="*/ 0 h 27432"/>
                      <a:gd name="connsiteX8" fmla="*/ 4480560 w 4480560"/>
                      <a:gd name="connsiteY8" fmla="*/ 27432 h 27432"/>
                      <a:gd name="connsiteX9" fmla="*/ 3840480 w 4480560"/>
                      <a:gd name="connsiteY9" fmla="*/ 27432 h 27432"/>
                      <a:gd name="connsiteX10" fmla="*/ 3290011 w 4480560"/>
                      <a:gd name="connsiteY10" fmla="*/ 27432 h 27432"/>
                      <a:gd name="connsiteX11" fmla="*/ 2560320 w 4480560"/>
                      <a:gd name="connsiteY11" fmla="*/ 27432 h 27432"/>
                      <a:gd name="connsiteX12" fmla="*/ 1965046 w 4480560"/>
                      <a:gd name="connsiteY12" fmla="*/ 27432 h 27432"/>
                      <a:gd name="connsiteX13" fmla="*/ 1459382 w 4480560"/>
                      <a:gd name="connsiteY13" fmla="*/ 27432 h 27432"/>
                      <a:gd name="connsiteX14" fmla="*/ 774497 w 4480560"/>
                      <a:gd name="connsiteY14" fmla="*/ 27432 h 27432"/>
                      <a:gd name="connsiteX15" fmla="*/ 0 w 4480560"/>
                      <a:gd name="connsiteY15" fmla="*/ 27432 h 27432"/>
                      <a:gd name="connsiteX16" fmla="*/ 0 w 4480560"/>
                      <a:gd name="connsiteY16" fmla="*/ 0 h 27432"/>
                      <a:gd name="connsiteX0" fmla="*/ 0 w 4480560"/>
                      <a:gd name="connsiteY0" fmla="*/ 0 h 27432"/>
                      <a:gd name="connsiteX1" fmla="*/ 595274 w 4480560"/>
                      <a:gd name="connsiteY1" fmla="*/ 0 h 27432"/>
                      <a:gd name="connsiteX2" fmla="*/ 1100938 w 4480560"/>
                      <a:gd name="connsiteY2" fmla="*/ 0 h 27432"/>
                      <a:gd name="connsiteX3" fmla="*/ 1830629 w 4480560"/>
                      <a:gd name="connsiteY3" fmla="*/ 0 h 27432"/>
                      <a:gd name="connsiteX4" fmla="*/ 2425903 w 4480560"/>
                      <a:gd name="connsiteY4" fmla="*/ 0 h 27432"/>
                      <a:gd name="connsiteX5" fmla="*/ 3021178 w 4480560"/>
                      <a:gd name="connsiteY5" fmla="*/ 0 h 27432"/>
                      <a:gd name="connsiteX6" fmla="*/ 3750869 w 4480560"/>
                      <a:gd name="connsiteY6" fmla="*/ 0 h 27432"/>
                      <a:gd name="connsiteX7" fmla="*/ 4480560 w 4480560"/>
                      <a:gd name="connsiteY7" fmla="*/ 0 h 27432"/>
                      <a:gd name="connsiteX8" fmla="*/ 4480560 w 4480560"/>
                      <a:gd name="connsiteY8" fmla="*/ 27432 h 27432"/>
                      <a:gd name="connsiteX9" fmla="*/ 3930091 w 4480560"/>
                      <a:gd name="connsiteY9" fmla="*/ 27432 h 27432"/>
                      <a:gd name="connsiteX10" fmla="*/ 3290011 w 4480560"/>
                      <a:gd name="connsiteY10" fmla="*/ 27432 h 27432"/>
                      <a:gd name="connsiteX11" fmla="*/ 2649931 w 4480560"/>
                      <a:gd name="connsiteY11" fmla="*/ 27432 h 27432"/>
                      <a:gd name="connsiteX12" fmla="*/ 2054657 w 4480560"/>
                      <a:gd name="connsiteY12" fmla="*/ 27432 h 27432"/>
                      <a:gd name="connsiteX13" fmla="*/ 1324966 w 4480560"/>
                      <a:gd name="connsiteY13" fmla="*/ 27432 h 27432"/>
                      <a:gd name="connsiteX14" fmla="*/ 595274 w 4480560"/>
                      <a:gd name="connsiteY14" fmla="*/ 27432 h 27432"/>
                      <a:gd name="connsiteX15" fmla="*/ 0 w 4480560"/>
                      <a:gd name="connsiteY15" fmla="*/ 27432 h 27432"/>
                      <a:gd name="connsiteX16" fmla="*/ 0 w 4480560"/>
                      <a:gd name="connsiteY16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27432" fill="none" extrusionOk="0">
                        <a:moveTo>
                          <a:pt x="0" y="0"/>
                        </a:moveTo>
                        <a:cubicBezTo>
                          <a:pt x="267574" y="14606"/>
                          <a:pt x="338605" y="-40"/>
                          <a:pt x="595274" y="0"/>
                        </a:cubicBezTo>
                        <a:cubicBezTo>
                          <a:pt x="856171" y="-2198"/>
                          <a:pt x="863435" y="-13333"/>
                          <a:pt x="1100938" y="0"/>
                        </a:cubicBezTo>
                        <a:cubicBezTo>
                          <a:pt x="1340270" y="17713"/>
                          <a:pt x="1418448" y="-18893"/>
                          <a:pt x="1651406" y="0"/>
                        </a:cubicBezTo>
                        <a:cubicBezTo>
                          <a:pt x="1875387" y="1627"/>
                          <a:pt x="2153037" y="22688"/>
                          <a:pt x="2336292" y="0"/>
                        </a:cubicBezTo>
                        <a:cubicBezTo>
                          <a:pt x="2522206" y="-4211"/>
                          <a:pt x="2718333" y="34959"/>
                          <a:pt x="2931566" y="0"/>
                        </a:cubicBezTo>
                        <a:cubicBezTo>
                          <a:pt x="3137043" y="-17106"/>
                          <a:pt x="3304331" y="1415"/>
                          <a:pt x="3482035" y="0"/>
                        </a:cubicBezTo>
                        <a:cubicBezTo>
                          <a:pt x="3649837" y="-24078"/>
                          <a:pt x="4010577" y="-51921"/>
                          <a:pt x="4480560" y="0"/>
                        </a:cubicBezTo>
                        <a:cubicBezTo>
                          <a:pt x="4479748" y="8405"/>
                          <a:pt x="4478972" y="21756"/>
                          <a:pt x="4480560" y="27432"/>
                        </a:cubicBezTo>
                        <a:cubicBezTo>
                          <a:pt x="4305601" y="50664"/>
                          <a:pt x="4025154" y="35606"/>
                          <a:pt x="3840480" y="27432"/>
                        </a:cubicBezTo>
                        <a:cubicBezTo>
                          <a:pt x="3668919" y="-3187"/>
                          <a:pt x="3556555" y="-3530"/>
                          <a:pt x="3290011" y="27432"/>
                        </a:cubicBezTo>
                        <a:cubicBezTo>
                          <a:pt x="2991827" y="27316"/>
                          <a:pt x="2862038" y="-13378"/>
                          <a:pt x="2560320" y="27432"/>
                        </a:cubicBezTo>
                        <a:cubicBezTo>
                          <a:pt x="2273396" y="46520"/>
                          <a:pt x="2159701" y="49142"/>
                          <a:pt x="1965046" y="27432"/>
                        </a:cubicBezTo>
                        <a:cubicBezTo>
                          <a:pt x="1785994" y="38332"/>
                          <a:pt x="1686680" y="61464"/>
                          <a:pt x="1459382" y="27432"/>
                        </a:cubicBezTo>
                        <a:cubicBezTo>
                          <a:pt x="1260610" y="14114"/>
                          <a:pt x="913962" y="40676"/>
                          <a:pt x="774497" y="27432"/>
                        </a:cubicBezTo>
                        <a:cubicBezTo>
                          <a:pt x="689426" y="10997"/>
                          <a:pt x="378264" y="15467"/>
                          <a:pt x="0" y="27432"/>
                        </a:cubicBezTo>
                        <a:cubicBezTo>
                          <a:pt x="-476" y="15539"/>
                          <a:pt x="-411" y="9181"/>
                          <a:pt x="0" y="0"/>
                        </a:cubicBezTo>
                        <a:close/>
                      </a:path>
                      <a:path w="4480560" h="27432" stroke="0" extrusionOk="0">
                        <a:moveTo>
                          <a:pt x="0" y="0"/>
                        </a:moveTo>
                        <a:cubicBezTo>
                          <a:pt x="290844" y="5546"/>
                          <a:pt x="318443" y="10543"/>
                          <a:pt x="595274" y="0"/>
                        </a:cubicBezTo>
                        <a:cubicBezTo>
                          <a:pt x="862223" y="-10630"/>
                          <a:pt x="1008164" y="-6970"/>
                          <a:pt x="1100938" y="0"/>
                        </a:cubicBezTo>
                        <a:cubicBezTo>
                          <a:pt x="1231751" y="-9052"/>
                          <a:pt x="1563421" y="-55931"/>
                          <a:pt x="1830629" y="0"/>
                        </a:cubicBezTo>
                        <a:cubicBezTo>
                          <a:pt x="2081843" y="38764"/>
                          <a:pt x="2181743" y="16966"/>
                          <a:pt x="2425903" y="0"/>
                        </a:cubicBezTo>
                        <a:cubicBezTo>
                          <a:pt x="2657412" y="-20059"/>
                          <a:pt x="2795431" y="8423"/>
                          <a:pt x="3021178" y="0"/>
                        </a:cubicBezTo>
                        <a:cubicBezTo>
                          <a:pt x="3275119" y="-4749"/>
                          <a:pt x="3480943" y="2522"/>
                          <a:pt x="3750869" y="0"/>
                        </a:cubicBezTo>
                        <a:cubicBezTo>
                          <a:pt x="4005211" y="16055"/>
                          <a:pt x="4302144" y="-2969"/>
                          <a:pt x="4480560" y="0"/>
                        </a:cubicBezTo>
                        <a:cubicBezTo>
                          <a:pt x="4481064" y="9145"/>
                          <a:pt x="4482319" y="18278"/>
                          <a:pt x="4480560" y="27432"/>
                        </a:cubicBezTo>
                        <a:cubicBezTo>
                          <a:pt x="4261480" y="3713"/>
                          <a:pt x="4206199" y="42245"/>
                          <a:pt x="3930091" y="27432"/>
                        </a:cubicBezTo>
                        <a:cubicBezTo>
                          <a:pt x="3666932" y="-1758"/>
                          <a:pt x="3493645" y="28520"/>
                          <a:pt x="3290011" y="27432"/>
                        </a:cubicBezTo>
                        <a:cubicBezTo>
                          <a:pt x="3137078" y="-27316"/>
                          <a:pt x="2894690" y="-4232"/>
                          <a:pt x="2649931" y="27432"/>
                        </a:cubicBezTo>
                        <a:cubicBezTo>
                          <a:pt x="2413020" y="35010"/>
                          <a:pt x="2225991" y="3157"/>
                          <a:pt x="2054657" y="27432"/>
                        </a:cubicBezTo>
                        <a:cubicBezTo>
                          <a:pt x="1886877" y="51257"/>
                          <a:pt x="1548763" y="59106"/>
                          <a:pt x="1324966" y="27432"/>
                        </a:cubicBezTo>
                        <a:cubicBezTo>
                          <a:pt x="1040995" y="15613"/>
                          <a:pt x="786929" y="-3939"/>
                          <a:pt x="595274" y="27432"/>
                        </a:cubicBezTo>
                        <a:cubicBezTo>
                          <a:pt x="371401" y="46547"/>
                          <a:pt x="168483" y="36883"/>
                          <a:pt x="0" y="27432"/>
                        </a:cubicBezTo>
                        <a:cubicBezTo>
                          <a:pt x="-736" y="17315"/>
                          <a:pt x="432" y="6508"/>
                          <a:pt x="0" y="0"/>
                        </a:cubicBezTo>
                        <a:close/>
                      </a:path>
                      <a:path w="4480560" h="27432" fill="none" stroke="0" extrusionOk="0">
                        <a:moveTo>
                          <a:pt x="0" y="0"/>
                        </a:moveTo>
                        <a:cubicBezTo>
                          <a:pt x="254633" y="596"/>
                          <a:pt x="318854" y="8353"/>
                          <a:pt x="595274" y="0"/>
                        </a:cubicBezTo>
                        <a:cubicBezTo>
                          <a:pt x="857042" y="-2503"/>
                          <a:pt x="863005" y="-13327"/>
                          <a:pt x="1100938" y="0"/>
                        </a:cubicBezTo>
                        <a:cubicBezTo>
                          <a:pt x="1322315" y="28736"/>
                          <a:pt x="1429801" y="-15572"/>
                          <a:pt x="1651406" y="0"/>
                        </a:cubicBezTo>
                        <a:cubicBezTo>
                          <a:pt x="1861310" y="20479"/>
                          <a:pt x="2199002" y="36173"/>
                          <a:pt x="2336292" y="0"/>
                        </a:cubicBezTo>
                        <a:cubicBezTo>
                          <a:pt x="2504451" y="-23230"/>
                          <a:pt x="2735943" y="-3451"/>
                          <a:pt x="2931566" y="0"/>
                        </a:cubicBezTo>
                        <a:cubicBezTo>
                          <a:pt x="3109081" y="-33272"/>
                          <a:pt x="3310374" y="39503"/>
                          <a:pt x="3482035" y="0"/>
                        </a:cubicBezTo>
                        <a:cubicBezTo>
                          <a:pt x="3630968" y="-117346"/>
                          <a:pt x="3975789" y="30358"/>
                          <a:pt x="4480560" y="0"/>
                        </a:cubicBezTo>
                        <a:cubicBezTo>
                          <a:pt x="4480003" y="8537"/>
                          <a:pt x="4481482" y="21849"/>
                          <a:pt x="4480560" y="27432"/>
                        </a:cubicBezTo>
                        <a:cubicBezTo>
                          <a:pt x="4299745" y="21741"/>
                          <a:pt x="4055484" y="67940"/>
                          <a:pt x="3840480" y="27432"/>
                        </a:cubicBezTo>
                        <a:cubicBezTo>
                          <a:pt x="3665362" y="28120"/>
                          <a:pt x="3548412" y="20248"/>
                          <a:pt x="3290011" y="27432"/>
                        </a:cubicBezTo>
                        <a:cubicBezTo>
                          <a:pt x="3037450" y="50639"/>
                          <a:pt x="2862123" y="56883"/>
                          <a:pt x="2560320" y="27432"/>
                        </a:cubicBezTo>
                        <a:cubicBezTo>
                          <a:pt x="2308793" y="20872"/>
                          <a:pt x="2153402" y="-12255"/>
                          <a:pt x="1965046" y="27432"/>
                        </a:cubicBezTo>
                        <a:cubicBezTo>
                          <a:pt x="1778601" y="39660"/>
                          <a:pt x="1672011" y="37556"/>
                          <a:pt x="1459382" y="27432"/>
                        </a:cubicBezTo>
                        <a:cubicBezTo>
                          <a:pt x="1212351" y="3860"/>
                          <a:pt x="906131" y="26575"/>
                          <a:pt x="774497" y="27432"/>
                        </a:cubicBezTo>
                        <a:cubicBezTo>
                          <a:pt x="636671" y="-33567"/>
                          <a:pt x="331670" y="15421"/>
                          <a:pt x="0" y="27432"/>
                        </a:cubicBezTo>
                        <a:cubicBezTo>
                          <a:pt x="-1508" y="15815"/>
                          <a:pt x="-177" y="81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494577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653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8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19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25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46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115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9/18/23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0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08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9/18/23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9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9/18/23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7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7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aide-sank.blogspot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re Your Thoughts: Exchange Programs - Funderstanding: Education,  Curriculum and Learning Resources">
            <a:extLst>
              <a:ext uri="{FF2B5EF4-FFF2-40B4-BE49-F238E27FC236}">
                <a16:creationId xmlns:a16="http://schemas.microsoft.com/office/drawing/2014/main" id="{0C59247D-73B6-454D-0AD2-0258801C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995"/>
            <a:ext cx="4363565" cy="178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9D68A-11BD-25EA-7615-4256138498CE}"/>
              </a:ext>
            </a:extLst>
          </p:cNvPr>
          <p:cNvSpPr txBox="1"/>
          <p:nvPr/>
        </p:nvSpPr>
        <p:spPr>
          <a:xfrm>
            <a:off x="2546988" y="2623464"/>
            <a:ext cx="10373711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t>What did we learn in the last meeting?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t>Do you have a small task to do or something to read/study?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72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re Your Thoughts: Exchange Programs - Funderstanding: Education,  Curriculum and Learning Resources">
            <a:extLst>
              <a:ext uri="{FF2B5EF4-FFF2-40B4-BE49-F238E27FC236}">
                <a16:creationId xmlns:a16="http://schemas.microsoft.com/office/drawing/2014/main" id="{0C59247D-73B6-454D-0AD2-0258801C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3864"/>
            <a:ext cx="5818086" cy="23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9D68A-11BD-25EA-7615-4256138498CE}"/>
              </a:ext>
            </a:extLst>
          </p:cNvPr>
          <p:cNvSpPr txBox="1"/>
          <p:nvPr/>
        </p:nvSpPr>
        <p:spPr>
          <a:xfrm>
            <a:off x="1123198" y="1288429"/>
            <a:ext cx="823482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latin typeface=""/>
              </a:rPr>
              <a:t>How can open government data benefit citizens and society as a whole?</a:t>
            </a:r>
          </a:p>
        </p:txBody>
      </p:sp>
    </p:spTree>
    <p:extLst>
      <p:ext uri="{BB962C8B-B14F-4D97-AF65-F5344CB8AC3E}">
        <p14:creationId xmlns:p14="http://schemas.microsoft.com/office/powerpoint/2010/main" val="2088524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C8041AD-0A28-47FA-8BFF-56BAAA246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095998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84553" y="397275"/>
            <a:ext cx="5216531" cy="376125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/>
              <a:t>Benefits and Challenges of Open Government Data in Digital/E-Government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D5ABF3-51B2-8E2B-571D-992B8F7CE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" b="9802"/>
          <a:stretch/>
        </p:blipFill>
        <p:spPr>
          <a:xfrm>
            <a:off x="6095998" y="-1"/>
            <a:ext cx="6096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98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DAA74B-8E81-4F15-BC0F-4050965FF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4CD4C6-F07B-411C-876A-727559731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83644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84552" y="3870613"/>
            <a:ext cx="5022630" cy="230634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Open Government Data is a cornerstone of digital and e-government initiatives</a:t>
            </a:r>
          </a:p>
          <a:p>
            <a:pPr lvl="0"/>
            <a:r>
              <a:rPr lang="en-US" dirty="0"/>
              <a:t>It involves making government data accessible and usable by the public and businesses</a:t>
            </a:r>
          </a:p>
        </p:txBody>
      </p:sp>
      <p:pic>
        <p:nvPicPr>
          <p:cNvPr id="6" name="Picture 5" descr="Front steps and columns of a majestic city building">
            <a:extLst>
              <a:ext uri="{FF2B5EF4-FFF2-40B4-BE49-F238E27FC236}">
                <a16:creationId xmlns:a16="http://schemas.microsoft.com/office/drawing/2014/main" id="{96D15E31-93BD-75B0-57A2-EA83A47663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61" r="14272" b="-3"/>
          <a:stretch/>
        </p:blipFill>
        <p:spPr>
          <a:xfrm>
            <a:off x="6083644" y="10"/>
            <a:ext cx="610835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1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811A6C-040C-4C5A-8FF3-63EC6CC40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095998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84554" y="397275"/>
            <a:ext cx="5230446" cy="3761257"/>
          </a:xfrm>
        </p:spPr>
        <p:txBody>
          <a:bodyPr anchor="ctr">
            <a:normAutofit/>
          </a:bodyPr>
          <a:lstStyle/>
          <a:p>
            <a:r>
              <a:rPr lang="en-US"/>
              <a:t>Benefits of Open Government Data</a:t>
            </a:r>
          </a:p>
        </p:txBody>
      </p:sp>
      <p:pic>
        <p:nvPicPr>
          <p:cNvPr id="5" name="Picture 4" descr="Forklift lifting a container in the yard">
            <a:extLst>
              <a:ext uri="{FF2B5EF4-FFF2-40B4-BE49-F238E27FC236}">
                <a16:creationId xmlns:a16="http://schemas.microsoft.com/office/drawing/2014/main" id="{936E16D0-63CE-4380-0AE4-E5C67E1568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7" r="29636" b="-3"/>
          <a:stretch/>
        </p:blipFill>
        <p:spPr>
          <a:xfrm>
            <a:off x="6095999" y="10"/>
            <a:ext cx="609600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9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DAA74B-8E81-4F15-BC0F-4050965FF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4CD4C6-F07B-411C-876A-727559731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83644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84552" y="365125"/>
            <a:ext cx="5022630" cy="24300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Transparency and Accountability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84552" y="3870613"/>
            <a:ext cx="5022630" cy="230634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OGD promotes transparency in government operations, allowing citizens to monitor and hold government agencies accountable</a:t>
            </a:r>
          </a:p>
        </p:txBody>
      </p:sp>
      <p:pic>
        <p:nvPicPr>
          <p:cNvPr id="6" name="Picture 5" descr="Illuminated San Francisco City Hall">
            <a:extLst>
              <a:ext uri="{FF2B5EF4-FFF2-40B4-BE49-F238E27FC236}">
                <a16:creationId xmlns:a16="http://schemas.microsoft.com/office/drawing/2014/main" id="{B04D7185-01A3-DC7C-F149-CBD79FB199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27" r="17659" b="-10"/>
          <a:stretch/>
        </p:blipFill>
        <p:spPr>
          <a:xfrm>
            <a:off x="6083644" y="10"/>
            <a:ext cx="610835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33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DAA74B-8E81-4F15-BC0F-4050965FF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4CD4C6-F07B-411C-876A-727559731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83644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84552" y="365125"/>
            <a:ext cx="5022630" cy="24300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Innovation and Economic Growth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84552" y="3870613"/>
            <a:ext cx="5022630" cy="230634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Accessible government data fuels innovation by enabling the development of new apps, services, and solutions</a:t>
            </a:r>
          </a:p>
          <a:p>
            <a:pPr lvl="0"/>
            <a:r>
              <a:rPr lang="en-US" dirty="0"/>
              <a:t>This, in turn, stimulates economic growth</a:t>
            </a:r>
          </a:p>
        </p:txBody>
      </p:sp>
      <p:pic>
        <p:nvPicPr>
          <p:cNvPr id="6" name="Picture 5" descr="White bulbs with a yellow one standing out">
            <a:extLst>
              <a:ext uri="{FF2B5EF4-FFF2-40B4-BE49-F238E27FC236}">
                <a16:creationId xmlns:a16="http://schemas.microsoft.com/office/drawing/2014/main" id="{69385C24-9EAA-5D21-4D80-A7F2F3924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2" r="10361" b="-3"/>
          <a:stretch/>
        </p:blipFill>
        <p:spPr>
          <a:xfrm>
            <a:off x="6083644" y="10"/>
            <a:ext cx="610835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2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DAA74B-8E81-4F15-BC0F-4050965FF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4CD4C6-F07B-411C-876A-727559731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83644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84552" y="365125"/>
            <a:ext cx="5022630" cy="2430030"/>
          </a:xfrm>
        </p:spPr>
        <p:txBody>
          <a:bodyPr>
            <a:normAutofit/>
          </a:bodyPr>
          <a:lstStyle/>
          <a:p>
            <a:r>
              <a:rPr lang="en-US"/>
              <a:t>Citizen Engagement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84552" y="3870613"/>
            <a:ext cx="5022630" cy="230634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OGD encourages citizen participation in decision-making processes, fostering greater engagement and trust in government</a:t>
            </a:r>
          </a:p>
        </p:txBody>
      </p:sp>
      <p:pic>
        <p:nvPicPr>
          <p:cNvPr id="6" name="Picture 5" descr="White puzzle with one red piece">
            <a:extLst>
              <a:ext uri="{FF2B5EF4-FFF2-40B4-BE49-F238E27FC236}">
                <a16:creationId xmlns:a16="http://schemas.microsoft.com/office/drawing/2014/main" id="{86699C5D-F7A4-6EAA-5F0C-5ABA234741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72" r="24126" b="-2"/>
          <a:stretch/>
        </p:blipFill>
        <p:spPr>
          <a:xfrm>
            <a:off x="6083644" y="10"/>
            <a:ext cx="610835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98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DAA74B-8E81-4F15-BC0F-4050965FF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4CD4C6-F07B-411C-876A-727559731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83644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84552" y="365125"/>
            <a:ext cx="5022630" cy="2430030"/>
          </a:xfrm>
        </p:spPr>
        <p:txBody>
          <a:bodyPr>
            <a:normAutofit/>
          </a:bodyPr>
          <a:lstStyle/>
          <a:p>
            <a:r>
              <a:rPr lang="en-US"/>
              <a:t>Improved Services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84552" y="3870613"/>
            <a:ext cx="5022630" cy="230634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Digital government services can leverage open data to enhance their offerings and provide citizens with more effective solutions</a:t>
            </a:r>
          </a:p>
        </p:txBody>
      </p:sp>
      <p:pic>
        <p:nvPicPr>
          <p:cNvPr id="6" name="Picture 5" descr="Abstract blurred public library with bookshelves">
            <a:extLst>
              <a:ext uri="{FF2B5EF4-FFF2-40B4-BE49-F238E27FC236}">
                <a16:creationId xmlns:a16="http://schemas.microsoft.com/office/drawing/2014/main" id="{6A795732-CD9D-A4FC-9A50-F0D6BCFD7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13" r="31237" b="4"/>
          <a:stretch/>
        </p:blipFill>
        <p:spPr>
          <a:xfrm>
            <a:off x="6083644" y="10"/>
            <a:ext cx="610835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66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DAA74B-8E81-4F15-BC0F-4050965FF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4CD4C6-F07B-411C-876A-727559731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83644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84552" y="365125"/>
            <a:ext cx="5022630" cy="24300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Data-Driven Decision-Making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84552" y="3870613"/>
            <a:ext cx="5022630" cy="230634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Government agencies can make more informed decisions by analyzing data, leading to better policy development and resource allocation</a:t>
            </a:r>
          </a:p>
        </p:txBody>
      </p:sp>
      <p:pic>
        <p:nvPicPr>
          <p:cNvPr id="6" name="Picture 5" descr="Magnifying glass showing decling performance">
            <a:extLst>
              <a:ext uri="{FF2B5EF4-FFF2-40B4-BE49-F238E27FC236}">
                <a16:creationId xmlns:a16="http://schemas.microsoft.com/office/drawing/2014/main" id="{10F1B618-9B2C-23A4-6841-3E79934668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86" r="18347" b="-3"/>
          <a:stretch/>
        </p:blipFill>
        <p:spPr>
          <a:xfrm>
            <a:off x="6083644" y="10"/>
            <a:ext cx="610835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77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re Your Thoughts: Exchange Programs - Funderstanding: Education,  Curriculum and Learning Resources">
            <a:extLst>
              <a:ext uri="{FF2B5EF4-FFF2-40B4-BE49-F238E27FC236}">
                <a16:creationId xmlns:a16="http://schemas.microsoft.com/office/drawing/2014/main" id="{0C59247D-73B6-454D-0AD2-0258801C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3864"/>
            <a:ext cx="5818086" cy="23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9D68A-11BD-25EA-7615-4256138498CE}"/>
              </a:ext>
            </a:extLst>
          </p:cNvPr>
          <p:cNvSpPr txBox="1"/>
          <p:nvPr/>
        </p:nvSpPr>
        <p:spPr>
          <a:xfrm>
            <a:off x="1091058" y="2080352"/>
            <a:ext cx="823482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"/>
              </a:rPr>
              <a:t>Are there any challenges or concerns related to open government data, such as privacy, security, or data accuracy?</a:t>
            </a:r>
          </a:p>
        </p:txBody>
      </p:sp>
    </p:spTree>
    <p:extLst>
      <p:ext uri="{BB962C8B-B14F-4D97-AF65-F5344CB8AC3E}">
        <p14:creationId xmlns:p14="http://schemas.microsoft.com/office/powerpoint/2010/main" val="3543115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re Your Thoughts: Exchange Programs - Funderstanding: Education,  Curriculum and Learning Resources">
            <a:extLst>
              <a:ext uri="{FF2B5EF4-FFF2-40B4-BE49-F238E27FC236}">
                <a16:creationId xmlns:a16="http://schemas.microsoft.com/office/drawing/2014/main" id="{0C59247D-73B6-454D-0AD2-0258801C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3864"/>
            <a:ext cx="5818086" cy="23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9D68A-11BD-25EA-7615-4256138498CE}"/>
              </a:ext>
            </a:extLst>
          </p:cNvPr>
          <p:cNvSpPr txBox="1"/>
          <p:nvPr/>
        </p:nvSpPr>
        <p:spPr>
          <a:xfrm>
            <a:off x="1026945" y="2653990"/>
            <a:ext cx="823482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"/>
              </a:rPr>
              <a:t>What is "Open Government Data" (OGD) and why is it important?</a:t>
            </a:r>
          </a:p>
        </p:txBody>
      </p:sp>
    </p:spTree>
    <p:extLst>
      <p:ext uri="{BB962C8B-B14F-4D97-AF65-F5344CB8AC3E}">
        <p14:creationId xmlns:p14="http://schemas.microsoft.com/office/powerpoint/2010/main" val="3902066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re Your Thoughts: Exchange Programs - Funderstanding: Education,  Curriculum and Learning Resources">
            <a:extLst>
              <a:ext uri="{FF2B5EF4-FFF2-40B4-BE49-F238E27FC236}">
                <a16:creationId xmlns:a16="http://schemas.microsoft.com/office/drawing/2014/main" id="{0C59247D-73B6-454D-0AD2-0258801C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3864"/>
            <a:ext cx="5818086" cy="23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9D68A-11BD-25EA-7615-4256138498CE}"/>
              </a:ext>
            </a:extLst>
          </p:cNvPr>
          <p:cNvSpPr txBox="1"/>
          <p:nvPr/>
        </p:nvSpPr>
        <p:spPr>
          <a:xfrm>
            <a:off x="962721" y="2326105"/>
            <a:ext cx="823482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"/>
              </a:rPr>
              <a:t>How can governments ensure that open government data is used responsibly and ethically by individuals, businesses, and researchers?</a:t>
            </a:r>
          </a:p>
        </p:txBody>
      </p:sp>
    </p:spTree>
    <p:extLst>
      <p:ext uri="{BB962C8B-B14F-4D97-AF65-F5344CB8AC3E}">
        <p14:creationId xmlns:p14="http://schemas.microsoft.com/office/powerpoint/2010/main" val="2051705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811A6C-040C-4C5A-8FF3-63EC6CC40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095998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84554" y="397275"/>
            <a:ext cx="5230446" cy="3761257"/>
          </a:xfrm>
        </p:spPr>
        <p:txBody>
          <a:bodyPr anchor="ctr"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Challenges of Open Government Data</a:t>
            </a:r>
          </a:p>
        </p:txBody>
      </p:sp>
      <p:pic>
        <p:nvPicPr>
          <p:cNvPr id="3" name="Picture 2" descr="The Ivy Hotel/Inn at Government House/William and Harriet … | Flickr">
            <a:extLst>
              <a:ext uri="{FF2B5EF4-FFF2-40B4-BE49-F238E27FC236}">
                <a16:creationId xmlns:a16="http://schemas.microsoft.com/office/drawing/2014/main" id="{30CDC125-F7A1-37A6-7C05-894E252A9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717" y="-6505"/>
            <a:ext cx="6088565" cy="686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70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DAA74B-8E81-4F15-BC0F-4050965FF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4CD4C6-F07B-411C-876A-727559731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83644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84552" y="365125"/>
            <a:ext cx="5022630" cy="2430030"/>
          </a:xfrm>
        </p:spPr>
        <p:txBody>
          <a:bodyPr>
            <a:normAutofit/>
          </a:bodyPr>
          <a:lstStyle/>
          <a:p>
            <a:r>
              <a:rPr lang="en-US"/>
              <a:t>Privacy Concerns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84552" y="3870613"/>
            <a:ext cx="5022630" cy="230634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Balancing openness with privacy protection is a challenge</a:t>
            </a:r>
          </a:p>
          <a:p>
            <a:pPr lvl="0"/>
            <a:r>
              <a:rPr lang="en-US" dirty="0"/>
              <a:t>Sensitive information must be safeguarded</a:t>
            </a:r>
          </a:p>
        </p:txBody>
      </p:sp>
      <p:pic>
        <p:nvPicPr>
          <p:cNvPr id="6" name="Picture 5" descr="Padlock on computer motherboard">
            <a:extLst>
              <a:ext uri="{FF2B5EF4-FFF2-40B4-BE49-F238E27FC236}">
                <a16:creationId xmlns:a16="http://schemas.microsoft.com/office/drawing/2014/main" id="{4AFEA448-AE07-810C-04A8-32FDB1C45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0" r="34330" b="4"/>
          <a:stretch/>
        </p:blipFill>
        <p:spPr>
          <a:xfrm>
            <a:off x="6083644" y="10"/>
            <a:ext cx="610835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67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DAA74B-8E81-4F15-BC0F-4050965FF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4CD4C6-F07B-411C-876A-727559731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83644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84552" y="365125"/>
            <a:ext cx="5022630" cy="2430030"/>
          </a:xfrm>
        </p:spPr>
        <p:txBody>
          <a:bodyPr>
            <a:normAutofit/>
          </a:bodyPr>
          <a:lstStyle/>
          <a:p>
            <a:r>
              <a:rPr lang="en-US"/>
              <a:t>Data Quality and Reliability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84552" y="3870613"/>
            <a:ext cx="5022630" cy="230634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Ensuring the accuracy and reliability of government data can be difficult, and errors can impact decisions</a:t>
            </a:r>
          </a:p>
        </p:txBody>
      </p:sp>
      <p:pic>
        <p:nvPicPr>
          <p:cNvPr id="6" name="Picture 5" descr="Light bulb on yellow background with sketched light beams and cord">
            <a:extLst>
              <a:ext uri="{FF2B5EF4-FFF2-40B4-BE49-F238E27FC236}">
                <a16:creationId xmlns:a16="http://schemas.microsoft.com/office/drawing/2014/main" id="{98C3AC17-3D12-5FAE-E773-20BCDE4A61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64" r="1439" b="3"/>
          <a:stretch/>
        </p:blipFill>
        <p:spPr>
          <a:xfrm>
            <a:off x="6083644" y="10"/>
            <a:ext cx="610835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15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666DC1-CD27-4874-9484-9D06C59F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6811A6C-040C-4C5A-8FF3-63EC6CC40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095998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84554" y="397275"/>
            <a:ext cx="5230446" cy="37612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Data Governance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351182" y="4846029"/>
            <a:ext cx="5363817" cy="1375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400" dirty="0"/>
              <a:t>Effective data governance is required to manage data, ensure security, and maintain data quality</a:t>
            </a:r>
          </a:p>
        </p:txBody>
      </p:sp>
      <p:pic>
        <p:nvPicPr>
          <p:cNvPr id="6" name="Picture 5" descr="Illuminated server room panel">
            <a:extLst>
              <a:ext uri="{FF2B5EF4-FFF2-40B4-BE49-F238E27FC236}">
                <a16:creationId xmlns:a16="http://schemas.microsoft.com/office/drawing/2014/main" id="{EC814F84-1504-9126-598D-340ECB953C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24" r="27229" b="-3"/>
          <a:stretch/>
        </p:blipFill>
        <p:spPr>
          <a:xfrm>
            <a:off x="6095999" y="10"/>
            <a:ext cx="609600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20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DAA74B-8E81-4F15-BC0F-4050965FF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4CD4C6-F07B-411C-876A-727559731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83644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84552" y="365125"/>
            <a:ext cx="5022630" cy="2430030"/>
          </a:xfrm>
        </p:spPr>
        <p:txBody>
          <a:bodyPr>
            <a:normAutofit/>
          </a:bodyPr>
          <a:lstStyle/>
          <a:p>
            <a:r>
              <a:rPr lang="en-US"/>
              <a:t>Digital Divide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84552" y="3870613"/>
            <a:ext cx="5022630" cy="230634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Not all citizens have equal access to digital resources, potentially creating disparities in data access and usage</a:t>
            </a:r>
          </a:p>
        </p:txBody>
      </p:sp>
      <p:pic>
        <p:nvPicPr>
          <p:cNvPr id="6" name="Picture 5" descr="Graph">
            <a:extLst>
              <a:ext uri="{FF2B5EF4-FFF2-40B4-BE49-F238E27FC236}">
                <a16:creationId xmlns:a16="http://schemas.microsoft.com/office/drawing/2014/main" id="{43A7EB0E-B369-481E-8E10-C3AF4C073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11" r="23423" b="4"/>
          <a:stretch/>
        </p:blipFill>
        <p:spPr>
          <a:xfrm>
            <a:off x="6083644" y="10"/>
            <a:ext cx="610835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83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DAA74B-8E81-4F15-BC0F-4050965FF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4CD4C6-F07B-411C-876A-727559731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83644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84552" y="365125"/>
            <a:ext cx="5022630" cy="2430030"/>
          </a:xfrm>
        </p:spPr>
        <p:txBody>
          <a:bodyPr>
            <a:normAutofit/>
          </a:bodyPr>
          <a:lstStyle/>
          <a:p>
            <a:r>
              <a:rPr lang="en-US"/>
              <a:t>Interoperability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84552" y="3870613"/>
            <a:ext cx="5022630" cy="230634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Data from various government agencies may be stored in different formats and systems, making integration challenging</a:t>
            </a:r>
          </a:p>
        </p:txBody>
      </p:sp>
      <p:pic>
        <p:nvPicPr>
          <p:cNvPr id="6" name="Picture 5" descr="Technological background">
            <a:extLst>
              <a:ext uri="{FF2B5EF4-FFF2-40B4-BE49-F238E27FC236}">
                <a16:creationId xmlns:a16="http://schemas.microsoft.com/office/drawing/2014/main" id="{29AD0A3A-7416-BC48-DF34-A5023B2156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68" r="27165" b="-3"/>
          <a:stretch/>
        </p:blipFill>
        <p:spPr>
          <a:xfrm>
            <a:off x="6083644" y="10"/>
            <a:ext cx="610835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04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re Your Thoughts: Exchange Programs - Funderstanding: Education,  Curriculum and Learning Resources">
            <a:extLst>
              <a:ext uri="{FF2B5EF4-FFF2-40B4-BE49-F238E27FC236}">
                <a16:creationId xmlns:a16="http://schemas.microsoft.com/office/drawing/2014/main" id="{0C59247D-73B6-454D-0AD2-0258801C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3864"/>
            <a:ext cx="5818086" cy="23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9D68A-11BD-25EA-7615-4256138498CE}"/>
              </a:ext>
            </a:extLst>
          </p:cNvPr>
          <p:cNvSpPr txBox="1"/>
          <p:nvPr/>
        </p:nvSpPr>
        <p:spPr>
          <a:xfrm>
            <a:off x="1042988" y="1657398"/>
            <a:ext cx="823482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"/>
              </a:rPr>
              <a:t>Are there any specific open government data projects or areas of interest that you would like to explore further?</a:t>
            </a:r>
          </a:p>
        </p:txBody>
      </p:sp>
    </p:spTree>
    <p:extLst>
      <p:ext uri="{BB962C8B-B14F-4D97-AF65-F5344CB8AC3E}">
        <p14:creationId xmlns:p14="http://schemas.microsoft.com/office/powerpoint/2010/main" val="2340363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FB580A-BA0E-4D5E-90F4-C42767A78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256275" y="3655371"/>
            <a:ext cx="9679449" cy="1463136"/>
          </a:xfrm>
        </p:spPr>
        <p:txBody>
          <a:bodyPr anchor="b">
            <a:normAutofit/>
          </a:bodyPr>
          <a:lstStyle/>
          <a:p>
            <a:r>
              <a:rPr lang="en-US" sz="4700">
                <a:solidFill>
                  <a:schemeClr val="bg1"/>
                </a:solidFill>
              </a:rPr>
              <a:t>Data-Driven Decision-Making in Government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25DFB9-2076-37C4-D18A-3B87FFC03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924" r="-2" b="33305"/>
          <a:stretch/>
        </p:blipFill>
        <p:spPr>
          <a:xfrm>
            <a:off x="20" y="820991"/>
            <a:ext cx="12191980" cy="2608009"/>
          </a:xfrm>
          <a:prstGeom prst="rect">
            <a:avLst/>
          </a:prstGeom>
        </p:spPr>
      </p:pic>
      <p:sp>
        <p:nvSpPr>
          <p:cNvPr id="11" name="!!plus graphic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381391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!!dot graphic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404320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4558353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6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853743" y="1898691"/>
            <a:ext cx="6190412" cy="334445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Data-driven decision-making is a critical component of modern government strategies, particularly within the digital government framework</a:t>
            </a:r>
          </a:p>
        </p:txBody>
      </p:sp>
      <p:pic>
        <p:nvPicPr>
          <p:cNvPr id="8" name="Graphic 7" descr="Bank">
            <a:extLst>
              <a:ext uri="{FF2B5EF4-FFF2-40B4-BE49-F238E27FC236}">
                <a16:creationId xmlns:a16="http://schemas.microsoft.com/office/drawing/2014/main" id="{0FD9321F-CB20-A034-8083-F893BEA3A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2653" y="1980885"/>
            <a:ext cx="3548404" cy="3548404"/>
          </a:xfrm>
          <a:prstGeom prst="rect">
            <a:avLst/>
          </a:prstGeom>
        </p:spPr>
      </p:pic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60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47010" y="1896281"/>
            <a:ext cx="4704742" cy="23039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800" dirty="0"/>
              <a:t>Government Data and Open Government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956B09-B302-A554-32B2-4873018E13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31" r="20697" b="-2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15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8B5F71-764F-2406-1484-24FDC07FF94C}"/>
              </a:ext>
            </a:extLst>
          </p:cNvPr>
          <p:cNvGrpSpPr/>
          <p:nvPr/>
        </p:nvGrpSpPr>
        <p:grpSpPr>
          <a:xfrm>
            <a:off x="1419084" y="5705396"/>
            <a:ext cx="4724401" cy="1071818"/>
            <a:chOff x="1419084" y="5705396"/>
            <a:chExt cx="4724401" cy="1071818"/>
          </a:xfrm>
        </p:grpSpPr>
        <p:sp>
          <p:nvSpPr>
            <p:cNvPr id="4" name="Subtitle 1">
              <a:extLst>
                <a:ext uri="{FF2B5EF4-FFF2-40B4-BE49-F238E27FC236}">
                  <a16:creationId xmlns:a16="http://schemas.microsoft.com/office/drawing/2014/main" id="{4EB8D448-BE05-565A-A205-08A029E36A18}"/>
                </a:ext>
              </a:extLst>
            </p:cNvPr>
            <p:cNvSpPr txBox="1">
              <a:spLocks/>
            </p:cNvSpPr>
            <p:nvPr/>
          </p:nvSpPr>
          <p:spPr>
            <a:xfrm>
              <a:off x="1419084" y="5705396"/>
              <a:ext cx="1447800" cy="546100"/>
            </a:xfrm>
            <a:prstGeom prst="rect">
              <a:avLst/>
            </a:prstGeom>
          </p:spPr>
          <p:txBody>
            <a:bodyPr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chemeClr val="tx1">
                    <a:lumMod val="50000"/>
                    <a:lumOff val="50000"/>
                  </a:schemeClr>
                </a:buClr>
                <a:buNone/>
                <a:defRPr/>
              </a:pP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Saide</a:t>
              </a:r>
            </a:p>
          </p:txBody>
        </p:sp>
        <p:sp>
          <p:nvSpPr>
            <p:cNvPr id="5" name="Subtitle 1">
              <a:extLst>
                <a:ext uri="{FF2B5EF4-FFF2-40B4-BE49-F238E27FC236}">
                  <a16:creationId xmlns:a16="http://schemas.microsoft.com/office/drawing/2014/main" id="{02746B5E-EBB4-D7B0-D6DF-B7F2059CCB9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9084" y="6096528"/>
              <a:ext cx="4724401" cy="680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lvl1pPr marL="0" indent="0" algn="ctr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Dept. Information Systems, UIN SUSKA Riau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3"/>
                </a:rPr>
                <a:t>https://saide-sank.blogspot.com</a:t>
              </a:r>
              <a:r>
                <a:rPr lang="en-US" sz="2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2198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r>
              <a:rPr lang="en-US" sz="5400"/>
              <a:t>Definition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Data-driven decision-making refers to the process of using data and analytics to inform and guide government policies, initiatives, and actions</a:t>
            </a:r>
          </a:p>
        </p:txBody>
      </p:sp>
      <p:pic>
        <p:nvPicPr>
          <p:cNvPr id="8" name="Graphic 7" descr="Statistics">
            <a:extLst>
              <a:ext uri="{FF2B5EF4-FFF2-40B4-BE49-F238E27FC236}">
                <a16:creationId xmlns:a16="http://schemas.microsoft.com/office/drawing/2014/main" id="{1ADB558E-4BFF-D256-ACC8-90976B062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2653" y="1980885"/>
            <a:ext cx="3548404" cy="3548404"/>
          </a:xfrm>
          <a:prstGeom prst="rect">
            <a:avLst/>
          </a:prstGeom>
        </p:spPr>
      </p:pic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73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r>
              <a:rPr lang="en-US" sz="4200"/>
              <a:t>Role in Digital Government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In digital government strategies, data serves as the backbone for informed, efficient, and citizen-centric governance</a:t>
            </a:r>
          </a:p>
        </p:txBody>
      </p:sp>
      <p:pic>
        <p:nvPicPr>
          <p:cNvPr id="8" name="Graphic 7" descr="Bank">
            <a:extLst>
              <a:ext uri="{FF2B5EF4-FFF2-40B4-BE49-F238E27FC236}">
                <a16:creationId xmlns:a16="http://schemas.microsoft.com/office/drawing/2014/main" id="{7F5F7FBC-200D-41F8-1609-2F250D238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2653" y="1980885"/>
            <a:ext cx="3548404" cy="3548404"/>
          </a:xfrm>
          <a:prstGeom prst="rect">
            <a:avLst/>
          </a:prstGeom>
        </p:spPr>
      </p:pic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0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re Your Thoughts: Exchange Programs - Funderstanding: Education,  Curriculum and Learning Resources">
            <a:extLst>
              <a:ext uri="{FF2B5EF4-FFF2-40B4-BE49-F238E27FC236}">
                <a16:creationId xmlns:a16="http://schemas.microsoft.com/office/drawing/2014/main" id="{0C59247D-73B6-454D-0AD2-0258801C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3864"/>
            <a:ext cx="5818086" cy="23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9D68A-11BD-25EA-7615-4256138498CE}"/>
              </a:ext>
            </a:extLst>
          </p:cNvPr>
          <p:cNvSpPr txBox="1"/>
          <p:nvPr/>
        </p:nvSpPr>
        <p:spPr>
          <a:xfrm>
            <a:off x="1042988" y="2459503"/>
            <a:ext cx="823482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"/>
              </a:rPr>
              <a:t>Can you provide examples of government data that can be made open and accessible to the public?</a:t>
            </a:r>
          </a:p>
        </p:txBody>
      </p:sp>
    </p:spTree>
    <p:extLst>
      <p:ext uri="{BB962C8B-B14F-4D97-AF65-F5344CB8AC3E}">
        <p14:creationId xmlns:p14="http://schemas.microsoft.com/office/powerpoint/2010/main" val="2934311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r>
              <a:rPr lang="en-US" sz="5400"/>
              <a:t>Data Sources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Governments collect data from various sources, including citizen interactions, IoT devices, administrative records, and open data</a:t>
            </a:r>
          </a:p>
        </p:txBody>
      </p:sp>
      <p:pic>
        <p:nvPicPr>
          <p:cNvPr id="8" name="Graphic 7" descr="Security Camera Sign">
            <a:extLst>
              <a:ext uri="{FF2B5EF4-FFF2-40B4-BE49-F238E27FC236}">
                <a16:creationId xmlns:a16="http://schemas.microsoft.com/office/drawing/2014/main" id="{C7A73622-2BB2-A39D-4A3B-21C136BD0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2653" y="1980885"/>
            <a:ext cx="3548404" cy="3548404"/>
          </a:xfrm>
          <a:prstGeom prst="rect">
            <a:avLst/>
          </a:prstGeom>
        </p:spPr>
      </p:pic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16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7200"/>
              <a:t>Benefits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32F3C02A-09B0-9919-2E99-B6A98AE02C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927666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97750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r>
              <a:rPr lang="en-US" sz="5400"/>
              <a:t>Challenges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Implementing data-driven decision-making involves overcoming challenges such as data quality, privacy concerns, and the need for data governance</a:t>
            </a:r>
          </a:p>
        </p:txBody>
      </p:sp>
      <p:pic>
        <p:nvPicPr>
          <p:cNvPr id="8" name="Graphic 7" descr="Statistics">
            <a:extLst>
              <a:ext uri="{FF2B5EF4-FFF2-40B4-BE49-F238E27FC236}">
                <a16:creationId xmlns:a16="http://schemas.microsoft.com/office/drawing/2014/main" id="{533B1C05-EB69-34C4-0B10-21983F8B8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2653" y="1980885"/>
            <a:ext cx="3548404" cy="3548404"/>
          </a:xfrm>
          <a:prstGeom prst="rect">
            <a:avLst/>
          </a:prstGeom>
        </p:spPr>
      </p:pic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49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5600"/>
              <a:t>Digital Government Strategy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96A1A4BA-E6B3-A4A1-EF78-4BDEA8E16B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174328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3386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  <a:cs typeface="Aharoni"/>
              </a:rPr>
              <a:t>3 main topics</a:t>
            </a:r>
            <a:endParaRPr lang="en-US" sz="6600">
              <a:solidFill>
                <a:srgbClr val="FFFFFF"/>
              </a:solidFill>
              <a:cs typeface="Aharoni"/>
            </a:endParaRP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FDA60BC3-B7E6-3C04-C219-8824C031D5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608333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048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4F87819-B70D-4927-B657-7D175613F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B3820D-C773-4632-9F79-C890E1B2B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177668"/>
          </a:xfrm>
          <a:custGeom>
            <a:avLst/>
            <a:gdLst>
              <a:gd name="connsiteX0" fmla="*/ 6861986 w 12191999"/>
              <a:gd name="connsiteY0" fmla="*/ 6107659 h 6177668"/>
              <a:gd name="connsiteX1" fmla="*/ 6860986 w 12191999"/>
              <a:gd name="connsiteY1" fmla="*/ 6107739 h 6177668"/>
              <a:gd name="connsiteX2" fmla="*/ 6860759 w 12191999"/>
              <a:gd name="connsiteY2" fmla="*/ 6108287 h 6177668"/>
              <a:gd name="connsiteX3" fmla="*/ 0 w 12191999"/>
              <a:gd name="connsiteY3" fmla="*/ 0 h 6177668"/>
              <a:gd name="connsiteX4" fmla="*/ 12191999 w 12191999"/>
              <a:gd name="connsiteY4" fmla="*/ 0 h 6177668"/>
              <a:gd name="connsiteX5" fmla="*/ 12191999 w 12191999"/>
              <a:gd name="connsiteY5" fmla="*/ 5215324 h 6177668"/>
              <a:gd name="connsiteX6" fmla="*/ 12144282 w 12191999"/>
              <a:gd name="connsiteY6" fmla="*/ 5229900 h 6177668"/>
              <a:gd name="connsiteX7" fmla="*/ 11759192 w 12191999"/>
              <a:gd name="connsiteY7" fmla="*/ 5336208 h 6177668"/>
              <a:gd name="connsiteX8" fmla="*/ 10505159 w 12191999"/>
              <a:gd name="connsiteY8" fmla="*/ 5627228 h 6177668"/>
              <a:gd name="connsiteX9" fmla="*/ 9501755 w 12191999"/>
              <a:gd name="connsiteY9" fmla="*/ 5807012 h 6177668"/>
              <a:gd name="connsiteX10" fmla="*/ 8534155 w 12191999"/>
              <a:gd name="connsiteY10" fmla="*/ 5944240 h 6177668"/>
              <a:gd name="connsiteX11" fmla="*/ 7790171 w 12191999"/>
              <a:gd name="connsiteY11" fmla="*/ 6026297 h 6177668"/>
              <a:gd name="connsiteX12" fmla="*/ 7024337 w 12191999"/>
              <a:gd name="connsiteY12" fmla="*/ 6093812 h 6177668"/>
              <a:gd name="connsiteX13" fmla="*/ 7008892 w 12191999"/>
              <a:gd name="connsiteY13" fmla="*/ 6095938 h 6177668"/>
              <a:gd name="connsiteX14" fmla="*/ 6862735 w 12191999"/>
              <a:gd name="connsiteY14" fmla="*/ 6107599 h 6177668"/>
              <a:gd name="connsiteX15" fmla="*/ 6872248 w 12191999"/>
              <a:gd name="connsiteY15" fmla="*/ 6109467 h 6177668"/>
              <a:gd name="connsiteX16" fmla="*/ 6907812 w 12191999"/>
              <a:gd name="connsiteY16" fmla="*/ 6107715 h 6177668"/>
              <a:gd name="connsiteX17" fmla="*/ 6956484 w 12191999"/>
              <a:gd name="connsiteY17" fmla="*/ 6104658 h 6177668"/>
              <a:gd name="connsiteX18" fmla="*/ 7652688 w 12191999"/>
              <a:gd name="connsiteY18" fmla="*/ 6071273 h 6177668"/>
              <a:gd name="connsiteX19" fmla="*/ 8699923 w 12191999"/>
              <a:gd name="connsiteY19" fmla="*/ 5982083 h 6177668"/>
              <a:gd name="connsiteX20" fmla="*/ 9557819 w 12191999"/>
              <a:gd name="connsiteY20" fmla="*/ 5875435 h 6177668"/>
              <a:gd name="connsiteX21" fmla="*/ 10709534 w 12191999"/>
              <a:gd name="connsiteY21" fmla="*/ 5676156 h 6177668"/>
              <a:gd name="connsiteX22" fmla="*/ 12081554 w 12191999"/>
              <a:gd name="connsiteY22" fmla="*/ 5341561 h 6177668"/>
              <a:gd name="connsiteX23" fmla="*/ 12191999 w 12191999"/>
              <a:gd name="connsiteY23" fmla="*/ 5308238 h 6177668"/>
              <a:gd name="connsiteX24" fmla="*/ 12191999 w 12191999"/>
              <a:gd name="connsiteY24" fmla="*/ 5364054 h 6177668"/>
              <a:gd name="connsiteX25" fmla="*/ 11911964 w 12191999"/>
              <a:gd name="connsiteY25" fmla="*/ 5447316 h 6177668"/>
              <a:gd name="connsiteX26" fmla="*/ 11020049 w 12191999"/>
              <a:gd name="connsiteY26" fmla="*/ 5667491 h 6177668"/>
              <a:gd name="connsiteX27" fmla="*/ 10064425 w 12191999"/>
              <a:gd name="connsiteY27" fmla="*/ 5852245 h 6177668"/>
              <a:gd name="connsiteX28" fmla="*/ 9264124 w 12191999"/>
              <a:gd name="connsiteY28" fmla="*/ 5971252 h 6177668"/>
              <a:gd name="connsiteX29" fmla="*/ 8654182 w 12191999"/>
              <a:gd name="connsiteY29" fmla="*/ 6042605 h 6177668"/>
              <a:gd name="connsiteX30" fmla="*/ 7938866 w 12191999"/>
              <a:gd name="connsiteY30" fmla="*/ 6105677 h 6177668"/>
              <a:gd name="connsiteX31" fmla="*/ 7008089 w 12191999"/>
              <a:gd name="connsiteY31" fmla="*/ 6158427 h 6177668"/>
              <a:gd name="connsiteX32" fmla="*/ 6549390 w 12191999"/>
              <a:gd name="connsiteY32" fmla="*/ 6172697 h 6177668"/>
              <a:gd name="connsiteX33" fmla="*/ 6433696 w 12191999"/>
              <a:gd name="connsiteY33" fmla="*/ 6177668 h 6177668"/>
              <a:gd name="connsiteX34" fmla="*/ 6127899 w 12191999"/>
              <a:gd name="connsiteY34" fmla="*/ 6177668 h 6177668"/>
              <a:gd name="connsiteX35" fmla="*/ 6048391 w 12191999"/>
              <a:gd name="connsiteY35" fmla="*/ 6172953 h 6177668"/>
              <a:gd name="connsiteX36" fmla="*/ 5334221 w 12191999"/>
              <a:gd name="connsiteY36" fmla="*/ 6135747 h 6177668"/>
              <a:gd name="connsiteX37" fmla="*/ 4413510 w 12191999"/>
              <a:gd name="connsiteY37" fmla="*/ 6072039 h 6177668"/>
              <a:gd name="connsiteX38" fmla="*/ 3438265 w 12191999"/>
              <a:gd name="connsiteY38" fmla="*/ 5970870 h 6177668"/>
              <a:gd name="connsiteX39" fmla="*/ 2425303 w 12191999"/>
              <a:gd name="connsiteY39" fmla="*/ 5848805 h 6177668"/>
              <a:gd name="connsiteX40" fmla="*/ 1293973 w 12191999"/>
              <a:gd name="connsiteY40" fmla="*/ 5671060 h 6177668"/>
              <a:gd name="connsiteX41" fmla="*/ 126888 w 12191999"/>
              <a:gd name="connsiteY41" fmla="*/ 5425029 h 6177668"/>
              <a:gd name="connsiteX42" fmla="*/ 0 w 12191999"/>
              <a:gd name="connsiteY42" fmla="*/ 5392100 h 6177668"/>
              <a:gd name="connsiteX43" fmla="*/ 0 w 12191999"/>
              <a:gd name="connsiteY43" fmla="*/ 5333771 h 6177668"/>
              <a:gd name="connsiteX44" fmla="*/ 130837 w 12191999"/>
              <a:gd name="connsiteY44" fmla="*/ 5368509 h 6177668"/>
              <a:gd name="connsiteX45" fmla="*/ 660204 w 12191999"/>
              <a:gd name="connsiteY45" fmla="*/ 5490001 h 6177668"/>
              <a:gd name="connsiteX46" fmla="*/ 1831416 w 12191999"/>
              <a:gd name="connsiteY46" fmla="*/ 5705715 h 6177668"/>
              <a:gd name="connsiteX47" fmla="*/ 2677204 w 12191999"/>
              <a:gd name="connsiteY47" fmla="*/ 5825742 h 6177668"/>
              <a:gd name="connsiteX48" fmla="*/ 2644716 w 12191999"/>
              <a:gd name="connsiteY48" fmla="*/ 5815549 h 6177668"/>
              <a:gd name="connsiteX49" fmla="*/ 1173182 w 12191999"/>
              <a:gd name="connsiteY49" fmla="*/ 5474074 h 6177668"/>
              <a:gd name="connsiteX50" fmla="*/ 479527 w 12191999"/>
              <a:gd name="connsiteY50" fmla="*/ 5269379 h 6177668"/>
              <a:gd name="connsiteX51" fmla="*/ 0 w 12191999"/>
              <a:gd name="connsiteY51" fmla="*/ 5107083 h 617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43C94-5298-EDB4-6A05-A88E104AB4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8815" r="-2" b="15160"/>
          <a:stretch/>
        </p:blipFill>
        <p:spPr>
          <a:xfrm>
            <a:off x="20" y="10"/>
            <a:ext cx="12191979" cy="6177658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24000" y="1026747"/>
            <a:ext cx="9144000" cy="23876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000" dirty="0">
                <a:solidFill>
                  <a:schemeClr val="bg1"/>
                </a:solidFill>
              </a:rPr>
              <a:t>Open Data Principles and Policies in Digital Government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CB8EB4B-AFE9-41E8-95B0-F246E574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3650059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3BB2EB7C-94D2-9C39-60A5-4C34004A75D1}"/>
              </a:ext>
            </a:extLst>
          </p:cNvPr>
          <p:cNvSpPr txBox="1">
            <a:spLocks/>
          </p:cNvSpPr>
          <p:nvPr/>
        </p:nvSpPr>
        <p:spPr>
          <a:xfrm>
            <a:off x="2565713" y="4100526"/>
            <a:ext cx="6864427" cy="12815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</a:rPr>
              <a:t>Open data principles and policies play a crucial role in shaping the digital government landscape</a:t>
            </a:r>
          </a:p>
        </p:txBody>
      </p:sp>
    </p:spTree>
    <p:extLst>
      <p:ext uri="{BB962C8B-B14F-4D97-AF65-F5344CB8AC3E}">
        <p14:creationId xmlns:p14="http://schemas.microsoft.com/office/powerpoint/2010/main" val="205309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/>
              <a:t>Open Data Principles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937CD"/>
          </a:solidFill>
          <a:ln w="38100" cap="rnd">
            <a:solidFill>
              <a:srgbClr val="D937C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ea typeface="+mn-lt"/>
                <a:cs typeface="+mn-lt"/>
              </a:rPr>
              <a:t>Governments worldwide have formulated open data policies to guide the release and management of government data</a:t>
            </a:r>
          </a:p>
          <a:p>
            <a:pPr>
              <a:lnSpc>
                <a:spcPct val="100000"/>
              </a:lnSpc>
            </a:pPr>
            <a:r>
              <a:rPr lang="en-US" sz="2100" dirty="0">
                <a:ea typeface="+mn-lt"/>
                <a:cs typeface="+mn-lt"/>
              </a:rPr>
              <a:t>Transparency: Digital government initiatives should prioritize transparency by making government data accessible to the public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Accessibility: Data should be made available in formats that are easily accessible to all citizens, regardless of technical expertise</a:t>
            </a:r>
            <a:endParaRPr lang="en-US"/>
          </a:p>
          <a:p>
            <a:pPr lvl="0">
              <a:lnSpc>
                <a:spcPct val="100000"/>
              </a:lnSpc>
            </a:pPr>
            <a:r>
              <a:rPr lang="en-US" sz="2000" dirty="0"/>
              <a:t>Reusability: Data should be shared in a way that encourages its reuse</a:t>
            </a:r>
          </a:p>
          <a:p>
            <a:pPr lvl="0">
              <a:lnSpc>
                <a:spcPct val="100000"/>
              </a:lnSpc>
            </a:pPr>
            <a:r>
              <a:rPr lang="en-US" sz="2000" dirty="0"/>
              <a:t>Collaboration: Governments should actively collaborate with external stakeholders, including citizens, businesses, and non-profits, to leverage their expertise and enrich the data ecosystem</a:t>
            </a:r>
          </a:p>
          <a:p>
            <a:pPr lvl="0">
              <a:lnSpc>
                <a:spcPct val="100000"/>
              </a:lnSpc>
            </a:pPr>
            <a:r>
              <a:rPr lang="en-US" sz="2000" dirty="0"/>
              <a:t>Privacy and Security: While promoting openness, digital government must protect individuals' privacy and ensure the security of sensitive data</a:t>
            </a:r>
          </a:p>
        </p:txBody>
      </p:sp>
      <p:pic>
        <p:nvPicPr>
          <p:cNvPr id="6" name="Picture 5" descr="Padlock on computer motherboard">
            <a:extLst>
              <a:ext uri="{FF2B5EF4-FFF2-40B4-BE49-F238E27FC236}">
                <a16:creationId xmlns:a16="http://schemas.microsoft.com/office/drawing/2014/main" id="{D207DEBF-87FC-0E18-C2C7-AC182DAAB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81" r="41391" b="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6576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ea typeface="+mj-lt"/>
                <a:cs typeface="+mj-lt"/>
              </a:rPr>
              <a:t>Benefits of Open Data Principles and Policies: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937CD"/>
          </a:solidFill>
          <a:ln w="38100" cap="rnd">
            <a:solidFill>
              <a:srgbClr val="D937C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Enhanced transparency in government operations</a:t>
            </a:r>
          </a:p>
          <a:p>
            <a:pPr lvl="0"/>
            <a:r>
              <a:rPr lang="en-US" dirty="0"/>
              <a:t>Increased citizen engagement and trust</a:t>
            </a:r>
          </a:p>
          <a:p>
            <a:pPr lvl="0"/>
            <a:r>
              <a:rPr lang="en-US" dirty="0"/>
              <a:t>Fueling innovation and entrepreneurship</a:t>
            </a:r>
          </a:p>
          <a:p>
            <a:pPr lvl="0"/>
            <a:r>
              <a:rPr lang="en-US" dirty="0"/>
              <a:t>Facilitating data-driven decision-making in government</a:t>
            </a:r>
          </a:p>
        </p:txBody>
      </p:sp>
      <p:pic>
        <p:nvPicPr>
          <p:cNvPr id="6" name="Picture 5" descr="Magnifying glass showing decling performance">
            <a:extLst>
              <a:ext uri="{FF2B5EF4-FFF2-40B4-BE49-F238E27FC236}">
                <a16:creationId xmlns:a16="http://schemas.microsoft.com/office/drawing/2014/main" id="{D9681BE0-7AEA-B96C-B1B3-452F0A2B8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38" r="25398" b="-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4916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/>
              <a:t>Challenges to Address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937CD"/>
          </a:solidFill>
          <a:ln w="38100" cap="rnd">
            <a:solidFill>
              <a:srgbClr val="D937C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Despite the benefits, digital government faces challenges in implementing open data policies, including privacy concerns, data quality issues, and the need for robust data governance</a:t>
            </a:r>
          </a:p>
        </p:txBody>
      </p:sp>
      <p:pic>
        <p:nvPicPr>
          <p:cNvPr id="6" name="Picture 5" descr="Digital numbers art">
            <a:extLst>
              <a:ext uri="{FF2B5EF4-FFF2-40B4-BE49-F238E27FC236}">
                <a16:creationId xmlns:a16="http://schemas.microsoft.com/office/drawing/2014/main" id="{F0C02183-6ED9-5284-81DF-03B708BE34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73" r="30226" b="-8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3142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937CD"/>
          </a:solidFill>
          <a:ln w="38100" cap="rnd">
            <a:solidFill>
              <a:srgbClr val="D937C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he Hand"/>
                <a:cs typeface="Arial"/>
              </a:rPr>
              <a:t>Provide examples of countries or regions that have implemented successful open data policies, such as the United States' Data.gov, the United Kingdom's data.gov.uk, or Canada's Open Government initiative</a:t>
            </a:r>
          </a:p>
        </p:txBody>
      </p:sp>
      <p:pic>
        <p:nvPicPr>
          <p:cNvPr id="6" name="Picture 5" descr="Rolling hills of agriculture at sunset">
            <a:extLst>
              <a:ext uri="{FF2B5EF4-FFF2-40B4-BE49-F238E27FC236}">
                <a16:creationId xmlns:a16="http://schemas.microsoft.com/office/drawing/2014/main" id="{E5C84090-43DB-48F2-A31A-B11D78E9AF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2" r="24761" b="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A726D378-E973-11B9-8660-83982B17B318}"/>
              </a:ext>
            </a:extLst>
          </p:cNvPr>
          <p:cNvSpPr txBox="1">
            <a:spLocks/>
          </p:cNvSpPr>
          <p:nvPr/>
        </p:nvSpPr>
        <p:spPr>
          <a:xfrm>
            <a:off x="5297762" y="329184"/>
            <a:ext cx="6251110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5600" dirty="0">
                <a:ea typeface="+mj-lt"/>
                <a:cs typeface="+mj-lt"/>
              </a:rPr>
              <a:t>Examples of Open Data Policies:</a:t>
            </a:r>
          </a:p>
        </p:txBody>
      </p:sp>
    </p:spTree>
    <p:extLst>
      <p:ext uri="{BB962C8B-B14F-4D97-AF65-F5344CB8AC3E}">
        <p14:creationId xmlns:p14="http://schemas.microsoft.com/office/powerpoint/2010/main" val="2523124699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0F3F0"/>
      </a:lt2>
      <a:accent1>
        <a:srgbClr val="D937CD"/>
      </a:accent1>
      <a:accent2>
        <a:srgbClr val="8F25C7"/>
      </a:accent2>
      <a:accent3>
        <a:srgbClr val="5D37D9"/>
      </a:accent3>
      <a:accent4>
        <a:srgbClr val="2A46C8"/>
      </a:accent4>
      <a:accent5>
        <a:srgbClr val="3798D9"/>
      </a:accent5>
      <a:accent6>
        <a:srgbClr val="24BFBD"/>
      </a:accent6>
      <a:hlink>
        <a:srgbClr val="3F76BF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3.xml><?xml version="1.0" encoding="utf-8"?>
<a:theme xmlns:a="http://schemas.openxmlformats.org/drawingml/2006/main" name="MatrixVTI">
  <a:themeElements>
    <a:clrScheme name="AnalogousFromRegularSeedRightStep">
      <a:dk1>
        <a:srgbClr val="000000"/>
      </a:dk1>
      <a:lt1>
        <a:srgbClr val="FFFFFF"/>
      </a:lt1>
      <a:dk2>
        <a:srgbClr val="213A3B"/>
      </a:dk2>
      <a:lt2>
        <a:srgbClr val="E2E7E8"/>
      </a:lt2>
      <a:accent1>
        <a:srgbClr val="C76349"/>
      </a:accent1>
      <a:accent2>
        <a:srgbClr val="B58537"/>
      </a:accent2>
      <a:accent3>
        <a:srgbClr val="A5A93E"/>
      </a:accent3>
      <a:accent4>
        <a:srgbClr val="7AB237"/>
      </a:accent4>
      <a:accent5>
        <a:srgbClr val="52B643"/>
      </a:accent5>
      <a:accent6>
        <a:srgbClr val="37B55B"/>
      </a:accent6>
      <a:hlink>
        <a:srgbClr val="368DA4"/>
      </a:hlink>
      <a:folHlink>
        <a:srgbClr val="7F7F7F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ppt/theme/theme4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5.xml><?xml version="1.0" encoding="utf-8"?>
<a:theme xmlns:a="http://schemas.openxmlformats.org/drawingml/2006/main" name="1_SketchyVTI">
  <a:themeElements>
    <a:clrScheme name="AnalogousFromDarkSeedLeftStep">
      <a:dk1>
        <a:srgbClr val="000000"/>
      </a:dk1>
      <a:lt1>
        <a:srgbClr val="FFFFFF"/>
      </a:lt1>
      <a:dk2>
        <a:srgbClr val="301B29"/>
      </a:dk2>
      <a:lt2>
        <a:srgbClr val="F0F3F3"/>
      </a:lt2>
      <a:accent1>
        <a:srgbClr val="E74B29"/>
      </a:accent1>
      <a:accent2>
        <a:srgbClr val="D51745"/>
      </a:accent2>
      <a:accent3>
        <a:srgbClr val="E729A6"/>
      </a:accent3>
      <a:accent4>
        <a:srgbClr val="C717D5"/>
      </a:accent4>
      <a:accent5>
        <a:srgbClr val="8A29E7"/>
      </a:accent5>
      <a:accent6>
        <a:srgbClr val="3F30D9"/>
      </a:accent6>
      <a:hlink>
        <a:srgbClr val="963FBF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822</Words>
  <Application>Microsoft Macintosh PowerPoint</Application>
  <PresentationFormat>Widescreen</PresentationFormat>
  <Paragraphs>82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Aharoni</vt:lpstr>
      <vt:lpstr>Arial</vt:lpstr>
      <vt:lpstr>Avenir Next LT Pro</vt:lpstr>
      <vt:lpstr>Bahnschrift</vt:lpstr>
      <vt:lpstr>Calibri</vt:lpstr>
      <vt:lpstr>Gill Sans Nova</vt:lpstr>
      <vt:lpstr>Modern Love</vt:lpstr>
      <vt:lpstr>The Hand</vt:lpstr>
      <vt:lpstr>ShapesVTI</vt:lpstr>
      <vt:lpstr>SketchyVTI</vt:lpstr>
      <vt:lpstr>MatrixVTI</vt:lpstr>
      <vt:lpstr>GradientVTI</vt:lpstr>
      <vt:lpstr>1_SketchyVTI</vt:lpstr>
      <vt:lpstr>PowerPoint Presentation</vt:lpstr>
      <vt:lpstr>PowerPoint Presentation</vt:lpstr>
      <vt:lpstr>Government Data and Open Government</vt:lpstr>
      <vt:lpstr>3 main topics</vt:lpstr>
      <vt:lpstr>Open Data Principles and Policies in Digital Government</vt:lpstr>
      <vt:lpstr>Open Data Principles</vt:lpstr>
      <vt:lpstr>Benefits of Open Data Principles and Policies:</vt:lpstr>
      <vt:lpstr>Challenges to Address</vt:lpstr>
      <vt:lpstr>PowerPoint Presentation</vt:lpstr>
      <vt:lpstr>PowerPoint Presentation</vt:lpstr>
      <vt:lpstr>Benefits and Challenges of Open Government Data in Digital/E-Government</vt:lpstr>
      <vt:lpstr>PowerPoint Presentation</vt:lpstr>
      <vt:lpstr>Benefits of Open Government Data</vt:lpstr>
      <vt:lpstr>Transparency and Accountability</vt:lpstr>
      <vt:lpstr>Innovation and Economic Growth</vt:lpstr>
      <vt:lpstr>Citizen Engagement</vt:lpstr>
      <vt:lpstr>Improved Services</vt:lpstr>
      <vt:lpstr>Data-Driven Decision-Making</vt:lpstr>
      <vt:lpstr>PowerPoint Presentation</vt:lpstr>
      <vt:lpstr>PowerPoint Presentation</vt:lpstr>
      <vt:lpstr>Challenges of Open Government Data</vt:lpstr>
      <vt:lpstr>Privacy Concerns</vt:lpstr>
      <vt:lpstr>Data Quality and Reliability</vt:lpstr>
      <vt:lpstr>Data Governance</vt:lpstr>
      <vt:lpstr>Digital Divide</vt:lpstr>
      <vt:lpstr>Interoperability</vt:lpstr>
      <vt:lpstr>PowerPoint Presentation</vt:lpstr>
      <vt:lpstr>Data-Driven Decision-Making in Government</vt:lpstr>
      <vt:lpstr>PowerPoint Presentation</vt:lpstr>
      <vt:lpstr>Definition</vt:lpstr>
      <vt:lpstr>Role in Digital Government</vt:lpstr>
      <vt:lpstr>PowerPoint Presentation</vt:lpstr>
      <vt:lpstr>Data Sources</vt:lpstr>
      <vt:lpstr>Benefits</vt:lpstr>
      <vt:lpstr>Challenges</vt:lpstr>
      <vt:lpstr>Digital Government 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saide sank</cp:lastModifiedBy>
  <cp:revision>26</cp:revision>
  <dcterms:created xsi:type="dcterms:W3CDTF">2023-09-07T06:38:48Z</dcterms:created>
  <dcterms:modified xsi:type="dcterms:W3CDTF">2023-09-18T04:21:48Z</dcterms:modified>
</cp:coreProperties>
</file>