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660" r:id="rId4"/>
    <p:sldMasterId id="2147483708" r:id="rId5"/>
  </p:sldMasterIdLst>
  <p:sldIdLst>
    <p:sldId id="1100" r:id="rId6"/>
    <p:sldId id="286" r:id="rId7"/>
    <p:sldId id="287" r:id="rId8"/>
    <p:sldId id="257" r:id="rId9"/>
    <p:sldId id="260" r:id="rId10"/>
    <p:sldId id="270" r:id="rId11"/>
    <p:sldId id="261" r:id="rId12"/>
    <p:sldId id="268" r:id="rId13"/>
    <p:sldId id="267" r:id="rId14"/>
    <p:sldId id="288" r:id="rId15"/>
    <p:sldId id="1101" r:id="rId16"/>
    <p:sldId id="1102" r:id="rId17"/>
    <p:sldId id="1103" r:id="rId18"/>
    <p:sldId id="269" r:id="rId19"/>
    <p:sldId id="274" r:id="rId20"/>
    <p:sldId id="273" r:id="rId21"/>
    <p:sldId id="289" r:id="rId22"/>
    <p:sldId id="272" r:id="rId23"/>
    <p:sldId id="1104" r:id="rId24"/>
    <p:sldId id="271" r:id="rId25"/>
    <p:sldId id="275" r:id="rId26"/>
    <p:sldId id="285" r:id="rId27"/>
    <p:sldId id="284" r:id="rId28"/>
    <p:sldId id="283" r:id="rId29"/>
    <p:sldId id="282" r:id="rId30"/>
    <p:sldId id="281" r:id="rId31"/>
    <p:sldId id="290" r:id="rId32"/>
    <p:sldId id="280" r:id="rId33"/>
    <p:sldId id="279" r:id="rId34"/>
    <p:sldId id="278" r:id="rId35"/>
    <p:sldId id="277" r:id="rId36"/>
    <p:sldId id="291" r:id="rId37"/>
    <p:sldId id="2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1E3D9-DEDF-433A-954A-106E5CDEA60B}" v="118" dt="2023-09-05T03:47:03.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1" autoAdjust="0"/>
    <p:restoredTop sz="94660"/>
  </p:normalViewPr>
  <p:slideViewPr>
    <p:cSldViewPr snapToGrid="0">
      <p:cViewPr varScale="1">
        <p:scale>
          <a:sx n="124" d="100"/>
          <a:sy n="124" d="100"/>
        </p:scale>
        <p:origin x="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_rels/data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ata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ata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8C77E-E8EE-48A1-8D42-D650B2F32277}" type="doc">
      <dgm:prSet loTypeId="urn:microsoft.com/office/officeart/2016/7/layout/VerticalHollowActionList" loCatId="List" qsTypeId="urn:microsoft.com/office/officeart/2005/8/quickstyle/simple1" qsCatId="simple" csTypeId="urn:microsoft.com/office/officeart/2005/8/colors/colorful1" csCatId="colorful"/>
      <dgm:spPr/>
      <dgm:t>
        <a:bodyPr/>
        <a:lstStyle/>
        <a:p>
          <a:endParaRPr lang="en-US"/>
        </a:p>
      </dgm:t>
    </dgm:pt>
    <dgm:pt modelId="{75D37A06-6321-4B07-8C2C-1F7ADDA9D263}">
      <dgm:prSet/>
      <dgm:spPr/>
      <dgm:t>
        <a:bodyPr/>
        <a:lstStyle/>
        <a:p>
          <a:r>
            <a:rPr lang="en-US"/>
            <a:t>Define</a:t>
          </a:r>
        </a:p>
      </dgm:t>
    </dgm:pt>
    <dgm:pt modelId="{328C2B9B-F57B-44D7-A795-30B3130EFA01}" type="parTrans" cxnId="{1D728646-B677-4E1C-963A-9DDDC0D32942}">
      <dgm:prSet/>
      <dgm:spPr/>
      <dgm:t>
        <a:bodyPr/>
        <a:lstStyle/>
        <a:p>
          <a:endParaRPr lang="en-US"/>
        </a:p>
      </dgm:t>
    </dgm:pt>
    <dgm:pt modelId="{B4ABED85-3F7E-414B-ADB0-3321E4D90F6E}" type="sibTrans" cxnId="{1D728646-B677-4E1C-963A-9DDDC0D32942}">
      <dgm:prSet/>
      <dgm:spPr/>
      <dgm:t>
        <a:bodyPr/>
        <a:lstStyle/>
        <a:p>
          <a:endParaRPr lang="en-US"/>
        </a:p>
      </dgm:t>
    </dgm:pt>
    <dgm:pt modelId="{9BE003BB-7EFE-481F-BD7C-EB6654A44C78}">
      <dgm:prSet/>
      <dgm:spPr/>
      <dgm:t>
        <a:bodyPr/>
        <a:lstStyle/>
        <a:p>
          <a:r>
            <a:rPr lang="en-US"/>
            <a:t>Define digital government and its relevance in public administration</a:t>
          </a:r>
        </a:p>
      </dgm:t>
    </dgm:pt>
    <dgm:pt modelId="{CE4D9B77-4881-4E9A-B95F-5B0E90B32A28}" type="parTrans" cxnId="{F7A02911-CC39-4407-BD9C-910CB65D54A9}">
      <dgm:prSet/>
      <dgm:spPr/>
      <dgm:t>
        <a:bodyPr/>
        <a:lstStyle/>
        <a:p>
          <a:endParaRPr lang="en-US"/>
        </a:p>
      </dgm:t>
    </dgm:pt>
    <dgm:pt modelId="{2CF48CA7-6CD5-4D59-B6DA-4B3E17064698}" type="sibTrans" cxnId="{F7A02911-CC39-4407-BD9C-910CB65D54A9}">
      <dgm:prSet/>
      <dgm:spPr/>
      <dgm:t>
        <a:bodyPr/>
        <a:lstStyle/>
        <a:p>
          <a:endParaRPr lang="en-US"/>
        </a:p>
      </dgm:t>
    </dgm:pt>
    <dgm:pt modelId="{97E2A3BD-B367-4049-947F-94984D8C60DD}">
      <dgm:prSet/>
      <dgm:spPr/>
      <dgm:t>
        <a:bodyPr/>
        <a:lstStyle/>
        <a:p>
          <a:r>
            <a:rPr lang="en-US"/>
            <a:t>Explore</a:t>
          </a:r>
        </a:p>
      </dgm:t>
    </dgm:pt>
    <dgm:pt modelId="{339C06BE-5B7D-4302-A0ED-22CCC9BE9BAC}" type="parTrans" cxnId="{B1EF0DC2-2926-4EF2-9967-239259A63BCF}">
      <dgm:prSet/>
      <dgm:spPr/>
      <dgm:t>
        <a:bodyPr/>
        <a:lstStyle/>
        <a:p>
          <a:endParaRPr lang="en-US"/>
        </a:p>
      </dgm:t>
    </dgm:pt>
    <dgm:pt modelId="{F25801BA-83F5-483C-8670-01D6EAE0B4F6}" type="sibTrans" cxnId="{B1EF0DC2-2926-4EF2-9967-239259A63BCF}">
      <dgm:prSet/>
      <dgm:spPr/>
      <dgm:t>
        <a:bodyPr/>
        <a:lstStyle/>
        <a:p>
          <a:endParaRPr lang="en-US"/>
        </a:p>
      </dgm:t>
    </dgm:pt>
    <dgm:pt modelId="{313EB652-1B75-4F84-96A4-B26FCAF2A74C}">
      <dgm:prSet/>
      <dgm:spPr/>
      <dgm:t>
        <a:bodyPr/>
        <a:lstStyle/>
        <a:p>
          <a:r>
            <a:rPr lang="en-US"/>
            <a:t>Explore the key components of the digital government landscape, including technology, policies, governance, and citizen engagement</a:t>
          </a:r>
        </a:p>
      </dgm:t>
    </dgm:pt>
    <dgm:pt modelId="{9228CBDE-4AD0-4C5F-89AB-EFC88FF56EC3}" type="parTrans" cxnId="{35531CC0-BE78-4D47-A813-6E6479FB03E4}">
      <dgm:prSet/>
      <dgm:spPr/>
      <dgm:t>
        <a:bodyPr/>
        <a:lstStyle/>
        <a:p>
          <a:endParaRPr lang="en-US"/>
        </a:p>
      </dgm:t>
    </dgm:pt>
    <dgm:pt modelId="{469527F7-28C9-444E-81D5-981F1A5B8FE7}" type="sibTrans" cxnId="{35531CC0-BE78-4D47-A813-6E6479FB03E4}">
      <dgm:prSet/>
      <dgm:spPr/>
      <dgm:t>
        <a:bodyPr/>
        <a:lstStyle/>
        <a:p>
          <a:endParaRPr lang="en-US"/>
        </a:p>
      </dgm:t>
    </dgm:pt>
    <dgm:pt modelId="{05B43BAB-EDF9-44DA-8C62-61944EB8F112}">
      <dgm:prSet/>
      <dgm:spPr/>
      <dgm:t>
        <a:bodyPr/>
        <a:lstStyle/>
        <a:p>
          <a:r>
            <a:rPr lang="en-US"/>
            <a:t>Discuss</a:t>
          </a:r>
        </a:p>
      </dgm:t>
    </dgm:pt>
    <dgm:pt modelId="{070FF84A-25C0-46BD-8BF2-8D7D187EC71C}" type="parTrans" cxnId="{81214E45-6AD3-4F1F-A15E-E0E8E86DC99A}">
      <dgm:prSet/>
      <dgm:spPr/>
      <dgm:t>
        <a:bodyPr/>
        <a:lstStyle/>
        <a:p>
          <a:endParaRPr lang="en-US"/>
        </a:p>
      </dgm:t>
    </dgm:pt>
    <dgm:pt modelId="{919DCD31-0168-461C-9093-71057B6D8EDF}" type="sibTrans" cxnId="{81214E45-6AD3-4F1F-A15E-E0E8E86DC99A}">
      <dgm:prSet/>
      <dgm:spPr/>
      <dgm:t>
        <a:bodyPr/>
        <a:lstStyle/>
        <a:p>
          <a:endParaRPr lang="en-US"/>
        </a:p>
      </dgm:t>
    </dgm:pt>
    <dgm:pt modelId="{6885337C-1512-4394-B2DA-7E2F8449A5F6}">
      <dgm:prSet/>
      <dgm:spPr/>
      <dgm:t>
        <a:bodyPr/>
        <a:lstStyle/>
        <a:p>
          <a:r>
            <a:rPr lang="en-US"/>
            <a:t>Discuss the role of technology in digital government with real-world examples</a:t>
          </a:r>
        </a:p>
      </dgm:t>
    </dgm:pt>
    <dgm:pt modelId="{861BEC94-4950-4B0C-BD35-5E4F8149F872}" type="parTrans" cxnId="{9C7CC89F-FDEE-4337-91C7-EE41FDFE65DE}">
      <dgm:prSet/>
      <dgm:spPr/>
      <dgm:t>
        <a:bodyPr/>
        <a:lstStyle/>
        <a:p>
          <a:endParaRPr lang="en-US"/>
        </a:p>
      </dgm:t>
    </dgm:pt>
    <dgm:pt modelId="{BA416C6B-058C-4AE4-9899-106987F772BC}" type="sibTrans" cxnId="{9C7CC89F-FDEE-4337-91C7-EE41FDFE65DE}">
      <dgm:prSet/>
      <dgm:spPr/>
      <dgm:t>
        <a:bodyPr/>
        <a:lstStyle/>
        <a:p>
          <a:endParaRPr lang="en-US"/>
        </a:p>
      </dgm:t>
    </dgm:pt>
    <dgm:pt modelId="{D776B997-C00A-4884-902E-AFFA1E933144}" type="pres">
      <dgm:prSet presAssocID="{9C08C77E-E8EE-48A1-8D42-D650B2F32277}" presName="Name0" presStyleCnt="0">
        <dgm:presLayoutVars>
          <dgm:dir/>
          <dgm:animLvl val="lvl"/>
          <dgm:resizeHandles val="exact"/>
        </dgm:presLayoutVars>
      </dgm:prSet>
      <dgm:spPr/>
    </dgm:pt>
    <dgm:pt modelId="{83828C6E-9738-4EEB-9D8E-4D6545D88F0A}" type="pres">
      <dgm:prSet presAssocID="{75D37A06-6321-4B07-8C2C-1F7ADDA9D263}" presName="linNode" presStyleCnt="0"/>
      <dgm:spPr/>
    </dgm:pt>
    <dgm:pt modelId="{8823D373-CE21-4C5D-BF2F-BAB09BC9BFCC}" type="pres">
      <dgm:prSet presAssocID="{75D37A06-6321-4B07-8C2C-1F7ADDA9D263}" presName="parentText" presStyleLbl="solidFgAcc1" presStyleIdx="0" presStyleCnt="3">
        <dgm:presLayoutVars>
          <dgm:chMax val="1"/>
          <dgm:bulletEnabled/>
        </dgm:presLayoutVars>
      </dgm:prSet>
      <dgm:spPr/>
    </dgm:pt>
    <dgm:pt modelId="{9FE10CA1-8487-442C-9924-EF9482C28AB8}" type="pres">
      <dgm:prSet presAssocID="{75D37A06-6321-4B07-8C2C-1F7ADDA9D263}" presName="descendantText" presStyleLbl="alignNode1" presStyleIdx="0" presStyleCnt="3">
        <dgm:presLayoutVars>
          <dgm:bulletEnabled/>
        </dgm:presLayoutVars>
      </dgm:prSet>
      <dgm:spPr/>
    </dgm:pt>
    <dgm:pt modelId="{64997352-E632-499D-9DB7-1744FC31CEA8}" type="pres">
      <dgm:prSet presAssocID="{B4ABED85-3F7E-414B-ADB0-3321E4D90F6E}" presName="sp" presStyleCnt="0"/>
      <dgm:spPr/>
    </dgm:pt>
    <dgm:pt modelId="{E7A2D2FD-B1EE-467F-904E-50AFABF25AD6}" type="pres">
      <dgm:prSet presAssocID="{97E2A3BD-B367-4049-947F-94984D8C60DD}" presName="linNode" presStyleCnt="0"/>
      <dgm:spPr/>
    </dgm:pt>
    <dgm:pt modelId="{3CF4E912-C61F-484E-BB9B-472A71105252}" type="pres">
      <dgm:prSet presAssocID="{97E2A3BD-B367-4049-947F-94984D8C60DD}" presName="parentText" presStyleLbl="solidFgAcc1" presStyleIdx="1" presStyleCnt="3">
        <dgm:presLayoutVars>
          <dgm:chMax val="1"/>
          <dgm:bulletEnabled/>
        </dgm:presLayoutVars>
      </dgm:prSet>
      <dgm:spPr/>
    </dgm:pt>
    <dgm:pt modelId="{3C7E724B-DFA0-40C4-8E39-AEB6B1D83F74}" type="pres">
      <dgm:prSet presAssocID="{97E2A3BD-B367-4049-947F-94984D8C60DD}" presName="descendantText" presStyleLbl="alignNode1" presStyleIdx="1" presStyleCnt="3">
        <dgm:presLayoutVars>
          <dgm:bulletEnabled/>
        </dgm:presLayoutVars>
      </dgm:prSet>
      <dgm:spPr/>
    </dgm:pt>
    <dgm:pt modelId="{A823BA9F-E1E4-4E80-9665-CCC149485BFE}" type="pres">
      <dgm:prSet presAssocID="{F25801BA-83F5-483C-8670-01D6EAE0B4F6}" presName="sp" presStyleCnt="0"/>
      <dgm:spPr/>
    </dgm:pt>
    <dgm:pt modelId="{03C2C518-02BE-41AF-98F2-4A057D5CF40F}" type="pres">
      <dgm:prSet presAssocID="{05B43BAB-EDF9-44DA-8C62-61944EB8F112}" presName="linNode" presStyleCnt="0"/>
      <dgm:spPr/>
    </dgm:pt>
    <dgm:pt modelId="{725F60E7-1263-4E44-80AF-DAD7375D5553}" type="pres">
      <dgm:prSet presAssocID="{05B43BAB-EDF9-44DA-8C62-61944EB8F112}" presName="parentText" presStyleLbl="solidFgAcc1" presStyleIdx="2" presStyleCnt="3">
        <dgm:presLayoutVars>
          <dgm:chMax val="1"/>
          <dgm:bulletEnabled/>
        </dgm:presLayoutVars>
      </dgm:prSet>
      <dgm:spPr/>
    </dgm:pt>
    <dgm:pt modelId="{FC3C51C1-89A1-4EF4-9289-82F7CD3A1A26}" type="pres">
      <dgm:prSet presAssocID="{05B43BAB-EDF9-44DA-8C62-61944EB8F112}" presName="descendantText" presStyleLbl="alignNode1" presStyleIdx="2" presStyleCnt="3">
        <dgm:presLayoutVars>
          <dgm:bulletEnabled/>
        </dgm:presLayoutVars>
      </dgm:prSet>
      <dgm:spPr/>
    </dgm:pt>
  </dgm:ptLst>
  <dgm:cxnLst>
    <dgm:cxn modelId="{F7A02911-CC39-4407-BD9C-910CB65D54A9}" srcId="{75D37A06-6321-4B07-8C2C-1F7ADDA9D263}" destId="{9BE003BB-7EFE-481F-BD7C-EB6654A44C78}" srcOrd="0" destOrd="0" parTransId="{CE4D9B77-4881-4E9A-B95F-5B0E90B32A28}" sibTransId="{2CF48CA7-6CD5-4D59-B6DA-4B3E17064698}"/>
    <dgm:cxn modelId="{51719B20-A0E0-48B2-8D58-04EF1969C4BE}" type="presOf" srcId="{75D37A06-6321-4B07-8C2C-1F7ADDA9D263}" destId="{8823D373-CE21-4C5D-BF2F-BAB09BC9BFCC}" srcOrd="0" destOrd="0" presId="urn:microsoft.com/office/officeart/2016/7/layout/VerticalHollowActionList"/>
    <dgm:cxn modelId="{81214E45-6AD3-4F1F-A15E-E0E8E86DC99A}" srcId="{9C08C77E-E8EE-48A1-8D42-D650B2F32277}" destId="{05B43BAB-EDF9-44DA-8C62-61944EB8F112}" srcOrd="2" destOrd="0" parTransId="{070FF84A-25C0-46BD-8BF2-8D7D187EC71C}" sibTransId="{919DCD31-0168-461C-9093-71057B6D8EDF}"/>
    <dgm:cxn modelId="{1D728646-B677-4E1C-963A-9DDDC0D32942}" srcId="{9C08C77E-E8EE-48A1-8D42-D650B2F32277}" destId="{75D37A06-6321-4B07-8C2C-1F7ADDA9D263}" srcOrd="0" destOrd="0" parTransId="{328C2B9B-F57B-44D7-A795-30B3130EFA01}" sibTransId="{B4ABED85-3F7E-414B-ADB0-3321E4D90F6E}"/>
    <dgm:cxn modelId="{3F350891-8E83-4310-ACB2-B09456EECD1E}" type="presOf" srcId="{313EB652-1B75-4F84-96A4-B26FCAF2A74C}" destId="{3C7E724B-DFA0-40C4-8E39-AEB6B1D83F74}" srcOrd="0" destOrd="0" presId="urn:microsoft.com/office/officeart/2016/7/layout/VerticalHollowActionList"/>
    <dgm:cxn modelId="{9C7CC89F-FDEE-4337-91C7-EE41FDFE65DE}" srcId="{05B43BAB-EDF9-44DA-8C62-61944EB8F112}" destId="{6885337C-1512-4394-B2DA-7E2F8449A5F6}" srcOrd="0" destOrd="0" parTransId="{861BEC94-4950-4B0C-BD35-5E4F8149F872}" sibTransId="{BA416C6B-058C-4AE4-9899-106987F772BC}"/>
    <dgm:cxn modelId="{5B9BDBB9-0099-4467-A964-E464CDAA985E}" type="presOf" srcId="{9C08C77E-E8EE-48A1-8D42-D650B2F32277}" destId="{D776B997-C00A-4884-902E-AFFA1E933144}" srcOrd="0" destOrd="0" presId="urn:microsoft.com/office/officeart/2016/7/layout/VerticalHollowActionList"/>
    <dgm:cxn modelId="{35531CC0-BE78-4D47-A813-6E6479FB03E4}" srcId="{97E2A3BD-B367-4049-947F-94984D8C60DD}" destId="{313EB652-1B75-4F84-96A4-B26FCAF2A74C}" srcOrd="0" destOrd="0" parTransId="{9228CBDE-4AD0-4C5F-89AB-EFC88FF56EC3}" sibTransId="{469527F7-28C9-444E-81D5-981F1A5B8FE7}"/>
    <dgm:cxn modelId="{B1EF0DC2-2926-4EF2-9967-239259A63BCF}" srcId="{9C08C77E-E8EE-48A1-8D42-D650B2F32277}" destId="{97E2A3BD-B367-4049-947F-94984D8C60DD}" srcOrd="1" destOrd="0" parTransId="{339C06BE-5B7D-4302-A0ED-22CCC9BE9BAC}" sibTransId="{F25801BA-83F5-483C-8670-01D6EAE0B4F6}"/>
    <dgm:cxn modelId="{19070EC7-CEEB-471A-9A0D-810F89426308}" type="presOf" srcId="{6885337C-1512-4394-B2DA-7E2F8449A5F6}" destId="{FC3C51C1-89A1-4EF4-9289-82F7CD3A1A26}" srcOrd="0" destOrd="0" presId="urn:microsoft.com/office/officeart/2016/7/layout/VerticalHollowActionList"/>
    <dgm:cxn modelId="{D50ED9CF-753C-4F58-84E4-41B324226E77}" type="presOf" srcId="{9BE003BB-7EFE-481F-BD7C-EB6654A44C78}" destId="{9FE10CA1-8487-442C-9924-EF9482C28AB8}" srcOrd="0" destOrd="0" presId="urn:microsoft.com/office/officeart/2016/7/layout/VerticalHollowActionList"/>
    <dgm:cxn modelId="{30EF5DE7-76C3-46F8-B476-3E0AA21D5D70}" type="presOf" srcId="{05B43BAB-EDF9-44DA-8C62-61944EB8F112}" destId="{725F60E7-1263-4E44-80AF-DAD7375D5553}" srcOrd="0" destOrd="0" presId="urn:microsoft.com/office/officeart/2016/7/layout/VerticalHollowActionList"/>
    <dgm:cxn modelId="{4FB56BF7-E2F6-45D3-95B2-354092DFDBBD}" type="presOf" srcId="{97E2A3BD-B367-4049-947F-94984D8C60DD}" destId="{3CF4E912-C61F-484E-BB9B-472A71105252}" srcOrd="0" destOrd="0" presId="urn:microsoft.com/office/officeart/2016/7/layout/VerticalHollowActionList"/>
    <dgm:cxn modelId="{DDBD09E3-4B42-4A54-906D-291EFAD3B4D0}" type="presParOf" srcId="{D776B997-C00A-4884-902E-AFFA1E933144}" destId="{83828C6E-9738-4EEB-9D8E-4D6545D88F0A}" srcOrd="0" destOrd="0" presId="urn:microsoft.com/office/officeart/2016/7/layout/VerticalHollowActionList"/>
    <dgm:cxn modelId="{DE80C2B6-5D84-43D3-B9EB-95757931EE9B}" type="presParOf" srcId="{83828C6E-9738-4EEB-9D8E-4D6545D88F0A}" destId="{8823D373-CE21-4C5D-BF2F-BAB09BC9BFCC}" srcOrd="0" destOrd="0" presId="urn:microsoft.com/office/officeart/2016/7/layout/VerticalHollowActionList"/>
    <dgm:cxn modelId="{2395D455-E034-409D-9A50-D6AABD9E36BF}" type="presParOf" srcId="{83828C6E-9738-4EEB-9D8E-4D6545D88F0A}" destId="{9FE10CA1-8487-442C-9924-EF9482C28AB8}" srcOrd="1" destOrd="0" presId="urn:microsoft.com/office/officeart/2016/7/layout/VerticalHollowActionList"/>
    <dgm:cxn modelId="{A089B1C5-AD3B-4ECB-A6F0-D2E012787973}" type="presParOf" srcId="{D776B997-C00A-4884-902E-AFFA1E933144}" destId="{64997352-E632-499D-9DB7-1744FC31CEA8}" srcOrd="1" destOrd="0" presId="urn:microsoft.com/office/officeart/2016/7/layout/VerticalHollowActionList"/>
    <dgm:cxn modelId="{73B69F90-B346-4BD7-A5B0-8CD15972566D}" type="presParOf" srcId="{D776B997-C00A-4884-902E-AFFA1E933144}" destId="{E7A2D2FD-B1EE-467F-904E-50AFABF25AD6}" srcOrd="2" destOrd="0" presId="urn:microsoft.com/office/officeart/2016/7/layout/VerticalHollowActionList"/>
    <dgm:cxn modelId="{3432E4DB-A9E4-4C69-B262-396FC6CE52D0}" type="presParOf" srcId="{E7A2D2FD-B1EE-467F-904E-50AFABF25AD6}" destId="{3CF4E912-C61F-484E-BB9B-472A71105252}" srcOrd="0" destOrd="0" presId="urn:microsoft.com/office/officeart/2016/7/layout/VerticalHollowActionList"/>
    <dgm:cxn modelId="{478CF8F6-60F4-4EAA-A631-7AF8E7AD996C}" type="presParOf" srcId="{E7A2D2FD-B1EE-467F-904E-50AFABF25AD6}" destId="{3C7E724B-DFA0-40C4-8E39-AEB6B1D83F74}" srcOrd="1" destOrd="0" presId="urn:microsoft.com/office/officeart/2016/7/layout/VerticalHollowActionList"/>
    <dgm:cxn modelId="{C7FFCB47-B052-472F-8DDC-2C3B582ED712}" type="presParOf" srcId="{D776B997-C00A-4884-902E-AFFA1E933144}" destId="{A823BA9F-E1E4-4E80-9665-CCC149485BFE}" srcOrd="3" destOrd="0" presId="urn:microsoft.com/office/officeart/2016/7/layout/VerticalHollowActionList"/>
    <dgm:cxn modelId="{E662F10D-FB87-4A4B-814B-DDAA9A3B30DB}" type="presParOf" srcId="{D776B997-C00A-4884-902E-AFFA1E933144}" destId="{03C2C518-02BE-41AF-98F2-4A057D5CF40F}" srcOrd="4" destOrd="0" presId="urn:microsoft.com/office/officeart/2016/7/layout/VerticalHollowActionList"/>
    <dgm:cxn modelId="{98A59500-B10F-44B8-822E-70960ABBBF0B}" type="presParOf" srcId="{03C2C518-02BE-41AF-98F2-4A057D5CF40F}" destId="{725F60E7-1263-4E44-80AF-DAD7375D5553}" srcOrd="0" destOrd="0" presId="urn:microsoft.com/office/officeart/2016/7/layout/VerticalHollowActionList"/>
    <dgm:cxn modelId="{DA3D04F6-FE53-4EAE-907B-DC7B173967FC}" type="presParOf" srcId="{03C2C518-02BE-41AF-98F2-4A057D5CF40F}" destId="{FC3C51C1-89A1-4EF4-9289-82F7CD3A1A26}"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C0502A-C4BD-4C87-BF43-47B36BB376D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A35DB7B-F2AC-4F0F-B816-A34EC0FDCD03}">
      <dgm:prSet/>
      <dgm:spPr/>
      <dgm:t>
        <a:bodyPr/>
        <a:lstStyle/>
        <a:p>
          <a:pPr>
            <a:lnSpc>
              <a:spcPct val="100000"/>
            </a:lnSpc>
          </a:pPr>
          <a:r>
            <a:rPr lang="en-US" b="0" i="0" dirty="0"/>
            <a:t>Role: Technology facilitates data collection, analysis, and visualization, empowering governments to make data-driven decisions</a:t>
          </a:r>
          <a:endParaRPr lang="en-US" dirty="0"/>
        </a:p>
      </dgm:t>
    </dgm:pt>
    <dgm:pt modelId="{9204A2F4-D967-4D09-B2D4-7F5E184AF353}" type="parTrans" cxnId="{F3EF3F2A-5C45-4A82-B4CF-E6C2BF3E2C3D}">
      <dgm:prSet/>
      <dgm:spPr/>
      <dgm:t>
        <a:bodyPr/>
        <a:lstStyle/>
        <a:p>
          <a:endParaRPr lang="en-US"/>
        </a:p>
      </dgm:t>
    </dgm:pt>
    <dgm:pt modelId="{25CC45B7-CC23-4BDA-8EF9-4E491AB47D4F}" type="sibTrans" cxnId="{F3EF3F2A-5C45-4A82-B4CF-E6C2BF3E2C3D}">
      <dgm:prSet/>
      <dgm:spPr/>
      <dgm:t>
        <a:bodyPr/>
        <a:lstStyle/>
        <a:p>
          <a:endParaRPr lang="en-US"/>
        </a:p>
      </dgm:t>
    </dgm:pt>
    <dgm:pt modelId="{F3D3375E-19C8-4F5B-B7EC-93C0CDF1BE52}">
      <dgm:prSet/>
      <dgm:spPr/>
      <dgm:t>
        <a:bodyPr/>
        <a:lstStyle/>
        <a:p>
          <a:pPr>
            <a:lnSpc>
              <a:spcPct val="100000"/>
            </a:lnSpc>
          </a:pPr>
          <a:r>
            <a:rPr lang="en-US" b="0" i="0" dirty="0"/>
            <a:t>Example: New York City's "NYC Open Data" initiative provides access to a vast collection of government datasets</a:t>
          </a:r>
          <a:endParaRPr lang="en-US" dirty="0"/>
        </a:p>
      </dgm:t>
    </dgm:pt>
    <dgm:pt modelId="{99579E70-18F3-454F-9D75-278B52AF55C8}" type="parTrans" cxnId="{692E8CAB-293F-4064-8985-483991EA6725}">
      <dgm:prSet/>
      <dgm:spPr/>
      <dgm:t>
        <a:bodyPr/>
        <a:lstStyle/>
        <a:p>
          <a:endParaRPr lang="en-US"/>
        </a:p>
      </dgm:t>
    </dgm:pt>
    <dgm:pt modelId="{186607C5-6EE7-49BC-A5F6-E05439E27EB1}" type="sibTrans" cxnId="{692E8CAB-293F-4064-8985-483991EA6725}">
      <dgm:prSet/>
      <dgm:spPr/>
      <dgm:t>
        <a:bodyPr/>
        <a:lstStyle/>
        <a:p>
          <a:endParaRPr lang="en-US"/>
        </a:p>
      </dgm:t>
    </dgm:pt>
    <dgm:pt modelId="{BAFAD983-B375-4975-B379-53E16F98DE3E}" type="pres">
      <dgm:prSet presAssocID="{65C0502A-C4BD-4C87-BF43-47B36BB376D9}" presName="root" presStyleCnt="0">
        <dgm:presLayoutVars>
          <dgm:dir/>
          <dgm:resizeHandles val="exact"/>
        </dgm:presLayoutVars>
      </dgm:prSet>
      <dgm:spPr/>
    </dgm:pt>
    <dgm:pt modelId="{11D8DAD1-1967-489D-8E56-34E1E6083588}" type="pres">
      <dgm:prSet presAssocID="{EA35DB7B-F2AC-4F0F-B816-A34EC0FDCD03}" presName="compNode" presStyleCnt="0"/>
      <dgm:spPr/>
    </dgm:pt>
    <dgm:pt modelId="{71EACD94-50A0-4121-8FBD-716CDF42801B}" type="pres">
      <dgm:prSet presAssocID="{EA35DB7B-F2AC-4F0F-B816-A34EC0FDCD0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08DCEB79-AF21-4F08-BBA2-EA637C56AC80}" type="pres">
      <dgm:prSet presAssocID="{EA35DB7B-F2AC-4F0F-B816-A34EC0FDCD03}" presName="spaceRect" presStyleCnt="0"/>
      <dgm:spPr/>
    </dgm:pt>
    <dgm:pt modelId="{6836950B-A31A-4631-ABA2-EC84A60A2E6C}" type="pres">
      <dgm:prSet presAssocID="{EA35DB7B-F2AC-4F0F-B816-A34EC0FDCD03}" presName="textRect" presStyleLbl="revTx" presStyleIdx="0" presStyleCnt="2">
        <dgm:presLayoutVars>
          <dgm:chMax val="1"/>
          <dgm:chPref val="1"/>
        </dgm:presLayoutVars>
      </dgm:prSet>
      <dgm:spPr/>
    </dgm:pt>
    <dgm:pt modelId="{BABC4727-0866-41BE-BE50-23C1F7A04EBF}" type="pres">
      <dgm:prSet presAssocID="{25CC45B7-CC23-4BDA-8EF9-4E491AB47D4F}" presName="sibTrans" presStyleCnt="0"/>
      <dgm:spPr/>
    </dgm:pt>
    <dgm:pt modelId="{D90CCCC0-667B-4D5A-B4D8-4738A5B87047}" type="pres">
      <dgm:prSet presAssocID="{F3D3375E-19C8-4F5B-B7EC-93C0CDF1BE52}" presName="compNode" presStyleCnt="0"/>
      <dgm:spPr/>
    </dgm:pt>
    <dgm:pt modelId="{D3BBF98C-0151-433B-B668-C04CF7F7AFDB}" type="pres">
      <dgm:prSet presAssocID="{F3D3375E-19C8-4F5B-B7EC-93C0CDF1BE5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30694FA1-BD53-4984-9965-F214C441A203}" type="pres">
      <dgm:prSet presAssocID="{F3D3375E-19C8-4F5B-B7EC-93C0CDF1BE52}" presName="spaceRect" presStyleCnt="0"/>
      <dgm:spPr/>
    </dgm:pt>
    <dgm:pt modelId="{4C896462-307D-49C7-A5B6-9351B11E40DA}" type="pres">
      <dgm:prSet presAssocID="{F3D3375E-19C8-4F5B-B7EC-93C0CDF1BE52}" presName="textRect" presStyleLbl="revTx" presStyleIdx="1" presStyleCnt="2">
        <dgm:presLayoutVars>
          <dgm:chMax val="1"/>
          <dgm:chPref val="1"/>
        </dgm:presLayoutVars>
      </dgm:prSet>
      <dgm:spPr/>
    </dgm:pt>
  </dgm:ptLst>
  <dgm:cxnLst>
    <dgm:cxn modelId="{F3EF3F2A-5C45-4A82-B4CF-E6C2BF3E2C3D}" srcId="{65C0502A-C4BD-4C87-BF43-47B36BB376D9}" destId="{EA35DB7B-F2AC-4F0F-B816-A34EC0FDCD03}" srcOrd="0" destOrd="0" parTransId="{9204A2F4-D967-4D09-B2D4-7F5E184AF353}" sibTransId="{25CC45B7-CC23-4BDA-8EF9-4E491AB47D4F}"/>
    <dgm:cxn modelId="{5A46965B-536C-4D35-9C71-CD50FA1C75EE}" type="presOf" srcId="{EA35DB7B-F2AC-4F0F-B816-A34EC0FDCD03}" destId="{6836950B-A31A-4631-ABA2-EC84A60A2E6C}" srcOrd="0" destOrd="0" presId="urn:microsoft.com/office/officeart/2018/2/layout/IconLabelList"/>
    <dgm:cxn modelId="{28FB2973-B20C-4315-AE49-47979CE1FA72}" type="presOf" srcId="{65C0502A-C4BD-4C87-BF43-47B36BB376D9}" destId="{BAFAD983-B375-4975-B379-53E16F98DE3E}" srcOrd="0" destOrd="0" presId="urn:microsoft.com/office/officeart/2018/2/layout/IconLabelList"/>
    <dgm:cxn modelId="{38C34478-3A15-4C91-9C96-CB5F73810B81}" type="presOf" srcId="{F3D3375E-19C8-4F5B-B7EC-93C0CDF1BE52}" destId="{4C896462-307D-49C7-A5B6-9351B11E40DA}" srcOrd="0" destOrd="0" presId="urn:microsoft.com/office/officeart/2018/2/layout/IconLabelList"/>
    <dgm:cxn modelId="{692E8CAB-293F-4064-8985-483991EA6725}" srcId="{65C0502A-C4BD-4C87-BF43-47B36BB376D9}" destId="{F3D3375E-19C8-4F5B-B7EC-93C0CDF1BE52}" srcOrd="1" destOrd="0" parTransId="{99579E70-18F3-454F-9D75-278B52AF55C8}" sibTransId="{186607C5-6EE7-49BC-A5F6-E05439E27EB1}"/>
    <dgm:cxn modelId="{88DB4A6B-9F56-4365-8111-F449ECD821F0}" type="presParOf" srcId="{BAFAD983-B375-4975-B379-53E16F98DE3E}" destId="{11D8DAD1-1967-489D-8E56-34E1E6083588}" srcOrd="0" destOrd="0" presId="urn:microsoft.com/office/officeart/2018/2/layout/IconLabelList"/>
    <dgm:cxn modelId="{FA4D7302-A2DC-4970-9F09-BC0C5F20BA93}" type="presParOf" srcId="{11D8DAD1-1967-489D-8E56-34E1E6083588}" destId="{71EACD94-50A0-4121-8FBD-716CDF42801B}" srcOrd="0" destOrd="0" presId="urn:microsoft.com/office/officeart/2018/2/layout/IconLabelList"/>
    <dgm:cxn modelId="{88F1C575-0C7D-4AD2-B033-4839E5DFFC82}" type="presParOf" srcId="{11D8DAD1-1967-489D-8E56-34E1E6083588}" destId="{08DCEB79-AF21-4F08-BBA2-EA637C56AC80}" srcOrd="1" destOrd="0" presId="urn:microsoft.com/office/officeart/2018/2/layout/IconLabelList"/>
    <dgm:cxn modelId="{2A62418B-F757-4FC1-AAA1-5AA5D594809B}" type="presParOf" srcId="{11D8DAD1-1967-489D-8E56-34E1E6083588}" destId="{6836950B-A31A-4631-ABA2-EC84A60A2E6C}" srcOrd="2" destOrd="0" presId="urn:microsoft.com/office/officeart/2018/2/layout/IconLabelList"/>
    <dgm:cxn modelId="{26552557-8E7A-45CD-8B4A-6C7364788AD7}" type="presParOf" srcId="{BAFAD983-B375-4975-B379-53E16F98DE3E}" destId="{BABC4727-0866-41BE-BE50-23C1F7A04EBF}" srcOrd="1" destOrd="0" presId="urn:microsoft.com/office/officeart/2018/2/layout/IconLabelList"/>
    <dgm:cxn modelId="{897923D1-9DB4-45A0-9CFA-DD7E626DD086}" type="presParOf" srcId="{BAFAD983-B375-4975-B379-53E16F98DE3E}" destId="{D90CCCC0-667B-4D5A-B4D8-4738A5B87047}" srcOrd="2" destOrd="0" presId="urn:microsoft.com/office/officeart/2018/2/layout/IconLabelList"/>
    <dgm:cxn modelId="{17462658-B8A4-4300-B0CE-3D59890D1EF7}" type="presParOf" srcId="{D90CCCC0-667B-4D5A-B4D8-4738A5B87047}" destId="{D3BBF98C-0151-433B-B668-C04CF7F7AFDB}" srcOrd="0" destOrd="0" presId="urn:microsoft.com/office/officeart/2018/2/layout/IconLabelList"/>
    <dgm:cxn modelId="{5544104C-6EC4-466E-B85F-7EEE2D37348D}" type="presParOf" srcId="{D90CCCC0-667B-4D5A-B4D8-4738A5B87047}" destId="{30694FA1-BD53-4984-9965-F214C441A203}" srcOrd="1" destOrd="0" presId="urn:microsoft.com/office/officeart/2018/2/layout/IconLabelList"/>
    <dgm:cxn modelId="{389DC046-FEE4-4C34-95A0-E199AA4AB721}" type="presParOf" srcId="{D90CCCC0-667B-4D5A-B4D8-4738A5B87047}" destId="{4C896462-307D-49C7-A5B6-9351B11E40D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35DBEB-8C7B-4110-8966-B0D28529D6C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CCE2ED0-B456-4666-9949-EA0D70A8996E}">
      <dgm:prSet/>
      <dgm:spPr/>
      <dgm:t>
        <a:bodyPr/>
        <a:lstStyle/>
        <a:p>
          <a:r>
            <a:rPr lang="en-US" b="0" i="0"/>
            <a:t>Role: Technology facilitates the publication of open data, enhancing transparency and enabling citizens, businesses, and researchers to access government information</a:t>
          </a:r>
          <a:endParaRPr lang="en-US"/>
        </a:p>
      </dgm:t>
    </dgm:pt>
    <dgm:pt modelId="{A60A9631-EAB8-4E07-82F6-27D2E1CF3B49}" type="parTrans" cxnId="{333867E1-B676-410D-968B-BD3C671C2A46}">
      <dgm:prSet/>
      <dgm:spPr/>
      <dgm:t>
        <a:bodyPr/>
        <a:lstStyle/>
        <a:p>
          <a:endParaRPr lang="en-US"/>
        </a:p>
      </dgm:t>
    </dgm:pt>
    <dgm:pt modelId="{DBF00459-5E3D-41B5-A662-24943E15A007}" type="sibTrans" cxnId="{333867E1-B676-410D-968B-BD3C671C2A46}">
      <dgm:prSet/>
      <dgm:spPr/>
      <dgm:t>
        <a:bodyPr/>
        <a:lstStyle/>
        <a:p>
          <a:endParaRPr lang="en-US"/>
        </a:p>
      </dgm:t>
    </dgm:pt>
    <dgm:pt modelId="{83F6728B-49DE-40C5-913A-39FD490700CF}">
      <dgm:prSet/>
      <dgm:spPr/>
      <dgm:t>
        <a:bodyPr/>
        <a:lstStyle/>
        <a:p>
          <a:r>
            <a:rPr lang="en-US" b="0" i="0"/>
            <a:t>Example: The U.S. government's "Data.gov" portal provides access to a wide range of open datasets, fostering transparency and supporting data-driven innovation</a:t>
          </a:r>
          <a:endParaRPr lang="en-US"/>
        </a:p>
      </dgm:t>
    </dgm:pt>
    <dgm:pt modelId="{E7023CF0-A19F-4FAF-858C-427421496945}" type="parTrans" cxnId="{195BEDB7-829B-4826-8509-FB504C81D763}">
      <dgm:prSet/>
      <dgm:spPr/>
      <dgm:t>
        <a:bodyPr/>
        <a:lstStyle/>
        <a:p>
          <a:endParaRPr lang="en-US"/>
        </a:p>
      </dgm:t>
    </dgm:pt>
    <dgm:pt modelId="{8C22D52A-47C4-40FB-93C8-ED1D205165A1}" type="sibTrans" cxnId="{195BEDB7-829B-4826-8509-FB504C81D763}">
      <dgm:prSet/>
      <dgm:spPr/>
      <dgm:t>
        <a:bodyPr/>
        <a:lstStyle/>
        <a:p>
          <a:endParaRPr lang="en-US"/>
        </a:p>
      </dgm:t>
    </dgm:pt>
    <dgm:pt modelId="{4BAD5E86-CD8A-42FA-9504-65262B1B3B57}" type="pres">
      <dgm:prSet presAssocID="{7B35DBEB-8C7B-4110-8966-B0D28529D6C2}" presName="hierChild1" presStyleCnt="0">
        <dgm:presLayoutVars>
          <dgm:chPref val="1"/>
          <dgm:dir/>
          <dgm:animOne val="branch"/>
          <dgm:animLvl val="lvl"/>
          <dgm:resizeHandles/>
        </dgm:presLayoutVars>
      </dgm:prSet>
      <dgm:spPr/>
    </dgm:pt>
    <dgm:pt modelId="{48DEFB74-AD2D-40FD-856E-C05BD64B1AE2}" type="pres">
      <dgm:prSet presAssocID="{ACCE2ED0-B456-4666-9949-EA0D70A8996E}" presName="hierRoot1" presStyleCnt="0"/>
      <dgm:spPr/>
    </dgm:pt>
    <dgm:pt modelId="{61FA0CFD-5FC0-4611-A2AA-C23C50C18567}" type="pres">
      <dgm:prSet presAssocID="{ACCE2ED0-B456-4666-9949-EA0D70A8996E}" presName="composite" presStyleCnt="0"/>
      <dgm:spPr/>
    </dgm:pt>
    <dgm:pt modelId="{869935D7-4555-4AFF-9ABA-F3BB9EBA68D4}" type="pres">
      <dgm:prSet presAssocID="{ACCE2ED0-B456-4666-9949-EA0D70A8996E}" presName="background" presStyleLbl="node0" presStyleIdx="0" presStyleCnt="2"/>
      <dgm:spPr/>
    </dgm:pt>
    <dgm:pt modelId="{A27907B5-3719-421C-BA15-9ED77D1756ED}" type="pres">
      <dgm:prSet presAssocID="{ACCE2ED0-B456-4666-9949-EA0D70A8996E}" presName="text" presStyleLbl="fgAcc0" presStyleIdx="0" presStyleCnt="2">
        <dgm:presLayoutVars>
          <dgm:chPref val="3"/>
        </dgm:presLayoutVars>
      </dgm:prSet>
      <dgm:spPr/>
    </dgm:pt>
    <dgm:pt modelId="{BE9D63E2-32CB-4C7E-B625-489298CA0877}" type="pres">
      <dgm:prSet presAssocID="{ACCE2ED0-B456-4666-9949-EA0D70A8996E}" presName="hierChild2" presStyleCnt="0"/>
      <dgm:spPr/>
    </dgm:pt>
    <dgm:pt modelId="{7C6CB825-23A9-42D4-BCF7-4943470116BE}" type="pres">
      <dgm:prSet presAssocID="{83F6728B-49DE-40C5-913A-39FD490700CF}" presName="hierRoot1" presStyleCnt="0"/>
      <dgm:spPr/>
    </dgm:pt>
    <dgm:pt modelId="{245634E0-EE57-424E-B67A-995D1968FF7C}" type="pres">
      <dgm:prSet presAssocID="{83F6728B-49DE-40C5-913A-39FD490700CF}" presName="composite" presStyleCnt="0"/>
      <dgm:spPr/>
    </dgm:pt>
    <dgm:pt modelId="{B3E1EE5E-3583-4D8F-913A-761780C5EB61}" type="pres">
      <dgm:prSet presAssocID="{83F6728B-49DE-40C5-913A-39FD490700CF}" presName="background" presStyleLbl="node0" presStyleIdx="1" presStyleCnt="2"/>
      <dgm:spPr/>
    </dgm:pt>
    <dgm:pt modelId="{D30CD3E4-812D-4092-AA8B-9E653D859593}" type="pres">
      <dgm:prSet presAssocID="{83F6728B-49DE-40C5-913A-39FD490700CF}" presName="text" presStyleLbl="fgAcc0" presStyleIdx="1" presStyleCnt="2">
        <dgm:presLayoutVars>
          <dgm:chPref val="3"/>
        </dgm:presLayoutVars>
      </dgm:prSet>
      <dgm:spPr/>
    </dgm:pt>
    <dgm:pt modelId="{DFCC8CA5-26C8-4516-8D7D-2B8B9A565122}" type="pres">
      <dgm:prSet presAssocID="{83F6728B-49DE-40C5-913A-39FD490700CF}" presName="hierChild2" presStyleCnt="0"/>
      <dgm:spPr/>
    </dgm:pt>
  </dgm:ptLst>
  <dgm:cxnLst>
    <dgm:cxn modelId="{31D2C142-5FAD-454D-BC4E-FFBAFE822B16}" type="presOf" srcId="{7B35DBEB-8C7B-4110-8966-B0D28529D6C2}" destId="{4BAD5E86-CD8A-42FA-9504-65262B1B3B57}" srcOrd="0" destOrd="0" presId="urn:microsoft.com/office/officeart/2005/8/layout/hierarchy1"/>
    <dgm:cxn modelId="{EB6FFB7D-2D64-459A-8312-99A38258F934}" type="presOf" srcId="{ACCE2ED0-B456-4666-9949-EA0D70A8996E}" destId="{A27907B5-3719-421C-BA15-9ED77D1756ED}" srcOrd="0" destOrd="0" presId="urn:microsoft.com/office/officeart/2005/8/layout/hierarchy1"/>
    <dgm:cxn modelId="{195BEDB7-829B-4826-8509-FB504C81D763}" srcId="{7B35DBEB-8C7B-4110-8966-B0D28529D6C2}" destId="{83F6728B-49DE-40C5-913A-39FD490700CF}" srcOrd="1" destOrd="0" parTransId="{E7023CF0-A19F-4FAF-858C-427421496945}" sibTransId="{8C22D52A-47C4-40FB-93C8-ED1D205165A1}"/>
    <dgm:cxn modelId="{82C7DDC6-D659-4880-B144-683A310D4DD7}" type="presOf" srcId="{83F6728B-49DE-40C5-913A-39FD490700CF}" destId="{D30CD3E4-812D-4092-AA8B-9E653D859593}" srcOrd="0" destOrd="0" presId="urn:microsoft.com/office/officeart/2005/8/layout/hierarchy1"/>
    <dgm:cxn modelId="{333867E1-B676-410D-968B-BD3C671C2A46}" srcId="{7B35DBEB-8C7B-4110-8966-B0D28529D6C2}" destId="{ACCE2ED0-B456-4666-9949-EA0D70A8996E}" srcOrd="0" destOrd="0" parTransId="{A60A9631-EAB8-4E07-82F6-27D2E1CF3B49}" sibTransId="{DBF00459-5E3D-41B5-A662-24943E15A007}"/>
    <dgm:cxn modelId="{563FCEDD-250D-4718-A9A0-01263F0F7173}" type="presParOf" srcId="{4BAD5E86-CD8A-42FA-9504-65262B1B3B57}" destId="{48DEFB74-AD2D-40FD-856E-C05BD64B1AE2}" srcOrd="0" destOrd="0" presId="urn:microsoft.com/office/officeart/2005/8/layout/hierarchy1"/>
    <dgm:cxn modelId="{82EE5F45-D249-4129-BF7E-2D2787131228}" type="presParOf" srcId="{48DEFB74-AD2D-40FD-856E-C05BD64B1AE2}" destId="{61FA0CFD-5FC0-4611-A2AA-C23C50C18567}" srcOrd="0" destOrd="0" presId="urn:microsoft.com/office/officeart/2005/8/layout/hierarchy1"/>
    <dgm:cxn modelId="{A688AA4E-0347-4E77-8776-135401EF6138}" type="presParOf" srcId="{61FA0CFD-5FC0-4611-A2AA-C23C50C18567}" destId="{869935D7-4555-4AFF-9ABA-F3BB9EBA68D4}" srcOrd="0" destOrd="0" presId="urn:microsoft.com/office/officeart/2005/8/layout/hierarchy1"/>
    <dgm:cxn modelId="{C00714FA-F1ED-4055-8338-4CB77E88FDB6}" type="presParOf" srcId="{61FA0CFD-5FC0-4611-A2AA-C23C50C18567}" destId="{A27907B5-3719-421C-BA15-9ED77D1756ED}" srcOrd="1" destOrd="0" presId="urn:microsoft.com/office/officeart/2005/8/layout/hierarchy1"/>
    <dgm:cxn modelId="{2BD549D7-3BDD-4380-953D-EEBD9939A0AD}" type="presParOf" srcId="{48DEFB74-AD2D-40FD-856E-C05BD64B1AE2}" destId="{BE9D63E2-32CB-4C7E-B625-489298CA0877}" srcOrd="1" destOrd="0" presId="urn:microsoft.com/office/officeart/2005/8/layout/hierarchy1"/>
    <dgm:cxn modelId="{7984E2AB-A821-49C3-B108-3F95B838E675}" type="presParOf" srcId="{4BAD5E86-CD8A-42FA-9504-65262B1B3B57}" destId="{7C6CB825-23A9-42D4-BCF7-4943470116BE}" srcOrd="1" destOrd="0" presId="urn:microsoft.com/office/officeart/2005/8/layout/hierarchy1"/>
    <dgm:cxn modelId="{74218415-32B3-43CA-BFB2-B56DF327A850}" type="presParOf" srcId="{7C6CB825-23A9-42D4-BCF7-4943470116BE}" destId="{245634E0-EE57-424E-B67A-995D1968FF7C}" srcOrd="0" destOrd="0" presId="urn:microsoft.com/office/officeart/2005/8/layout/hierarchy1"/>
    <dgm:cxn modelId="{949C0EDF-4AF7-4A4F-99DC-B4B2896F0098}" type="presParOf" srcId="{245634E0-EE57-424E-B67A-995D1968FF7C}" destId="{B3E1EE5E-3583-4D8F-913A-761780C5EB61}" srcOrd="0" destOrd="0" presId="urn:microsoft.com/office/officeart/2005/8/layout/hierarchy1"/>
    <dgm:cxn modelId="{8DBC41C9-DCDB-4960-A14E-8346AD520010}" type="presParOf" srcId="{245634E0-EE57-424E-B67A-995D1968FF7C}" destId="{D30CD3E4-812D-4092-AA8B-9E653D859593}" srcOrd="1" destOrd="0" presId="urn:microsoft.com/office/officeart/2005/8/layout/hierarchy1"/>
    <dgm:cxn modelId="{9D2E5AB4-8400-47BE-B11A-8453A1A6D757}" type="presParOf" srcId="{7C6CB825-23A9-42D4-BCF7-4943470116BE}" destId="{DFCC8CA5-26C8-4516-8D7D-2B8B9A56512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33DC50-7C7C-4920-B159-4C7B496E0E39}"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2D768D1-EF9B-463E-842F-FBEBDADE06DC}">
      <dgm:prSet/>
      <dgm:spPr/>
      <dgm:t>
        <a:bodyPr/>
        <a:lstStyle/>
        <a:p>
          <a:pPr>
            <a:lnSpc>
              <a:spcPct val="100000"/>
            </a:lnSpc>
          </a:pPr>
          <a:r>
            <a:rPr lang="en-US" b="0" i="0"/>
            <a:t>Role: Governments explore emerging technologies like artificial intelligence, blockchain, and IoT to innovate and enhance public services</a:t>
          </a:r>
          <a:endParaRPr lang="en-US"/>
        </a:p>
      </dgm:t>
    </dgm:pt>
    <dgm:pt modelId="{CB4A04F0-0463-4437-8EB4-177021B7DBF8}" type="parTrans" cxnId="{1D8B5F51-7E29-4D71-9B7E-C71F4036EFF3}">
      <dgm:prSet/>
      <dgm:spPr/>
      <dgm:t>
        <a:bodyPr/>
        <a:lstStyle/>
        <a:p>
          <a:endParaRPr lang="en-US"/>
        </a:p>
      </dgm:t>
    </dgm:pt>
    <dgm:pt modelId="{8DEE9189-F751-4BD3-A763-F2804401C551}" type="sibTrans" cxnId="{1D8B5F51-7E29-4D71-9B7E-C71F4036EFF3}">
      <dgm:prSet/>
      <dgm:spPr/>
      <dgm:t>
        <a:bodyPr/>
        <a:lstStyle/>
        <a:p>
          <a:endParaRPr lang="en-US"/>
        </a:p>
      </dgm:t>
    </dgm:pt>
    <dgm:pt modelId="{6B84D72A-41BB-46C7-B2A6-A67071C52B67}">
      <dgm:prSet/>
      <dgm:spPr/>
      <dgm:t>
        <a:bodyPr/>
        <a:lstStyle/>
        <a:p>
          <a:pPr>
            <a:lnSpc>
              <a:spcPct val="100000"/>
            </a:lnSpc>
          </a:pPr>
          <a:r>
            <a:rPr lang="en-US" b="0" i="0"/>
            <a:t>Example: Singapore's "Smart Nation" initiative incorporates technologies like IoT sensors to improve urban planning, transportation, and environmental monitoring, creating a smarter and more sustainable city</a:t>
          </a:r>
          <a:endParaRPr lang="en-US"/>
        </a:p>
      </dgm:t>
    </dgm:pt>
    <dgm:pt modelId="{F5CE701C-D6E9-4C29-B720-01919F205C82}" type="parTrans" cxnId="{0575D7B7-127A-4C02-8D23-F13E0A8F6C35}">
      <dgm:prSet/>
      <dgm:spPr/>
      <dgm:t>
        <a:bodyPr/>
        <a:lstStyle/>
        <a:p>
          <a:endParaRPr lang="en-US"/>
        </a:p>
      </dgm:t>
    </dgm:pt>
    <dgm:pt modelId="{6BDD4B81-B21F-4840-BF58-AA2BEBADC276}" type="sibTrans" cxnId="{0575D7B7-127A-4C02-8D23-F13E0A8F6C35}">
      <dgm:prSet/>
      <dgm:spPr/>
      <dgm:t>
        <a:bodyPr/>
        <a:lstStyle/>
        <a:p>
          <a:endParaRPr lang="en-US"/>
        </a:p>
      </dgm:t>
    </dgm:pt>
    <dgm:pt modelId="{BD3A69AC-CAE8-49DA-BB6F-395165A4A05B}" type="pres">
      <dgm:prSet presAssocID="{1E33DC50-7C7C-4920-B159-4C7B496E0E39}" presName="root" presStyleCnt="0">
        <dgm:presLayoutVars>
          <dgm:dir/>
          <dgm:resizeHandles val="exact"/>
        </dgm:presLayoutVars>
      </dgm:prSet>
      <dgm:spPr/>
    </dgm:pt>
    <dgm:pt modelId="{59EBEBE9-E12C-4ED7-A882-0C94EA6E6C0C}" type="pres">
      <dgm:prSet presAssocID="{F2D768D1-EF9B-463E-842F-FBEBDADE06DC}" presName="compNode" presStyleCnt="0"/>
      <dgm:spPr/>
    </dgm:pt>
    <dgm:pt modelId="{6A13C9E3-5F0F-4794-86BC-124B1E99FBE4}" type="pres">
      <dgm:prSet presAssocID="{F2D768D1-EF9B-463E-842F-FBEBDADE06DC}" presName="bgRect" presStyleLbl="bgShp" presStyleIdx="0" presStyleCnt="2"/>
      <dgm:spPr/>
    </dgm:pt>
    <dgm:pt modelId="{A8A34312-F030-4645-A99F-0E396EE20E0E}" type="pres">
      <dgm:prSet presAssocID="{F2D768D1-EF9B-463E-842F-FBEBDADE06D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F77ABC62-2F09-4AB7-BB93-855F271A87EB}" type="pres">
      <dgm:prSet presAssocID="{F2D768D1-EF9B-463E-842F-FBEBDADE06DC}" presName="spaceRect" presStyleCnt="0"/>
      <dgm:spPr/>
    </dgm:pt>
    <dgm:pt modelId="{8B57F2C5-AA67-42E7-A98D-E68135D05E21}" type="pres">
      <dgm:prSet presAssocID="{F2D768D1-EF9B-463E-842F-FBEBDADE06DC}" presName="parTx" presStyleLbl="revTx" presStyleIdx="0" presStyleCnt="2">
        <dgm:presLayoutVars>
          <dgm:chMax val="0"/>
          <dgm:chPref val="0"/>
        </dgm:presLayoutVars>
      </dgm:prSet>
      <dgm:spPr/>
    </dgm:pt>
    <dgm:pt modelId="{E74F7A68-92AE-4C1A-A73B-E8B717211517}" type="pres">
      <dgm:prSet presAssocID="{8DEE9189-F751-4BD3-A763-F2804401C551}" presName="sibTrans" presStyleCnt="0"/>
      <dgm:spPr/>
    </dgm:pt>
    <dgm:pt modelId="{37A3C801-7F74-4E29-8C08-5D7E92E73365}" type="pres">
      <dgm:prSet presAssocID="{6B84D72A-41BB-46C7-B2A6-A67071C52B67}" presName="compNode" presStyleCnt="0"/>
      <dgm:spPr/>
    </dgm:pt>
    <dgm:pt modelId="{B3217B12-0754-4E87-9EFD-22EB9F89C8CB}" type="pres">
      <dgm:prSet presAssocID="{6B84D72A-41BB-46C7-B2A6-A67071C52B67}" presName="bgRect" presStyleLbl="bgShp" presStyleIdx="1" presStyleCnt="2"/>
      <dgm:spPr/>
    </dgm:pt>
    <dgm:pt modelId="{95C48DDE-6A1B-4066-BBD8-5D4D21DE2ADE}" type="pres">
      <dgm:prSet presAssocID="{6B84D72A-41BB-46C7-B2A6-A67071C52B6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ooter"/>
        </a:ext>
      </dgm:extLst>
    </dgm:pt>
    <dgm:pt modelId="{8AECDA7B-64B0-46A6-A85A-D366DD74384C}" type="pres">
      <dgm:prSet presAssocID="{6B84D72A-41BB-46C7-B2A6-A67071C52B67}" presName="spaceRect" presStyleCnt="0"/>
      <dgm:spPr/>
    </dgm:pt>
    <dgm:pt modelId="{EAA67648-79E6-4A4C-83F0-85D93058AB7D}" type="pres">
      <dgm:prSet presAssocID="{6B84D72A-41BB-46C7-B2A6-A67071C52B67}" presName="parTx" presStyleLbl="revTx" presStyleIdx="1" presStyleCnt="2">
        <dgm:presLayoutVars>
          <dgm:chMax val="0"/>
          <dgm:chPref val="0"/>
        </dgm:presLayoutVars>
      </dgm:prSet>
      <dgm:spPr/>
    </dgm:pt>
  </dgm:ptLst>
  <dgm:cxnLst>
    <dgm:cxn modelId="{67D4754A-B8C4-4498-A32E-C685F18F8DC3}" type="presOf" srcId="{1E33DC50-7C7C-4920-B159-4C7B496E0E39}" destId="{BD3A69AC-CAE8-49DA-BB6F-395165A4A05B}" srcOrd="0" destOrd="0" presId="urn:microsoft.com/office/officeart/2018/2/layout/IconVerticalSolidList"/>
    <dgm:cxn modelId="{1D8B5F51-7E29-4D71-9B7E-C71F4036EFF3}" srcId="{1E33DC50-7C7C-4920-B159-4C7B496E0E39}" destId="{F2D768D1-EF9B-463E-842F-FBEBDADE06DC}" srcOrd="0" destOrd="0" parTransId="{CB4A04F0-0463-4437-8EB4-177021B7DBF8}" sibTransId="{8DEE9189-F751-4BD3-A763-F2804401C551}"/>
    <dgm:cxn modelId="{86211396-7A4F-4325-8E08-98292A8B3F71}" type="presOf" srcId="{6B84D72A-41BB-46C7-B2A6-A67071C52B67}" destId="{EAA67648-79E6-4A4C-83F0-85D93058AB7D}" srcOrd="0" destOrd="0" presId="urn:microsoft.com/office/officeart/2018/2/layout/IconVerticalSolidList"/>
    <dgm:cxn modelId="{077E5CB0-90B2-4C69-88EC-DF81D1764023}" type="presOf" srcId="{F2D768D1-EF9B-463E-842F-FBEBDADE06DC}" destId="{8B57F2C5-AA67-42E7-A98D-E68135D05E21}" srcOrd="0" destOrd="0" presId="urn:microsoft.com/office/officeart/2018/2/layout/IconVerticalSolidList"/>
    <dgm:cxn modelId="{0575D7B7-127A-4C02-8D23-F13E0A8F6C35}" srcId="{1E33DC50-7C7C-4920-B159-4C7B496E0E39}" destId="{6B84D72A-41BB-46C7-B2A6-A67071C52B67}" srcOrd="1" destOrd="0" parTransId="{F5CE701C-D6E9-4C29-B720-01919F205C82}" sibTransId="{6BDD4B81-B21F-4840-BF58-AA2BEBADC276}"/>
    <dgm:cxn modelId="{7B2AE377-9DE0-47F6-8A48-D32DB86DBBA1}" type="presParOf" srcId="{BD3A69AC-CAE8-49DA-BB6F-395165A4A05B}" destId="{59EBEBE9-E12C-4ED7-A882-0C94EA6E6C0C}" srcOrd="0" destOrd="0" presId="urn:microsoft.com/office/officeart/2018/2/layout/IconVerticalSolidList"/>
    <dgm:cxn modelId="{3C39D3D0-8A8D-4682-968F-74195EF99242}" type="presParOf" srcId="{59EBEBE9-E12C-4ED7-A882-0C94EA6E6C0C}" destId="{6A13C9E3-5F0F-4794-86BC-124B1E99FBE4}" srcOrd="0" destOrd="0" presId="urn:microsoft.com/office/officeart/2018/2/layout/IconVerticalSolidList"/>
    <dgm:cxn modelId="{B98176B5-6E95-4A08-8BF6-B831C11F4370}" type="presParOf" srcId="{59EBEBE9-E12C-4ED7-A882-0C94EA6E6C0C}" destId="{A8A34312-F030-4645-A99F-0E396EE20E0E}" srcOrd="1" destOrd="0" presId="urn:microsoft.com/office/officeart/2018/2/layout/IconVerticalSolidList"/>
    <dgm:cxn modelId="{31EDDA22-7D4E-4707-9B84-078A3C3EB924}" type="presParOf" srcId="{59EBEBE9-E12C-4ED7-A882-0C94EA6E6C0C}" destId="{F77ABC62-2F09-4AB7-BB93-855F271A87EB}" srcOrd="2" destOrd="0" presId="urn:microsoft.com/office/officeart/2018/2/layout/IconVerticalSolidList"/>
    <dgm:cxn modelId="{AA9FA326-1A5B-4C05-9B44-D3DF000E8546}" type="presParOf" srcId="{59EBEBE9-E12C-4ED7-A882-0C94EA6E6C0C}" destId="{8B57F2C5-AA67-42E7-A98D-E68135D05E21}" srcOrd="3" destOrd="0" presId="urn:microsoft.com/office/officeart/2018/2/layout/IconVerticalSolidList"/>
    <dgm:cxn modelId="{D5DF1449-4716-4E21-8735-361250822022}" type="presParOf" srcId="{BD3A69AC-CAE8-49DA-BB6F-395165A4A05B}" destId="{E74F7A68-92AE-4C1A-A73B-E8B717211517}" srcOrd="1" destOrd="0" presId="urn:microsoft.com/office/officeart/2018/2/layout/IconVerticalSolidList"/>
    <dgm:cxn modelId="{1D86BEF4-8B0F-499C-9696-A8B6EE44F312}" type="presParOf" srcId="{BD3A69AC-CAE8-49DA-BB6F-395165A4A05B}" destId="{37A3C801-7F74-4E29-8C08-5D7E92E73365}" srcOrd="2" destOrd="0" presId="urn:microsoft.com/office/officeart/2018/2/layout/IconVerticalSolidList"/>
    <dgm:cxn modelId="{2BD6FD0E-C475-455B-87E3-3A942202B387}" type="presParOf" srcId="{37A3C801-7F74-4E29-8C08-5D7E92E73365}" destId="{B3217B12-0754-4E87-9EFD-22EB9F89C8CB}" srcOrd="0" destOrd="0" presId="urn:microsoft.com/office/officeart/2018/2/layout/IconVerticalSolidList"/>
    <dgm:cxn modelId="{B85F4E19-26B3-4781-A27F-95CB4073378A}" type="presParOf" srcId="{37A3C801-7F74-4E29-8C08-5D7E92E73365}" destId="{95C48DDE-6A1B-4066-BBD8-5D4D21DE2ADE}" srcOrd="1" destOrd="0" presId="urn:microsoft.com/office/officeart/2018/2/layout/IconVerticalSolidList"/>
    <dgm:cxn modelId="{B0DA5865-7887-46E5-A153-7EBDF2D2962B}" type="presParOf" srcId="{37A3C801-7F74-4E29-8C08-5D7E92E73365}" destId="{8AECDA7B-64B0-46A6-A85A-D366DD74384C}" srcOrd="2" destOrd="0" presId="urn:microsoft.com/office/officeart/2018/2/layout/IconVerticalSolidList"/>
    <dgm:cxn modelId="{20CC2B54-91CB-460E-BF81-EF7B8115D502}" type="presParOf" srcId="{37A3C801-7F74-4E29-8C08-5D7E92E73365}" destId="{EAA67648-79E6-4A4C-83F0-85D93058AB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8C77E-E8EE-48A1-8D42-D650B2F32277}" type="doc">
      <dgm:prSet loTypeId="urn:microsoft.com/office/officeart/2016/7/layout/VerticalHollowActionList" loCatId="List" qsTypeId="urn:microsoft.com/office/officeart/2005/8/quickstyle/simple1" qsCatId="simple" csTypeId="urn:microsoft.com/office/officeart/2005/8/colors/colorful1" csCatId="colorful"/>
      <dgm:spPr/>
      <dgm:t>
        <a:bodyPr/>
        <a:lstStyle/>
        <a:p>
          <a:endParaRPr lang="en-US"/>
        </a:p>
      </dgm:t>
    </dgm:pt>
    <dgm:pt modelId="{75D37A06-6321-4B07-8C2C-1F7ADDA9D263}">
      <dgm:prSet/>
      <dgm:spPr/>
      <dgm:t>
        <a:bodyPr/>
        <a:lstStyle/>
        <a:p>
          <a:r>
            <a:rPr lang="en-US" dirty="0"/>
            <a:t>Define</a:t>
          </a:r>
        </a:p>
      </dgm:t>
    </dgm:pt>
    <dgm:pt modelId="{328C2B9B-F57B-44D7-A795-30B3130EFA01}" type="parTrans" cxnId="{1D728646-B677-4E1C-963A-9DDDC0D32942}">
      <dgm:prSet/>
      <dgm:spPr/>
      <dgm:t>
        <a:bodyPr/>
        <a:lstStyle/>
        <a:p>
          <a:endParaRPr lang="en-US"/>
        </a:p>
      </dgm:t>
    </dgm:pt>
    <dgm:pt modelId="{B4ABED85-3F7E-414B-ADB0-3321E4D90F6E}" type="sibTrans" cxnId="{1D728646-B677-4E1C-963A-9DDDC0D32942}">
      <dgm:prSet/>
      <dgm:spPr/>
      <dgm:t>
        <a:bodyPr/>
        <a:lstStyle/>
        <a:p>
          <a:endParaRPr lang="en-US"/>
        </a:p>
      </dgm:t>
    </dgm:pt>
    <dgm:pt modelId="{9BE003BB-7EFE-481F-BD7C-EB6654A44C78}">
      <dgm:prSet/>
      <dgm:spPr/>
      <dgm:t>
        <a:bodyPr/>
        <a:lstStyle/>
        <a:p>
          <a:r>
            <a:rPr lang="en-US" dirty="0"/>
            <a:t>Define digital government and its relevance in public administration</a:t>
          </a:r>
        </a:p>
      </dgm:t>
    </dgm:pt>
    <dgm:pt modelId="{CE4D9B77-4881-4E9A-B95F-5B0E90B32A28}" type="parTrans" cxnId="{F7A02911-CC39-4407-BD9C-910CB65D54A9}">
      <dgm:prSet/>
      <dgm:spPr/>
      <dgm:t>
        <a:bodyPr/>
        <a:lstStyle/>
        <a:p>
          <a:endParaRPr lang="en-US"/>
        </a:p>
      </dgm:t>
    </dgm:pt>
    <dgm:pt modelId="{2CF48CA7-6CD5-4D59-B6DA-4B3E17064698}" type="sibTrans" cxnId="{F7A02911-CC39-4407-BD9C-910CB65D54A9}">
      <dgm:prSet/>
      <dgm:spPr/>
      <dgm:t>
        <a:bodyPr/>
        <a:lstStyle/>
        <a:p>
          <a:endParaRPr lang="en-US"/>
        </a:p>
      </dgm:t>
    </dgm:pt>
    <dgm:pt modelId="{D776B997-C00A-4884-902E-AFFA1E933144}" type="pres">
      <dgm:prSet presAssocID="{9C08C77E-E8EE-48A1-8D42-D650B2F32277}" presName="Name0" presStyleCnt="0">
        <dgm:presLayoutVars>
          <dgm:dir/>
          <dgm:animLvl val="lvl"/>
          <dgm:resizeHandles val="exact"/>
        </dgm:presLayoutVars>
      </dgm:prSet>
      <dgm:spPr/>
    </dgm:pt>
    <dgm:pt modelId="{83828C6E-9738-4EEB-9D8E-4D6545D88F0A}" type="pres">
      <dgm:prSet presAssocID="{75D37A06-6321-4B07-8C2C-1F7ADDA9D263}" presName="linNode" presStyleCnt="0"/>
      <dgm:spPr/>
    </dgm:pt>
    <dgm:pt modelId="{8823D373-CE21-4C5D-BF2F-BAB09BC9BFCC}" type="pres">
      <dgm:prSet presAssocID="{75D37A06-6321-4B07-8C2C-1F7ADDA9D263}" presName="parentText" presStyleLbl="solidFgAcc1" presStyleIdx="0" presStyleCnt="1">
        <dgm:presLayoutVars>
          <dgm:chMax val="1"/>
          <dgm:bulletEnabled/>
        </dgm:presLayoutVars>
      </dgm:prSet>
      <dgm:spPr/>
    </dgm:pt>
    <dgm:pt modelId="{9FE10CA1-8487-442C-9924-EF9482C28AB8}" type="pres">
      <dgm:prSet presAssocID="{75D37A06-6321-4B07-8C2C-1F7ADDA9D263}" presName="descendantText" presStyleLbl="alignNode1" presStyleIdx="0" presStyleCnt="1">
        <dgm:presLayoutVars>
          <dgm:bulletEnabled/>
        </dgm:presLayoutVars>
      </dgm:prSet>
      <dgm:spPr/>
    </dgm:pt>
  </dgm:ptLst>
  <dgm:cxnLst>
    <dgm:cxn modelId="{F7A02911-CC39-4407-BD9C-910CB65D54A9}" srcId="{75D37A06-6321-4B07-8C2C-1F7ADDA9D263}" destId="{9BE003BB-7EFE-481F-BD7C-EB6654A44C78}" srcOrd="0" destOrd="0" parTransId="{CE4D9B77-4881-4E9A-B95F-5B0E90B32A28}" sibTransId="{2CF48CA7-6CD5-4D59-B6DA-4B3E17064698}"/>
    <dgm:cxn modelId="{1D728646-B677-4E1C-963A-9DDDC0D32942}" srcId="{9C08C77E-E8EE-48A1-8D42-D650B2F32277}" destId="{75D37A06-6321-4B07-8C2C-1F7ADDA9D263}" srcOrd="0" destOrd="0" parTransId="{328C2B9B-F57B-44D7-A795-30B3130EFA01}" sibTransId="{B4ABED85-3F7E-414B-ADB0-3321E4D90F6E}"/>
    <dgm:cxn modelId="{F6160893-D0E1-49C2-A994-6002DA4B983B}" type="presOf" srcId="{9BE003BB-7EFE-481F-BD7C-EB6654A44C78}" destId="{9FE10CA1-8487-442C-9924-EF9482C28AB8}" srcOrd="0" destOrd="0" presId="urn:microsoft.com/office/officeart/2016/7/layout/VerticalHollowActionList"/>
    <dgm:cxn modelId="{5B9BDBB9-0099-4467-A964-E464CDAA985E}" type="presOf" srcId="{9C08C77E-E8EE-48A1-8D42-D650B2F32277}" destId="{D776B997-C00A-4884-902E-AFFA1E933144}" srcOrd="0" destOrd="0" presId="urn:microsoft.com/office/officeart/2016/7/layout/VerticalHollowActionList"/>
    <dgm:cxn modelId="{991E68CC-FF58-4F73-B8EB-2930A983CFC8}" type="presOf" srcId="{75D37A06-6321-4B07-8C2C-1F7ADDA9D263}" destId="{8823D373-CE21-4C5D-BF2F-BAB09BC9BFCC}" srcOrd="0" destOrd="0" presId="urn:microsoft.com/office/officeart/2016/7/layout/VerticalHollowActionList"/>
    <dgm:cxn modelId="{48405E33-08BE-45A3-94A3-526DBEED3C96}" type="presParOf" srcId="{D776B997-C00A-4884-902E-AFFA1E933144}" destId="{83828C6E-9738-4EEB-9D8E-4D6545D88F0A}" srcOrd="0" destOrd="0" presId="urn:microsoft.com/office/officeart/2016/7/layout/VerticalHollowActionList"/>
    <dgm:cxn modelId="{21C6CD24-079F-4FC6-969D-D342C4C00A9A}" type="presParOf" srcId="{83828C6E-9738-4EEB-9D8E-4D6545D88F0A}" destId="{8823D373-CE21-4C5D-BF2F-BAB09BC9BFCC}" srcOrd="0" destOrd="0" presId="urn:microsoft.com/office/officeart/2016/7/layout/VerticalHollowActionList"/>
    <dgm:cxn modelId="{75D30698-3527-4449-8729-A0A1EB212475}" type="presParOf" srcId="{83828C6E-9738-4EEB-9D8E-4D6545D88F0A}" destId="{9FE10CA1-8487-442C-9924-EF9482C28AB8}"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0EE4E8-1817-4732-9ECB-C32CB6F3A259}"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E23FE58D-D916-43B2-B349-F5C49ADDD279}">
      <dgm:prSet/>
      <dgm:spPr/>
      <dgm:t>
        <a:bodyPr/>
        <a:lstStyle/>
        <a:p>
          <a:pPr>
            <a:lnSpc>
              <a:spcPct val="100000"/>
            </a:lnSpc>
          </a:pPr>
          <a:r>
            <a:rPr lang="en-US" dirty="0"/>
            <a:t>Digital government, often referred to as e-government, is the use of digital technologies, such as the internet, data analytics, mobile devices, and automation, to transform and enhance government services, operations, and interactions with citizens and businesses. It involves the digitization of government processes, data, and communication to improve efficiency, transparency, and accessibility.</a:t>
          </a:r>
        </a:p>
      </dgm:t>
    </dgm:pt>
    <dgm:pt modelId="{A3CE1BD6-D066-42F6-B514-003F9A3D84DD}" type="parTrans" cxnId="{DB41A2F9-6258-41DB-A562-F5BCE553E04A}">
      <dgm:prSet/>
      <dgm:spPr/>
      <dgm:t>
        <a:bodyPr/>
        <a:lstStyle/>
        <a:p>
          <a:endParaRPr lang="en-US"/>
        </a:p>
      </dgm:t>
    </dgm:pt>
    <dgm:pt modelId="{2349CFCE-B2A6-4612-BB1B-E82BF7503A22}" type="sibTrans" cxnId="{DB41A2F9-6258-41DB-A562-F5BCE553E04A}">
      <dgm:prSet/>
      <dgm:spPr/>
      <dgm:t>
        <a:bodyPr/>
        <a:lstStyle/>
        <a:p>
          <a:endParaRPr lang="en-US"/>
        </a:p>
      </dgm:t>
    </dgm:pt>
    <dgm:pt modelId="{2E2E1C01-6FB3-40D5-A348-39D5BDBC12CB}" type="pres">
      <dgm:prSet presAssocID="{570EE4E8-1817-4732-9ECB-C32CB6F3A259}" presName="root" presStyleCnt="0">
        <dgm:presLayoutVars>
          <dgm:dir/>
          <dgm:resizeHandles val="exact"/>
        </dgm:presLayoutVars>
      </dgm:prSet>
      <dgm:spPr/>
    </dgm:pt>
    <dgm:pt modelId="{F888394C-4253-4C99-8DD9-4E9DEABA2C62}" type="pres">
      <dgm:prSet presAssocID="{E23FE58D-D916-43B2-B349-F5C49ADDD279}" presName="compNode" presStyleCnt="0"/>
      <dgm:spPr/>
    </dgm:pt>
    <dgm:pt modelId="{83223022-4389-4A55-A379-7AAA67024C1E}" type="pres">
      <dgm:prSet presAssocID="{E23FE58D-D916-43B2-B349-F5C49ADDD279}" presName="bgRect" presStyleLbl="bgShp" presStyleIdx="0" presStyleCnt="1"/>
      <dgm:spPr/>
    </dgm:pt>
    <dgm:pt modelId="{07FD4CF4-1124-429B-9D6B-BE30965ABF80}" type="pres">
      <dgm:prSet presAssocID="{E23FE58D-D916-43B2-B349-F5C49ADDD279}"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21807D76-3574-41EA-AE6E-1FCC1A7764B9}" type="pres">
      <dgm:prSet presAssocID="{E23FE58D-D916-43B2-B349-F5C49ADDD279}" presName="spaceRect" presStyleCnt="0"/>
      <dgm:spPr/>
    </dgm:pt>
    <dgm:pt modelId="{476CDE45-8987-4D5B-9E4A-206F9D9424CB}" type="pres">
      <dgm:prSet presAssocID="{E23FE58D-D916-43B2-B349-F5C49ADDD279}" presName="parTx" presStyleLbl="revTx" presStyleIdx="0" presStyleCnt="1">
        <dgm:presLayoutVars>
          <dgm:chMax val="0"/>
          <dgm:chPref val="0"/>
        </dgm:presLayoutVars>
      </dgm:prSet>
      <dgm:spPr/>
    </dgm:pt>
  </dgm:ptLst>
  <dgm:cxnLst>
    <dgm:cxn modelId="{446DF251-CB7D-4EF0-8016-24B90ADF7065}" type="presOf" srcId="{E23FE58D-D916-43B2-B349-F5C49ADDD279}" destId="{476CDE45-8987-4D5B-9E4A-206F9D9424CB}" srcOrd="0" destOrd="0" presId="urn:microsoft.com/office/officeart/2018/2/layout/IconVerticalSolidList"/>
    <dgm:cxn modelId="{17E30272-B49E-4DB5-BB8D-B6B25805F103}" type="presOf" srcId="{570EE4E8-1817-4732-9ECB-C32CB6F3A259}" destId="{2E2E1C01-6FB3-40D5-A348-39D5BDBC12CB}" srcOrd="0" destOrd="0" presId="urn:microsoft.com/office/officeart/2018/2/layout/IconVerticalSolidList"/>
    <dgm:cxn modelId="{DB41A2F9-6258-41DB-A562-F5BCE553E04A}" srcId="{570EE4E8-1817-4732-9ECB-C32CB6F3A259}" destId="{E23FE58D-D916-43B2-B349-F5C49ADDD279}" srcOrd="0" destOrd="0" parTransId="{A3CE1BD6-D066-42F6-B514-003F9A3D84DD}" sibTransId="{2349CFCE-B2A6-4612-BB1B-E82BF7503A22}"/>
    <dgm:cxn modelId="{423A0C57-D901-4776-9C01-44BBB4CA07BD}" type="presParOf" srcId="{2E2E1C01-6FB3-40D5-A348-39D5BDBC12CB}" destId="{F888394C-4253-4C99-8DD9-4E9DEABA2C62}" srcOrd="0" destOrd="0" presId="urn:microsoft.com/office/officeart/2018/2/layout/IconVerticalSolidList"/>
    <dgm:cxn modelId="{4970B95A-1382-4664-B1D3-93F4A3184F8A}" type="presParOf" srcId="{F888394C-4253-4C99-8DD9-4E9DEABA2C62}" destId="{83223022-4389-4A55-A379-7AAA67024C1E}" srcOrd="0" destOrd="0" presId="urn:microsoft.com/office/officeart/2018/2/layout/IconVerticalSolidList"/>
    <dgm:cxn modelId="{6EA22F38-1028-432D-B401-862C37E18B17}" type="presParOf" srcId="{F888394C-4253-4C99-8DD9-4E9DEABA2C62}" destId="{07FD4CF4-1124-429B-9D6B-BE30965ABF80}" srcOrd="1" destOrd="0" presId="urn:microsoft.com/office/officeart/2018/2/layout/IconVerticalSolidList"/>
    <dgm:cxn modelId="{3B734D6E-F5E4-4FC3-9CF4-9BC4C6FA6B0A}" type="presParOf" srcId="{F888394C-4253-4C99-8DD9-4E9DEABA2C62}" destId="{21807D76-3574-41EA-AE6E-1FCC1A7764B9}" srcOrd="2" destOrd="0" presId="urn:microsoft.com/office/officeart/2018/2/layout/IconVerticalSolidList"/>
    <dgm:cxn modelId="{D99AA210-BBF4-4792-B903-C5CA37811D14}" type="presParOf" srcId="{F888394C-4253-4C99-8DD9-4E9DEABA2C62}" destId="{476CDE45-8987-4D5B-9E4A-206F9D9424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494A31-D18C-4BC6-8779-32058EC5897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22CEE8-F83C-462A-8E42-0DC0990FC42D}">
      <dgm:prSet/>
      <dgm:spPr/>
      <dgm:t>
        <a:bodyPr/>
        <a:lstStyle/>
        <a:p>
          <a:r>
            <a:rPr lang="en-US"/>
            <a:t>Efficiency and Cost Reduction: Digital government streamlines administrative processes, reducing paperwork and manual tasks</a:t>
          </a:r>
        </a:p>
      </dgm:t>
    </dgm:pt>
    <dgm:pt modelId="{B992ACF6-5C45-4DB5-80E0-692FD27C351F}" type="parTrans" cxnId="{AF30FFA7-8267-4971-9597-6692BE229E59}">
      <dgm:prSet/>
      <dgm:spPr/>
      <dgm:t>
        <a:bodyPr/>
        <a:lstStyle/>
        <a:p>
          <a:endParaRPr lang="en-US"/>
        </a:p>
      </dgm:t>
    </dgm:pt>
    <dgm:pt modelId="{50E44CA2-02ED-4570-853E-0D55EA821D84}" type="sibTrans" cxnId="{AF30FFA7-8267-4971-9597-6692BE229E59}">
      <dgm:prSet/>
      <dgm:spPr/>
      <dgm:t>
        <a:bodyPr/>
        <a:lstStyle/>
        <a:p>
          <a:endParaRPr lang="en-US"/>
        </a:p>
      </dgm:t>
    </dgm:pt>
    <dgm:pt modelId="{0AB85997-5B05-476C-B6A5-A0A6720325F8}">
      <dgm:prSet/>
      <dgm:spPr/>
      <dgm:t>
        <a:bodyPr/>
        <a:lstStyle/>
        <a:p>
          <a:r>
            <a:rPr lang="en-US"/>
            <a:t>Transparency and Accountability: Digital government promotes transparency by making government information and processes accessible to the public</a:t>
          </a:r>
        </a:p>
      </dgm:t>
    </dgm:pt>
    <dgm:pt modelId="{126F6CE1-AF25-413E-9572-715FFD68D78B}" type="parTrans" cxnId="{6EC51DFD-F4FB-4C4F-A423-F4984E0CEF6C}">
      <dgm:prSet/>
      <dgm:spPr/>
      <dgm:t>
        <a:bodyPr/>
        <a:lstStyle/>
        <a:p>
          <a:endParaRPr lang="en-US"/>
        </a:p>
      </dgm:t>
    </dgm:pt>
    <dgm:pt modelId="{94C8C5C6-4DF5-43A9-A9EF-F312650577C9}" type="sibTrans" cxnId="{6EC51DFD-F4FB-4C4F-A423-F4984E0CEF6C}">
      <dgm:prSet/>
      <dgm:spPr/>
      <dgm:t>
        <a:bodyPr/>
        <a:lstStyle/>
        <a:p>
          <a:endParaRPr lang="en-US"/>
        </a:p>
      </dgm:t>
    </dgm:pt>
    <dgm:pt modelId="{D97893C3-3D28-415C-B79B-21C830F67785}">
      <dgm:prSet/>
      <dgm:spPr/>
      <dgm:t>
        <a:bodyPr/>
        <a:lstStyle/>
        <a:p>
          <a:r>
            <a:rPr lang="en-US"/>
            <a:t>Enhanced Service Delivery: Digital technologies enable government agencies to deliver services more efficiently and effectively</a:t>
          </a:r>
        </a:p>
      </dgm:t>
    </dgm:pt>
    <dgm:pt modelId="{C7915B54-01D9-4345-B98A-8BB7062BF6ED}" type="parTrans" cxnId="{90315140-3448-4223-B85C-677AC6733A23}">
      <dgm:prSet/>
      <dgm:spPr/>
      <dgm:t>
        <a:bodyPr/>
        <a:lstStyle/>
        <a:p>
          <a:endParaRPr lang="en-US"/>
        </a:p>
      </dgm:t>
    </dgm:pt>
    <dgm:pt modelId="{01E0EE79-9661-4074-842E-1C4C56FC0E13}" type="sibTrans" cxnId="{90315140-3448-4223-B85C-677AC6733A23}">
      <dgm:prSet/>
      <dgm:spPr/>
      <dgm:t>
        <a:bodyPr/>
        <a:lstStyle/>
        <a:p>
          <a:endParaRPr lang="en-US"/>
        </a:p>
      </dgm:t>
    </dgm:pt>
    <dgm:pt modelId="{E121ADF5-5B6B-4B3C-844F-E6035DBF2D42}">
      <dgm:prSet/>
      <dgm:spPr/>
      <dgm:t>
        <a:bodyPr/>
        <a:lstStyle/>
        <a:p>
          <a:r>
            <a:rPr lang="en-US"/>
            <a:t>Citizen Engagement: Digital government facilitates citizen engagement through e-participation platforms and social media</a:t>
          </a:r>
        </a:p>
      </dgm:t>
    </dgm:pt>
    <dgm:pt modelId="{EAB75536-B44C-4B78-96AA-CC0EC8C0261D}" type="parTrans" cxnId="{17174C1D-CD3D-43EC-9849-BA8962996F3C}">
      <dgm:prSet/>
      <dgm:spPr/>
      <dgm:t>
        <a:bodyPr/>
        <a:lstStyle/>
        <a:p>
          <a:endParaRPr lang="en-US"/>
        </a:p>
      </dgm:t>
    </dgm:pt>
    <dgm:pt modelId="{FFEE78A8-C1B1-41DA-B6BB-D2A2F38B443B}" type="sibTrans" cxnId="{17174C1D-CD3D-43EC-9849-BA8962996F3C}">
      <dgm:prSet/>
      <dgm:spPr/>
      <dgm:t>
        <a:bodyPr/>
        <a:lstStyle/>
        <a:p>
          <a:endParaRPr lang="en-US"/>
        </a:p>
      </dgm:t>
    </dgm:pt>
    <dgm:pt modelId="{1B5C4E9C-A3B9-49EB-9B8C-8C77716D2574}">
      <dgm:prSet/>
      <dgm:spPr/>
      <dgm:t>
        <a:bodyPr/>
        <a:lstStyle/>
        <a:p>
          <a:r>
            <a:rPr lang="en-US"/>
            <a:t>Data-Driven Decision-Making: Digital government generates vast amounts of data, which can be analyzed to inform policy decisions and improve service delivery</a:t>
          </a:r>
        </a:p>
      </dgm:t>
    </dgm:pt>
    <dgm:pt modelId="{29384306-7FCD-4E4A-815F-6E1008E9DF2B}" type="parTrans" cxnId="{0B5C9042-A452-492C-9100-8E4EAFB1EFD6}">
      <dgm:prSet/>
      <dgm:spPr/>
      <dgm:t>
        <a:bodyPr/>
        <a:lstStyle/>
        <a:p>
          <a:endParaRPr lang="en-US"/>
        </a:p>
      </dgm:t>
    </dgm:pt>
    <dgm:pt modelId="{5A3DFCAB-A546-45F7-AEAA-E4903EF6F4E4}" type="sibTrans" cxnId="{0B5C9042-A452-492C-9100-8E4EAFB1EFD6}">
      <dgm:prSet/>
      <dgm:spPr/>
      <dgm:t>
        <a:bodyPr/>
        <a:lstStyle/>
        <a:p>
          <a:endParaRPr lang="en-US"/>
        </a:p>
      </dgm:t>
    </dgm:pt>
    <dgm:pt modelId="{4FBA91F9-CF3B-4EF4-AB55-6C95F94651EE}" type="pres">
      <dgm:prSet presAssocID="{8D494A31-D18C-4BC6-8779-32058EC5897B}" presName="root" presStyleCnt="0">
        <dgm:presLayoutVars>
          <dgm:dir/>
          <dgm:resizeHandles val="exact"/>
        </dgm:presLayoutVars>
      </dgm:prSet>
      <dgm:spPr/>
    </dgm:pt>
    <dgm:pt modelId="{E9468C9C-ED1F-447B-BA16-6E21A7A0BF57}" type="pres">
      <dgm:prSet presAssocID="{ED22CEE8-F83C-462A-8E42-0DC0990FC42D}" presName="compNode" presStyleCnt="0"/>
      <dgm:spPr/>
    </dgm:pt>
    <dgm:pt modelId="{A578991D-9426-4290-85A2-FBB38564DD26}" type="pres">
      <dgm:prSet presAssocID="{ED22CEE8-F83C-462A-8E42-0DC0990FC42D}" presName="bgRect" presStyleLbl="bgShp" presStyleIdx="0" presStyleCnt="5"/>
      <dgm:spPr/>
    </dgm:pt>
    <dgm:pt modelId="{67E721D1-C41D-469A-AFB8-BC3F2DD345F3}" type="pres">
      <dgm:prSet presAssocID="{ED22CEE8-F83C-462A-8E42-0DC0990FC42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84E8456E-2AB4-4C73-9612-2453BA49ADA4}" type="pres">
      <dgm:prSet presAssocID="{ED22CEE8-F83C-462A-8E42-0DC0990FC42D}" presName="spaceRect" presStyleCnt="0"/>
      <dgm:spPr/>
    </dgm:pt>
    <dgm:pt modelId="{971B5624-3343-4F37-8C9C-4AB2FFC82E04}" type="pres">
      <dgm:prSet presAssocID="{ED22CEE8-F83C-462A-8E42-0DC0990FC42D}" presName="parTx" presStyleLbl="revTx" presStyleIdx="0" presStyleCnt="5">
        <dgm:presLayoutVars>
          <dgm:chMax val="0"/>
          <dgm:chPref val="0"/>
        </dgm:presLayoutVars>
      </dgm:prSet>
      <dgm:spPr/>
    </dgm:pt>
    <dgm:pt modelId="{923DED5C-DEFF-4C40-B60D-19F8F4813F25}" type="pres">
      <dgm:prSet presAssocID="{50E44CA2-02ED-4570-853E-0D55EA821D84}" presName="sibTrans" presStyleCnt="0"/>
      <dgm:spPr/>
    </dgm:pt>
    <dgm:pt modelId="{13B5C599-AA89-43B3-807A-91ACEDE0D479}" type="pres">
      <dgm:prSet presAssocID="{0AB85997-5B05-476C-B6A5-A0A6720325F8}" presName="compNode" presStyleCnt="0"/>
      <dgm:spPr/>
    </dgm:pt>
    <dgm:pt modelId="{BAEC1A5A-970E-4BC7-BECF-F053FE3FF363}" type="pres">
      <dgm:prSet presAssocID="{0AB85997-5B05-476C-B6A5-A0A6720325F8}" presName="bgRect" presStyleLbl="bgShp" presStyleIdx="1" presStyleCnt="5"/>
      <dgm:spPr/>
    </dgm:pt>
    <dgm:pt modelId="{22708504-D75F-4C37-A5F8-9A896390AFDF}" type="pres">
      <dgm:prSet presAssocID="{0AB85997-5B05-476C-B6A5-A0A6720325F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F5E47271-E6C7-4D6E-9A93-79D5489B59C8}" type="pres">
      <dgm:prSet presAssocID="{0AB85997-5B05-476C-B6A5-A0A6720325F8}" presName="spaceRect" presStyleCnt="0"/>
      <dgm:spPr/>
    </dgm:pt>
    <dgm:pt modelId="{34474078-569F-4253-AFAE-D1AA56084D35}" type="pres">
      <dgm:prSet presAssocID="{0AB85997-5B05-476C-B6A5-A0A6720325F8}" presName="parTx" presStyleLbl="revTx" presStyleIdx="1" presStyleCnt="5">
        <dgm:presLayoutVars>
          <dgm:chMax val="0"/>
          <dgm:chPref val="0"/>
        </dgm:presLayoutVars>
      </dgm:prSet>
      <dgm:spPr/>
    </dgm:pt>
    <dgm:pt modelId="{EE54FACD-D8EB-4626-B425-A160516FC1F3}" type="pres">
      <dgm:prSet presAssocID="{94C8C5C6-4DF5-43A9-A9EF-F312650577C9}" presName="sibTrans" presStyleCnt="0"/>
      <dgm:spPr/>
    </dgm:pt>
    <dgm:pt modelId="{EC87E72C-068F-43D8-872F-70167235544F}" type="pres">
      <dgm:prSet presAssocID="{D97893C3-3D28-415C-B79B-21C830F67785}" presName="compNode" presStyleCnt="0"/>
      <dgm:spPr/>
    </dgm:pt>
    <dgm:pt modelId="{824A367B-9F32-4EB8-B82F-B9D382CD21F7}" type="pres">
      <dgm:prSet presAssocID="{D97893C3-3D28-415C-B79B-21C830F67785}" presName="bgRect" presStyleLbl="bgShp" presStyleIdx="2" presStyleCnt="5"/>
      <dgm:spPr/>
    </dgm:pt>
    <dgm:pt modelId="{896F36E4-08B0-46BC-B3FD-61803C407380}" type="pres">
      <dgm:prSet presAssocID="{D97893C3-3D28-415C-B79B-21C830F6778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7B0A49A0-597F-4EBF-A128-F75CD674DFDE}" type="pres">
      <dgm:prSet presAssocID="{D97893C3-3D28-415C-B79B-21C830F67785}" presName="spaceRect" presStyleCnt="0"/>
      <dgm:spPr/>
    </dgm:pt>
    <dgm:pt modelId="{1D4E2513-321A-48BB-B77F-776B931C8649}" type="pres">
      <dgm:prSet presAssocID="{D97893C3-3D28-415C-B79B-21C830F67785}" presName="parTx" presStyleLbl="revTx" presStyleIdx="2" presStyleCnt="5">
        <dgm:presLayoutVars>
          <dgm:chMax val="0"/>
          <dgm:chPref val="0"/>
        </dgm:presLayoutVars>
      </dgm:prSet>
      <dgm:spPr/>
    </dgm:pt>
    <dgm:pt modelId="{89E4D75B-7963-4C5B-A70D-B172284A9E75}" type="pres">
      <dgm:prSet presAssocID="{01E0EE79-9661-4074-842E-1C4C56FC0E13}" presName="sibTrans" presStyleCnt="0"/>
      <dgm:spPr/>
    </dgm:pt>
    <dgm:pt modelId="{A26923E4-0107-4504-B359-8D25FEF61FA0}" type="pres">
      <dgm:prSet presAssocID="{E121ADF5-5B6B-4B3C-844F-E6035DBF2D42}" presName="compNode" presStyleCnt="0"/>
      <dgm:spPr/>
    </dgm:pt>
    <dgm:pt modelId="{E565C513-33EA-4D2D-89E1-DE6F7102CDF2}" type="pres">
      <dgm:prSet presAssocID="{E121ADF5-5B6B-4B3C-844F-E6035DBF2D42}" presName="bgRect" presStyleLbl="bgShp" presStyleIdx="3" presStyleCnt="5"/>
      <dgm:spPr/>
    </dgm:pt>
    <dgm:pt modelId="{6DC4373E-62F9-437D-81A6-D5CCD7596527}" type="pres">
      <dgm:prSet presAssocID="{E121ADF5-5B6B-4B3C-844F-E6035DBF2D4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cturer"/>
        </a:ext>
      </dgm:extLst>
    </dgm:pt>
    <dgm:pt modelId="{F6593AAF-F583-4E65-BAF7-AD5083FBB442}" type="pres">
      <dgm:prSet presAssocID="{E121ADF5-5B6B-4B3C-844F-E6035DBF2D42}" presName="spaceRect" presStyleCnt="0"/>
      <dgm:spPr/>
    </dgm:pt>
    <dgm:pt modelId="{480B8D0E-391A-4EF6-9505-9806A7B9531E}" type="pres">
      <dgm:prSet presAssocID="{E121ADF5-5B6B-4B3C-844F-E6035DBF2D42}" presName="parTx" presStyleLbl="revTx" presStyleIdx="3" presStyleCnt="5">
        <dgm:presLayoutVars>
          <dgm:chMax val="0"/>
          <dgm:chPref val="0"/>
        </dgm:presLayoutVars>
      </dgm:prSet>
      <dgm:spPr/>
    </dgm:pt>
    <dgm:pt modelId="{CD8E6ED5-9870-4FF1-81F8-B71FE4FBB12B}" type="pres">
      <dgm:prSet presAssocID="{FFEE78A8-C1B1-41DA-B6BB-D2A2F38B443B}" presName="sibTrans" presStyleCnt="0"/>
      <dgm:spPr/>
    </dgm:pt>
    <dgm:pt modelId="{B28BB85B-AEE3-4DB4-A7FA-858492415E31}" type="pres">
      <dgm:prSet presAssocID="{1B5C4E9C-A3B9-49EB-9B8C-8C77716D2574}" presName="compNode" presStyleCnt="0"/>
      <dgm:spPr/>
    </dgm:pt>
    <dgm:pt modelId="{DF69EE1F-0262-49E0-BCF2-93B1C690EEC7}" type="pres">
      <dgm:prSet presAssocID="{1B5C4E9C-A3B9-49EB-9B8C-8C77716D2574}" presName="bgRect" presStyleLbl="bgShp" presStyleIdx="4" presStyleCnt="5"/>
      <dgm:spPr/>
    </dgm:pt>
    <dgm:pt modelId="{6B1F0DD4-0D32-4A01-BC12-F1A519019C31}" type="pres">
      <dgm:prSet presAssocID="{1B5C4E9C-A3B9-49EB-9B8C-8C77716D257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716FBBC0-40B8-4DD5-BBE2-5DC3562B41D3}" type="pres">
      <dgm:prSet presAssocID="{1B5C4E9C-A3B9-49EB-9B8C-8C77716D2574}" presName="spaceRect" presStyleCnt="0"/>
      <dgm:spPr/>
    </dgm:pt>
    <dgm:pt modelId="{D5686A47-6D25-497A-A5CF-FD8777BFA4E6}" type="pres">
      <dgm:prSet presAssocID="{1B5C4E9C-A3B9-49EB-9B8C-8C77716D2574}" presName="parTx" presStyleLbl="revTx" presStyleIdx="4" presStyleCnt="5">
        <dgm:presLayoutVars>
          <dgm:chMax val="0"/>
          <dgm:chPref val="0"/>
        </dgm:presLayoutVars>
      </dgm:prSet>
      <dgm:spPr/>
    </dgm:pt>
  </dgm:ptLst>
  <dgm:cxnLst>
    <dgm:cxn modelId="{17174C1D-CD3D-43EC-9849-BA8962996F3C}" srcId="{8D494A31-D18C-4BC6-8779-32058EC5897B}" destId="{E121ADF5-5B6B-4B3C-844F-E6035DBF2D42}" srcOrd="3" destOrd="0" parTransId="{EAB75536-B44C-4B78-96AA-CC0EC8C0261D}" sibTransId="{FFEE78A8-C1B1-41DA-B6BB-D2A2F38B443B}"/>
    <dgm:cxn modelId="{90315140-3448-4223-B85C-677AC6733A23}" srcId="{8D494A31-D18C-4BC6-8779-32058EC5897B}" destId="{D97893C3-3D28-415C-B79B-21C830F67785}" srcOrd="2" destOrd="0" parTransId="{C7915B54-01D9-4345-B98A-8BB7062BF6ED}" sibTransId="{01E0EE79-9661-4074-842E-1C4C56FC0E13}"/>
    <dgm:cxn modelId="{0B5C9042-A452-492C-9100-8E4EAFB1EFD6}" srcId="{8D494A31-D18C-4BC6-8779-32058EC5897B}" destId="{1B5C4E9C-A3B9-49EB-9B8C-8C77716D2574}" srcOrd="4" destOrd="0" parTransId="{29384306-7FCD-4E4A-815F-6E1008E9DF2B}" sibTransId="{5A3DFCAB-A546-45F7-AEAA-E4903EF6F4E4}"/>
    <dgm:cxn modelId="{98B04C62-92D0-4112-B33B-C278D3E3515E}" type="presOf" srcId="{E121ADF5-5B6B-4B3C-844F-E6035DBF2D42}" destId="{480B8D0E-391A-4EF6-9505-9806A7B9531E}" srcOrd="0" destOrd="0" presId="urn:microsoft.com/office/officeart/2018/2/layout/IconVerticalSolidList"/>
    <dgm:cxn modelId="{37813470-D4D6-4C5F-894D-171AD39FDD65}" type="presOf" srcId="{8D494A31-D18C-4BC6-8779-32058EC5897B}" destId="{4FBA91F9-CF3B-4EF4-AB55-6C95F94651EE}" srcOrd="0" destOrd="0" presId="urn:microsoft.com/office/officeart/2018/2/layout/IconVerticalSolidList"/>
    <dgm:cxn modelId="{A10E8F96-E941-47D1-81D6-9E5849E39565}" type="presOf" srcId="{D97893C3-3D28-415C-B79B-21C830F67785}" destId="{1D4E2513-321A-48BB-B77F-776B931C8649}" srcOrd="0" destOrd="0" presId="urn:microsoft.com/office/officeart/2018/2/layout/IconVerticalSolidList"/>
    <dgm:cxn modelId="{952BE99E-AE2A-481B-BE48-0225378764C3}" type="presOf" srcId="{1B5C4E9C-A3B9-49EB-9B8C-8C77716D2574}" destId="{D5686A47-6D25-497A-A5CF-FD8777BFA4E6}" srcOrd="0" destOrd="0" presId="urn:microsoft.com/office/officeart/2018/2/layout/IconVerticalSolidList"/>
    <dgm:cxn modelId="{AF30FFA7-8267-4971-9597-6692BE229E59}" srcId="{8D494A31-D18C-4BC6-8779-32058EC5897B}" destId="{ED22CEE8-F83C-462A-8E42-0DC0990FC42D}" srcOrd="0" destOrd="0" parTransId="{B992ACF6-5C45-4DB5-80E0-692FD27C351F}" sibTransId="{50E44CA2-02ED-4570-853E-0D55EA821D84}"/>
    <dgm:cxn modelId="{BEA012F3-228A-440C-9064-EFA4E026C6B7}" type="presOf" srcId="{0AB85997-5B05-476C-B6A5-A0A6720325F8}" destId="{34474078-569F-4253-AFAE-D1AA56084D35}" srcOrd="0" destOrd="0" presId="urn:microsoft.com/office/officeart/2018/2/layout/IconVerticalSolidList"/>
    <dgm:cxn modelId="{6EC51DFD-F4FB-4C4F-A423-F4984E0CEF6C}" srcId="{8D494A31-D18C-4BC6-8779-32058EC5897B}" destId="{0AB85997-5B05-476C-B6A5-A0A6720325F8}" srcOrd="1" destOrd="0" parTransId="{126F6CE1-AF25-413E-9572-715FFD68D78B}" sibTransId="{94C8C5C6-4DF5-43A9-A9EF-F312650577C9}"/>
    <dgm:cxn modelId="{E3C26FFE-D22C-4996-A9BF-486403B6F3FE}" type="presOf" srcId="{ED22CEE8-F83C-462A-8E42-0DC0990FC42D}" destId="{971B5624-3343-4F37-8C9C-4AB2FFC82E04}" srcOrd="0" destOrd="0" presId="urn:microsoft.com/office/officeart/2018/2/layout/IconVerticalSolidList"/>
    <dgm:cxn modelId="{FD5B642B-E46F-46C0-BD81-EB0E7F1429F8}" type="presParOf" srcId="{4FBA91F9-CF3B-4EF4-AB55-6C95F94651EE}" destId="{E9468C9C-ED1F-447B-BA16-6E21A7A0BF57}" srcOrd="0" destOrd="0" presId="urn:microsoft.com/office/officeart/2018/2/layout/IconVerticalSolidList"/>
    <dgm:cxn modelId="{88DEE28B-0B9F-4D33-B479-F2C8BF73316C}" type="presParOf" srcId="{E9468C9C-ED1F-447B-BA16-6E21A7A0BF57}" destId="{A578991D-9426-4290-85A2-FBB38564DD26}" srcOrd="0" destOrd="0" presId="urn:microsoft.com/office/officeart/2018/2/layout/IconVerticalSolidList"/>
    <dgm:cxn modelId="{BC595CEE-862F-4AA9-AE53-22FBE9B0848B}" type="presParOf" srcId="{E9468C9C-ED1F-447B-BA16-6E21A7A0BF57}" destId="{67E721D1-C41D-469A-AFB8-BC3F2DD345F3}" srcOrd="1" destOrd="0" presId="urn:microsoft.com/office/officeart/2018/2/layout/IconVerticalSolidList"/>
    <dgm:cxn modelId="{80DBAEE0-9144-4200-9791-B2ABA6BC40BD}" type="presParOf" srcId="{E9468C9C-ED1F-447B-BA16-6E21A7A0BF57}" destId="{84E8456E-2AB4-4C73-9612-2453BA49ADA4}" srcOrd="2" destOrd="0" presId="urn:microsoft.com/office/officeart/2018/2/layout/IconVerticalSolidList"/>
    <dgm:cxn modelId="{9809F0F0-E283-46FA-943E-EC23D533C777}" type="presParOf" srcId="{E9468C9C-ED1F-447B-BA16-6E21A7A0BF57}" destId="{971B5624-3343-4F37-8C9C-4AB2FFC82E04}" srcOrd="3" destOrd="0" presId="urn:microsoft.com/office/officeart/2018/2/layout/IconVerticalSolidList"/>
    <dgm:cxn modelId="{BE57E751-D3BF-4036-9125-4F256F9AA7DD}" type="presParOf" srcId="{4FBA91F9-CF3B-4EF4-AB55-6C95F94651EE}" destId="{923DED5C-DEFF-4C40-B60D-19F8F4813F25}" srcOrd="1" destOrd="0" presId="urn:microsoft.com/office/officeart/2018/2/layout/IconVerticalSolidList"/>
    <dgm:cxn modelId="{474D011B-127F-4660-8E0E-13F97D8B6C4E}" type="presParOf" srcId="{4FBA91F9-CF3B-4EF4-AB55-6C95F94651EE}" destId="{13B5C599-AA89-43B3-807A-91ACEDE0D479}" srcOrd="2" destOrd="0" presId="urn:microsoft.com/office/officeart/2018/2/layout/IconVerticalSolidList"/>
    <dgm:cxn modelId="{A4E977E3-6898-4D1C-AEC6-7D571B68B734}" type="presParOf" srcId="{13B5C599-AA89-43B3-807A-91ACEDE0D479}" destId="{BAEC1A5A-970E-4BC7-BECF-F053FE3FF363}" srcOrd="0" destOrd="0" presId="urn:microsoft.com/office/officeart/2018/2/layout/IconVerticalSolidList"/>
    <dgm:cxn modelId="{FB1082A2-CA5C-4849-B130-462F4683DF12}" type="presParOf" srcId="{13B5C599-AA89-43B3-807A-91ACEDE0D479}" destId="{22708504-D75F-4C37-A5F8-9A896390AFDF}" srcOrd="1" destOrd="0" presId="urn:microsoft.com/office/officeart/2018/2/layout/IconVerticalSolidList"/>
    <dgm:cxn modelId="{8AC7898A-5FFE-4F94-881A-FCEFE15C037D}" type="presParOf" srcId="{13B5C599-AA89-43B3-807A-91ACEDE0D479}" destId="{F5E47271-E6C7-4D6E-9A93-79D5489B59C8}" srcOrd="2" destOrd="0" presId="urn:microsoft.com/office/officeart/2018/2/layout/IconVerticalSolidList"/>
    <dgm:cxn modelId="{4BE75078-5202-4307-9FA7-F007411B740A}" type="presParOf" srcId="{13B5C599-AA89-43B3-807A-91ACEDE0D479}" destId="{34474078-569F-4253-AFAE-D1AA56084D35}" srcOrd="3" destOrd="0" presId="urn:microsoft.com/office/officeart/2018/2/layout/IconVerticalSolidList"/>
    <dgm:cxn modelId="{C700E732-13C8-4E38-8BA8-589B3553F1F5}" type="presParOf" srcId="{4FBA91F9-CF3B-4EF4-AB55-6C95F94651EE}" destId="{EE54FACD-D8EB-4626-B425-A160516FC1F3}" srcOrd="3" destOrd="0" presId="urn:microsoft.com/office/officeart/2018/2/layout/IconVerticalSolidList"/>
    <dgm:cxn modelId="{8D701B8F-AF12-4FD7-A99D-30720D18903F}" type="presParOf" srcId="{4FBA91F9-CF3B-4EF4-AB55-6C95F94651EE}" destId="{EC87E72C-068F-43D8-872F-70167235544F}" srcOrd="4" destOrd="0" presId="urn:microsoft.com/office/officeart/2018/2/layout/IconVerticalSolidList"/>
    <dgm:cxn modelId="{0084CB6A-11E4-4DDF-97C7-50F7D46E927B}" type="presParOf" srcId="{EC87E72C-068F-43D8-872F-70167235544F}" destId="{824A367B-9F32-4EB8-B82F-B9D382CD21F7}" srcOrd="0" destOrd="0" presId="urn:microsoft.com/office/officeart/2018/2/layout/IconVerticalSolidList"/>
    <dgm:cxn modelId="{27CF2225-4E8A-41A9-9A0D-C0955904E10A}" type="presParOf" srcId="{EC87E72C-068F-43D8-872F-70167235544F}" destId="{896F36E4-08B0-46BC-B3FD-61803C407380}" srcOrd="1" destOrd="0" presId="urn:microsoft.com/office/officeart/2018/2/layout/IconVerticalSolidList"/>
    <dgm:cxn modelId="{BFBDCC9A-D82E-4627-95B5-D3937ABCB29C}" type="presParOf" srcId="{EC87E72C-068F-43D8-872F-70167235544F}" destId="{7B0A49A0-597F-4EBF-A128-F75CD674DFDE}" srcOrd="2" destOrd="0" presId="urn:microsoft.com/office/officeart/2018/2/layout/IconVerticalSolidList"/>
    <dgm:cxn modelId="{6733EFBD-1141-4C55-B424-2AD9182A1369}" type="presParOf" srcId="{EC87E72C-068F-43D8-872F-70167235544F}" destId="{1D4E2513-321A-48BB-B77F-776B931C8649}" srcOrd="3" destOrd="0" presId="urn:microsoft.com/office/officeart/2018/2/layout/IconVerticalSolidList"/>
    <dgm:cxn modelId="{D947CF16-98EC-4B82-A321-C129EF8A72D6}" type="presParOf" srcId="{4FBA91F9-CF3B-4EF4-AB55-6C95F94651EE}" destId="{89E4D75B-7963-4C5B-A70D-B172284A9E75}" srcOrd="5" destOrd="0" presId="urn:microsoft.com/office/officeart/2018/2/layout/IconVerticalSolidList"/>
    <dgm:cxn modelId="{CE09EF62-ACBC-4A7E-90AE-75C7A89BA02B}" type="presParOf" srcId="{4FBA91F9-CF3B-4EF4-AB55-6C95F94651EE}" destId="{A26923E4-0107-4504-B359-8D25FEF61FA0}" srcOrd="6" destOrd="0" presId="urn:microsoft.com/office/officeart/2018/2/layout/IconVerticalSolidList"/>
    <dgm:cxn modelId="{84177D6D-481C-4E85-8EF1-78AD4B1F50A6}" type="presParOf" srcId="{A26923E4-0107-4504-B359-8D25FEF61FA0}" destId="{E565C513-33EA-4D2D-89E1-DE6F7102CDF2}" srcOrd="0" destOrd="0" presId="urn:microsoft.com/office/officeart/2018/2/layout/IconVerticalSolidList"/>
    <dgm:cxn modelId="{5320580D-05DB-4215-AEB6-D5131DF0E056}" type="presParOf" srcId="{A26923E4-0107-4504-B359-8D25FEF61FA0}" destId="{6DC4373E-62F9-437D-81A6-D5CCD7596527}" srcOrd="1" destOrd="0" presId="urn:microsoft.com/office/officeart/2018/2/layout/IconVerticalSolidList"/>
    <dgm:cxn modelId="{A55B6CA5-AC1A-44E7-AEA1-48D63A180D0F}" type="presParOf" srcId="{A26923E4-0107-4504-B359-8D25FEF61FA0}" destId="{F6593AAF-F583-4E65-BAF7-AD5083FBB442}" srcOrd="2" destOrd="0" presId="urn:microsoft.com/office/officeart/2018/2/layout/IconVerticalSolidList"/>
    <dgm:cxn modelId="{A947B71F-9865-41B8-A6BC-773782BFB26E}" type="presParOf" srcId="{A26923E4-0107-4504-B359-8D25FEF61FA0}" destId="{480B8D0E-391A-4EF6-9505-9806A7B9531E}" srcOrd="3" destOrd="0" presId="urn:microsoft.com/office/officeart/2018/2/layout/IconVerticalSolidList"/>
    <dgm:cxn modelId="{2BF2D9DD-0774-4087-822E-A4B1B0A417DE}" type="presParOf" srcId="{4FBA91F9-CF3B-4EF4-AB55-6C95F94651EE}" destId="{CD8E6ED5-9870-4FF1-81F8-B71FE4FBB12B}" srcOrd="7" destOrd="0" presId="urn:microsoft.com/office/officeart/2018/2/layout/IconVerticalSolidList"/>
    <dgm:cxn modelId="{290DFBFE-12B4-4BB6-BBED-EF166A7766CD}" type="presParOf" srcId="{4FBA91F9-CF3B-4EF4-AB55-6C95F94651EE}" destId="{B28BB85B-AEE3-4DB4-A7FA-858492415E31}" srcOrd="8" destOrd="0" presId="urn:microsoft.com/office/officeart/2018/2/layout/IconVerticalSolidList"/>
    <dgm:cxn modelId="{980774D9-1979-4D9C-9CF0-827E67326AA2}" type="presParOf" srcId="{B28BB85B-AEE3-4DB4-A7FA-858492415E31}" destId="{DF69EE1F-0262-49E0-BCF2-93B1C690EEC7}" srcOrd="0" destOrd="0" presId="urn:microsoft.com/office/officeart/2018/2/layout/IconVerticalSolidList"/>
    <dgm:cxn modelId="{7BDF8FA5-ADF7-47B3-9892-BD16216371EA}" type="presParOf" srcId="{B28BB85B-AEE3-4DB4-A7FA-858492415E31}" destId="{6B1F0DD4-0D32-4A01-BC12-F1A519019C31}" srcOrd="1" destOrd="0" presId="urn:microsoft.com/office/officeart/2018/2/layout/IconVerticalSolidList"/>
    <dgm:cxn modelId="{05D22C56-25E7-4503-A742-C76198932756}" type="presParOf" srcId="{B28BB85B-AEE3-4DB4-A7FA-858492415E31}" destId="{716FBBC0-40B8-4DD5-BBE2-5DC3562B41D3}" srcOrd="2" destOrd="0" presId="urn:microsoft.com/office/officeart/2018/2/layout/IconVerticalSolidList"/>
    <dgm:cxn modelId="{E0BF9046-6041-471C-AD0E-38BE60CC4714}" type="presParOf" srcId="{B28BB85B-AEE3-4DB4-A7FA-858492415E31}" destId="{D5686A47-6D25-497A-A5CF-FD8777BFA4E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B7337C-ACFA-4489-B976-C18CD0C4697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EC58B55-9F47-413B-8937-0AE3FE345E9F}">
      <dgm:prSet/>
      <dgm:spPr/>
      <dgm:t>
        <a:bodyPr/>
        <a:lstStyle/>
        <a:p>
          <a:r>
            <a:rPr lang="en-US"/>
            <a:t>Accessibility and Inclusivity: Digital government aims to make services and information accessible to all citizens, including those with disabilities</a:t>
          </a:r>
        </a:p>
      </dgm:t>
    </dgm:pt>
    <dgm:pt modelId="{5BF8A675-FA57-40C7-BB1A-F3F75B49C58E}" type="parTrans" cxnId="{2744A1AC-ABEE-42DD-8E1A-4A357849E05B}">
      <dgm:prSet/>
      <dgm:spPr/>
      <dgm:t>
        <a:bodyPr/>
        <a:lstStyle/>
        <a:p>
          <a:endParaRPr lang="en-US"/>
        </a:p>
      </dgm:t>
    </dgm:pt>
    <dgm:pt modelId="{2923357E-D88F-4467-B237-FC88A29B29F1}" type="sibTrans" cxnId="{2744A1AC-ABEE-42DD-8E1A-4A357849E05B}">
      <dgm:prSet/>
      <dgm:spPr/>
      <dgm:t>
        <a:bodyPr/>
        <a:lstStyle/>
        <a:p>
          <a:endParaRPr lang="en-US"/>
        </a:p>
      </dgm:t>
    </dgm:pt>
    <dgm:pt modelId="{0137412F-1355-4A72-90A8-25BCE8AA3E46}">
      <dgm:prSet/>
      <dgm:spPr/>
      <dgm:t>
        <a:bodyPr/>
        <a:lstStyle/>
        <a:p>
          <a:r>
            <a:rPr lang="en-US"/>
            <a:t>Crisis Response and Disaster Management: Digital tools play a crucial role in emergency response and disaster management</a:t>
          </a:r>
        </a:p>
      </dgm:t>
    </dgm:pt>
    <dgm:pt modelId="{DA2D085C-8BFD-48BB-8F90-42820DC8F77B}" type="parTrans" cxnId="{8D71C352-892B-44FD-B4C0-59B02846193D}">
      <dgm:prSet/>
      <dgm:spPr/>
      <dgm:t>
        <a:bodyPr/>
        <a:lstStyle/>
        <a:p>
          <a:endParaRPr lang="en-US"/>
        </a:p>
      </dgm:t>
    </dgm:pt>
    <dgm:pt modelId="{19791E6E-5418-4858-B320-14F9B207D8B7}" type="sibTrans" cxnId="{8D71C352-892B-44FD-B4C0-59B02846193D}">
      <dgm:prSet/>
      <dgm:spPr/>
      <dgm:t>
        <a:bodyPr/>
        <a:lstStyle/>
        <a:p>
          <a:endParaRPr lang="en-US"/>
        </a:p>
      </dgm:t>
    </dgm:pt>
    <dgm:pt modelId="{6D9D25CF-E188-4D62-BD02-0D5AC434FF24}">
      <dgm:prSet/>
      <dgm:spPr/>
      <dgm:t>
        <a:bodyPr/>
        <a:lstStyle/>
        <a:p>
          <a:r>
            <a:rPr lang="en-US"/>
            <a:t>Global Connectivity: Digital government transcends borders, enabling international collaboration and data sharing</a:t>
          </a:r>
        </a:p>
      </dgm:t>
    </dgm:pt>
    <dgm:pt modelId="{9BFA8CFD-1AAB-4930-95FC-BF89BE8F6E54}" type="parTrans" cxnId="{3687A3C6-AFC0-4C92-9D13-D8E41A27061C}">
      <dgm:prSet/>
      <dgm:spPr/>
      <dgm:t>
        <a:bodyPr/>
        <a:lstStyle/>
        <a:p>
          <a:endParaRPr lang="en-US"/>
        </a:p>
      </dgm:t>
    </dgm:pt>
    <dgm:pt modelId="{8B93269C-1750-4E33-AE41-838C020A6638}" type="sibTrans" cxnId="{3687A3C6-AFC0-4C92-9D13-D8E41A27061C}">
      <dgm:prSet/>
      <dgm:spPr/>
      <dgm:t>
        <a:bodyPr/>
        <a:lstStyle/>
        <a:p>
          <a:endParaRPr lang="en-US"/>
        </a:p>
      </dgm:t>
    </dgm:pt>
    <dgm:pt modelId="{73E9FEA4-6B12-44D8-9EF8-F36877B58245}" type="pres">
      <dgm:prSet presAssocID="{8DB7337C-ACFA-4489-B976-C18CD0C4697A}" presName="linear" presStyleCnt="0">
        <dgm:presLayoutVars>
          <dgm:animLvl val="lvl"/>
          <dgm:resizeHandles val="exact"/>
        </dgm:presLayoutVars>
      </dgm:prSet>
      <dgm:spPr/>
    </dgm:pt>
    <dgm:pt modelId="{CC9785D1-4263-438D-8046-E3B0412F5E34}" type="pres">
      <dgm:prSet presAssocID="{7EC58B55-9F47-413B-8937-0AE3FE345E9F}" presName="parentText" presStyleLbl="node1" presStyleIdx="0" presStyleCnt="3">
        <dgm:presLayoutVars>
          <dgm:chMax val="0"/>
          <dgm:bulletEnabled val="1"/>
        </dgm:presLayoutVars>
      </dgm:prSet>
      <dgm:spPr/>
    </dgm:pt>
    <dgm:pt modelId="{C0183AAF-5C0D-4474-9634-81143AA7FC80}" type="pres">
      <dgm:prSet presAssocID="{2923357E-D88F-4467-B237-FC88A29B29F1}" presName="spacer" presStyleCnt="0"/>
      <dgm:spPr/>
    </dgm:pt>
    <dgm:pt modelId="{614DE379-FC9E-4435-9FA6-4F98C6433EFB}" type="pres">
      <dgm:prSet presAssocID="{0137412F-1355-4A72-90A8-25BCE8AA3E46}" presName="parentText" presStyleLbl="node1" presStyleIdx="1" presStyleCnt="3">
        <dgm:presLayoutVars>
          <dgm:chMax val="0"/>
          <dgm:bulletEnabled val="1"/>
        </dgm:presLayoutVars>
      </dgm:prSet>
      <dgm:spPr/>
    </dgm:pt>
    <dgm:pt modelId="{064574ED-211A-4B8D-B2AB-855E65E8BDEE}" type="pres">
      <dgm:prSet presAssocID="{19791E6E-5418-4858-B320-14F9B207D8B7}" presName="spacer" presStyleCnt="0"/>
      <dgm:spPr/>
    </dgm:pt>
    <dgm:pt modelId="{D8AC442D-16B5-46B2-80E7-6C8659E0D99E}" type="pres">
      <dgm:prSet presAssocID="{6D9D25CF-E188-4D62-BD02-0D5AC434FF24}" presName="parentText" presStyleLbl="node1" presStyleIdx="2" presStyleCnt="3">
        <dgm:presLayoutVars>
          <dgm:chMax val="0"/>
          <dgm:bulletEnabled val="1"/>
        </dgm:presLayoutVars>
      </dgm:prSet>
      <dgm:spPr/>
    </dgm:pt>
  </dgm:ptLst>
  <dgm:cxnLst>
    <dgm:cxn modelId="{4B7EFD27-1CD1-4A3A-9D77-636E0D7BB4CC}" type="presOf" srcId="{7EC58B55-9F47-413B-8937-0AE3FE345E9F}" destId="{CC9785D1-4263-438D-8046-E3B0412F5E34}" srcOrd="0" destOrd="0" presId="urn:microsoft.com/office/officeart/2005/8/layout/vList2"/>
    <dgm:cxn modelId="{135E232D-EC85-4403-9DEC-03CD0FE73047}" type="presOf" srcId="{6D9D25CF-E188-4D62-BD02-0D5AC434FF24}" destId="{D8AC442D-16B5-46B2-80E7-6C8659E0D99E}" srcOrd="0" destOrd="0" presId="urn:microsoft.com/office/officeart/2005/8/layout/vList2"/>
    <dgm:cxn modelId="{07A0422F-B116-42F6-9FFD-1E0754C0B3B2}" type="presOf" srcId="{0137412F-1355-4A72-90A8-25BCE8AA3E46}" destId="{614DE379-FC9E-4435-9FA6-4F98C6433EFB}" srcOrd="0" destOrd="0" presId="urn:microsoft.com/office/officeart/2005/8/layout/vList2"/>
    <dgm:cxn modelId="{8D71C352-892B-44FD-B4C0-59B02846193D}" srcId="{8DB7337C-ACFA-4489-B976-C18CD0C4697A}" destId="{0137412F-1355-4A72-90A8-25BCE8AA3E46}" srcOrd="1" destOrd="0" parTransId="{DA2D085C-8BFD-48BB-8F90-42820DC8F77B}" sibTransId="{19791E6E-5418-4858-B320-14F9B207D8B7}"/>
    <dgm:cxn modelId="{FC124884-559C-48CD-BA46-09416AC531BD}" type="presOf" srcId="{8DB7337C-ACFA-4489-B976-C18CD0C4697A}" destId="{73E9FEA4-6B12-44D8-9EF8-F36877B58245}" srcOrd="0" destOrd="0" presId="urn:microsoft.com/office/officeart/2005/8/layout/vList2"/>
    <dgm:cxn modelId="{2744A1AC-ABEE-42DD-8E1A-4A357849E05B}" srcId="{8DB7337C-ACFA-4489-B976-C18CD0C4697A}" destId="{7EC58B55-9F47-413B-8937-0AE3FE345E9F}" srcOrd="0" destOrd="0" parTransId="{5BF8A675-FA57-40C7-BB1A-F3F75B49C58E}" sibTransId="{2923357E-D88F-4467-B237-FC88A29B29F1}"/>
    <dgm:cxn modelId="{3687A3C6-AFC0-4C92-9D13-D8E41A27061C}" srcId="{8DB7337C-ACFA-4489-B976-C18CD0C4697A}" destId="{6D9D25CF-E188-4D62-BD02-0D5AC434FF24}" srcOrd="2" destOrd="0" parTransId="{9BFA8CFD-1AAB-4930-95FC-BF89BE8F6E54}" sibTransId="{8B93269C-1750-4E33-AE41-838C020A6638}"/>
    <dgm:cxn modelId="{9E364A9E-D8B1-4B75-8070-1A215C3155EC}" type="presParOf" srcId="{73E9FEA4-6B12-44D8-9EF8-F36877B58245}" destId="{CC9785D1-4263-438D-8046-E3B0412F5E34}" srcOrd="0" destOrd="0" presId="urn:microsoft.com/office/officeart/2005/8/layout/vList2"/>
    <dgm:cxn modelId="{FEA25A59-08FD-4AA5-A806-ADED7EFD74E5}" type="presParOf" srcId="{73E9FEA4-6B12-44D8-9EF8-F36877B58245}" destId="{C0183AAF-5C0D-4474-9634-81143AA7FC80}" srcOrd="1" destOrd="0" presId="urn:microsoft.com/office/officeart/2005/8/layout/vList2"/>
    <dgm:cxn modelId="{54DADB19-383A-4D44-B1BC-1D56C5D1938B}" type="presParOf" srcId="{73E9FEA4-6B12-44D8-9EF8-F36877B58245}" destId="{614DE379-FC9E-4435-9FA6-4F98C6433EFB}" srcOrd="2" destOrd="0" presId="urn:microsoft.com/office/officeart/2005/8/layout/vList2"/>
    <dgm:cxn modelId="{F1633FB6-CB5B-41B9-B404-73F128E15C7B}" type="presParOf" srcId="{73E9FEA4-6B12-44D8-9EF8-F36877B58245}" destId="{064574ED-211A-4B8D-B2AB-855E65E8BDEE}" srcOrd="3" destOrd="0" presId="urn:microsoft.com/office/officeart/2005/8/layout/vList2"/>
    <dgm:cxn modelId="{13A25A70-AA4A-49E2-A8A9-162600605315}" type="presParOf" srcId="{73E9FEA4-6B12-44D8-9EF8-F36877B58245}" destId="{D8AC442D-16B5-46B2-80E7-6C8659E0D99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08C77E-E8EE-48A1-8D42-D650B2F32277}" type="doc">
      <dgm:prSet loTypeId="urn:microsoft.com/office/officeart/2016/7/layout/VerticalHollowActionList" loCatId="List" qsTypeId="urn:microsoft.com/office/officeart/2005/8/quickstyle/simple1" qsCatId="simple" csTypeId="urn:microsoft.com/office/officeart/2005/8/colors/colorful1" csCatId="colorful"/>
      <dgm:spPr/>
      <dgm:t>
        <a:bodyPr/>
        <a:lstStyle/>
        <a:p>
          <a:endParaRPr lang="en-US"/>
        </a:p>
      </dgm:t>
    </dgm:pt>
    <dgm:pt modelId="{97E2A3BD-B367-4049-947F-94984D8C60DD}">
      <dgm:prSet/>
      <dgm:spPr/>
      <dgm:t>
        <a:bodyPr/>
        <a:lstStyle/>
        <a:p>
          <a:r>
            <a:rPr lang="en-US" dirty="0"/>
            <a:t>Explore</a:t>
          </a:r>
        </a:p>
      </dgm:t>
    </dgm:pt>
    <dgm:pt modelId="{339C06BE-5B7D-4302-A0ED-22CCC9BE9BAC}" type="parTrans" cxnId="{B1EF0DC2-2926-4EF2-9967-239259A63BCF}">
      <dgm:prSet/>
      <dgm:spPr/>
      <dgm:t>
        <a:bodyPr/>
        <a:lstStyle/>
        <a:p>
          <a:endParaRPr lang="en-US"/>
        </a:p>
      </dgm:t>
    </dgm:pt>
    <dgm:pt modelId="{F25801BA-83F5-483C-8670-01D6EAE0B4F6}" type="sibTrans" cxnId="{B1EF0DC2-2926-4EF2-9967-239259A63BCF}">
      <dgm:prSet/>
      <dgm:spPr/>
      <dgm:t>
        <a:bodyPr/>
        <a:lstStyle/>
        <a:p>
          <a:endParaRPr lang="en-US"/>
        </a:p>
      </dgm:t>
    </dgm:pt>
    <dgm:pt modelId="{313EB652-1B75-4F84-96A4-B26FCAF2A74C}">
      <dgm:prSet/>
      <dgm:spPr/>
      <dgm:t>
        <a:bodyPr/>
        <a:lstStyle/>
        <a:p>
          <a:r>
            <a:rPr lang="en-US" dirty="0">
              <a:latin typeface="Open sans"/>
            </a:rPr>
            <a:t>Key</a:t>
          </a:r>
          <a:r>
            <a:rPr lang="en-US" dirty="0"/>
            <a:t> components of the digital government landscape, including technology, policies, governance, and citizen engagement</a:t>
          </a:r>
        </a:p>
      </dgm:t>
    </dgm:pt>
    <dgm:pt modelId="{9228CBDE-4AD0-4C5F-89AB-EFC88FF56EC3}" type="parTrans" cxnId="{35531CC0-BE78-4D47-A813-6E6479FB03E4}">
      <dgm:prSet/>
      <dgm:spPr/>
      <dgm:t>
        <a:bodyPr/>
        <a:lstStyle/>
        <a:p>
          <a:endParaRPr lang="en-US"/>
        </a:p>
      </dgm:t>
    </dgm:pt>
    <dgm:pt modelId="{469527F7-28C9-444E-81D5-981F1A5B8FE7}" type="sibTrans" cxnId="{35531CC0-BE78-4D47-A813-6E6479FB03E4}">
      <dgm:prSet/>
      <dgm:spPr/>
      <dgm:t>
        <a:bodyPr/>
        <a:lstStyle/>
        <a:p>
          <a:endParaRPr lang="en-US"/>
        </a:p>
      </dgm:t>
    </dgm:pt>
    <dgm:pt modelId="{D776B997-C00A-4884-902E-AFFA1E933144}" type="pres">
      <dgm:prSet presAssocID="{9C08C77E-E8EE-48A1-8D42-D650B2F32277}" presName="Name0" presStyleCnt="0">
        <dgm:presLayoutVars>
          <dgm:dir/>
          <dgm:animLvl val="lvl"/>
          <dgm:resizeHandles val="exact"/>
        </dgm:presLayoutVars>
      </dgm:prSet>
      <dgm:spPr/>
    </dgm:pt>
    <dgm:pt modelId="{E7A2D2FD-B1EE-467F-904E-50AFABF25AD6}" type="pres">
      <dgm:prSet presAssocID="{97E2A3BD-B367-4049-947F-94984D8C60DD}" presName="linNode" presStyleCnt="0"/>
      <dgm:spPr/>
    </dgm:pt>
    <dgm:pt modelId="{3CF4E912-C61F-484E-BB9B-472A71105252}" type="pres">
      <dgm:prSet presAssocID="{97E2A3BD-B367-4049-947F-94984D8C60DD}" presName="parentText" presStyleLbl="solidFgAcc1" presStyleIdx="0" presStyleCnt="1">
        <dgm:presLayoutVars>
          <dgm:chMax val="1"/>
          <dgm:bulletEnabled/>
        </dgm:presLayoutVars>
      </dgm:prSet>
      <dgm:spPr/>
    </dgm:pt>
    <dgm:pt modelId="{3C7E724B-DFA0-40C4-8E39-AEB6B1D83F74}" type="pres">
      <dgm:prSet presAssocID="{97E2A3BD-B367-4049-947F-94984D8C60DD}" presName="descendantText" presStyleLbl="alignNode1" presStyleIdx="0" presStyleCnt="1">
        <dgm:presLayoutVars>
          <dgm:bulletEnabled/>
        </dgm:presLayoutVars>
      </dgm:prSet>
      <dgm:spPr>
        <a:solidFill>
          <a:schemeClr val="accent2">
            <a:lumMod val="75000"/>
          </a:schemeClr>
        </a:solidFill>
      </dgm:spPr>
    </dgm:pt>
  </dgm:ptLst>
  <dgm:cxnLst>
    <dgm:cxn modelId="{B4972C52-807D-4EB3-98EB-1279F36A0C6E}" type="presOf" srcId="{97E2A3BD-B367-4049-947F-94984D8C60DD}" destId="{3CF4E912-C61F-484E-BB9B-472A71105252}" srcOrd="0" destOrd="0" presId="urn:microsoft.com/office/officeart/2016/7/layout/VerticalHollowActionList"/>
    <dgm:cxn modelId="{5B9BDBB9-0099-4467-A964-E464CDAA985E}" type="presOf" srcId="{9C08C77E-E8EE-48A1-8D42-D650B2F32277}" destId="{D776B997-C00A-4884-902E-AFFA1E933144}" srcOrd="0" destOrd="0" presId="urn:microsoft.com/office/officeart/2016/7/layout/VerticalHollowActionList"/>
    <dgm:cxn modelId="{35531CC0-BE78-4D47-A813-6E6479FB03E4}" srcId="{97E2A3BD-B367-4049-947F-94984D8C60DD}" destId="{313EB652-1B75-4F84-96A4-B26FCAF2A74C}" srcOrd="0" destOrd="0" parTransId="{9228CBDE-4AD0-4C5F-89AB-EFC88FF56EC3}" sibTransId="{469527F7-28C9-444E-81D5-981F1A5B8FE7}"/>
    <dgm:cxn modelId="{B1EF0DC2-2926-4EF2-9967-239259A63BCF}" srcId="{9C08C77E-E8EE-48A1-8D42-D650B2F32277}" destId="{97E2A3BD-B367-4049-947F-94984D8C60DD}" srcOrd="0" destOrd="0" parTransId="{339C06BE-5B7D-4302-A0ED-22CCC9BE9BAC}" sibTransId="{F25801BA-83F5-483C-8670-01D6EAE0B4F6}"/>
    <dgm:cxn modelId="{DBC1C1D1-98CF-4FC5-8750-A063A6A58ED8}" type="presOf" srcId="{313EB652-1B75-4F84-96A4-B26FCAF2A74C}" destId="{3C7E724B-DFA0-40C4-8E39-AEB6B1D83F74}" srcOrd="0" destOrd="0" presId="urn:microsoft.com/office/officeart/2016/7/layout/VerticalHollowActionList"/>
    <dgm:cxn modelId="{FFD7AA67-6CBA-4AEF-902D-AFF4AF40C076}" type="presParOf" srcId="{D776B997-C00A-4884-902E-AFFA1E933144}" destId="{E7A2D2FD-B1EE-467F-904E-50AFABF25AD6}" srcOrd="0" destOrd="0" presId="urn:microsoft.com/office/officeart/2016/7/layout/VerticalHollowActionList"/>
    <dgm:cxn modelId="{A8B385FF-B9C4-4F19-9598-270B6A01E648}" type="presParOf" srcId="{E7A2D2FD-B1EE-467F-904E-50AFABF25AD6}" destId="{3CF4E912-C61F-484E-BB9B-472A71105252}" srcOrd="0" destOrd="0" presId="urn:microsoft.com/office/officeart/2016/7/layout/VerticalHollowActionList"/>
    <dgm:cxn modelId="{520FA572-E7CC-4F8A-BAA4-143BED53428F}" type="presParOf" srcId="{E7A2D2FD-B1EE-467F-904E-50AFABF25AD6}" destId="{3C7E724B-DFA0-40C4-8E39-AEB6B1D83F74}"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B81449-F884-4A0E-AC0F-D428FE9B167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B0907F5-7E4A-455B-8806-05355CDBA3BC}">
      <dgm:prSet/>
      <dgm:spPr/>
      <dgm:t>
        <a:bodyPr/>
        <a:lstStyle/>
        <a:p>
          <a:pPr>
            <a:lnSpc>
              <a:spcPct val="100000"/>
            </a:lnSpc>
          </a:pPr>
          <a:r>
            <a:rPr lang="en-US"/>
            <a:t>Digital Strategy: Government agencies develop digital strategies that outline their goals and initiatives for digital transformation</a:t>
          </a:r>
        </a:p>
      </dgm:t>
    </dgm:pt>
    <dgm:pt modelId="{D502FAF1-9DC8-4158-962F-A1E63DEA19CB}" type="parTrans" cxnId="{5E48FAC5-F4C8-47F2-B1BD-F1D936A345C4}">
      <dgm:prSet/>
      <dgm:spPr/>
      <dgm:t>
        <a:bodyPr/>
        <a:lstStyle/>
        <a:p>
          <a:endParaRPr lang="en-US"/>
        </a:p>
      </dgm:t>
    </dgm:pt>
    <dgm:pt modelId="{FD09F0A8-2534-4A38-9A55-5503AB77278F}" type="sibTrans" cxnId="{5E48FAC5-F4C8-47F2-B1BD-F1D936A345C4}">
      <dgm:prSet/>
      <dgm:spPr/>
      <dgm:t>
        <a:bodyPr/>
        <a:lstStyle/>
        <a:p>
          <a:endParaRPr lang="en-US"/>
        </a:p>
      </dgm:t>
    </dgm:pt>
    <dgm:pt modelId="{223EEEB1-B9BF-4CBA-B7B9-5E8BBDA0CFA2}">
      <dgm:prSet/>
      <dgm:spPr/>
      <dgm:t>
        <a:bodyPr/>
        <a:lstStyle/>
        <a:p>
          <a:pPr>
            <a:lnSpc>
              <a:spcPct val="100000"/>
            </a:lnSpc>
          </a:pPr>
          <a:r>
            <a:rPr lang="en-US"/>
            <a:t>Interagency Collaboration: Effective digital government often requires collaboration among different government departments and agencies to provide integrated services</a:t>
          </a:r>
        </a:p>
      </dgm:t>
    </dgm:pt>
    <dgm:pt modelId="{2B5FBDCF-E7A4-43C3-B66F-369F68B39499}" type="parTrans" cxnId="{AA1C0A5F-1201-4B51-90AC-C21A6EB04FF6}">
      <dgm:prSet/>
      <dgm:spPr/>
      <dgm:t>
        <a:bodyPr/>
        <a:lstStyle/>
        <a:p>
          <a:endParaRPr lang="en-US"/>
        </a:p>
      </dgm:t>
    </dgm:pt>
    <dgm:pt modelId="{F13F4557-1435-471A-AF8C-7EC0C31B600A}" type="sibTrans" cxnId="{AA1C0A5F-1201-4B51-90AC-C21A6EB04FF6}">
      <dgm:prSet/>
      <dgm:spPr/>
      <dgm:t>
        <a:bodyPr/>
        <a:lstStyle/>
        <a:p>
          <a:endParaRPr lang="en-US"/>
        </a:p>
      </dgm:t>
    </dgm:pt>
    <dgm:pt modelId="{27DD8B80-6F46-44FB-BF04-E4ABA77AEF4A}">
      <dgm:prSet/>
      <dgm:spPr/>
      <dgm:t>
        <a:bodyPr/>
        <a:lstStyle/>
        <a:p>
          <a:pPr>
            <a:lnSpc>
              <a:spcPct val="100000"/>
            </a:lnSpc>
          </a:pPr>
          <a:r>
            <a:rPr lang="en-US"/>
            <a:t>Regulatory Frameworks: Regulatory bodies may oversee aspects like data protection, privacy, and cybersecurity to ensure compliance and accountability</a:t>
          </a:r>
        </a:p>
      </dgm:t>
    </dgm:pt>
    <dgm:pt modelId="{2368969C-10E8-487F-B65E-CF4BF70BDAEE}" type="parTrans" cxnId="{CE9E5BEF-BD06-4C08-8D68-D03E02CCFE51}">
      <dgm:prSet/>
      <dgm:spPr/>
      <dgm:t>
        <a:bodyPr/>
        <a:lstStyle/>
        <a:p>
          <a:endParaRPr lang="en-US"/>
        </a:p>
      </dgm:t>
    </dgm:pt>
    <dgm:pt modelId="{3BCA75B7-7A73-4AEC-9B2C-0D3E2DC8A918}" type="sibTrans" cxnId="{CE9E5BEF-BD06-4C08-8D68-D03E02CCFE51}">
      <dgm:prSet/>
      <dgm:spPr/>
      <dgm:t>
        <a:bodyPr/>
        <a:lstStyle/>
        <a:p>
          <a:endParaRPr lang="en-US"/>
        </a:p>
      </dgm:t>
    </dgm:pt>
    <dgm:pt modelId="{37AFACB0-01E4-4830-A616-4EB0EB157056}">
      <dgm:prSet/>
      <dgm:spPr/>
      <dgm:t>
        <a:bodyPr/>
        <a:lstStyle/>
        <a:p>
          <a:pPr>
            <a:lnSpc>
              <a:spcPct val="100000"/>
            </a:lnSpc>
          </a:pPr>
          <a:r>
            <a:rPr lang="en-US"/>
            <a:t>Change Management: Managing the cultural and organizational changes that come with digital transformation is vital</a:t>
          </a:r>
        </a:p>
      </dgm:t>
    </dgm:pt>
    <dgm:pt modelId="{B9E64EFF-B0D7-45BB-A0DD-AAA0E7CC3573}" type="parTrans" cxnId="{B9EC464B-7577-4ABE-8C49-D22A364B2995}">
      <dgm:prSet/>
      <dgm:spPr/>
      <dgm:t>
        <a:bodyPr/>
        <a:lstStyle/>
        <a:p>
          <a:endParaRPr lang="en-US"/>
        </a:p>
      </dgm:t>
    </dgm:pt>
    <dgm:pt modelId="{FDA1A884-5F3D-4834-958A-CF7B4AA3FF60}" type="sibTrans" cxnId="{B9EC464B-7577-4ABE-8C49-D22A364B2995}">
      <dgm:prSet/>
      <dgm:spPr/>
      <dgm:t>
        <a:bodyPr/>
        <a:lstStyle/>
        <a:p>
          <a:endParaRPr lang="en-US"/>
        </a:p>
      </dgm:t>
    </dgm:pt>
    <dgm:pt modelId="{3B06F745-2D55-4267-B4BA-1BCAD2E505D0}" type="pres">
      <dgm:prSet presAssocID="{21B81449-F884-4A0E-AC0F-D428FE9B1678}" presName="root" presStyleCnt="0">
        <dgm:presLayoutVars>
          <dgm:dir/>
          <dgm:resizeHandles val="exact"/>
        </dgm:presLayoutVars>
      </dgm:prSet>
      <dgm:spPr/>
    </dgm:pt>
    <dgm:pt modelId="{0B07C47F-76E5-4A34-9224-8B8FF4738B28}" type="pres">
      <dgm:prSet presAssocID="{0B0907F5-7E4A-455B-8806-05355CDBA3BC}" presName="compNode" presStyleCnt="0"/>
      <dgm:spPr/>
    </dgm:pt>
    <dgm:pt modelId="{B3D2C6CE-6051-49A4-965A-10ACF8893E30}" type="pres">
      <dgm:prSet presAssocID="{0B0907F5-7E4A-455B-8806-05355CDBA3B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154FD76F-FCE9-409F-931B-8243AF0F1220}" type="pres">
      <dgm:prSet presAssocID="{0B0907F5-7E4A-455B-8806-05355CDBA3BC}" presName="spaceRect" presStyleCnt="0"/>
      <dgm:spPr/>
    </dgm:pt>
    <dgm:pt modelId="{852FABAE-CE6A-44A8-82A5-4F71646CCAF1}" type="pres">
      <dgm:prSet presAssocID="{0B0907F5-7E4A-455B-8806-05355CDBA3BC}" presName="textRect" presStyleLbl="revTx" presStyleIdx="0" presStyleCnt="4">
        <dgm:presLayoutVars>
          <dgm:chMax val="1"/>
          <dgm:chPref val="1"/>
        </dgm:presLayoutVars>
      </dgm:prSet>
      <dgm:spPr/>
    </dgm:pt>
    <dgm:pt modelId="{B0163BC1-2188-4AF7-AC00-84C03B224412}" type="pres">
      <dgm:prSet presAssocID="{FD09F0A8-2534-4A38-9A55-5503AB77278F}" presName="sibTrans" presStyleCnt="0"/>
      <dgm:spPr/>
    </dgm:pt>
    <dgm:pt modelId="{7C8BAE4C-FE11-419C-882A-D18295212A82}" type="pres">
      <dgm:prSet presAssocID="{223EEEB1-B9BF-4CBA-B7B9-5E8BBDA0CFA2}" presName="compNode" presStyleCnt="0"/>
      <dgm:spPr/>
    </dgm:pt>
    <dgm:pt modelId="{88B331AF-549B-4124-A13C-3E5271DC5D5B}" type="pres">
      <dgm:prSet presAssocID="{223EEEB1-B9BF-4CBA-B7B9-5E8BBDA0CFA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04F35A0F-44F2-453A-840B-7040EA9A1C82}" type="pres">
      <dgm:prSet presAssocID="{223EEEB1-B9BF-4CBA-B7B9-5E8BBDA0CFA2}" presName="spaceRect" presStyleCnt="0"/>
      <dgm:spPr/>
    </dgm:pt>
    <dgm:pt modelId="{73A67789-27CA-43F6-A90B-5054BDB15FEC}" type="pres">
      <dgm:prSet presAssocID="{223EEEB1-B9BF-4CBA-B7B9-5E8BBDA0CFA2}" presName="textRect" presStyleLbl="revTx" presStyleIdx="1" presStyleCnt="4">
        <dgm:presLayoutVars>
          <dgm:chMax val="1"/>
          <dgm:chPref val="1"/>
        </dgm:presLayoutVars>
      </dgm:prSet>
      <dgm:spPr/>
    </dgm:pt>
    <dgm:pt modelId="{FD0FDAD5-7017-455A-88E2-55D03C96B478}" type="pres">
      <dgm:prSet presAssocID="{F13F4557-1435-471A-AF8C-7EC0C31B600A}" presName="sibTrans" presStyleCnt="0"/>
      <dgm:spPr/>
    </dgm:pt>
    <dgm:pt modelId="{7AA07624-A70F-4858-ADBC-183A6EC69B4D}" type="pres">
      <dgm:prSet presAssocID="{27DD8B80-6F46-44FB-BF04-E4ABA77AEF4A}" presName="compNode" presStyleCnt="0"/>
      <dgm:spPr/>
    </dgm:pt>
    <dgm:pt modelId="{9C01044A-49DF-43C2-8422-EA8552C7415D}" type="pres">
      <dgm:prSet presAssocID="{27DD8B80-6F46-44FB-BF04-E4ABA77AEF4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8E809996-E24E-4B79-B23E-EB915136D9AB}" type="pres">
      <dgm:prSet presAssocID="{27DD8B80-6F46-44FB-BF04-E4ABA77AEF4A}" presName="spaceRect" presStyleCnt="0"/>
      <dgm:spPr/>
    </dgm:pt>
    <dgm:pt modelId="{0C997E5A-6BCB-4585-85B2-38A8606200FC}" type="pres">
      <dgm:prSet presAssocID="{27DD8B80-6F46-44FB-BF04-E4ABA77AEF4A}" presName="textRect" presStyleLbl="revTx" presStyleIdx="2" presStyleCnt="4">
        <dgm:presLayoutVars>
          <dgm:chMax val="1"/>
          <dgm:chPref val="1"/>
        </dgm:presLayoutVars>
      </dgm:prSet>
      <dgm:spPr/>
    </dgm:pt>
    <dgm:pt modelId="{27183FFC-5779-47E3-B4D0-0A8AA7C1B86D}" type="pres">
      <dgm:prSet presAssocID="{3BCA75B7-7A73-4AEC-9B2C-0D3E2DC8A918}" presName="sibTrans" presStyleCnt="0"/>
      <dgm:spPr/>
    </dgm:pt>
    <dgm:pt modelId="{F859E168-2479-456B-A837-45B1F6D56748}" type="pres">
      <dgm:prSet presAssocID="{37AFACB0-01E4-4830-A616-4EB0EB157056}" presName="compNode" presStyleCnt="0"/>
      <dgm:spPr/>
    </dgm:pt>
    <dgm:pt modelId="{0E65F950-B80A-4176-A395-A9D0DAEF3780}" type="pres">
      <dgm:prSet presAssocID="{37AFACB0-01E4-4830-A616-4EB0EB15705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4590622C-C097-45DE-9BEA-314E63D7A9BE}" type="pres">
      <dgm:prSet presAssocID="{37AFACB0-01E4-4830-A616-4EB0EB157056}" presName="spaceRect" presStyleCnt="0"/>
      <dgm:spPr/>
    </dgm:pt>
    <dgm:pt modelId="{3387D8E4-4A5D-45F6-955F-E465DECCB082}" type="pres">
      <dgm:prSet presAssocID="{37AFACB0-01E4-4830-A616-4EB0EB157056}" presName="textRect" presStyleLbl="revTx" presStyleIdx="3" presStyleCnt="4">
        <dgm:presLayoutVars>
          <dgm:chMax val="1"/>
          <dgm:chPref val="1"/>
        </dgm:presLayoutVars>
      </dgm:prSet>
      <dgm:spPr/>
    </dgm:pt>
  </dgm:ptLst>
  <dgm:cxnLst>
    <dgm:cxn modelId="{B9EC464B-7577-4ABE-8C49-D22A364B2995}" srcId="{21B81449-F884-4A0E-AC0F-D428FE9B1678}" destId="{37AFACB0-01E4-4830-A616-4EB0EB157056}" srcOrd="3" destOrd="0" parTransId="{B9E64EFF-B0D7-45BB-A0DD-AAA0E7CC3573}" sibTransId="{FDA1A884-5F3D-4834-958A-CF7B4AA3FF60}"/>
    <dgm:cxn modelId="{AA1C0A5F-1201-4B51-90AC-C21A6EB04FF6}" srcId="{21B81449-F884-4A0E-AC0F-D428FE9B1678}" destId="{223EEEB1-B9BF-4CBA-B7B9-5E8BBDA0CFA2}" srcOrd="1" destOrd="0" parTransId="{2B5FBDCF-E7A4-43C3-B66F-369F68B39499}" sibTransId="{F13F4557-1435-471A-AF8C-7EC0C31B600A}"/>
    <dgm:cxn modelId="{8E68A0A7-9E3C-4BC9-8EF6-AC964AB73CF8}" type="presOf" srcId="{223EEEB1-B9BF-4CBA-B7B9-5E8BBDA0CFA2}" destId="{73A67789-27CA-43F6-A90B-5054BDB15FEC}" srcOrd="0" destOrd="0" presId="urn:microsoft.com/office/officeart/2018/2/layout/IconLabelList"/>
    <dgm:cxn modelId="{1EFE3AB2-D1CC-4085-83A0-B171BF5F8B76}" type="presOf" srcId="{21B81449-F884-4A0E-AC0F-D428FE9B1678}" destId="{3B06F745-2D55-4267-B4BA-1BCAD2E505D0}" srcOrd="0" destOrd="0" presId="urn:microsoft.com/office/officeart/2018/2/layout/IconLabelList"/>
    <dgm:cxn modelId="{5E48FAC5-F4C8-47F2-B1BD-F1D936A345C4}" srcId="{21B81449-F884-4A0E-AC0F-D428FE9B1678}" destId="{0B0907F5-7E4A-455B-8806-05355CDBA3BC}" srcOrd="0" destOrd="0" parTransId="{D502FAF1-9DC8-4158-962F-A1E63DEA19CB}" sibTransId="{FD09F0A8-2534-4A38-9A55-5503AB77278F}"/>
    <dgm:cxn modelId="{B65ADAC9-D423-48E0-8ACB-0075B694D308}" type="presOf" srcId="{27DD8B80-6F46-44FB-BF04-E4ABA77AEF4A}" destId="{0C997E5A-6BCB-4585-85B2-38A8606200FC}" srcOrd="0" destOrd="0" presId="urn:microsoft.com/office/officeart/2018/2/layout/IconLabelList"/>
    <dgm:cxn modelId="{01D8FBC9-8F5C-4A8C-ABDD-9F5BBF4DAF1B}" type="presOf" srcId="{0B0907F5-7E4A-455B-8806-05355CDBA3BC}" destId="{852FABAE-CE6A-44A8-82A5-4F71646CCAF1}" srcOrd="0" destOrd="0" presId="urn:microsoft.com/office/officeart/2018/2/layout/IconLabelList"/>
    <dgm:cxn modelId="{2186EDED-DDA8-47DC-A31D-D0540C49E504}" type="presOf" srcId="{37AFACB0-01E4-4830-A616-4EB0EB157056}" destId="{3387D8E4-4A5D-45F6-955F-E465DECCB082}" srcOrd="0" destOrd="0" presId="urn:microsoft.com/office/officeart/2018/2/layout/IconLabelList"/>
    <dgm:cxn modelId="{CE9E5BEF-BD06-4C08-8D68-D03E02CCFE51}" srcId="{21B81449-F884-4A0E-AC0F-D428FE9B1678}" destId="{27DD8B80-6F46-44FB-BF04-E4ABA77AEF4A}" srcOrd="2" destOrd="0" parTransId="{2368969C-10E8-487F-B65E-CF4BF70BDAEE}" sibTransId="{3BCA75B7-7A73-4AEC-9B2C-0D3E2DC8A918}"/>
    <dgm:cxn modelId="{8E8C00D3-DDEE-411D-BCB0-C7C35EF1C052}" type="presParOf" srcId="{3B06F745-2D55-4267-B4BA-1BCAD2E505D0}" destId="{0B07C47F-76E5-4A34-9224-8B8FF4738B28}" srcOrd="0" destOrd="0" presId="urn:microsoft.com/office/officeart/2018/2/layout/IconLabelList"/>
    <dgm:cxn modelId="{AD2E0FE1-B16B-4083-AA71-D97904D022B8}" type="presParOf" srcId="{0B07C47F-76E5-4A34-9224-8B8FF4738B28}" destId="{B3D2C6CE-6051-49A4-965A-10ACF8893E30}" srcOrd="0" destOrd="0" presId="urn:microsoft.com/office/officeart/2018/2/layout/IconLabelList"/>
    <dgm:cxn modelId="{07507990-86E4-4E5E-86EF-17671BB899B8}" type="presParOf" srcId="{0B07C47F-76E5-4A34-9224-8B8FF4738B28}" destId="{154FD76F-FCE9-409F-931B-8243AF0F1220}" srcOrd="1" destOrd="0" presId="urn:microsoft.com/office/officeart/2018/2/layout/IconLabelList"/>
    <dgm:cxn modelId="{4E4A2ADC-8188-4F59-BAED-F4F0B7765525}" type="presParOf" srcId="{0B07C47F-76E5-4A34-9224-8B8FF4738B28}" destId="{852FABAE-CE6A-44A8-82A5-4F71646CCAF1}" srcOrd="2" destOrd="0" presId="urn:microsoft.com/office/officeart/2018/2/layout/IconLabelList"/>
    <dgm:cxn modelId="{BB7F45D5-8372-4119-8515-20D80EE95476}" type="presParOf" srcId="{3B06F745-2D55-4267-B4BA-1BCAD2E505D0}" destId="{B0163BC1-2188-4AF7-AC00-84C03B224412}" srcOrd="1" destOrd="0" presId="urn:microsoft.com/office/officeart/2018/2/layout/IconLabelList"/>
    <dgm:cxn modelId="{AD329D18-FA2C-4625-B880-D44D146E2F35}" type="presParOf" srcId="{3B06F745-2D55-4267-B4BA-1BCAD2E505D0}" destId="{7C8BAE4C-FE11-419C-882A-D18295212A82}" srcOrd="2" destOrd="0" presId="urn:microsoft.com/office/officeart/2018/2/layout/IconLabelList"/>
    <dgm:cxn modelId="{BDD3088C-C0DA-48B3-B355-81F8BCFC1A4D}" type="presParOf" srcId="{7C8BAE4C-FE11-419C-882A-D18295212A82}" destId="{88B331AF-549B-4124-A13C-3E5271DC5D5B}" srcOrd="0" destOrd="0" presId="urn:microsoft.com/office/officeart/2018/2/layout/IconLabelList"/>
    <dgm:cxn modelId="{1A7D9F8A-66B6-4AD2-98C3-B9AA945EC812}" type="presParOf" srcId="{7C8BAE4C-FE11-419C-882A-D18295212A82}" destId="{04F35A0F-44F2-453A-840B-7040EA9A1C82}" srcOrd="1" destOrd="0" presId="urn:microsoft.com/office/officeart/2018/2/layout/IconLabelList"/>
    <dgm:cxn modelId="{28B5627D-393F-4459-8AC8-E929BB531690}" type="presParOf" srcId="{7C8BAE4C-FE11-419C-882A-D18295212A82}" destId="{73A67789-27CA-43F6-A90B-5054BDB15FEC}" srcOrd="2" destOrd="0" presId="urn:microsoft.com/office/officeart/2018/2/layout/IconLabelList"/>
    <dgm:cxn modelId="{09819740-79F4-48BA-A3A6-632C11FFA904}" type="presParOf" srcId="{3B06F745-2D55-4267-B4BA-1BCAD2E505D0}" destId="{FD0FDAD5-7017-455A-88E2-55D03C96B478}" srcOrd="3" destOrd="0" presId="urn:microsoft.com/office/officeart/2018/2/layout/IconLabelList"/>
    <dgm:cxn modelId="{0A02813B-28EC-46FF-B561-CA2DCE5CD91F}" type="presParOf" srcId="{3B06F745-2D55-4267-B4BA-1BCAD2E505D0}" destId="{7AA07624-A70F-4858-ADBC-183A6EC69B4D}" srcOrd="4" destOrd="0" presId="urn:microsoft.com/office/officeart/2018/2/layout/IconLabelList"/>
    <dgm:cxn modelId="{F40C98BC-235B-4B76-B1B6-6BFD66ACA2DF}" type="presParOf" srcId="{7AA07624-A70F-4858-ADBC-183A6EC69B4D}" destId="{9C01044A-49DF-43C2-8422-EA8552C7415D}" srcOrd="0" destOrd="0" presId="urn:microsoft.com/office/officeart/2018/2/layout/IconLabelList"/>
    <dgm:cxn modelId="{1645885C-F6E0-4E03-8CC5-7873066A5020}" type="presParOf" srcId="{7AA07624-A70F-4858-ADBC-183A6EC69B4D}" destId="{8E809996-E24E-4B79-B23E-EB915136D9AB}" srcOrd="1" destOrd="0" presId="urn:microsoft.com/office/officeart/2018/2/layout/IconLabelList"/>
    <dgm:cxn modelId="{0E28B319-B86D-42FD-A3D0-BCFF90FF7E40}" type="presParOf" srcId="{7AA07624-A70F-4858-ADBC-183A6EC69B4D}" destId="{0C997E5A-6BCB-4585-85B2-38A8606200FC}" srcOrd="2" destOrd="0" presId="urn:microsoft.com/office/officeart/2018/2/layout/IconLabelList"/>
    <dgm:cxn modelId="{E98D5FF2-E840-4B85-B876-784598357BC6}" type="presParOf" srcId="{3B06F745-2D55-4267-B4BA-1BCAD2E505D0}" destId="{27183FFC-5779-47E3-B4D0-0A8AA7C1B86D}" srcOrd="5" destOrd="0" presId="urn:microsoft.com/office/officeart/2018/2/layout/IconLabelList"/>
    <dgm:cxn modelId="{38BA9123-03C3-4BEF-AAAE-49DAC0992F12}" type="presParOf" srcId="{3B06F745-2D55-4267-B4BA-1BCAD2E505D0}" destId="{F859E168-2479-456B-A837-45B1F6D56748}" srcOrd="6" destOrd="0" presId="urn:microsoft.com/office/officeart/2018/2/layout/IconLabelList"/>
    <dgm:cxn modelId="{9C4086AA-99A0-4FB1-8BA9-E746053BA0CB}" type="presParOf" srcId="{F859E168-2479-456B-A837-45B1F6D56748}" destId="{0E65F950-B80A-4176-A395-A9D0DAEF3780}" srcOrd="0" destOrd="0" presId="urn:microsoft.com/office/officeart/2018/2/layout/IconLabelList"/>
    <dgm:cxn modelId="{DC1DC588-3FAB-407B-A358-881E420CDDF5}" type="presParOf" srcId="{F859E168-2479-456B-A837-45B1F6D56748}" destId="{4590622C-C097-45DE-9BEA-314E63D7A9BE}" srcOrd="1" destOrd="0" presId="urn:microsoft.com/office/officeart/2018/2/layout/IconLabelList"/>
    <dgm:cxn modelId="{57BFD470-514D-4B1A-9237-036C4EFDA804}" type="presParOf" srcId="{F859E168-2479-456B-A837-45B1F6D56748}" destId="{3387D8E4-4A5D-45F6-955F-E465DECCB08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5FFE84-4AB9-4DD0-AA35-6D5007736831}" type="doc">
      <dgm:prSet loTypeId="urn:microsoft.com/office/officeart/2018/2/layout/Icon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6704E30A-7547-4463-BF17-D05D66A5FBCC}">
      <dgm:prSet/>
      <dgm:spPr/>
      <dgm:t>
        <a:bodyPr/>
        <a:lstStyle/>
        <a:p>
          <a:pPr>
            <a:lnSpc>
              <a:spcPct val="100000"/>
            </a:lnSpc>
          </a:pPr>
          <a:r>
            <a:rPr lang="en-US" dirty="0"/>
            <a:t>E-Participation Platforms: Governments create online platforms for citizen engagement, where individuals can provide feedback, participate in surveys, and collaborate in policy discussions</a:t>
          </a:r>
        </a:p>
      </dgm:t>
    </dgm:pt>
    <dgm:pt modelId="{3587FC6F-D0FE-4023-83BE-750F48BD5DB3}" type="parTrans" cxnId="{B626E8A2-D2E4-4199-9BE4-D724D4945B6E}">
      <dgm:prSet/>
      <dgm:spPr/>
      <dgm:t>
        <a:bodyPr/>
        <a:lstStyle/>
        <a:p>
          <a:endParaRPr lang="en-US"/>
        </a:p>
      </dgm:t>
    </dgm:pt>
    <dgm:pt modelId="{943A9798-BED3-43FF-A1C6-FA0FCE51F724}" type="sibTrans" cxnId="{B626E8A2-D2E4-4199-9BE4-D724D4945B6E}">
      <dgm:prSet/>
      <dgm:spPr/>
      <dgm:t>
        <a:bodyPr/>
        <a:lstStyle/>
        <a:p>
          <a:endParaRPr lang="en-US"/>
        </a:p>
      </dgm:t>
    </dgm:pt>
    <dgm:pt modelId="{81BD3AF7-6B13-4767-9B61-1A67E9F68ED7}">
      <dgm:prSet/>
      <dgm:spPr/>
      <dgm:t>
        <a:bodyPr/>
        <a:lstStyle/>
        <a:p>
          <a:pPr>
            <a:lnSpc>
              <a:spcPct val="100000"/>
            </a:lnSpc>
          </a:pPr>
          <a:r>
            <a:rPr lang="en-US" dirty="0"/>
            <a:t>Social Media: Social media channels allow governments to interact with citizens, share information, and gather public opinions on various issues</a:t>
          </a:r>
        </a:p>
      </dgm:t>
    </dgm:pt>
    <dgm:pt modelId="{F40645E7-5201-4376-BC7B-2F9BE96DBD8C}" type="parTrans" cxnId="{08F0132C-2F9F-47CD-B457-5762300A2E0A}">
      <dgm:prSet/>
      <dgm:spPr/>
      <dgm:t>
        <a:bodyPr/>
        <a:lstStyle/>
        <a:p>
          <a:endParaRPr lang="en-US"/>
        </a:p>
      </dgm:t>
    </dgm:pt>
    <dgm:pt modelId="{79368BD3-3B33-4A2B-8D8E-3573E9DC6FF4}" type="sibTrans" cxnId="{08F0132C-2F9F-47CD-B457-5762300A2E0A}">
      <dgm:prSet/>
      <dgm:spPr/>
      <dgm:t>
        <a:bodyPr/>
        <a:lstStyle/>
        <a:p>
          <a:endParaRPr lang="en-US"/>
        </a:p>
      </dgm:t>
    </dgm:pt>
    <dgm:pt modelId="{B98A5A88-BDCB-4907-B2B0-E8F03C2FE7FE}">
      <dgm:prSet/>
      <dgm:spPr/>
      <dgm:t>
        <a:bodyPr/>
        <a:lstStyle/>
        <a:p>
          <a:pPr>
            <a:lnSpc>
              <a:spcPct val="100000"/>
            </a:lnSpc>
          </a:pPr>
          <a:r>
            <a:rPr lang="en-US" dirty="0"/>
            <a:t>Transparency Initiatives: Governments use digital tools to provide access to public information, budgets, and government expenditures, promoting transparency and accountability</a:t>
          </a:r>
        </a:p>
      </dgm:t>
    </dgm:pt>
    <dgm:pt modelId="{8678938C-42E4-49DA-89D8-8049F7FC1C21}" type="parTrans" cxnId="{49DE44D5-6D4E-4CB5-A426-BCAB3BFDEACD}">
      <dgm:prSet/>
      <dgm:spPr/>
      <dgm:t>
        <a:bodyPr/>
        <a:lstStyle/>
        <a:p>
          <a:endParaRPr lang="en-US"/>
        </a:p>
      </dgm:t>
    </dgm:pt>
    <dgm:pt modelId="{1A58E578-3B03-470F-8CBA-30E15199F98E}" type="sibTrans" cxnId="{49DE44D5-6D4E-4CB5-A426-BCAB3BFDEACD}">
      <dgm:prSet/>
      <dgm:spPr/>
      <dgm:t>
        <a:bodyPr/>
        <a:lstStyle/>
        <a:p>
          <a:endParaRPr lang="en-US"/>
        </a:p>
      </dgm:t>
    </dgm:pt>
    <dgm:pt modelId="{37CD83DF-7458-4E88-8DDD-81FC47F46EF4}">
      <dgm:prSet/>
      <dgm:spPr/>
      <dgm:t>
        <a:bodyPr/>
        <a:lstStyle/>
        <a:p>
          <a:pPr>
            <a:lnSpc>
              <a:spcPct val="100000"/>
            </a:lnSpc>
          </a:pPr>
          <a:r>
            <a:rPr lang="en-US" dirty="0"/>
            <a:t>User-Centric Design: Citizen-centric design principles ensure that digital services are designed with the needs and preferences of citizens in mind</a:t>
          </a:r>
        </a:p>
      </dgm:t>
    </dgm:pt>
    <dgm:pt modelId="{4E4853C4-1F80-47AC-8551-A0EFA4E38B70}" type="parTrans" cxnId="{461E38BE-4739-4C64-9DE7-1F190C9B02C9}">
      <dgm:prSet/>
      <dgm:spPr/>
      <dgm:t>
        <a:bodyPr/>
        <a:lstStyle/>
        <a:p>
          <a:endParaRPr lang="en-US"/>
        </a:p>
      </dgm:t>
    </dgm:pt>
    <dgm:pt modelId="{494EFCBC-027C-435C-93E1-AF6480001D52}" type="sibTrans" cxnId="{461E38BE-4739-4C64-9DE7-1F190C9B02C9}">
      <dgm:prSet/>
      <dgm:spPr/>
      <dgm:t>
        <a:bodyPr/>
        <a:lstStyle/>
        <a:p>
          <a:endParaRPr lang="en-US"/>
        </a:p>
      </dgm:t>
    </dgm:pt>
    <dgm:pt modelId="{DB5EF55A-FD59-4503-ABFE-874A3387C48C}" type="pres">
      <dgm:prSet presAssocID="{E55FFE84-4AB9-4DD0-AA35-6D5007736831}" presName="root" presStyleCnt="0">
        <dgm:presLayoutVars>
          <dgm:dir/>
          <dgm:resizeHandles val="exact"/>
        </dgm:presLayoutVars>
      </dgm:prSet>
      <dgm:spPr/>
    </dgm:pt>
    <dgm:pt modelId="{A706F147-EFF5-4AA1-8CF4-C4727D6D8363}" type="pres">
      <dgm:prSet presAssocID="{6704E30A-7547-4463-BF17-D05D66A5FBCC}" presName="compNode" presStyleCnt="0"/>
      <dgm:spPr/>
    </dgm:pt>
    <dgm:pt modelId="{A740D4C6-3F30-4F49-8C91-A9D004DA16B7}" type="pres">
      <dgm:prSet presAssocID="{6704E30A-7547-4463-BF17-D05D66A5FB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2CEE77A2-EBAE-4F73-AB07-90E5D48CCE47}" type="pres">
      <dgm:prSet presAssocID="{6704E30A-7547-4463-BF17-D05D66A5FBCC}" presName="spaceRect" presStyleCnt="0"/>
      <dgm:spPr/>
    </dgm:pt>
    <dgm:pt modelId="{92176C93-827A-4022-986C-05CF8C8DE1D3}" type="pres">
      <dgm:prSet presAssocID="{6704E30A-7547-4463-BF17-D05D66A5FBCC}" presName="textRect" presStyleLbl="revTx" presStyleIdx="0" presStyleCnt="4">
        <dgm:presLayoutVars>
          <dgm:chMax val="1"/>
          <dgm:chPref val="1"/>
        </dgm:presLayoutVars>
      </dgm:prSet>
      <dgm:spPr/>
    </dgm:pt>
    <dgm:pt modelId="{82CBA412-323E-4BAA-B7A3-B7CB7A4346AD}" type="pres">
      <dgm:prSet presAssocID="{943A9798-BED3-43FF-A1C6-FA0FCE51F724}" presName="sibTrans" presStyleCnt="0"/>
      <dgm:spPr/>
    </dgm:pt>
    <dgm:pt modelId="{50A7B3D0-B569-405D-81C4-B9D55FB98C0D}" type="pres">
      <dgm:prSet presAssocID="{81BD3AF7-6B13-4767-9B61-1A67E9F68ED7}" presName="compNode" presStyleCnt="0"/>
      <dgm:spPr/>
    </dgm:pt>
    <dgm:pt modelId="{55E1E527-123A-4759-AC3A-F8DF3780DE9B}" type="pres">
      <dgm:prSet presAssocID="{81BD3AF7-6B13-4767-9B61-1A67E9F68E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32F613D9-F6A1-4D46-BAE2-4ED126879B78}" type="pres">
      <dgm:prSet presAssocID="{81BD3AF7-6B13-4767-9B61-1A67E9F68ED7}" presName="spaceRect" presStyleCnt="0"/>
      <dgm:spPr/>
    </dgm:pt>
    <dgm:pt modelId="{CF1ADBB8-D608-4426-B193-83AC99BF1505}" type="pres">
      <dgm:prSet presAssocID="{81BD3AF7-6B13-4767-9B61-1A67E9F68ED7}" presName="textRect" presStyleLbl="revTx" presStyleIdx="1" presStyleCnt="4">
        <dgm:presLayoutVars>
          <dgm:chMax val="1"/>
          <dgm:chPref val="1"/>
        </dgm:presLayoutVars>
      </dgm:prSet>
      <dgm:spPr/>
    </dgm:pt>
    <dgm:pt modelId="{E9E8B23D-DB42-454F-91DC-B05CE557171B}" type="pres">
      <dgm:prSet presAssocID="{79368BD3-3B33-4A2B-8D8E-3573E9DC6FF4}" presName="sibTrans" presStyleCnt="0"/>
      <dgm:spPr/>
    </dgm:pt>
    <dgm:pt modelId="{ABA62F6B-D752-4662-8E40-25650A0B4FB6}" type="pres">
      <dgm:prSet presAssocID="{B98A5A88-BDCB-4907-B2B0-E8F03C2FE7FE}" presName="compNode" presStyleCnt="0"/>
      <dgm:spPr/>
    </dgm:pt>
    <dgm:pt modelId="{893CABBA-9DD8-451F-9C2B-1F156B18D5D6}" type="pres">
      <dgm:prSet presAssocID="{B98A5A88-BDCB-4907-B2B0-E8F03C2FE7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EF767600-A0CB-4DEA-A198-CCDB21A7D005}" type="pres">
      <dgm:prSet presAssocID="{B98A5A88-BDCB-4907-B2B0-E8F03C2FE7FE}" presName="spaceRect" presStyleCnt="0"/>
      <dgm:spPr/>
    </dgm:pt>
    <dgm:pt modelId="{E60D63CA-DB87-4251-A3C6-99283D7D6A8F}" type="pres">
      <dgm:prSet presAssocID="{B98A5A88-BDCB-4907-B2B0-E8F03C2FE7FE}" presName="textRect" presStyleLbl="revTx" presStyleIdx="2" presStyleCnt="4">
        <dgm:presLayoutVars>
          <dgm:chMax val="1"/>
          <dgm:chPref val="1"/>
        </dgm:presLayoutVars>
      </dgm:prSet>
      <dgm:spPr/>
    </dgm:pt>
    <dgm:pt modelId="{0114AD85-F0C5-473E-87F6-B71535555F2B}" type="pres">
      <dgm:prSet presAssocID="{1A58E578-3B03-470F-8CBA-30E15199F98E}" presName="sibTrans" presStyleCnt="0"/>
      <dgm:spPr/>
    </dgm:pt>
    <dgm:pt modelId="{5D05F85E-1941-43D9-A5CE-B0FB9B6932EB}" type="pres">
      <dgm:prSet presAssocID="{37CD83DF-7458-4E88-8DDD-81FC47F46EF4}" presName="compNode" presStyleCnt="0"/>
      <dgm:spPr/>
    </dgm:pt>
    <dgm:pt modelId="{71396A86-AEFB-425E-B911-AC8FA96B67A6}" type="pres">
      <dgm:prSet presAssocID="{37CD83DF-7458-4E88-8DDD-81FC47F46EF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6D0C81D6-290E-4E2A-A4E9-EB58D03A9564}" type="pres">
      <dgm:prSet presAssocID="{37CD83DF-7458-4E88-8DDD-81FC47F46EF4}" presName="spaceRect" presStyleCnt="0"/>
      <dgm:spPr/>
    </dgm:pt>
    <dgm:pt modelId="{597CD46B-09E7-423F-8C16-00A7D791A41B}" type="pres">
      <dgm:prSet presAssocID="{37CD83DF-7458-4E88-8DDD-81FC47F46EF4}" presName="textRect" presStyleLbl="revTx" presStyleIdx="3" presStyleCnt="4">
        <dgm:presLayoutVars>
          <dgm:chMax val="1"/>
          <dgm:chPref val="1"/>
        </dgm:presLayoutVars>
      </dgm:prSet>
      <dgm:spPr/>
    </dgm:pt>
  </dgm:ptLst>
  <dgm:cxnLst>
    <dgm:cxn modelId="{08F0132C-2F9F-47CD-B457-5762300A2E0A}" srcId="{E55FFE84-4AB9-4DD0-AA35-6D5007736831}" destId="{81BD3AF7-6B13-4767-9B61-1A67E9F68ED7}" srcOrd="1" destOrd="0" parTransId="{F40645E7-5201-4376-BC7B-2F9BE96DBD8C}" sibTransId="{79368BD3-3B33-4A2B-8D8E-3573E9DC6FF4}"/>
    <dgm:cxn modelId="{ED7FAB3A-56E2-4CEE-A677-73B339FB9F46}" type="presOf" srcId="{B98A5A88-BDCB-4907-B2B0-E8F03C2FE7FE}" destId="{E60D63CA-DB87-4251-A3C6-99283D7D6A8F}" srcOrd="0" destOrd="0" presId="urn:microsoft.com/office/officeart/2018/2/layout/IconLabelList"/>
    <dgm:cxn modelId="{81888C6D-2C20-4044-A7EB-3EBA17D8DEA8}" type="presOf" srcId="{81BD3AF7-6B13-4767-9B61-1A67E9F68ED7}" destId="{CF1ADBB8-D608-4426-B193-83AC99BF1505}" srcOrd="0" destOrd="0" presId="urn:microsoft.com/office/officeart/2018/2/layout/IconLabelList"/>
    <dgm:cxn modelId="{26065F7B-BD09-434F-9C8F-DADBBFA8E78E}" type="presOf" srcId="{E55FFE84-4AB9-4DD0-AA35-6D5007736831}" destId="{DB5EF55A-FD59-4503-ABFE-874A3387C48C}" srcOrd="0" destOrd="0" presId="urn:microsoft.com/office/officeart/2018/2/layout/IconLabelList"/>
    <dgm:cxn modelId="{461C9297-B75A-4FA9-AD49-4F9E2501D9EB}" type="presOf" srcId="{6704E30A-7547-4463-BF17-D05D66A5FBCC}" destId="{92176C93-827A-4022-986C-05CF8C8DE1D3}" srcOrd="0" destOrd="0" presId="urn:microsoft.com/office/officeart/2018/2/layout/IconLabelList"/>
    <dgm:cxn modelId="{6D6B0F9A-CE36-4B6B-BF8E-3AECCF433BBE}" type="presOf" srcId="{37CD83DF-7458-4E88-8DDD-81FC47F46EF4}" destId="{597CD46B-09E7-423F-8C16-00A7D791A41B}" srcOrd="0" destOrd="0" presId="urn:microsoft.com/office/officeart/2018/2/layout/IconLabelList"/>
    <dgm:cxn modelId="{B626E8A2-D2E4-4199-9BE4-D724D4945B6E}" srcId="{E55FFE84-4AB9-4DD0-AA35-6D5007736831}" destId="{6704E30A-7547-4463-BF17-D05D66A5FBCC}" srcOrd="0" destOrd="0" parTransId="{3587FC6F-D0FE-4023-83BE-750F48BD5DB3}" sibTransId="{943A9798-BED3-43FF-A1C6-FA0FCE51F724}"/>
    <dgm:cxn modelId="{461E38BE-4739-4C64-9DE7-1F190C9B02C9}" srcId="{E55FFE84-4AB9-4DD0-AA35-6D5007736831}" destId="{37CD83DF-7458-4E88-8DDD-81FC47F46EF4}" srcOrd="3" destOrd="0" parTransId="{4E4853C4-1F80-47AC-8551-A0EFA4E38B70}" sibTransId="{494EFCBC-027C-435C-93E1-AF6480001D52}"/>
    <dgm:cxn modelId="{49DE44D5-6D4E-4CB5-A426-BCAB3BFDEACD}" srcId="{E55FFE84-4AB9-4DD0-AA35-6D5007736831}" destId="{B98A5A88-BDCB-4907-B2B0-E8F03C2FE7FE}" srcOrd="2" destOrd="0" parTransId="{8678938C-42E4-49DA-89D8-8049F7FC1C21}" sibTransId="{1A58E578-3B03-470F-8CBA-30E15199F98E}"/>
    <dgm:cxn modelId="{8B07FED8-D557-497F-AE26-E61E11FAA552}" type="presParOf" srcId="{DB5EF55A-FD59-4503-ABFE-874A3387C48C}" destId="{A706F147-EFF5-4AA1-8CF4-C4727D6D8363}" srcOrd="0" destOrd="0" presId="urn:microsoft.com/office/officeart/2018/2/layout/IconLabelList"/>
    <dgm:cxn modelId="{1307AF65-BD2C-429F-9C55-EFC18D352836}" type="presParOf" srcId="{A706F147-EFF5-4AA1-8CF4-C4727D6D8363}" destId="{A740D4C6-3F30-4F49-8C91-A9D004DA16B7}" srcOrd="0" destOrd="0" presId="urn:microsoft.com/office/officeart/2018/2/layout/IconLabelList"/>
    <dgm:cxn modelId="{0AC55E39-2A93-45D1-8105-BD008980CB3B}" type="presParOf" srcId="{A706F147-EFF5-4AA1-8CF4-C4727D6D8363}" destId="{2CEE77A2-EBAE-4F73-AB07-90E5D48CCE47}" srcOrd="1" destOrd="0" presId="urn:microsoft.com/office/officeart/2018/2/layout/IconLabelList"/>
    <dgm:cxn modelId="{8B602140-28AD-41E0-A0FA-3CFD06BCDACB}" type="presParOf" srcId="{A706F147-EFF5-4AA1-8CF4-C4727D6D8363}" destId="{92176C93-827A-4022-986C-05CF8C8DE1D3}" srcOrd="2" destOrd="0" presId="urn:microsoft.com/office/officeart/2018/2/layout/IconLabelList"/>
    <dgm:cxn modelId="{3CDDD383-1A21-4D2C-AD57-982E3DA99E0E}" type="presParOf" srcId="{DB5EF55A-FD59-4503-ABFE-874A3387C48C}" destId="{82CBA412-323E-4BAA-B7A3-B7CB7A4346AD}" srcOrd="1" destOrd="0" presId="urn:microsoft.com/office/officeart/2018/2/layout/IconLabelList"/>
    <dgm:cxn modelId="{D8C0A738-517A-475F-86A8-507C87D7F195}" type="presParOf" srcId="{DB5EF55A-FD59-4503-ABFE-874A3387C48C}" destId="{50A7B3D0-B569-405D-81C4-B9D55FB98C0D}" srcOrd="2" destOrd="0" presId="urn:microsoft.com/office/officeart/2018/2/layout/IconLabelList"/>
    <dgm:cxn modelId="{112C525E-5033-46E9-B179-9D8CF2CA8CA8}" type="presParOf" srcId="{50A7B3D0-B569-405D-81C4-B9D55FB98C0D}" destId="{55E1E527-123A-4759-AC3A-F8DF3780DE9B}" srcOrd="0" destOrd="0" presId="urn:microsoft.com/office/officeart/2018/2/layout/IconLabelList"/>
    <dgm:cxn modelId="{1D160C0F-78A2-4C33-90A5-320317A409FC}" type="presParOf" srcId="{50A7B3D0-B569-405D-81C4-B9D55FB98C0D}" destId="{32F613D9-F6A1-4D46-BAE2-4ED126879B78}" srcOrd="1" destOrd="0" presId="urn:microsoft.com/office/officeart/2018/2/layout/IconLabelList"/>
    <dgm:cxn modelId="{EE79B907-5FFA-47A9-BB67-70E137DD19C6}" type="presParOf" srcId="{50A7B3D0-B569-405D-81C4-B9D55FB98C0D}" destId="{CF1ADBB8-D608-4426-B193-83AC99BF1505}" srcOrd="2" destOrd="0" presId="urn:microsoft.com/office/officeart/2018/2/layout/IconLabelList"/>
    <dgm:cxn modelId="{4F79EFAA-B098-4B60-B512-C6CDB975F7B4}" type="presParOf" srcId="{DB5EF55A-FD59-4503-ABFE-874A3387C48C}" destId="{E9E8B23D-DB42-454F-91DC-B05CE557171B}" srcOrd="3" destOrd="0" presId="urn:microsoft.com/office/officeart/2018/2/layout/IconLabelList"/>
    <dgm:cxn modelId="{8BDE481A-DA12-4D0A-AF71-714E53C03DD7}" type="presParOf" srcId="{DB5EF55A-FD59-4503-ABFE-874A3387C48C}" destId="{ABA62F6B-D752-4662-8E40-25650A0B4FB6}" srcOrd="4" destOrd="0" presId="urn:microsoft.com/office/officeart/2018/2/layout/IconLabelList"/>
    <dgm:cxn modelId="{8C506F24-C252-47C3-BBAB-78E1D7C80722}" type="presParOf" srcId="{ABA62F6B-D752-4662-8E40-25650A0B4FB6}" destId="{893CABBA-9DD8-451F-9C2B-1F156B18D5D6}" srcOrd="0" destOrd="0" presId="urn:microsoft.com/office/officeart/2018/2/layout/IconLabelList"/>
    <dgm:cxn modelId="{EE0C4F84-7D57-489E-85C9-BF5CB17676F1}" type="presParOf" srcId="{ABA62F6B-D752-4662-8E40-25650A0B4FB6}" destId="{EF767600-A0CB-4DEA-A198-CCDB21A7D005}" srcOrd="1" destOrd="0" presId="urn:microsoft.com/office/officeart/2018/2/layout/IconLabelList"/>
    <dgm:cxn modelId="{C75F6275-FDAD-4BD6-B9FD-E620DF658489}" type="presParOf" srcId="{ABA62F6B-D752-4662-8E40-25650A0B4FB6}" destId="{E60D63CA-DB87-4251-A3C6-99283D7D6A8F}" srcOrd="2" destOrd="0" presId="urn:microsoft.com/office/officeart/2018/2/layout/IconLabelList"/>
    <dgm:cxn modelId="{C27B894D-6504-4494-AA78-F9D8453F7A97}" type="presParOf" srcId="{DB5EF55A-FD59-4503-ABFE-874A3387C48C}" destId="{0114AD85-F0C5-473E-87F6-B71535555F2B}" srcOrd="5" destOrd="0" presId="urn:microsoft.com/office/officeart/2018/2/layout/IconLabelList"/>
    <dgm:cxn modelId="{7C2F8A32-4221-409E-A055-939220831CF0}" type="presParOf" srcId="{DB5EF55A-FD59-4503-ABFE-874A3387C48C}" destId="{5D05F85E-1941-43D9-A5CE-B0FB9B6932EB}" srcOrd="6" destOrd="0" presId="urn:microsoft.com/office/officeart/2018/2/layout/IconLabelList"/>
    <dgm:cxn modelId="{8F267FBD-1ADE-4E88-8B59-75C79891212A}" type="presParOf" srcId="{5D05F85E-1941-43D9-A5CE-B0FB9B6932EB}" destId="{71396A86-AEFB-425E-B911-AC8FA96B67A6}" srcOrd="0" destOrd="0" presId="urn:microsoft.com/office/officeart/2018/2/layout/IconLabelList"/>
    <dgm:cxn modelId="{3850C27B-61E6-4D62-98A0-D7C410D14531}" type="presParOf" srcId="{5D05F85E-1941-43D9-A5CE-B0FB9B6932EB}" destId="{6D0C81D6-290E-4E2A-A4E9-EB58D03A9564}" srcOrd="1" destOrd="0" presId="urn:microsoft.com/office/officeart/2018/2/layout/IconLabelList"/>
    <dgm:cxn modelId="{F2C88018-D0ED-4814-93D3-2AE8B447B715}" type="presParOf" srcId="{5D05F85E-1941-43D9-A5CE-B0FB9B6932EB}" destId="{597CD46B-09E7-423F-8C16-00A7D791A41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08C77E-E8EE-48A1-8D42-D650B2F32277}" type="doc">
      <dgm:prSet loTypeId="urn:microsoft.com/office/officeart/2016/7/layout/VerticalHollowActionList" loCatId="List" qsTypeId="urn:microsoft.com/office/officeart/2005/8/quickstyle/simple1" qsCatId="simple" csTypeId="urn:microsoft.com/office/officeart/2005/8/colors/colorful1" csCatId="colorful"/>
      <dgm:spPr/>
      <dgm:t>
        <a:bodyPr/>
        <a:lstStyle/>
        <a:p>
          <a:endParaRPr lang="en-US"/>
        </a:p>
      </dgm:t>
    </dgm:pt>
    <dgm:pt modelId="{05B43BAB-EDF9-44DA-8C62-61944EB8F112}">
      <dgm:prSet/>
      <dgm:spPr/>
      <dgm:t>
        <a:bodyPr/>
        <a:lstStyle/>
        <a:p>
          <a:r>
            <a:rPr lang="en-US" dirty="0"/>
            <a:t>Discuss</a:t>
          </a:r>
        </a:p>
      </dgm:t>
    </dgm:pt>
    <dgm:pt modelId="{070FF84A-25C0-46BD-8BF2-8D7D187EC71C}" type="parTrans" cxnId="{81214E45-6AD3-4F1F-A15E-E0E8E86DC99A}">
      <dgm:prSet/>
      <dgm:spPr/>
      <dgm:t>
        <a:bodyPr/>
        <a:lstStyle/>
        <a:p>
          <a:endParaRPr lang="en-US"/>
        </a:p>
      </dgm:t>
    </dgm:pt>
    <dgm:pt modelId="{919DCD31-0168-461C-9093-71057B6D8EDF}" type="sibTrans" cxnId="{81214E45-6AD3-4F1F-A15E-E0E8E86DC99A}">
      <dgm:prSet/>
      <dgm:spPr/>
      <dgm:t>
        <a:bodyPr/>
        <a:lstStyle/>
        <a:p>
          <a:endParaRPr lang="en-US"/>
        </a:p>
      </dgm:t>
    </dgm:pt>
    <dgm:pt modelId="{6885337C-1512-4394-B2DA-7E2F8449A5F6}">
      <dgm:prSet/>
      <dgm:spPr/>
      <dgm:t>
        <a:bodyPr/>
        <a:lstStyle/>
        <a:p>
          <a:r>
            <a:rPr lang="en-US" dirty="0">
              <a:latin typeface="Open sans"/>
            </a:rPr>
            <a:t>The</a:t>
          </a:r>
          <a:r>
            <a:rPr lang="en-US" dirty="0"/>
            <a:t> role of technology in digital government with real-world examples</a:t>
          </a:r>
        </a:p>
      </dgm:t>
    </dgm:pt>
    <dgm:pt modelId="{861BEC94-4950-4B0C-BD35-5E4F8149F872}" type="parTrans" cxnId="{9C7CC89F-FDEE-4337-91C7-EE41FDFE65DE}">
      <dgm:prSet/>
      <dgm:spPr/>
      <dgm:t>
        <a:bodyPr/>
        <a:lstStyle/>
        <a:p>
          <a:endParaRPr lang="en-US"/>
        </a:p>
      </dgm:t>
    </dgm:pt>
    <dgm:pt modelId="{BA416C6B-058C-4AE4-9899-106987F772BC}" type="sibTrans" cxnId="{9C7CC89F-FDEE-4337-91C7-EE41FDFE65DE}">
      <dgm:prSet/>
      <dgm:spPr/>
      <dgm:t>
        <a:bodyPr/>
        <a:lstStyle/>
        <a:p>
          <a:endParaRPr lang="en-US"/>
        </a:p>
      </dgm:t>
    </dgm:pt>
    <dgm:pt modelId="{D776B997-C00A-4884-902E-AFFA1E933144}" type="pres">
      <dgm:prSet presAssocID="{9C08C77E-E8EE-48A1-8D42-D650B2F32277}" presName="Name0" presStyleCnt="0">
        <dgm:presLayoutVars>
          <dgm:dir/>
          <dgm:animLvl val="lvl"/>
          <dgm:resizeHandles val="exact"/>
        </dgm:presLayoutVars>
      </dgm:prSet>
      <dgm:spPr/>
    </dgm:pt>
    <dgm:pt modelId="{03C2C518-02BE-41AF-98F2-4A057D5CF40F}" type="pres">
      <dgm:prSet presAssocID="{05B43BAB-EDF9-44DA-8C62-61944EB8F112}" presName="linNode" presStyleCnt="0"/>
      <dgm:spPr/>
    </dgm:pt>
    <dgm:pt modelId="{725F60E7-1263-4E44-80AF-DAD7375D5553}" type="pres">
      <dgm:prSet presAssocID="{05B43BAB-EDF9-44DA-8C62-61944EB8F112}" presName="parentText" presStyleLbl="solidFgAcc1" presStyleIdx="0" presStyleCnt="1">
        <dgm:presLayoutVars>
          <dgm:chMax val="1"/>
          <dgm:bulletEnabled/>
        </dgm:presLayoutVars>
      </dgm:prSet>
      <dgm:spPr/>
    </dgm:pt>
    <dgm:pt modelId="{FC3C51C1-89A1-4EF4-9289-82F7CD3A1A26}" type="pres">
      <dgm:prSet presAssocID="{05B43BAB-EDF9-44DA-8C62-61944EB8F112}" presName="descendantText" presStyleLbl="alignNode1" presStyleIdx="0" presStyleCnt="1">
        <dgm:presLayoutVars>
          <dgm:bulletEnabled/>
        </dgm:presLayoutVars>
      </dgm:prSet>
      <dgm:spPr/>
    </dgm:pt>
  </dgm:ptLst>
  <dgm:cxnLst>
    <dgm:cxn modelId="{81214E45-6AD3-4F1F-A15E-E0E8E86DC99A}" srcId="{9C08C77E-E8EE-48A1-8D42-D650B2F32277}" destId="{05B43BAB-EDF9-44DA-8C62-61944EB8F112}" srcOrd="0" destOrd="0" parTransId="{070FF84A-25C0-46BD-8BF2-8D7D187EC71C}" sibTransId="{919DCD31-0168-461C-9093-71057B6D8EDF}"/>
    <dgm:cxn modelId="{9C7CC89F-FDEE-4337-91C7-EE41FDFE65DE}" srcId="{05B43BAB-EDF9-44DA-8C62-61944EB8F112}" destId="{6885337C-1512-4394-B2DA-7E2F8449A5F6}" srcOrd="0" destOrd="0" parTransId="{861BEC94-4950-4B0C-BD35-5E4F8149F872}" sibTransId="{BA416C6B-058C-4AE4-9899-106987F772BC}"/>
    <dgm:cxn modelId="{5B9BDBB9-0099-4467-A964-E464CDAA985E}" type="presOf" srcId="{9C08C77E-E8EE-48A1-8D42-D650B2F32277}" destId="{D776B997-C00A-4884-902E-AFFA1E933144}" srcOrd="0" destOrd="0" presId="urn:microsoft.com/office/officeart/2016/7/layout/VerticalHollowActionList"/>
    <dgm:cxn modelId="{19070EC7-CEEB-471A-9A0D-810F89426308}" type="presOf" srcId="{6885337C-1512-4394-B2DA-7E2F8449A5F6}" destId="{FC3C51C1-89A1-4EF4-9289-82F7CD3A1A26}" srcOrd="0" destOrd="0" presId="urn:microsoft.com/office/officeart/2016/7/layout/VerticalHollowActionList"/>
    <dgm:cxn modelId="{30EF5DE7-76C3-46F8-B476-3E0AA21D5D70}" type="presOf" srcId="{05B43BAB-EDF9-44DA-8C62-61944EB8F112}" destId="{725F60E7-1263-4E44-80AF-DAD7375D5553}" srcOrd="0" destOrd="0" presId="urn:microsoft.com/office/officeart/2016/7/layout/VerticalHollowActionList"/>
    <dgm:cxn modelId="{E662F10D-FB87-4A4B-814B-DDAA9A3B30DB}" type="presParOf" srcId="{D776B997-C00A-4884-902E-AFFA1E933144}" destId="{03C2C518-02BE-41AF-98F2-4A057D5CF40F}" srcOrd="0" destOrd="0" presId="urn:microsoft.com/office/officeart/2016/7/layout/VerticalHollowActionList"/>
    <dgm:cxn modelId="{98A59500-B10F-44B8-822E-70960ABBBF0B}" type="presParOf" srcId="{03C2C518-02BE-41AF-98F2-4A057D5CF40F}" destId="{725F60E7-1263-4E44-80AF-DAD7375D5553}" srcOrd="0" destOrd="0" presId="urn:microsoft.com/office/officeart/2016/7/layout/VerticalHollowActionList"/>
    <dgm:cxn modelId="{DA3D04F6-FE53-4EAE-907B-DC7B173967FC}" type="presParOf" srcId="{03C2C518-02BE-41AF-98F2-4A057D5CF40F}" destId="{FC3C51C1-89A1-4EF4-9289-82F7CD3A1A26}"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10CA1-8487-442C-9924-EF9482C28AB8}">
      <dsp:nvSpPr>
        <dsp:cNvPr id="0" name=""/>
        <dsp:cNvSpPr/>
      </dsp:nvSpPr>
      <dsp:spPr>
        <a:xfrm>
          <a:off x="1234439" y="1794"/>
          <a:ext cx="4937759" cy="183975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467297" rIns="95806" bIns="467297" numCol="1" spcCol="1270" anchor="ctr" anchorCtr="0">
          <a:noAutofit/>
        </a:bodyPr>
        <a:lstStyle/>
        <a:p>
          <a:pPr marL="0" lvl="0" indent="0" algn="l" defTabSz="755650">
            <a:lnSpc>
              <a:spcPct val="90000"/>
            </a:lnSpc>
            <a:spcBef>
              <a:spcPct val="0"/>
            </a:spcBef>
            <a:spcAft>
              <a:spcPct val="35000"/>
            </a:spcAft>
            <a:buNone/>
          </a:pPr>
          <a:r>
            <a:rPr lang="en-US" sz="1700" kern="1200"/>
            <a:t>Define digital government and its relevance in public administration</a:t>
          </a:r>
        </a:p>
      </dsp:txBody>
      <dsp:txXfrm>
        <a:off x="1234439" y="1794"/>
        <a:ext cx="4937759" cy="1839751"/>
      </dsp:txXfrm>
    </dsp:sp>
    <dsp:sp modelId="{8823D373-CE21-4C5D-BF2F-BAB09BC9BFCC}">
      <dsp:nvSpPr>
        <dsp:cNvPr id="0" name=""/>
        <dsp:cNvSpPr/>
      </dsp:nvSpPr>
      <dsp:spPr>
        <a:xfrm>
          <a:off x="0" y="1794"/>
          <a:ext cx="1234439" cy="1839751"/>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22" tIns="181727" rIns="65322" bIns="181727" numCol="1" spcCol="1270" anchor="ctr" anchorCtr="0">
          <a:noAutofit/>
        </a:bodyPr>
        <a:lstStyle/>
        <a:p>
          <a:pPr marL="0" lvl="0" indent="0" algn="ctr" defTabSz="977900">
            <a:lnSpc>
              <a:spcPct val="90000"/>
            </a:lnSpc>
            <a:spcBef>
              <a:spcPct val="0"/>
            </a:spcBef>
            <a:spcAft>
              <a:spcPct val="35000"/>
            </a:spcAft>
            <a:buNone/>
          </a:pPr>
          <a:r>
            <a:rPr lang="en-US" sz="2200" kern="1200"/>
            <a:t>Define</a:t>
          </a:r>
        </a:p>
      </dsp:txBody>
      <dsp:txXfrm>
        <a:off x="0" y="1794"/>
        <a:ext cx="1234439" cy="1839751"/>
      </dsp:txXfrm>
    </dsp:sp>
    <dsp:sp modelId="{3C7E724B-DFA0-40C4-8E39-AEB6B1D83F74}">
      <dsp:nvSpPr>
        <dsp:cNvPr id="0" name=""/>
        <dsp:cNvSpPr/>
      </dsp:nvSpPr>
      <dsp:spPr>
        <a:xfrm>
          <a:off x="1234439" y="1951931"/>
          <a:ext cx="4937759" cy="183975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467297" rIns="95806" bIns="467297" numCol="1" spcCol="1270" anchor="ctr" anchorCtr="0">
          <a:noAutofit/>
        </a:bodyPr>
        <a:lstStyle/>
        <a:p>
          <a:pPr marL="0" lvl="0" indent="0" algn="l" defTabSz="755650">
            <a:lnSpc>
              <a:spcPct val="90000"/>
            </a:lnSpc>
            <a:spcBef>
              <a:spcPct val="0"/>
            </a:spcBef>
            <a:spcAft>
              <a:spcPct val="35000"/>
            </a:spcAft>
            <a:buNone/>
          </a:pPr>
          <a:r>
            <a:rPr lang="en-US" sz="1700" kern="1200"/>
            <a:t>Explore the key components of the digital government landscape, including technology, policies, governance, and citizen engagement</a:t>
          </a:r>
        </a:p>
      </dsp:txBody>
      <dsp:txXfrm>
        <a:off x="1234439" y="1951931"/>
        <a:ext cx="4937759" cy="1839751"/>
      </dsp:txXfrm>
    </dsp:sp>
    <dsp:sp modelId="{3CF4E912-C61F-484E-BB9B-472A71105252}">
      <dsp:nvSpPr>
        <dsp:cNvPr id="0" name=""/>
        <dsp:cNvSpPr/>
      </dsp:nvSpPr>
      <dsp:spPr>
        <a:xfrm>
          <a:off x="0" y="1951931"/>
          <a:ext cx="1234439" cy="183975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22" tIns="181727" rIns="65322" bIns="181727" numCol="1" spcCol="1270" anchor="ctr" anchorCtr="0">
          <a:noAutofit/>
        </a:bodyPr>
        <a:lstStyle/>
        <a:p>
          <a:pPr marL="0" lvl="0" indent="0" algn="ctr" defTabSz="977900">
            <a:lnSpc>
              <a:spcPct val="90000"/>
            </a:lnSpc>
            <a:spcBef>
              <a:spcPct val="0"/>
            </a:spcBef>
            <a:spcAft>
              <a:spcPct val="35000"/>
            </a:spcAft>
            <a:buNone/>
          </a:pPr>
          <a:r>
            <a:rPr lang="en-US" sz="2200" kern="1200"/>
            <a:t>Explore</a:t>
          </a:r>
        </a:p>
      </dsp:txBody>
      <dsp:txXfrm>
        <a:off x="0" y="1951931"/>
        <a:ext cx="1234439" cy="1839751"/>
      </dsp:txXfrm>
    </dsp:sp>
    <dsp:sp modelId="{FC3C51C1-89A1-4EF4-9289-82F7CD3A1A26}">
      <dsp:nvSpPr>
        <dsp:cNvPr id="0" name=""/>
        <dsp:cNvSpPr/>
      </dsp:nvSpPr>
      <dsp:spPr>
        <a:xfrm>
          <a:off x="1234439" y="3902068"/>
          <a:ext cx="4937759" cy="183975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467297" rIns="95806" bIns="467297" numCol="1" spcCol="1270" anchor="ctr" anchorCtr="0">
          <a:noAutofit/>
        </a:bodyPr>
        <a:lstStyle/>
        <a:p>
          <a:pPr marL="0" lvl="0" indent="0" algn="l" defTabSz="755650">
            <a:lnSpc>
              <a:spcPct val="90000"/>
            </a:lnSpc>
            <a:spcBef>
              <a:spcPct val="0"/>
            </a:spcBef>
            <a:spcAft>
              <a:spcPct val="35000"/>
            </a:spcAft>
            <a:buNone/>
          </a:pPr>
          <a:r>
            <a:rPr lang="en-US" sz="1700" kern="1200"/>
            <a:t>Discuss the role of technology in digital government with real-world examples</a:t>
          </a:r>
        </a:p>
      </dsp:txBody>
      <dsp:txXfrm>
        <a:off x="1234439" y="3902068"/>
        <a:ext cx="4937759" cy="1839751"/>
      </dsp:txXfrm>
    </dsp:sp>
    <dsp:sp modelId="{725F60E7-1263-4E44-80AF-DAD7375D5553}">
      <dsp:nvSpPr>
        <dsp:cNvPr id="0" name=""/>
        <dsp:cNvSpPr/>
      </dsp:nvSpPr>
      <dsp:spPr>
        <a:xfrm>
          <a:off x="0" y="3902068"/>
          <a:ext cx="1234439" cy="1839751"/>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22" tIns="181727" rIns="65322" bIns="181727" numCol="1" spcCol="1270" anchor="ctr" anchorCtr="0">
          <a:noAutofit/>
        </a:bodyPr>
        <a:lstStyle/>
        <a:p>
          <a:pPr marL="0" lvl="0" indent="0" algn="ctr" defTabSz="977900">
            <a:lnSpc>
              <a:spcPct val="90000"/>
            </a:lnSpc>
            <a:spcBef>
              <a:spcPct val="0"/>
            </a:spcBef>
            <a:spcAft>
              <a:spcPct val="35000"/>
            </a:spcAft>
            <a:buNone/>
          </a:pPr>
          <a:r>
            <a:rPr lang="en-US" sz="2200" kern="1200"/>
            <a:t>Discuss</a:t>
          </a:r>
        </a:p>
      </dsp:txBody>
      <dsp:txXfrm>
        <a:off x="0" y="3902068"/>
        <a:ext cx="1234439" cy="18397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ACD94-50A0-4121-8FBD-716CDF42801B}">
      <dsp:nvSpPr>
        <dsp:cNvPr id="0" name=""/>
        <dsp:cNvSpPr/>
      </dsp:nvSpPr>
      <dsp:spPr>
        <a:xfrm>
          <a:off x="822068" y="1581890"/>
          <a:ext cx="1235250" cy="1235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36950B-A31A-4631-ABA2-EC84A60A2E6C}">
      <dsp:nvSpPr>
        <dsp:cNvPr id="0" name=""/>
        <dsp:cNvSpPr/>
      </dsp:nvSpPr>
      <dsp:spPr>
        <a:xfrm>
          <a:off x="67193" y="3162279"/>
          <a:ext cx="274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dirty="0"/>
            <a:t>Role: Technology facilitates data collection, analysis, and visualization, empowering governments to make data-driven decisions</a:t>
          </a:r>
          <a:endParaRPr lang="en-US" sz="1100" kern="1200" dirty="0"/>
        </a:p>
      </dsp:txBody>
      <dsp:txXfrm>
        <a:off x="67193" y="3162279"/>
        <a:ext cx="2745000" cy="720000"/>
      </dsp:txXfrm>
    </dsp:sp>
    <dsp:sp modelId="{D3BBF98C-0151-433B-B668-C04CF7F7AFDB}">
      <dsp:nvSpPr>
        <dsp:cNvPr id="0" name=""/>
        <dsp:cNvSpPr/>
      </dsp:nvSpPr>
      <dsp:spPr>
        <a:xfrm>
          <a:off x="4047443" y="1581890"/>
          <a:ext cx="1235250" cy="1235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896462-307D-49C7-A5B6-9351B11E40DA}">
      <dsp:nvSpPr>
        <dsp:cNvPr id="0" name=""/>
        <dsp:cNvSpPr/>
      </dsp:nvSpPr>
      <dsp:spPr>
        <a:xfrm>
          <a:off x="3292568" y="3162279"/>
          <a:ext cx="274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dirty="0"/>
            <a:t>Example: New York City's "NYC Open Data" initiative provides access to a vast collection of government datasets</a:t>
          </a:r>
          <a:endParaRPr lang="en-US" sz="1100" kern="1200" dirty="0"/>
        </a:p>
      </dsp:txBody>
      <dsp:txXfrm>
        <a:off x="3292568" y="3162279"/>
        <a:ext cx="27450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935D7-4555-4AFF-9ABA-F3BB9EBA68D4}">
      <dsp:nvSpPr>
        <dsp:cNvPr id="0" name=""/>
        <dsp:cNvSpPr/>
      </dsp:nvSpPr>
      <dsp:spPr>
        <a:xfrm>
          <a:off x="1251" y="5835"/>
          <a:ext cx="4391693" cy="27887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907B5-3719-421C-BA15-9ED77D1756ED}">
      <dsp:nvSpPr>
        <dsp:cNvPr id="0" name=""/>
        <dsp:cNvSpPr/>
      </dsp:nvSpPr>
      <dsp:spPr>
        <a:xfrm>
          <a:off x="489217" y="469403"/>
          <a:ext cx="4391693" cy="27887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Role: Technology facilitates the publication of open data, enhancing transparency and enabling citizens, businesses, and researchers to access government information</a:t>
          </a:r>
          <a:endParaRPr lang="en-US" sz="2300" kern="1200"/>
        </a:p>
      </dsp:txBody>
      <dsp:txXfrm>
        <a:off x="570896" y="551082"/>
        <a:ext cx="4228335" cy="2625367"/>
      </dsp:txXfrm>
    </dsp:sp>
    <dsp:sp modelId="{B3E1EE5E-3583-4D8F-913A-761780C5EB61}">
      <dsp:nvSpPr>
        <dsp:cNvPr id="0" name=""/>
        <dsp:cNvSpPr/>
      </dsp:nvSpPr>
      <dsp:spPr>
        <a:xfrm>
          <a:off x="5368876" y="5835"/>
          <a:ext cx="4391693" cy="27887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0CD3E4-812D-4092-AA8B-9E653D859593}">
      <dsp:nvSpPr>
        <dsp:cNvPr id="0" name=""/>
        <dsp:cNvSpPr/>
      </dsp:nvSpPr>
      <dsp:spPr>
        <a:xfrm>
          <a:off x="5856842" y="469403"/>
          <a:ext cx="4391693" cy="27887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Example: The U.S. government's "Data.gov" portal provides access to a wide range of open datasets, fostering transparency and supporting data-driven innovation</a:t>
          </a:r>
          <a:endParaRPr lang="en-US" sz="2300" kern="1200"/>
        </a:p>
      </dsp:txBody>
      <dsp:txXfrm>
        <a:off x="5938521" y="551082"/>
        <a:ext cx="4228335" cy="26253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3C9E3-5F0F-4794-86BC-124B1E99FBE4}">
      <dsp:nvSpPr>
        <dsp:cNvPr id="0" name=""/>
        <dsp:cNvSpPr/>
      </dsp:nvSpPr>
      <dsp:spPr>
        <a:xfrm>
          <a:off x="0" y="887927"/>
          <a:ext cx="6104761" cy="163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34312-F030-4645-A99F-0E396EE20E0E}">
      <dsp:nvSpPr>
        <dsp:cNvPr id="0" name=""/>
        <dsp:cNvSpPr/>
      </dsp:nvSpPr>
      <dsp:spPr>
        <a:xfrm>
          <a:off x="495873" y="1256759"/>
          <a:ext cx="901588" cy="901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57F2C5-AA67-42E7-A98D-E68135D05E21}">
      <dsp:nvSpPr>
        <dsp:cNvPr id="0" name=""/>
        <dsp:cNvSpPr/>
      </dsp:nvSpPr>
      <dsp:spPr>
        <a:xfrm>
          <a:off x="1893334" y="887927"/>
          <a:ext cx="4211426" cy="163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87" tIns="173487" rIns="173487" bIns="173487" numCol="1" spcCol="1270" anchor="ctr" anchorCtr="0">
          <a:noAutofit/>
        </a:bodyPr>
        <a:lstStyle/>
        <a:p>
          <a:pPr marL="0" lvl="0" indent="0" algn="l" defTabSz="622300">
            <a:lnSpc>
              <a:spcPct val="100000"/>
            </a:lnSpc>
            <a:spcBef>
              <a:spcPct val="0"/>
            </a:spcBef>
            <a:spcAft>
              <a:spcPct val="35000"/>
            </a:spcAft>
            <a:buNone/>
          </a:pPr>
          <a:r>
            <a:rPr lang="en-US" sz="1400" b="0" i="0" kern="1200"/>
            <a:t>Role: Governments explore emerging technologies like artificial intelligence, blockchain, and IoT to innovate and enhance public services</a:t>
          </a:r>
          <a:endParaRPr lang="en-US" sz="1400" kern="1200"/>
        </a:p>
      </dsp:txBody>
      <dsp:txXfrm>
        <a:off x="1893334" y="887927"/>
        <a:ext cx="4211426" cy="1639250"/>
      </dsp:txXfrm>
    </dsp:sp>
    <dsp:sp modelId="{B3217B12-0754-4E87-9EFD-22EB9F89C8CB}">
      <dsp:nvSpPr>
        <dsp:cNvPr id="0" name=""/>
        <dsp:cNvSpPr/>
      </dsp:nvSpPr>
      <dsp:spPr>
        <a:xfrm>
          <a:off x="0" y="2936991"/>
          <a:ext cx="6104761" cy="16392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C48DDE-6A1B-4066-BBD8-5D4D21DE2ADE}">
      <dsp:nvSpPr>
        <dsp:cNvPr id="0" name=""/>
        <dsp:cNvSpPr/>
      </dsp:nvSpPr>
      <dsp:spPr>
        <a:xfrm>
          <a:off x="495873" y="3305822"/>
          <a:ext cx="901588" cy="901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67648-79E6-4A4C-83F0-85D93058AB7D}">
      <dsp:nvSpPr>
        <dsp:cNvPr id="0" name=""/>
        <dsp:cNvSpPr/>
      </dsp:nvSpPr>
      <dsp:spPr>
        <a:xfrm>
          <a:off x="1893334" y="2936991"/>
          <a:ext cx="4211426" cy="163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87" tIns="173487" rIns="173487" bIns="173487" numCol="1" spcCol="1270" anchor="ctr" anchorCtr="0">
          <a:noAutofit/>
        </a:bodyPr>
        <a:lstStyle/>
        <a:p>
          <a:pPr marL="0" lvl="0" indent="0" algn="l" defTabSz="622300">
            <a:lnSpc>
              <a:spcPct val="100000"/>
            </a:lnSpc>
            <a:spcBef>
              <a:spcPct val="0"/>
            </a:spcBef>
            <a:spcAft>
              <a:spcPct val="35000"/>
            </a:spcAft>
            <a:buNone/>
          </a:pPr>
          <a:r>
            <a:rPr lang="en-US" sz="1400" b="0" i="0" kern="1200"/>
            <a:t>Example: Singapore's "Smart Nation" initiative incorporates technologies like IoT sensors to improve urban planning, transportation, and environmental monitoring, creating a smarter and more sustainable city</a:t>
          </a:r>
          <a:endParaRPr lang="en-US" sz="1400" kern="1200"/>
        </a:p>
      </dsp:txBody>
      <dsp:txXfrm>
        <a:off x="1893334" y="2936991"/>
        <a:ext cx="4211426" cy="1639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10CA1-8487-442C-9924-EF9482C28AB8}">
      <dsp:nvSpPr>
        <dsp:cNvPr id="0" name=""/>
        <dsp:cNvSpPr/>
      </dsp:nvSpPr>
      <dsp:spPr>
        <a:xfrm>
          <a:off x="1234439" y="0"/>
          <a:ext cx="4937759" cy="574361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1458878" rIns="95806" bIns="1458878" numCol="1" spcCol="1270" anchor="ctr" anchorCtr="0">
          <a:noAutofit/>
        </a:bodyPr>
        <a:lstStyle/>
        <a:p>
          <a:pPr marL="0" lvl="0" indent="0" algn="l" defTabSz="1066800">
            <a:lnSpc>
              <a:spcPct val="90000"/>
            </a:lnSpc>
            <a:spcBef>
              <a:spcPct val="0"/>
            </a:spcBef>
            <a:spcAft>
              <a:spcPct val="35000"/>
            </a:spcAft>
            <a:buNone/>
          </a:pPr>
          <a:r>
            <a:rPr lang="en-US" sz="2400" kern="1200" dirty="0"/>
            <a:t>Define digital government and its relevance in public administration</a:t>
          </a:r>
        </a:p>
      </dsp:txBody>
      <dsp:txXfrm>
        <a:off x="1234439" y="0"/>
        <a:ext cx="4937759" cy="5743615"/>
      </dsp:txXfrm>
    </dsp:sp>
    <dsp:sp modelId="{8823D373-CE21-4C5D-BF2F-BAB09BC9BFCC}">
      <dsp:nvSpPr>
        <dsp:cNvPr id="0" name=""/>
        <dsp:cNvSpPr/>
      </dsp:nvSpPr>
      <dsp:spPr>
        <a:xfrm>
          <a:off x="0" y="0"/>
          <a:ext cx="1234439" cy="5743615"/>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22" tIns="567342" rIns="65322" bIns="567342" numCol="1" spcCol="1270" anchor="ctr" anchorCtr="0">
          <a:noAutofit/>
        </a:bodyPr>
        <a:lstStyle/>
        <a:p>
          <a:pPr marL="0" lvl="0" indent="0" algn="ctr" defTabSz="1244600">
            <a:lnSpc>
              <a:spcPct val="90000"/>
            </a:lnSpc>
            <a:spcBef>
              <a:spcPct val="0"/>
            </a:spcBef>
            <a:spcAft>
              <a:spcPct val="35000"/>
            </a:spcAft>
            <a:buNone/>
          </a:pPr>
          <a:r>
            <a:rPr lang="en-US" sz="2800" kern="1200" dirty="0"/>
            <a:t>Define</a:t>
          </a:r>
        </a:p>
      </dsp:txBody>
      <dsp:txXfrm>
        <a:off x="0" y="0"/>
        <a:ext cx="1234439" cy="5743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23022-4389-4A55-A379-7AAA67024C1E}">
      <dsp:nvSpPr>
        <dsp:cNvPr id="0" name=""/>
        <dsp:cNvSpPr/>
      </dsp:nvSpPr>
      <dsp:spPr>
        <a:xfrm>
          <a:off x="0" y="2034001"/>
          <a:ext cx="7846605" cy="18657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FD4CF4-1124-429B-9D6B-BE30965ABF80}">
      <dsp:nvSpPr>
        <dsp:cNvPr id="0" name=""/>
        <dsp:cNvSpPr/>
      </dsp:nvSpPr>
      <dsp:spPr>
        <a:xfrm>
          <a:off x="564393" y="2453798"/>
          <a:ext cx="1026170" cy="10261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6CDE45-8987-4D5B-9E4A-206F9D9424CB}">
      <dsp:nvSpPr>
        <dsp:cNvPr id="0" name=""/>
        <dsp:cNvSpPr/>
      </dsp:nvSpPr>
      <dsp:spPr>
        <a:xfrm>
          <a:off x="2154957" y="2034001"/>
          <a:ext cx="5529044" cy="2157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313" tIns="228313" rIns="228313" bIns="228313" numCol="1" spcCol="1270" anchor="ctr" anchorCtr="0">
          <a:noAutofit/>
        </a:bodyPr>
        <a:lstStyle/>
        <a:p>
          <a:pPr marL="0" lvl="0" indent="0" algn="l" defTabSz="622300">
            <a:lnSpc>
              <a:spcPct val="100000"/>
            </a:lnSpc>
            <a:spcBef>
              <a:spcPct val="0"/>
            </a:spcBef>
            <a:spcAft>
              <a:spcPct val="35000"/>
            </a:spcAft>
            <a:buNone/>
          </a:pPr>
          <a:r>
            <a:rPr lang="en-US" sz="1400" kern="1200" dirty="0"/>
            <a:t>Digital government, often referred to as e-government, is the use of digital technologies, such as the internet, data analytics, mobile devices, and automation, to transform and enhance government services, operations, and interactions with citizens and businesses. It involves the digitization of government processes, data, and communication to improve efficiency, transparency, and accessibility.</a:t>
          </a:r>
        </a:p>
      </dsp:txBody>
      <dsp:txXfrm>
        <a:off x="2154957" y="2034001"/>
        <a:ext cx="5529044" cy="2157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8991D-9426-4290-85A2-FBB38564DD26}">
      <dsp:nvSpPr>
        <dsp:cNvPr id="0" name=""/>
        <dsp:cNvSpPr/>
      </dsp:nvSpPr>
      <dsp:spPr>
        <a:xfrm>
          <a:off x="0" y="4405"/>
          <a:ext cx="6055450" cy="9383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E721D1-C41D-469A-AFB8-BC3F2DD345F3}">
      <dsp:nvSpPr>
        <dsp:cNvPr id="0" name=""/>
        <dsp:cNvSpPr/>
      </dsp:nvSpPr>
      <dsp:spPr>
        <a:xfrm>
          <a:off x="283843" y="215528"/>
          <a:ext cx="516078" cy="516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1B5624-3343-4F37-8C9C-4AB2FFC82E04}">
      <dsp:nvSpPr>
        <dsp:cNvPr id="0" name=""/>
        <dsp:cNvSpPr/>
      </dsp:nvSpPr>
      <dsp:spPr>
        <a:xfrm>
          <a:off x="1083764" y="4405"/>
          <a:ext cx="4971685" cy="93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06" tIns="99306" rIns="99306" bIns="99306" numCol="1" spcCol="1270" anchor="ctr" anchorCtr="0">
          <a:noAutofit/>
        </a:bodyPr>
        <a:lstStyle/>
        <a:p>
          <a:pPr marL="0" lvl="0" indent="0" algn="l" defTabSz="666750">
            <a:lnSpc>
              <a:spcPct val="90000"/>
            </a:lnSpc>
            <a:spcBef>
              <a:spcPct val="0"/>
            </a:spcBef>
            <a:spcAft>
              <a:spcPct val="35000"/>
            </a:spcAft>
            <a:buNone/>
          </a:pPr>
          <a:r>
            <a:rPr lang="en-US" sz="1500" kern="1200"/>
            <a:t>Efficiency and Cost Reduction: Digital government streamlines administrative processes, reducing paperwork and manual tasks</a:t>
          </a:r>
        </a:p>
      </dsp:txBody>
      <dsp:txXfrm>
        <a:off x="1083764" y="4405"/>
        <a:ext cx="4971685" cy="938324"/>
      </dsp:txXfrm>
    </dsp:sp>
    <dsp:sp modelId="{BAEC1A5A-970E-4BC7-BECF-F053FE3FF363}">
      <dsp:nvSpPr>
        <dsp:cNvPr id="0" name=""/>
        <dsp:cNvSpPr/>
      </dsp:nvSpPr>
      <dsp:spPr>
        <a:xfrm>
          <a:off x="0" y="1177310"/>
          <a:ext cx="6055450" cy="9383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08504-D75F-4C37-A5F8-9A896390AFDF}">
      <dsp:nvSpPr>
        <dsp:cNvPr id="0" name=""/>
        <dsp:cNvSpPr/>
      </dsp:nvSpPr>
      <dsp:spPr>
        <a:xfrm>
          <a:off x="283843" y="1388433"/>
          <a:ext cx="516078" cy="516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474078-569F-4253-AFAE-D1AA56084D35}">
      <dsp:nvSpPr>
        <dsp:cNvPr id="0" name=""/>
        <dsp:cNvSpPr/>
      </dsp:nvSpPr>
      <dsp:spPr>
        <a:xfrm>
          <a:off x="1083764" y="1177310"/>
          <a:ext cx="4971685" cy="93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06" tIns="99306" rIns="99306" bIns="99306" numCol="1" spcCol="1270" anchor="ctr" anchorCtr="0">
          <a:noAutofit/>
        </a:bodyPr>
        <a:lstStyle/>
        <a:p>
          <a:pPr marL="0" lvl="0" indent="0" algn="l" defTabSz="666750">
            <a:lnSpc>
              <a:spcPct val="90000"/>
            </a:lnSpc>
            <a:spcBef>
              <a:spcPct val="0"/>
            </a:spcBef>
            <a:spcAft>
              <a:spcPct val="35000"/>
            </a:spcAft>
            <a:buNone/>
          </a:pPr>
          <a:r>
            <a:rPr lang="en-US" sz="1500" kern="1200"/>
            <a:t>Transparency and Accountability: Digital government promotes transparency by making government information and processes accessible to the public</a:t>
          </a:r>
        </a:p>
      </dsp:txBody>
      <dsp:txXfrm>
        <a:off x="1083764" y="1177310"/>
        <a:ext cx="4971685" cy="938324"/>
      </dsp:txXfrm>
    </dsp:sp>
    <dsp:sp modelId="{824A367B-9F32-4EB8-B82F-B9D382CD21F7}">
      <dsp:nvSpPr>
        <dsp:cNvPr id="0" name=""/>
        <dsp:cNvSpPr/>
      </dsp:nvSpPr>
      <dsp:spPr>
        <a:xfrm>
          <a:off x="0" y="2350215"/>
          <a:ext cx="6055450" cy="9383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6F36E4-08B0-46BC-B3FD-61803C407380}">
      <dsp:nvSpPr>
        <dsp:cNvPr id="0" name=""/>
        <dsp:cNvSpPr/>
      </dsp:nvSpPr>
      <dsp:spPr>
        <a:xfrm>
          <a:off x="283843" y="2561338"/>
          <a:ext cx="516078" cy="516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4E2513-321A-48BB-B77F-776B931C8649}">
      <dsp:nvSpPr>
        <dsp:cNvPr id="0" name=""/>
        <dsp:cNvSpPr/>
      </dsp:nvSpPr>
      <dsp:spPr>
        <a:xfrm>
          <a:off x="1083764" y="2350215"/>
          <a:ext cx="4971685" cy="93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06" tIns="99306" rIns="99306" bIns="99306" numCol="1" spcCol="1270" anchor="ctr" anchorCtr="0">
          <a:noAutofit/>
        </a:bodyPr>
        <a:lstStyle/>
        <a:p>
          <a:pPr marL="0" lvl="0" indent="0" algn="l" defTabSz="666750">
            <a:lnSpc>
              <a:spcPct val="90000"/>
            </a:lnSpc>
            <a:spcBef>
              <a:spcPct val="0"/>
            </a:spcBef>
            <a:spcAft>
              <a:spcPct val="35000"/>
            </a:spcAft>
            <a:buNone/>
          </a:pPr>
          <a:r>
            <a:rPr lang="en-US" sz="1500" kern="1200"/>
            <a:t>Enhanced Service Delivery: Digital technologies enable government agencies to deliver services more efficiently and effectively</a:t>
          </a:r>
        </a:p>
      </dsp:txBody>
      <dsp:txXfrm>
        <a:off x="1083764" y="2350215"/>
        <a:ext cx="4971685" cy="938324"/>
      </dsp:txXfrm>
    </dsp:sp>
    <dsp:sp modelId="{E565C513-33EA-4D2D-89E1-DE6F7102CDF2}">
      <dsp:nvSpPr>
        <dsp:cNvPr id="0" name=""/>
        <dsp:cNvSpPr/>
      </dsp:nvSpPr>
      <dsp:spPr>
        <a:xfrm>
          <a:off x="0" y="3523120"/>
          <a:ext cx="6055450" cy="9383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4373E-62F9-437D-81A6-D5CCD7596527}">
      <dsp:nvSpPr>
        <dsp:cNvPr id="0" name=""/>
        <dsp:cNvSpPr/>
      </dsp:nvSpPr>
      <dsp:spPr>
        <a:xfrm>
          <a:off x="283843" y="3734243"/>
          <a:ext cx="516078" cy="516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0B8D0E-391A-4EF6-9505-9806A7B9531E}">
      <dsp:nvSpPr>
        <dsp:cNvPr id="0" name=""/>
        <dsp:cNvSpPr/>
      </dsp:nvSpPr>
      <dsp:spPr>
        <a:xfrm>
          <a:off x="1083764" y="3523120"/>
          <a:ext cx="4971685" cy="93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06" tIns="99306" rIns="99306" bIns="99306" numCol="1" spcCol="1270" anchor="ctr" anchorCtr="0">
          <a:noAutofit/>
        </a:bodyPr>
        <a:lstStyle/>
        <a:p>
          <a:pPr marL="0" lvl="0" indent="0" algn="l" defTabSz="666750">
            <a:lnSpc>
              <a:spcPct val="90000"/>
            </a:lnSpc>
            <a:spcBef>
              <a:spcPct val="0"/>
            </a:spcBef>
            <a:spcAft>
              <a:spcPct val="35000"/>
            </a:spcAft>
            <a:buNone/>
          </a:pPr>
          <a:r>
            <a:rPr lang="en-US" sz="1500" kern="1200"/>
            <a:t>Citizen Engagement: Digital government facilitates citizen engagement through e-participation platforms and social media</a:t>
          </a:r>
        </a:p>
      </dsp:txBody>
      <dsp:txXfrm>
        <a:off x="1083764" y="3523120"/>
        <a:ext cx="4971685" cy="938324"/>
      </dsp:txXfrm>
    </dsp:sp>
    <dsp:sp modelId="{DF69EE1F-0262-49E0-BCF2-93B1C690EEC7}">
      <dsp:nvSpPr>
        <dsp:cNvPr id="0" name=""/>
        <dsp:cNvSpPr/>
      </dsp:nvSpPr>
      <dsp:spPr>
        <a:xfrm>
          <a:off x="0" y="4696025"/>
          <a:ext cx="6055450" cy="9383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1F0DD4-0D32-4A01-BC12-F1A519019C31}">
      <dsp:nvSpPr>
        <dsp:cNvPr id="0" name=""/>
        <dsp:cNvSpPr/>
      </dsp:nvSpPr>
      <dsp:spPr>
        <a:xfrm>
          <a:off x="283843" y="4907148"/>
          <a:ext cx="516078" cy="5160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686A47-6D25-497A-A5CF-FD8777BFA4E6}">
      <dsp:nvSpPr>
        <dsp:cNvPr id="0" name=""/>
        <dsp:cNvSpPr/>
      </dsp:nvSpPr>
      <dsp:spPr>
        <a:xfrm>
          <a:off x="1083764" y="4696025"/>
          <a:ext cx="4971685" cy="93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06" tIns="99306" rIns="99306" bIns="99306" numCol="1" spcCol="1270" anchor="ctr" anchorCtr="0">
          <a:noAutofit/>
        </a:bodyPr>
        <a:lstStyle/>
        <a:p>
          <a:pPr marL="0" lvl="0" indent="0" algn="l" defTabSz="666750">
            <a:lnSpc>
              <a:spcPct val="90000"/>
            </a:lnSpc>
            <a:spcBef>
              <a:spcPct val="0"/>
            </a:spcBef>
            <a:spcAft>
              <a:spcPct val="35000"/>
            </a:spcAft>
            <a:buNone/>
          </a:pPr>
          <a:r>
            <a:rPr lang="en-US" sz="1500" kern="1200"/>
            <a:t>Data-Driven Decision-Making: Digital government generates vast amounts of data, which can be analyzed to inform policy decisions and improve service delivery</a:t>
          </a:r>
        </a:p>
      </dsp:txBody>
      <dsp:txXfrm>
        <a:off x="1083764" y="4696025"/>
        <a:ext cx="4971685" cy="938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785D1-4263-438D-8046-E3B0412F5E34}">
      <dsp:nvSpPr>
        <dsp:cNvPr id="0" name=""/>
        <dsp:cNvSpPr/>
      </dsp:nvSpPr>
      <dsp:spPr>
        <a:xfrm>
          <a:off x="0" y="6697"/>
          <a:ext cx="6055450" cy="182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Accessibility and Inclusivity: Digital government aims to make services and information accessible to all citizens, including those with disabilities</a:t>
          </a:r>
        </a:p>
      </dsp:txBody>
      <dsp:txXfrm>
        <a:off x="89099" y="95796"/>
        <a:ext cx="5877252" cy="1647002"/>
      </dsp:txXfrm>
    </dsp:sp>
    <dsp:sp modelId="{614DE379-FC9E-4435-9FA6-4F98C6433EFB}">
      <dsp:nvSpPr>
        <dsp:cNvPr id="0" name=""/>
        <dsp:cNvSpPr/>
      </dsp:nvSpPr>
      <dsp:spPr>
        <a:xfrm>
          <a:off x="0" y="1906777"/>
          <a:ext cx="6055450" cy="1825200"/>
        </a:xfrm>
        <a:prstGeom prst="roundRect">
          <a:avLst/>
        </a:prstGeom>
        <a:solidFill>
          <a:schemeClr val="accent2">
            <a:hueOff val="-751935"/>
            <a:satOff val="-21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Crisis Response and Disaster Management: Digital tools play a crucial role in emergency response and disaster management</a:t>
          </a:r>
        </a:p>
      </dsp:txBody>
      <dsp:txXfrm>
        <a:off x="89099" y="1995876"/>
        <a:ext cx="5877252" cy="1647002"/>
      </dsp:txXfrm>
    </dsp:sp>
    <dsp:sp modelId="{D8AC442D-16B5-46B2-80E7-6C8659E0D99E}">
      <dsp:nvSpPr>
        <dsp:cNvPr id="0" name=""/>
        <dsp:cNvSpPr/>
      </dsp:nvSpPr>
      <dsp:spPr>
        <a:xfrm>
          <a:off x="0" y="3806857"/>
          <a:ext cx="6055450" cy="1825200"/>
        </a:xfrm>
        <a:prstGeom prst="roundRect">
          <a:avLst/>
        </a:prstGeom>
        <a:solidFill>
          <a:schemeClr val="accent2">
            <a:hueOff val="-1503871"/>
            <a:satOff val="-427"/>
            <a:lumOff val="101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Global Connectivity: Digital government transcends borders, enabling international collaboration and data sharing</a:t>
          </a:r>
        </a:p>
      </dsp:txBody>
      <dsp:txXfrm>
        <a:off x="89099" y="3895956"/>
        <a:ext cx="5877252" cy="1647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E724B-DFA0-40C4-8E39-AEB6B1D83F74}">
      <dsp:nvSpPr>
        <dsp:cNvPr id="0" name=""/>
        <dsp:cNvSpPr/>
      </dsp:nvSpPr>
      <dsp:spPr>
        <a:xfrm>
          <a:off x="1234439" y="0"/>
          <a:ext cx="4937759" cy="5743615"/>
        </a:xfrm>
        <a:prstGeom prst="rect">
          <a:avLst/>
        </a:prstGeom>
        <a:solidFill>
          <a:schemeClr val="accent2">
            <a:lumMod val="75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1458878" rIns="95806" bIns="1458878" numCol="1" spcCol="1270" anchor="ctr" anchorCtr="0">
          <a:noAutofit/>
        </a:bodyPr>
        <a:lstStyle/>
        <a:p>
          <a:pPr marL="0" lvl="0" indent="0" algn="l" defTabSz="889000">
            <a:lnSpc>
              <a:spcPct val="90000"/>
            </a:lnSpc>
            <a:spcBef>
              <a:spcPct val="0"/>
            </a:spcBef>
            <a:spcAft>
              <a:spcPct val="35000"/>
            </a:spcAft>
            <a:buNone/>
          </a:pPr>
          <a:r>
            <a:rPr lang="en-US" sz="2000" kern="1200" dirty="0">
              <a:latin typeface="Open sans"/>
            </a:rPr>
            <a:t>Key</a:t>
          </a:r>
          <a:r>
            <a:rPr lang="en-US" sz="2000" kern="1200" dirty="0"/>
            <a:t> components of the digital government landscape, including technology, policies, governance, and citizen engagement</a:t>
          </a:r>
        </a:p>
      </dsp:txBody>
      <dsp:txXfrm>
        <a:off x="1234439" y="0"/>
        <a:ext cx="4937759" cy="5743615"/>
      </dsp:txXfrm>
    </dsp:sp>
    <dsp:sp modelId="{3CF4E912-C61F-484E-BB9B-472A71105252}">
      <dsp:nvSpPr>
        <dsp:cNvPr id="0" name=""/>
        <dsp:cNvSpPr/>
      </dsp:nvSpPr>
      <dsp:spPr>
        <a:xfrm>
          <a:off x="0" y="0"/>
          <a:ext cx="1234439" cy="5743615"/>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22" tIns="567342" rIns="65322" bIns="567342" numCol="1" spcCol="1270" anchor="ctr" anchorCtr="0">
          <a:noAutofit/>
        </a:bodyPr>
        <a:lstStyle/>
        <a:p>
          <a:pPr marL="0" lvl="0" indent="0" algn="ctr" defTabSz="1066800">
            <a:lnSpc>
              <a:spcPct val="90000"/>
            </a:lnSpc>
            <a:spcBef>
              <a:spcPct val="0"/>
            </a:spcBef>
            <a:spcAft>
              <a:spcPct val="35000"/>
            </a:spcAft>
            <a:buNone/>
          </a:pPr>
          <a:r>
            <a:rPr lang="en-US" sz="2400" kern="1200" dirty="0"/>
            <a:t>Explore</a:t>
          </a:r>
        </a:p>
      </dsp:txBody>
      <dsp:txXfrm>
        <a:off x="0" y="0"/>
        <a:ext cx="1234439" cy="57436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2C6CE-6051-49A4-965A-10ACF8893E30}">
      <dsp:nvSpPr>
        <dsp:cNvPr id="0" name=""/>
        <dsp:cNvSpPr/>
      </dsp:nvSpPr>
      <dsp:spPr>
        <a:xfrm>
          <a:off x="742288" y="560431"/>
          <a:ext cx="1065950" cy="1065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2FABAE-CE6A-44A8-82A5-4F71646CCAF1}">
      <dsp:nvSpPr>
        <dsp:cNvPr id="0" name=""/>
        <dsp:cNvSpPr/>
      </dsp:nvSpPr>
      <dsp:spPr>
        <a:xfrm>
          <a:off x="90874" y="2001310"/>
          <a:ext cx="2368779"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Digital Strategy: Government agencies develop digital strategies that outline their goals and initiatives for digital transformation</a:t>
          </a:r>
        </a:p>
      </dsp:txBody>
      <dsp:txXfrm>
        <a:off x="90874" y="2001310"/>
        <a:ext cx="2368779" cy="1057500"/>
      </dsp:txXfrm>
    </dsp:sp>
    <dsp:sp modelId="{88B331AF-549B-4124-A13C-3E5271DC5D5B}">
      <dsp:nvSpPr>
        <dsp:cNvPr id="0" name=""/>
        <dsp:cNvSpPr/>
      </dsp:nvSpPr>
      <dsp:spPr>
        <a:xfrm>
          <a:off x="3525604" y="560431"/>
          <a:ext cx="1065950" cy="1065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A67789-27CA-43F6-A90B-5054BDB15FEC}">
      <dsp:nvSpPr>
        <dsp:cNvPr id="0" name=""/>
        <dsp:cNvSpPr/>
      </dsp:nvSpPr>
      <dsp:spPr>
        <a:xfrm>
          <a:off x="2874190" y="2001310"/>
          <a:ext cx="2368779"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Interagency Collaboration: Effective digital government often requires collaboration among different government departments and agencies to provide integrated services</a:t>
          </a:r>
        </a:p>
      </dsp:txBody>
      <dsp:txXfrm>
        <a:off x="2874190" y="2001310"/>
        <a:ext cx="2368779" cy="1057500"/>
      </dsp:txXfrm>
    </dsp:sp>
    <dsp:sp modelId="{9C01044A-49DF-43C2-8422-EA8552C7415D}">
      <dsp:nvSpPr>
        <dsp:cNvPr id="0" name=""/>
        <dsp:cNvSpPr/>
      </dsp:nvSpPr>
      <dsp:spPr>
        <a:xfrm>
          <a:off x="6308921" y="560431"/>
          <a:ext cx="1065950" cy="1065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997E5A-6BCB-4585-85B2-38A8606200FC}">
      <dsp:nvSpPr>
        <dsp:cNvPr id="0" name=""/>
        <dsp:cNvSpPr/>
      </dsp:nvSpPr>
      <dsp:spPr>
        <a:xfrm>
          <a:off x="5657506" y="2001310"/>
          <a:ext cx="2368779"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Regulatory Frameworks: Regulatory bodies may oversee aspects like data protection, privacy, and cybersecurity to ensure compliance and accountability</a:t>
          </a:r>
        </a:p>
      </dsp:txBody>
      <dsp:txXfrm>
        <a:off x="5657506" y="2001310"/>
        <a:ext cx="2368779" cy="1057500"/>
      </dsp:txXfrm>
    </dsp:sp>
    <dsp:sp modelId="{0E65F950-B80A-4176-A395-A9D0DAEF3780}">
      <dsp:nvSpPr>
        <dsp:cNvPr id="0" name=""/>
        <dsp:cNvSpPr/>
      </dsp:nvSpPr>
      <dsp:spPr>
        <a:xfrm>
          <a:off x="9092237" y="560431"/>
          <a:ext cx="1065950" cy="1065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87D8E4-4A5D-45F6-955F-E465DECCB082}">
      <dsp:nvSpPr>
        <dsp:cNvPr id="0" name=""/>
        <dsp:cNvSpPr/>
      </dsp:nvSpPr>
      <dsp:spPr>
        <a:xfrm>
          <a:off x="8440823" y="2001310"/>
          <a:ext cx="2368779"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Change Management: Managing the cultural and organizational changes that come with digital transformation is vital</a:t>
          </a:r>
        </a:p>
      </dsp:txBody>
      <dsp:txXfrm>
        <a:off x="8440823" y="2001310"/>
        <a:ext cx="2368779" cy="1057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0D4C6-3F30-4F49-8C91-A9D004DA16B7}">
      <dsp:nvSpPr>
        <dsp:cNvPr id="0" name=""/>
        <dsp:cNvSpPr/>
      </dsp:nvSpPr>
      <dsp:spPr>
        <a:xfrm>
          <a:off x="742288" y="467789"/>
          <a:ext cx="1065950" cy="1065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176C93-827A-4022-986C-05CF8C8DE1D3}">
      <dsp:nvSpPr>
        <dsp:cNvPr id="0" name=""/>
        <dsp:cNvSpPr/>
      </dsp:nvSpPr>
      <dsp:spPr>
        <a:xfrm>
          <a:off x="90874" y="1936452"/>
          <a:ext cx="2368779" cy="12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E-Participation Platforms: Governments create online platforms for citizen engagement, where individuals can provide feedback, participate in surveys, and collaborate in policy discussions</a:t>
          </a:r>
        </a:p>
      </dsp:txBody>
      <dsp:txXfrm>
        <a:off x="90874" y="1936452"/>
        <a:ext cx="2368779" cy="1215000"/>
      </dsp:txXfrm>
    </dsp:sp>
    <dsp:sp modelId="{55E1E527-123A-4759-AC3A-F8DF3780DE9B}">
      <dsp:nvSpPr>
        <dsp:cNvPr id="0" name=""/>
        <dsp:cNvSpPr/>
      </dsp:nvSpPr>
      <dsp:spPr>
        <a:xfrm>
          <a:off x="3525604" y="467789"/>
          <a:ext cx="1065950" cy="1065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1ADBB8-D608-4426-B193-83AC99BF1505}">
      <dsp:nvSpPr>
        <dsp:cNvPr id="0" name=""/>
        <dsp:cNvSpPr/>
      </dsp:nvSpPr>
      <dsp:spPr>
        <a:xfrm>
          <a:off x="2874190" y="1936452"/>
          <a:ext cx="2368779" cy="12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Social Media: Social media channels allow governments to interact with citizens, share information, and gather public opinions on various issues</a:t>
          </a:r>
        </a:p>
      </dsp:txBody>
      <dsp:txXfrm>
        <a:off x="2874190" y="1936452"/>
        <a:ext cx="2368779" cy="1215000"/>
      </dsp:txXfrm>
    </dsp:sp>
    <dsp:sp modelId="{893CABBA-9DD8-451F-9C2B-1F156B18D5D6}">
      <dsp:nvSpPr>
        <dsp:cNvPr id="0" name=""/>
        <dsp:cNvSpPr/>
      </dsp:nvSpPr>
      <dsp:spPr>
        <a:xfrm>
          <a:off x="6308921" y="467789"/>
          <a:ext cx="1065950" cy="1065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0D63CA-DB87-4251-A3C6-99283D7D6A8F}">
      <dsp:nvSpPr>
        <dsp:cNvPr id="0" name=""/>
        <dsp:cNvSpPr/>
      </dsp:nvSpPr>
      <dsp:spPr>
        <a:xfrm>
          <a:off x="5657506" y="1936452"/>
          <a:ext cx="2368779" cy="12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Transparency Initiatives: Governments use digital tools to provide access to public information, budgets, and government expenditures, promoting transparency and accountability</a:t>
          </a:r>
        </a:p>
      </dsp:txBody>
      <dsp:txXfrm>
        <a:off x="5657506" y="1936452"/>
        <a:ext cx="2368779" cy="1215000"/>
      </dsp:txXfrm>
    </dsp:sp>
    <dsp:sp modelId="{71396A86-AEFB-425E-B911-AC8FA96B67A6}">
      <dsp:nvSpPr>
        <dsp:cNvPr id="0" name=""/>
        <dsp:cNvSpPr/>
      </dsp:nvSpPr>
      <dsp:spPr>
        <a:xfrm>
          <a:off x="9092237" y="467789"/>
          <a:ext cx="1065950" cy="1065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7CD46B-09E7-423F-8C16-00A7D791A41B}">
      <dsp:nvSpPr>
        <dsp:cNvPr id="0" name=""/>
        <dsp:cNvSpPr/>
      </dsp:nvSpPr>
      <dsp:spPr>
        <a:xfrm>
          <a:off x="8440823" y="1936452"/>
          <a:ext cx="2368779" cy="12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User-Centric Design: Citizen-centric design principles ensure that digital services are designed with the needs and preferences of citizens in mind</a:t>
          </a:r>
        </a:p>
      </dsp:txBody>
      <dsp:txXfrm>
        <a:off x="8440823" y="1936452"/>
        <a:ext cx="2368779" cy="1215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C51C1-89A1-4EF4-9289-82F7CD3A1A26}">
      <dsp:nvSpPr>
        <dsp:cNvPr id="0" name=""/>
        <dsp:cNvSpPr/>
      </dsp:nvSpPr>
      <dsp:spPr>
        <a:xfrm>
          <a:off x="1234439" y="0"/>
          <a:ext cx="4937759" cy="574361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1458878" rIns="95806" bIns="1458878" numCol="1" spcCol="1270" anchor="ctr" anchorCtr="0">
          <a:noAutofit/>
        </a:bodyPr>
        <a:lstStyle/>
        <a:p>
          <a:pPr marL="0" lvl="0" indent="0" algn="l" defTabSz="889000">
            <a:lnSpc>
              <a:spcPct val="90000"/>
            </a:lnSpc>
            <a:spcBef>
              <a:spcPct val="0"/>
            </a:spcBef>
            <a:spcAft>
              <a:spcPct val="35000"/>
            </a:spcAft>
            <a:buNone/>
          </a:pPr>
          <a:r>
            <a:rPr lang="en-US" sz="2000" kern="1200" dirty="0">
              <a:latin typeface="Open sans"/>
            </a:rPr>
            <a:t>The</a:t>
          </a:r>
          <a:r>
            <a:rPr lang="en-US" sz="2000" kern="1200" dirty="0"/>
            <a:t> role of technology in digital government with real-world examples</a:t>
          </a:r>
        </a:p>
      </dsp:txBody>
      <dsp:txXfrm>
        <a:off x="1234439" y="0"/>
        <a:ext cx="4937759" cy="5743615"/>
      </dsp:txXfrm>
    </dsp:sp>
    <dsp:sp modelId="{725F60E7-1263-4E44-80AF-DAD7375D5553}">
      <dsp:nvSpPr>
        <dsp:cNvPr id="0" name=""/>
        <dsp:cNvSpPr/>
      </dsp:nvSpPr>
      <dsp:spPr>
        <a:xfrm>
          <a:off x="0" y="0"/>
          <a:ext cx="1234439" cy="5743615"/>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22" tIns="567342" rIns="65322" bIns="567342" numCol="1" spcCol="1270" anchor="ctr" anchorCtr="0">
          <a:noAutofit/>
        </a:bodyPr>
        <a:lstStyle/>
        <a:p>
          <a:pPr marL="0" lvl="0" indent="0" algn="ctr" defTabSz="1066800">
            <a:lnSpc>
              <a:spcPct val="90000"/>
            </a:lnSpc>
            <a:spcBef>
              <a:spcPct val="0"/>
            </a:spcBef>
            <a:spcAft>
              <a:spcPct val="35000"/>
            </a:spcAft>
            <a:buNone/>
          </a:pPr>
          <a:r>
            <a:rPr lang="en-US" sz="2400" kern="1200" dirty="0"/>
            <a:t>Discuss</a:t>
          </a:r>
        </a:p>
      </dsp:txBody>
      <dsp:txXfrm>
        <a:off x="0" y="0"/>
        <a:ext cx="1234439" cy="574361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65B910DF-B555-4D30-B35E-2297D59E32D0}" type="datetime1">
              <a:rPr lang="en-US" smtClean="0"/>
              <a:t>11/1/23</a:t>
            </a:fld>
            <a:endParaRPr lang="en-US" dirty="0"/>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3732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29D1D79F-E600-4AC1-A639-0B9FB8286C38}" type="datetime1">
              <a:rPr lang="en-US" smtClean="0"/>
              <a:t>11/1/23</a:t>
            </a:fld>
            <a:endParaRPr lang="en-US" dirty="0"/>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61488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390F5D60-A842-4D08-9D7D-A7A57AB501A2}" type="datetime1">
              <a:rPr lang="en-US" smtClean="0"/>
              <a:t>11/1/23</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497304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11/1/23</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368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11/1/23</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85984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11/1/23</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07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11/1/23</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683119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11/1/23</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348833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11/1/23</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88086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11/1/23</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120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11/1/23</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25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2pPr marL="685800" indent="-228600">
              <a:buFont typeface="Courier New" panose="02070309020205020404" pitchFamily="49" charset="0"/>
              <a:buChar char="o"/>
              <a:defRPr/>
            </a:lvl2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0DF2F1F9-9322-493A-A9EE-BB75692CE5F5}" type="datetime1">
              <a:rPr lang="en-US" smtClean="0"/>
              <a:t>11/1/23</a:t>
            </a:fld>
            <a:endParaRPr lang="en-US" dirty="0"/>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556088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11/1/23</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004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11/1/23</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64487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11/1/23</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586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6028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4204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2275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2439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0558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6354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688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7858DE51-4D5E-4D23-8181-86A5B05D5351}" type="datetime1">
              <a:rPr lang="en-US" smtClean="0"/>
              <a:t>11/1/23</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739272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19907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3060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11/1/23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329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11/1/23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4538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11/1/23</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284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11/1/23</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815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11/1/23</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35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11/1/23</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95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11/1/23</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070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11/1/23</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6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9C399FCA-87F3-427A-B1A2-15346103C68A}" type="datetime1">
              <a:rPr lang="en-US" smtClean="0"/>
              <a:t>11/1/23</a:t>
            </a:fld>
            <a:endParaRPr lang="en-US" dirty="0"/>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265582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11/1/23</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2599077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11/1/23</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75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11/1/23</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4460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11/1/23</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813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11/1/23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443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 name="connsiteX0" fmla="*/ 0 w 4243589"/>
                      <a:gd name="connsiteY0" fmla="*/ 0 h 27432"/>
                      <a:gd name="connsiteX1" fmla="*/ 563791 w 4243589"/>
                      <a:gd name="connsiteY1" fmla="*/ 0 h 27432"/>
                      <a:gd name="connsiteX2" fmla="*/ 1042710 w 4243589"/>
                      <a:gd name="connsiteY2" fmla="*/ 0 h 27432"/>
                      <a:gd name="connsiteX3" fmla="*/ 1733809 w 4243589"/>
                      <a:gd name="connsiteY3" fmla="*/ 0 h 27432"/>
                      <a:gd name="connsiteX4" fmla="*/ 2297600 w 4243589"/>
                      <a:gd name="connsiteY4" fmla="*/ 0 h 27432"/>
                      <a:gd name="connsiteX5" fmla="*/ 2861391 w 4243589"/>
                      <a:gd name="connsiteY5" fmla="*/ 0 h 27432"/>
                      <a:gd name="connsiteX6" fmla="*/ 3552490 w 4243589"/>
                      <a:gd name="connsiteY6" fmla="*/ 0 h 27432"/>
                      <a:gd name="connsiteX7" fmla="*/ 4243589 w 4243589"/>
                      <a:gd name="connsiteY7" fmla="*/ 0 h 27432"/>
                      <a:gd name="connsiteX8" fmla="*/ 4243589 w 4243589"/>
                      <a:gd name="connsiteY8" fmla="*/ 27432 h 27432"/>
                      <a:gd name="connsiteX9" fmla="*/ 3722234 w 4243589"/>
                      <a:gd name="connsiteY9" fmla="*/ 27432 h 27432"/>
                      <a:gd name="connsiteX10" fmla="*/ 3116007 w 4243589"/>
                      <a:gd name="connsiteY10" fmla="*/ 27432 h 27432"/>
                      <a:gd name="connsiteX11" fmla="*/ 2509780 w 4243589"/>
                      <a:gd name="connsiteY11" fmla="*/ 27432 h 27432"/>
                      <a:gd name="connsiteX12" fmla="*/ 1945989 w 4243589"/>
                      <a:gd name="connsiteY12" fmla="*/ 27432 h 27432"/>
                      <a:gd name="connsiteX13" fmla="*/ 1254890 w 4243589"/>
                      <a:gd name="connsiteY13" fmla="*/ 27432 h 27432"/>
                      <a:gd name="connsiteX14" fmla="*/ 563791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5810" y="20981"/>
                          <a:pt x="398886" y="-17697"/>
                          <a:pt x="563791" y="0"/>
                        </a:cubicBezTo>
                        <a:cubicBezTo>
                          <a:pt x="733057" y="30669"/>
                          <a:pt x="892815" y="-4840"/>
                          <a:pt x="1042710" y="0"/>
                        </a:cubicBezTo>
                        <a:cubicBezTo>
                          <a:pt x="1191420" y="28610"/>
                          <a:pt x="1323570" y="-3741"/>
                          <a:pt x="1564066" y="0"/>
                        </a:cubicBezTo>
                        <a:cubicBezTo>
                          <a:pt x="1774096" y="5222"/>
                          <a:pt x="1901043" y="24509"/>
                          <a:pt x="2212729" y="0"/>
                        </a:cubicBezTo>
                        <a:cubicBezTo>
                          <a:pt x="2513476" y="-25034"/>
                          <a:pt x="2514785" y="-26717"/>
                          <a:pt x="2776520" y="0"/>
                        </a:cubicBezTo>
                        <a:cubicBezTo>
                          <a:pt x="3028238" y="46961"/>
                          <a:pt x="3165558" y="584"/>
                          <a:pt x="3297875" y="0"/>
                        </a:cubicBezTo>
                        <a:cubicBezTo>
                          <a:pt x="3442261" y="-10195"/>
                          <a:pt x="4011204" y="-62373"/>
                          <a:pt x="4243589" y="0"/>
                        </a:cubicBezTo>
                        <a:cubicBezTo>
                          <a:pt x="4242777" y="8405"/>
                          <a:pt x="4242001" y="21756"/>
                          <a:pt x="4243589" y="27432"/>
                        </a:cubicBezTo>
                        <a:cubicBezTo>
                          <a:pt x="4109466" y="17148"/>
                          <a:pt x="3915081" y="-29826"/>
                          <a:pt x="3637362" y="27432"/>
                        </a:cubicBezTo>
                        <a:cubicBezTo>
                          <a:pt x="3354304" y="38168"/>
                          <a:pt x="3259898" y="26347"/>
                          <a:pt x="3116007" y="27432"/>
                        </a:cubicBezTo>
                        <a:cubicBezTo>
                          <a:pt x="2949637" y="8343"/>
                          <a:pt x="2625555" y="32779"/>
                          <a:pt x="2424908" y="27432"/>
                        </a:cubicBezTo>
                        <a:cubicBezTo>
                          <a:pt x="2203818" y="31297"/>
                          <a:pt x="2094998" y="23473"/>
                          <a:pt x="1861117" y="27432"/>
                        </a:cubicBezTo>
                        <a:cubicBezTo>
                          <a:pt x="1647658" y="46853"/>
                          <a:pt x="1499035" y="21042"/>
                          <a:pt x="1382198" y="27432"/>
                        </a:cubicBezTo>
                        <a:cubicBezTo>
                          <a:pt x="1297441" y="56771"/>
                          <a:pt x="1036114" y="7091"/>
                          <a:pt x="733535" y="27432"/>
                        </a:cubicBezTo>
                        <a:cubicBezTo>
                          <a:pt x="433191" y="17735"/>
                          <a:pt x="355887" y="5944"/>
                          <a:pt x="0" y="27432"/>
                        </a:cubicBezTo>
                        <a:cubicBezTo>
                          <a:pt x="-476" y="15539"/>
                          <a:pt x="-411" y="9181"/>
                          <a:pt x="0" y="0"/>
                        </a:cubicBezTo>
                        <a:close/>
                      </a:path>
                      <a:path w="4243589" h="27432" stroke="0" extrusionOk="0">
                        <a:moveTo>
                          <a:pt x="0" y="0"/>
                        </a:moveTo>
                        <a:cubicBezTo>
                          <a:pt x="151143" y="39936"/>
                          <a:pt x="304017" y="-10420"/>
                          <a:pt x="563791" y="0"/>
                        </a:cubicBezTo>
                        <a:cubicBezTo>
                          <a:pt x="813249" y="539"/>
                          <a:pt x="841506" y="9454"/>
                          <a:pt x="1042710" y="0"/>
                        </a:cubicBezTo>
                        <a:cubicBezTo>
                          <a:pt x="1267965" y="-29665"/>
                          <a:pt x="1570418" y="-61038"/>
                          <a:pt x="1733809" y="0"/>
                        </a:cubicBezTo>
                        <a:cubicBezTo>
                          <a:pt x="1874287" y="31139"/>
                          <a:pt x="2053554" y="17058"/>
                          <a:pt x="2297600" y="0"/>
                        </a:cubicBezTo>
                        <a:cubicBezTo>
                          <a:pt x="2538606" y="-10297"/>
                          <a:pt x="2714551" y="-39338"/>
                          <a:pt x="2861391" y="0"/>
                        </a:cubicBezTo>
                        <a:cubicBezTo>
                          <a:pt x="3026919" y="28587"/>
                          <a:pt x="3412894" y="29126"/>
                          <a:pt x="3552490" y="0"/>
                        </a:cubicBezTo>
                        <a:cubicBezTo>
                          <a:pt x="3686081" y="-14849"/>
                          <a:pt x="3949661" y="-63071"/>
                          <a:pt x="4243589" y="0"/>
                        </a:cubicBezTo>
                        <a:cubicBezTo>
                          <a:pt x="4244093" y="9145"/>
                          <a:pt x="4245348" y="18278"/>
                          <a:pt x="4243589" y="27432"/>
                        </a:cubicBezTo>
                        <a:cubicBezTo>
                          <a:pt x="4086617" y="11324"/>
                          <a:pt x="3946386" y="30245"/>
                          <a:pt x="3722234" y="27432"/>
                        </a:cubicBezTo>
                        <a:cubicBezTo>
                          <a:pt x="3527135" y="-8703"/>
                          <a:pt x="3279168" y="54419"/>
                          <a:pt x="3116007" y="27432"/>
                        </a:cubicBezTo>
                        <a:cubicBezTo>
                          <a:pt x="2973085" y="-42753"/>
                          <a:pt x="2755006" y="-7918"/>
                          <a:pt x="2509780" y="27432"/>
                        </a:cubicBezTo>
                        <a:cubicBezTo>
                          <a:pt x="2274221" y="27759"/>
                          <a:pt x="2060386" y="46729"/>
                          <a:pt x="1945989" y="27432"/>
                        </a:cubicBezTo>
                        <a:cubicBezTo>
                          <a:pt x="1841378" y="14504"/>
                          <a:pt x="1377651" y="30057"/>
                          <a:pt x="1254890" y="27432"/>
                        </a:cubicBezTo>
                        <a:cubicBezTo>
                          <a:pt x="1070932" y="44161"/>
                          <a:pt x="837558" y="21232"/>
                          <a:pt x="563791" y="27432"/>
                        </a:cubicBezTo>
                        <a:cubicBezTo>
                          <a:pt x="262927" y="23954"/>
                          <a:pt x="131332" y="37978"/>
                          <a:pt x="0" y="27432"/>
                        </a:cubicBezTo>
                        <a:cubicBezTo>
                          <a:pt x="-736" y="17315"/>
                          <a:pt x="432" y="6508"/>
                          <a:pt x="0" y="0"/>
                        </a:cubicBezTo>
                        <a:close/>
                      </a:path>
                      <a:path w="4243589" h="27432" fill="none" stroke="0" extrusionOk="0">
                        <a:moveTo>
                          <a:pt x="0" y="0"/>
                        </a:moveTo>
                        <a:cubicBezTo>
                          <a:pt x="143706" y="-24070"/>
                          <a:pt x="370953" y="-2854"/>
                          <a:pt x="563791" y="0"/>
                        </a:cubicBezTo>
                        <a:cubicBezTo>
                          <a:pt x="754576" y="7064"/>
                          <a:pt x="895371" y="-5198"/>
                          <a:pt x="1042710" y="0"/>
                        </a:cubicBezTo>
                        <a:cubicBezTo>
                          <a:pt x="1174003" y="11148"/>
                          <a:pt x="1351530" y="8088"/>
                          <a:pt x="1564066" y="0"/>
                        </a:cubicBezTo>
                        <a:cubicBezTo>
                          <a:pt x="1755407" y="12600"/>
                          <a:pt x="1941012" y="38950"/>
                          <a:pt x="2212729" y="0"/>
                        </a:cubicBezTo>
                        <a:cubicBezTo>
                          <a:pt x="2513544" y="-25113"/>
                          <a:pt x="2515180" y="-27658"/>
                          <a:pt x="2776520" y="0"/>
                        </a:cubicBezTo>
                        <a:cubicBezTo>
                          <a:pt x="3030391" y="25935"/>
                          <a:pt x="3168038" y="28221"/>
                          <a:pt x="3297875" y="0"/>
                        </a:cubicBezTo>
                        <a:cubicBezTo>
                          <a:pt x="3412066" y="-64975"/>
                          <a:pt x="3985860" y="-4208"/>
                          <a:pt x="4243589" y="0"/>
                        </a:cubicBezTo>
                        <a:cubicBezTo>
                          <a:pt x="4243032" y="8537"/>
                          <a:pt x="4244511" y="21849"/>
                          <a:pt x="4243589" y="27432"/>
                        </a:cubicBezTo>
                        <a:cubicBezTo>
                          <a:pt x="4072158" y="-309"/>
                          <a:pt x="3960368" y="37416"/>
                          <a:pt x="3637362" y="27432"/>
                        </a:cubicBezTo>
                        <a:cubicBezTo>
                          <a:pt x="3358910" y="62085"/>
                          <a:pt x="3255504" y="46768"/>
                          <a:pt x="3116007" y="27432"/>
                        </a:cubicBezTo>
                        <a:cubicBezTo>
                          <a:pt x="3002835" y="57969"/>
                          <a:pt x="2624892" y="43730"/>
                          <a:pt x="2424908" y="27432"/>
                        </a:cubicBezTo>
                        <a:cubicBezTo>
                          <a:pt x="2240994" y="6861"/>
                          <a:pt x="2094743" y="-25079"/>
                          <a:pt x="1861117" y="27432"/>
                        </a:cubicBezTo>
                        <a:cubicBezTo>
                          <a:pt x="1629201" y="50353"/>
                          <a:pt x="1484140" y="-4358"/>
                          <a:pt x="1382198" y="27432"/>
                        </a:cubicBezTo>
                        <a:cubicBezTo>
                          <a:pt x="1211704" y="43024"/>
                          <a:pt x="1030972" y="8006"/>
                          <a:pt x="733535" y="27432"/>
                        </a:cubicBezTo>
                        <a:cubicBezTo>
                          <a:pt x="421844" y="14473"/>
                          <a:pt x="334544" y="-5295"/>
                          <a:pt x="0" y="27432"/>
                        </a:cubicBezTo>
                        <a:cubicBezTo>
                          <a:pt x="-1508" y="15815"/>
                          <a:pt x="-177" y="814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7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11/1/23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81163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100"/>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11/1/23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fill="none" extrusionOk="0">
                        <a:moveTo>
                          <a:pt x="0" y="0"/>
                        </a:moveTo>
                        <a:cubicBezTo>
                          <a:pt x="114220" y="-11799"/>
                          <a:pt x="253320" y="-2888"/>
                          <a:pt x="446913" y="0"/>
                        </a:cubicBezTo>
                        <a:cubicBezTo>
                          <a:pt x="615827" y="-21012"/>
                          <a:pt x="846224" y="-12266"/>
                          <a:pt x="1104138" y="0"/>
                        </a:cubicBezTo>
                        <a:cubicBezTo>
                          <a:pt x="1374612" y="16601"/>
                          <a:pt x="1509930" y="3724"/>
                          <a:pt x="1866519" y="0"/>
                        </a:cubicBezTo>
                        <a:cubicBezTo>
                          <a:pt x="2227267" y="2494"/>
                          <a:pt x="2042751" y="-24730"/>
                          <a:pt x="2208276" y="0"/>
                        </a:cubicBezTo>
                        <a:cubicBezTo>
                          <a:pt x="2372908" y="-13784"/>
                          <a:pt x="2420213" y="7637"/>
                          <a:pt x="2550033" y="0"/>
                        </a:cubicBezTo>
                        <a:cubicBezTo>
                          <a:pt x="2633097" y="-6177"/>
                          <a:pt x="3105540" y="-7670"/>
                          <a:pt x="3417570" y="0"/>
                        </a:cubicBezTo>
                        <a:cubicBezTo>
                          <a:pt x="3755375" y="-18299"/>
                          <a:pt x="3947749" y="-8694"/>
                          <a:pt x="4074795" y="0"/>
                        </a:cubicBezTo>
                        <a:cubicBezTo>
                          <a:pt x="4234022" y="4410"/>
                          <a:pt x="4279660" y="4133"/>
                          <a:pt x="4416552" y="0"/>
                        </a:cubicBezTo>
                        <a:cubicBezTo>
                          <a:pt x="4547663" y="25078"/>
                          <a:pt x="4910883" y="20799"/>
                          <a:pt x="5073777" y="0"/>
                        </a:cubicBezTo>
                        <a:cubicBezTo>
                          <a:pt x="5256291" y="-6299"/>
                          <a:pt x="5533878" y="54096"/>
                          <a:pt x="5941314" y="0"/>
                        </a:cubicBezTo>
                        <a:cubicBezTo>
                          <a:pt x="6258222" y="-27909"/>
                          <a:pt x="6313336" y="-10134"/>
                          <a:pt x="6493383" y="0"/>
                        </a:cubicBezTo>
                        <a:cubicBezTo>
                          <a:pt x="6660373" y="1682"/>
                          <a:pt x="6901167" y="-1313"/>
                          <a:pt x="7045452" y="0"/>
                        </a:cubicBezTo>
                        <a:cubicBezTo>
                          <a:pt x="7149988" y="-12597"/>
                          <a:pt x="7490775" y="18530"/>
                          <a:pt x="7702677" y="0"/>
                        </a:cubicBezTo>
                        <a:cubicBezTo>
                          <a:pt x="7894246" y="-20534"/>
                          <a:pt x="8277724" y="-27276"/>
                          <a:pt x="8465058" y="0"/>
                        </a:cubicBezTo>
                        <a:cubicBezTo>
                          <a:pt x="8623687" y="22627"/>
                          <a:pt x="8928517" y="-4532"/>
                          <a:pt x="9227439" y="0"/>
                        </a:cubicBezTo>
                        <a:cubicBezTo>
                          <a:pt x="9509716" y="21062"/>
                          <a:pt x="10093803" y="11302"/>
                          <a:pt x="10515600" y="0"/>
                        </a:cubicBezTo>
                        <a:cubicBezTo>
                          <a:pt x="10515392" y="12419"/>
                          <a:pt x="10515697" y="14813"/>
                          <a:pt x="10515600" y="27432"/>
                        </a:cubicBezTo>
                        <a:cubicBezTo>
                          <a:pt x="10319767" y="11138"/>
                          <a:pt x="10222813" y="8928"/>
                          <a:pt x="10068687" y="27432"/>
                        </a:cubicBezTo>
                        <a:cubicBezTo>
                          <a:pt x="9947127" y="-40172"/>
                          <a:pt x="9520235" y="-3991"/>
                          <a:pt x="9201150" y="27432"/>
                        </a:cubicBezTo>
                        <a:cubicBezTo>
                          <a:pt x="8892666" y="48820"/>
                          <a:pt x="8867415" y="2195"/>
                          <a:pt x="8543925" y="27432"/>
                        </a:cubicBezTo>
                        <a:cubicBezTo>
                          <a:pt x="8223384" y="61927"/>
                          <a:pt x="8295543" y="30550"/>
                          <a:pt x="8202168" y="27432"/>
                        </a:cubicBezTo>
                        <a:cubicBezTo>
                          <a:pt x="8142306" y="19196"/>
                          <a:pt x="7792719" y="-46840"/>
                          <a:pt x="7544943" y="27432"/>
                        </a:cubicBezTo>
                        <a:cubicBezTo>
                          <a:pt x="7289053" y="48650"/>
                          <a:pt x="7112059" y="46641"/>
                          <a:pt x="6992874" y="27432"/>
                        </a:cubicBezTo>
                        <a:cubicBezTo>
                          <a:pt x="6865428" y="42971"/>
                          <a:pt x="6698878" y="-2571"/>
                          <a:pt x="6440805" y="27432"/>
                        </a:cubicBezTo>
                        <a:cubicBezTo>
                          <a:pt x="6213948" y="43874"/>
                          <a:pt x="6037998" y="39869"/>
                          <a:pt x="5888736" y="27432"/>
                        </a:cubicBezTo>
                        <a:cubicBezTo>
                          <a:pt x="5755073" y="11669"/>
                          <a:pt x="5591719" y="37904"/>
                          <a:pt x="5336667" y="27432"/>
                        </a:cubicBezTo>
                        <a:cubicBezTo>
                          <a:pt x="5107192" y="12743"/>
                          <a:pt x="4839850" y="71465"/>
                          <a:pt x="4574286" y="27432"/>
                        </a:cubicBezTo>
                        <a:cubicBezTo>
                          <a:pt x="4268723" y="-2915"/>
                          <a:pt x="4132707" y="26264"/>
                          <a:pt x="3917061" y="27432"/>
                        </a:cubicBezTo>
                        <a:cubicBezTo>
                          <a:pt x="3707491" y="19059"/>
                          <a:pt x="3662625" y="36218"/>
                          <a:pt x="3575304" y="27432"/>
                        </a:cubicBezTo>
                        <a:cubicBezTo>
                          <a:pt x="3501577" y="31368"/>
                          <a:pt x="3216551" y="45184"/>
                          <a:pt x="3023235" y="27432"/>
                        </a:cubicBezTo>
                        <a:cubicBezTo>
                          <a:pt x="2898318" y="-29018"/>
                          <a:pt x="2612573" y="-459"/>
                          <a:pt x="2260854" y="27432"/>
                        </a:cubicBezTo>
                        <a:cubicBezTo>
                          <a:pt x="1929006" y="21046"/>
                          <a:pt x="1999174" y="13544"/>
                          <a:pt x="1813941" y="27432"/>
                        </a:cubicBezTo>
                        <a:cubicBezTo>
                          <a:pt x="1678211" y="55700"/>
                          <a:pt x="1194438" y="8214"/>
                          <a:pt x="946404" y="27432"/>
                        </a:cubicBezTo>
                        <a:cubicBezTo>
                          <a:pt x="698983" y="-8173"/>
                          <a:pt x="408470" y="56200"/>
                          <a:pt x="0" y="27432"/>
                        </a:cubicBezTo>
                        <a:cubicBezTo>
                          <a:pt x="-347" y="15155"/>
                          <a:pt x="623" y="6531"/>
                          <a:pt x="0" y="0"/>
                        </a:cubicBezTo>
                        <a:close/>
                      </a:path>
                      <a:path w="10515600" h="27432" stroke="0" extrusionOk="0">
                        <a:moveTo>
                          <a:pt x="0" y="0"/>
                        </a:moveTo>
                        <a:cubicBezTo>
                          <a:pt x="211919" y="-2016"/>
                          <a:pt x="316177" y="40510"/>
                          <a:pt x="552069" y="0"/>
                        </a:cubicBezTo>
                        <a:cubicBezTo>
                          <a:pt x="772542" y="-20900"/>
                          <a:pt x="764083" y="-14675"/>
                          <a:pt x="893826" y="0"/>
                        </a:cubicBezTo>
                        <a:cubicBezTo>
                          <a:pt x="1063397" y="30592"/>
                          <a:pt x="1474950" y="6046"/>
                          <a:pt x="1761363" y="0"/>
                        </a:cubicBezTo>
                        <a:cubicBezTo>
                          <a:pt x="2080097" y="18653"/>
                          <a:pt x="2113941" y="5885"/>
                          <a:pt x="2313432" y="0"/>
                        </a:cubicBezTo>
                        <a:cubicBezTo>
                          <a:pt x="2499441" y="-14740"/>
                          <a:pt x="2735086" y="-31325"/>
                          <a:pt x="2865501" y="0"/>
                        </a:cubicBezTo>
                        <a:cubicBezTo>
                          <a:pt x="2981992" y="57856"/>
                          <a:pt x="3381601" y="38492"/>
                          <a:pt x="3733038" y="0"/>
                        </a:cubicBezTo>
                        <a:cubicBezTo>
                          <a:pt x="4123625" y="-20112"/>
                          <a:pt x="4011408" y="-7378"/>
                          <a:pt x="4179951" y="0"/>
                        </a:cubicBezTo>
                        <a:cubicBezTo>
                          <a:pt x="4401000" y="14701"/>
                          <a:pt x="4699781" y="38888"/>
                          <a:pt x="5047488" y="0"/>
                        </a:cubicBezTo>
                        <a:cubicBezTo>
                          <a:pt x="5344186" y="10403"/>
                          <a:pt x="5695008" y="-11723"/>
                          <a:pt x="5915025" y="0"/>
                        </a:cubicBezTo>
                        <a:cubicBezTo>
                          <a:pt x="6180956" y="11499"/>
                          <a:pt x="6291614" y="5262"/>
                          <a:pt x="6572250" y="0"/>
                        </a:cubicBezTo>
                        <a:cubicBezTo>
                          <a:pt x="6821420" y="4506"/>
                          <a:pt x="7145316" y="38320"/>
                          <a:pt x="7439787" y="0"/>
                        </a:cubicBezTo>
                        <a:cubicBezTo>
                          <a:pt x="7758536" y="11416"/>
                          <a:pt x="7844492" y="-3584"/>
                          <a:pt x="7991856" y="0"/>
                        </a:cubicBezTo>
                        <a:cubicBezTo>
                          <a:pt x="8110442" y="14248"/>
                          <a:pt x="8287603" y="-10798"/>
                          <a:pt x="8543925" y="0"/>
                        </a:cubicBezTo>
                        <a:cubicBezTo>
                          <a:pt x="8755533" y="10158"/>
                          <a:pt x="8980581" y="37273"/>
                          <a:pt x="9306306" y="0"/>
                        </a:cubicBezTo>
                        <a:cubicBezTo>
                          <a:pt x="9626970" y="-58435"/>
                          <a:pt x="9732148" y="-27937"/>
                          <a:pt x="9858375" y="0"/>
                        </a:cubicBezTo>
                        <a:cubicBezTo>
                          <a:pt x="9984726" y="54758"/>
                          <a:pt x="10380988" y="24840"/>
                          <a:pt x="10515600" y="0"/>
                        </a:cubicBezTo>
                        <a:cubicBezTo>
                          <a:pt x="10517149" y="5059"/>
                          <a:pt x="10515730" y="21285"/>
                          <a:pt x="10515600" y="27432"/>
                        </a:cubicBezTo>
                        <a:cubicBezTo>
                          <a:pt x="10313372" y="54818"/>
                          <a:pt x="10082728" y="-9874"/>
                          <a:pt x="9753219" y="27432"/>
                        </a:cubicBezTo>
                        <a:cubicBezTo>
                          <a:pt x="9427270" y="55089"/>
                          <a:pt x="9500787" y="26420"/>
                          <a:pt x="9411462" y="27432"/>
                        </a:cubicBezTo>
                        <a:cubicBezTo>
                          <a:pt x="9357667" y="47373"/>
                          <a:pt x="9193071" y="36348"/>
                          <a:pt x="8964549" y="27432"/>
                        </a:cubicBezTo>
                        <a:cubicBezTo>
                          <a:pt x="8754210" y="31458"/>
                          <a:pt x="8285075" y="62593"/>
                          <a:pt x="8097012" y="27432"/>
                        </a:cubicBezTo>
                        <a:cubicBezTo>
                          <a:pt x="7925273" y="-333"/>
                          <a:pt x="7641837" y="35190"/>
                          <a:pt x="7439787" y="27432"/>
                        </a:cubicBezTo>
                        <a:cubicBezTo>
                          <a:pt x="7281139" y="-5235"/>
                          <a:pt x="7161122" y="11210"/>
                          <a:pt x="6992874" y="27432"/>
                        </a:cubicBezTo>
                        <a:cubicBezTo>
                          <a:pt x="6869980" y="6304"/>
                          <a:pt x="6540193" y="99457"/>
                          <a:pt x="6335649" y="27432"/>
                        </a:cubicBezTo>
                        <a:cubicBezTo>
                          <a:pt x="6139123" y="3107"/>
                          <a:pt x="6101935" y="4355"/>
                          <a:pt x="5993892" y="27432"/>
                        </a:cubicBezTo>
                        <a:cubicBezTo>
                          <a:pt x="5888734" y="39412"/>
                          <a:pt x="5782533" y="16690"/>
                          <a:pt x="5652135" y="27432"/>
                        </a:cubicBezTo>
                        <a:cubicBezTo>
                          <a:pt x="5552209" y="21179"/>
                          <a:pt x="5187921" y="-24893"/>
                          <a:pt x="4994910" y="27432"/>
                        </a:cubicBezTo>
                        <a:cubicBezTo>
                          <a:pt x="4806885" y="62128"/>
                          <a:pt x="4648815" y="19479"/>
                          <a:pt x="4547997" y="27432"/>
                        </a:cubicBezTo>
                        <a:cubicBezTo>
                          <a:pt x="4428810" y="-12231"/>
                          <a:pt x="4164014" y="51840"/>
                          <a:pt x="3785616" y="27432"/>
                        </a:cubicBezTo>
                        <a:cubicBezTo>
                          <a:pt x="3411566" y="27981"/>
                          <a:pt x="3543001" y="53158"/>
                          <a:pt x="3338703" y="27432"/>
                        </a:cubicBezTo>
                        <a:cubicBezTo>
                          <a:pt x="3117151" y="22689"/>
                          <a:pt x="2783844" y="6169"/>
                          <a:pt x="2576322" y="27432"/>
                        </a:cubicBezTo>
                        <a:cubicBezTo>
                          <a:pt x="2369652" y="9611"/>
                          <a:pt x="2343135" y="16259"/>
                          <a:pt x="2234565" y="27432"/>
                        </a:cubicBezTo>
                        <a:cubicBezTo>
                          <a:pt x="2129772" y="62248"/>
                          <a:pt x="1826785" y="33844"/>
                          <a:pt x="1472184" y="27432"/>
                        </a:cubicBezTo>
                        <a:cubicBezTo>
                          <a:pt x="1166194" y="-2568"/>
                          <a:pt x="1206587" y="37567"/>
                          <a:pt x="1025271" y="27432"/>
                        </a:cubicBezTo>
                        <a:cubicBezTo>
                          <a:pt x="846595" y="17106"/>
                          <a:pt x="846808" y="18044"/>
                          <a:pt x="683514" y="27432"/>
                        </a:cubicBezTo>
                        <a:cubicBezTo>
                          <a:pt x="484621" y="38100"/>
                          <a:pt x="301760" y="33961"/>
                          <a:pt x="0" y="27432"/>
                        </a:cubicBezTo>
                        <a:cubicBezTo>
                          <a:pt x="1" y="19656"/>
                          <a:pt x="-1119" y="10874"/>
                          <a:pt x="0" y="0"/>
                        </a:cubicBezTo>
                        <a:close/>
                      </a:path>
                      <a:path w="10515600" h="27432" fill="none" stroke="0" extrusionOk="0">
                        <a:moveTo>
                          <a:pt x="0" y="0"/>
                        </a:moveTo>
                        <a:cubicBezTo>
                          <a:pt x="103862" y="-24108"/>
                          <a:pt x="222532" y="3855"/>
                          <a:pt x="446913" y="0"/>
                        </a:cubicBezTo>
                        <a:cubicBezTo>
                          <a:pt x="686273" y="17152"/>
                          <a:pt x="811890" y="-6128"/>
                          <a:pt x="1104138" y="0"/>
                        </a:cubicBezTo>
                        <a:cubicBezTo>
                          <a:pt x="1346730" y="26724"/>
                          <a:pt x="1494649" y="6099"/>
                          <a:pt x="1866519" y="0"/>
                        </a:cubicBezTo>
                        <a:cubicBezTo>
                          <a:pt x="2220423" y="-10605"/>
                          <a:pt x="2054599" y="17153"/>
                          <a:pt x="2208276" y="0"/>
                        </a:cubicBezTo>
                        <a:cubicBezTo>
                          <a:pt x="2384643" y="-10590"/>
                          <a:pt x="2420675" y="7371"/>
                          <a:pt x="2550033" y="0"/>
                        </a:cubicBezTo>
                        <a:cubicBezTo>
                          <a:pt x="2644786" y="-15374"/>
                          <a:pt x="3082537" y="18532"/>
                          <a:pt x="3417570" y="0"/>
                        </a:cubicBezTo>
                        <a:cubicBezTo>
                          <a:pt x="3733868" y="-33542"/>
                          <a:pt x="3909189" y="3289"/>
                          <a:pt x="4074795" y="0"/>
                        </a:cubicBezTo>
                        <a:cubicBezTo>
                          <a:pt x="4237749" y="8583"/>
                          <a:pt x="4286465" y="7395"/>
                          <a:pt x="4416552" y="0"/>
                        </a:cubicBezTo>
                        <a:cubicBezTo>
                          <a:pt x="4546370" y="-6871"/>
                          <a:pt x="4918723" y="28447"/>
                          <a:pt x="5073777" y="0"/>
                        </a:cubicBezTo>
                        <a:cubicBezTo>
                          <a:pt x="5237362" y="-17739"/>
                          <a:pt x="5618791" y="101647"/>
                          <a:pt x="5941314" y="0"/>
                        </a:cubicBezTo>
                        <a:cubicBezTo>
                          <a:pt x="6272758" y="-28812"/>
                          <a:pt x="6315148" y="4960"/>
                          <a:pt x="6493383" y="0"/>
                        </a:cubicBezTo>
                        <a:cubicBezTo>
                          <a:pt x="6694884" y="-22079"/>
                          <a:pt x="6904202" y="-29222"/>
                          <a:pt x="7045452" y="0"/>
                        </a:cubicBezTo>
                        <a:cubicBezTo>
                          <a:pt x="7147460" y="27824"/>
                          <a:pt x="7460058" y="4894"/>
                          <a:pt x="7702677" y="0"/>
                        </a:cubicBezTo>
                        <a:cubicBezTo>
                          <a:pt x="7905036" y="-18959"/>
                          <a:pt x="8288750" y="-49276"/>
                          <a:pt x="8465058" y="0"/>
                        </a:cubicBezTo>
                        <a:cubicBezTo>
                          <a:pt x="8637036" y="-66"/>
                          <a:pt x="8888223" y="27233"/>
                          <a:pt x="9227439" y="0"/>
                        </a:cubicBezTo>
                        <a:cubicBezTo>
                          <a:pt x="9512691" y="21558"/>
                          <a:pt x="10136345" y="5493"/>
                          <a:pt x="10515600" y="0"/>
                        </a:cubicBezTo>
                        <a:cubicBezTo>
                          <a:pt x="10515781" y="12508"/>
                          <a:pt x="10516008" y="14417"/>
                          <a:pt x="10515600" y="27432"/>
                        </a:cubicBezTo>
                        <a:cubicBezTo>
                          <a:pt x="10336692" y="26322"/>
                          <a:pt x="10197794" y="32437"/>
                          <a:pt x="10068687" y="27432"/>
                        </a:cubicBezTo>
                        <a:cubicBezTo>
                          <a:pt x="9947986" y="91680"/>
                          <a:pt x="9445805" y="39249"/>
                          <a:pt x="9201150" y="27432"/>
                        </a:cubicBezTo>
                        <a:cubicBezTo>
                          <a:pt x="8891012" y="44089"/>
                          <a:pt x="8858828" y="2736"/>
                          <a:pt x="8543925" y="27432"/>
                        </a:cubicBezTo>
                        <a:cubicBezTo>
                          <a:pt x="8223267" y="53165"/>
                          <a:pt x="8283304" y="52518"/>
                          <a:pt x="8202168" y="27432"/>
                        </a:cubicBezTo>
                        <a:cubicBezTo>
                          <a:pt x="8093778" y="62163"/>
                          <a:pt x="7766541" y="-33827"/>
                          <a:pt x="7544943" y="27432"/>
                        </a:cubicBezTo>
                        <a:cubicBezTo>
                          <a:pt x="7314863" y="55129"/>
                          <a:pt x="7107264" y="25244"/>
                          <a:pt x="6992874" y="27432"/>
                        </a:cubicBezTo>
                        <a:cubicBezTo>
                          <a:pt x="6884782" y="17566"/>
                          <a:pt x="6638381" y="14651"/>
                          <a:pt x="6440805" y="27432"/>
                        </a:cubicBezTo>
                        <a:cubicBezTo>
                          <a:pt x="6208169" y="60979"/>
                          <a:pt x="6026010" y="30610"/>
                          <a:pt x="5888736" y="27432"/>
                        </a:cubicBezTo>
                        <a:cubicBezTo>
                          <a:pt x="5762198" y="10473"/>
                          <a:pt x="5584977" y="25540"/>
                          <a:pt x="5336667" y="27432"/>
                        </a:cubicBezTo>
                        <a:cubicBezTo>
                          <a:pt x="5092600" y="8870"/>
                          <a:pt x="4849659" y="29959"/>
                          <a:pt x="4574286" y="27432"/>
                        </a:cubicBezTo>
                        <a:cubicBezTo>
                          <a:pt x="4271362" y="35230"/>
                          <a:pt x="4129109" y="33967"/>
                          <a:pt x="3917061" y="27432"/>
                        </a:cubicBezTo>
                        <a:cubicBezTo>
                          <a:pt x="3716743" y="26392"/>
                          <a:pt x="3654523" y="50446"/>
                          <a:pt x="3575304" y="27432"/>
                        </a:cubicBezTo>
                        <a:cubicBezTo>
                          <a:pt x="3521930" y="22984"/>
                          <a:pt x="3174876" y="12123"/>
                          <a:pt x="3023235" y="27432"/>
                        </a:cubicBezTo>
                        <a:cubicBezTo>
                          <a:pt x="2896812" y="10128"/>
                          <a:pt x="2623520" y="63192"/>
                          <a:pt x="2260854" y="27432"/>
                        </a:cubicBezTo>
                        <a:cubicBezTo>
                          <a:pt x="1927032" y="21370"/>
                          <a:pt x="1997337" y="17315"/>
                          <a:pt x="1813941" y="27432"/>
                        </a:cubicBezTo>
                        <a:cubicBezTo>
                          <a:pt x="1663537" y="71145"/>
                          <a:pt x="1153132" y="3151"/>
                          <a:pt x="946404" y="27432"/>
                        </a:cubicBezTo>
                        <a:cubicBezTo>
                          <a:pt x="678295" y="32471"/>
                          <a:pt x="444357" y="37120"/>
                          <a:pt x="0" y="27432"/>
                        </a:cubicBezTo>
                        <a:cubicBezTo>
                          <a:pt x="915" y="14581"/>
                          <a:pt x="-225" y="55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4456846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11/1/23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 name="connsiteX0" fmla="*/ 0 w 4243589"/>
                      <a:gd name="connsiteY0" fmla="*/ 0 h 27432"/>
                      <a:gd name="connsiteX1" fmla="*/ 563791 w 4243589"/>
                      <a:gd name="connsiteY1" fmla="*/ 0 h 27432"/>
                      <a:gd name="connsiteX2" fmla="*/ 1042710 w 4243589"/>
                      <a:gd name="connsiteY2" fmla="*/ 0 h 27432"/>
                      <a:gd name="connsiteX3" fmla="*/ 1733809 w 4243589"/>
                      <a:gd name="connsiteY3" fmla="*/ 0 h 27432"/>
                      <a:gd name="connsiteX4" fmla="*/ 2297600 w 4243589"/>
                      <a:gd name="connsiteY4" fmla="*/ 0 h 27432"/>
                      <a:gd name="connsiteX5" fmla="*/ 2861391 w 4243589"/>
                      <a:gd name="connsiteY5" fmla="*/ 0 h 27432"/>
                      <a:gd name="connsiteX6" fmla="*/ 3552490 w 4243589"/>
                      <a:gd name="connsiteY6" fmla="*/ 0 h 27432"/>
                      <a:gd name="connsiteX7" fmla="*/ 4243589 w 4243589"/>
                      <a:gd name="connsiteY7" fmla="*/ 0 h 27432"/>
                      <a:gd name="connsiteX8" fmla="*/ 4243589 w 4243589"/>
                      <a:gd name="connsiteY8" fmla="*/ 27432 h 27432"/>
                      <a:gd name="connsiteX9" fmla="*/ 3722234 w 4243589"/>
                      <a:gd name="connsiteY9" fmla="*/ 27432 h 27432"/>
                      <a:gd name="connsiteX10" fmla="*/ 3116007 w 4243589"/>
                      <a:gd name="connsiteY10" fmla="*/ 27432 h 27432"/>
                      <a:gd name="connsiteX11" fmla="*/ 2509780 w 4243589"/>
                      <a:gd name="connsiteY11" fmla="*/ 27432 h 27432"/>
                      <a:gd name="connsiteX12" fmla="*/ 1945989 w 4243589"/>
                      <a:gd name="connsiteY12" fmla="*/ 27432 h 27432"/>
                      <a:gd name="connsiteX13" fmla="*/ 1254890 w 4243589"/>
                      <a:gd name="connsiteY13" fmla="*/ 27432 h 27432"/>
                      <a:gd name="connsiteX14" fmla="*/ 563791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5810" y="20981"/>
                          <a:pt x="398886" y="-17697"/>
                          <a:pt x="563791" y="0"/>
                        </a:cubicBezTo>
                        <a:cubicBezTo>
                          <a:pt x="733057" y="30669"/>
                          <a:pt x="892815" y="-4840"/>
                          <a:pt x="1042710" y="0"/>
                        </a:cubicBezTo>
                        <a:cubicBezTo>
                          <a:pt x="1191420" y="28610"/>
                          <a:pt x="1323570" y="-3741"/>
                          <a:pt x="1564066" y="0"/>
                        </a:cubicBezTo>
                        <a:cubicBezTo>
                          <a:pt x="1774096" y="5222"/>
                          <a:pt x="1901043" y="24509"/>
                          <a:pt x="2212729" y="0"/>
                        </a:cubicBezTo>
                        <a:cubicBezTo>
                          <a:pt x="2513476" y="-25034"/>
                          <a:pt x="2514785" y="-26717"/>
                          <a:pt x="2776520" y="0"/>
                        </a:cubicBezTo>
                        <a:cubicBezTo>
                          <a:pt x="3028238" y="46961"/>
                          <a:pt x="3165558" y="584"/>
                          <a:pt x="3297875" y="0"/>
                        </a:cubicBezTo>
                        <a:cubicBezTo>
                          <a:pt x="3442261" y="-10195"/>
                          <a:pt x="4011204" y="-62373"/>
                          <a:pt x="4243589" y="0"/>
                        </a:cubicBezTo>
                        <a:cubicBezTo>
                          <a:pt x="4242777" y="8405"/>
                          <a:pt x="4242001" y="21756"/>
                          <a:pt x="4243589" y="27432"/>
                        </a:cubicBezTo>
                        <a:cubicBezTo>
                          <a:pt x="4109466" y="17148"/>
                          <a:pt x="3915081" y="-29826"/>
                          <a:pt x="3637362" y="27432"/>
                        </a:cubicBezTo>
                        <a:cubicBezTo>
                          <a:pt x="3354304" y="38168"/>
                          <a:pt x="3259898" y="26347"/>
                          <a:pt x="3116007" y="27432"/>
                        </a:cubicBezTo>
                        <a:cubicBezTo>
                          <a:pt x="2949637" y="8343"/>
                          <a:pt x="2625555" y="32779"/>
                          <a:pt x="2424908" y="27432"/>
                        </a:cubicBezTo>
                        <a:cubicBezTo>
                          <a:pt x="2203818" y="31297"/>
                          <a:pt x="2094998" y="23473"/>
                          <a:pt x="1861117" y="27432"/>
                        </a:cubicBezTo>
                        <a:cubicBezTo>
                          <a:pt x="1647658" y="46853"/>
                          <a:pt x="1499035" y="21042"/>
                          <a:pt x="1382198" y="27432"/>
                        </a:cubicBezTo>
                        <a:cubicBezTo>
                          <a:pt x="1297441" y="56771"/>
                          <a:pt x="1036114" y="7091"/>
                          <a:pt x="733535" y="27432"/>
                        </a:cubicBezTo>
                        <a:cubicBezTo>
                          <a:pt x="433191" y="17735"/>
                          <a:pt x="355887" y="5944"/>
                          <a:pt x="0" y="27432"/>
                        </a:cubicBezTo>
                        <a:cubicBezTo>
                          <a:pt x="-476" y="15539"/>
                          <a:pt x="-411" y="9181"/>
                          <a:pt x="0" y="0"/>
                        </a:cubicBezTo>
                        <a:close/>
                      </a:path>
                      <a:path w="4243589" h="27432" stroke="0" extrusionOk="0">
                        <a:moveTo>
                          <a:pt x="0" y="0"/>
                        </a:moveTo>
                        <a:cubicBezTo>
                          <a:pt x="151143" y="39936"/>
                          <a:pt x="304017" y="-10420"/>
                          <a:pt x="563791" y="0"/>
                        </a:cubicBezTo>
                        <a:cubicBezTo>
                          <a:pt x="813249" y="539"/>
                          <a:pt x="841506" y="9454"/>
                          <a:pt x="1042710" y="0"/>
                        </a:cubicBezTo>
                        <a:cubicBezTo>
                          <a:pt x="1267965" y="-29665"/>
                          <a:pt x="1570418" y="-61038"/>
                          <a:pt x="1733809" y="0"/>
                        </a:cubicBezTo>
                        <a:cubicBezTo>
                          <a:pt x="1874287" y="31139"/>
                          <a:pt x="2053554" y="17058"/>
                          <a:pt x="2297600" y="0"/>
                        </a:cubicBezTo>
                        <a:cubicBezTo>
                          <a:pt x="2538606" y="-10297"/>
                          <a:pt x="2714551" y="-39338"/>
                          <a:pt x="2861391" y="0"/>
                        </a:cubicBezTo>
                        <a:cubicBezTo>
                          <a:pt x="3026919" y="28587"/>
                          <a:pt x="3412894" y="29126"/>
                          <a:pt x="3552490" y="0"/>
                        </a:cubicBezTo>
                        <a:cubicBezTo>
                          <a:pt x="3686081" y="-14849"/>
                          <a:pt x="3949661" y="-63071"/>
                          <a:pt x="4243589" y="0"/>
                        </a:cubicBezTo>
                        <a:cubicBezTo>
                          <a:pt x="4244093" y="9145"/>
                          <a:pt x="4245348" y="18278"/>
                          <a:pt x="4243589" y="27432"/>
                        </a:cubicBezTo>
                        <a:cubicBezTo>
                          <a:pt x="4086617" y="11324"/>
                          <a:pt x="3946386" y="30245"/>
                          <a:pt x="3722234" y="27432"/>
                        </a:cubicBezTo>
                        <a:cubicBezTo>
                          <a:pt x="3527135" y="-8703"/>
                          <a:pt x="3279168" y="54419"/>
                          <a:pt x="3116007" y="27432"/>
                        </a:cubicBezTo>
                        <a:cubicBezTo>
                          <a:pt x="2973085" y="-42753"/>
                          <a:pt x="2755006" y="-7918"/>
                          <a:pt x="2509780" y="27432"/>
                        </a:cubicBezTo>
                        <a:cubicBezTo>
                          <a:pt x="2274221" y="27759"/>
                          <a:pt x="2060386" y="46729"/>
                          <a:pt x="1945989" y="27432"/>
                        </a:cubicBezTo>
                        <a:cubicBezTo>
                          <a:pt x="1841378" y="14504"/>
                          <a:pt x="1377651" y="30057"/>
                          <a:pt x="1254890" y="27432"/>
                        </a:cubicBezTo>
                        <a:cubicBezTo>
                          <a:pt x="1070932" y="44161"/>
                          <a:pt x="837558" y="21232"/>
                          <a:pt x="563791" y="27432"/>
                        </a:cubicBezTo>
                        <a:cubicBezTo>
                          <a:pt x="262927" y="23954"/>
                          <a:pt x="131332" y="37978"/>
                          <a:pt x="0" y="27432"/>
                        </a:cubicBezTo>
                        <a:cubicBezTo>
                          <a:pt x="-736" y="17315"/>
                          <a:pt x="432" y="6508"/>
                          <a:pt x="0" y="0"/>
                        </a:cubicBezTo>
                        <a:close/>
                      </a:path>
                      <a:path w="4243589" h="27432" fill="none" stroke="0" extrusionOk="0">
                        <a:moveTo>
                          <a:pt x="0" y="0"/>
                        </a:moveTo>
                        <a:cubicBezTo>
                          <a:pt x="143706" y="-24070"/>
                          <a:pt x="370953" y="-2854"/>
                          <a:pt x="563791" y="0"/>
                        </a:cubicBezTo>
                        <a:cubicBezTo>
                          <a:pt x="754576" y="7064"/>
                          <a:pt x="895371" y="-5198"/>
                          <a:pt x="1042710" y="0"/>
                        </a:cubicBezTo>
                        <a:cubicBezTo>
                          <a:pt x="1174003" y="11148"/>
                          <a:pt x="1351530" y="8088"/>
                          <a:pt x="1564066" y="0"/>
                        </a:cubicBezTo>
                        <a:cubicBezTo>
                          <a:pt x="1755407" y="12600"/>
                          <a:pt x="1941012" y="38950"/>
                          <a:pt x="2212729" y="0"/>
                        </a:cubicBezTo>
                        <a:cubicBezTo>
                          <a:pt x="2513544" y="-25113"/>
                          <a:pt x="2515180" y="-27658"/>
                          <a:pt x="2776520" y="0"/>
                        </a:cubicBezTo>
                        <a:cubicBezTo>
                          <a:pt x="3030391" y="25935"/>
                          <a:pt x="3168038" y="28221"/>
                          <a:pt x="3297875" y="0"/>
                        </a:cubicBezTo>
                        <a:cubicBezTo>
                          <a:pt x="3412066" y="-64975"/>
                          <a:pt x="3985860" y="-4208"/>
                          <a:pt x="4243589" y="0"/>
                        </a:cubicBezTo>
                        <a:cubicBezTo>
                          <a:pt x="4243032" y="8537"/>
                          <a:pt x="4244511" y="21849"/>
                          <a:pt x="4243589" y="27432"/>
                        </a:cubicBezTo>
                        <a:cubicBezTo>
                          <a:pt x="4072158" y="-309"/>
                          <a:pt x="3960368" y="37416"/>
                          <a:pt x="3637362" y="27432"/>
                        </a:cubicBezTo>
                        <a:cubicBezTo>
                          <a:pt x="3358910" y="62085"/>
                          <a:pt x="3255504" y="46768"/>
                          <a:pt x="3116007" y="27432"/>
                        </a:cubicBezTo>
                        <a:cubicBezTo>
                          <a:pt x="3002835" y="57969"/>
                          <a:pt x="2624892" y="43730"/>
                          <a:pt x="2424908" y="27432"/>
                        </a:cubicBezTo>
                        <a:cubicBezTo>
                          <a:pt x="2240994" y="6861"/>
                          <a:pt x="2094743" y="-25079"/>
                          <a:pt x="1861117" y="27432"/>
                        </a:cubicBezTo>
                        <a:cubicBezTo>
                          <a:pt x="1629201" y="50353"/>
                          <a:pt x="1484140" y="-4358"/>
                          <a:pt x="1382198" y="27432"/>
                        </a:cubicBezTo>
                        <a:cubicBezTo>
                          <a:pt x="1211704" y="43024"/>
                          <a:pt x="1030972" y="8006"/>
                          <a:pt x="733535" y="27432"/>
                        </a:cubicBezTo>
                        <a:cubicBezTo>
                          <a:pt x="421844" y="14473"/>
                          <a:pt x="334544" y="-5295"/>
                          <a:pt x="0" y="27432"/>
                        </a:cubicBezTo>
                        <a:cubicBezTo>
                          <a:pt x="-1508" y="15815"/>
                          <a:pt x="-177" y="814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6208849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11/1/23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fill="none" extrusionOk="0">
                        <a:moveTo>
                          <a:pt x="0" y="0"/>
                        </a:moveTo>
                        <a:cubicBezTo>
                          <a:pt x="114220" y="-11799"/>
                          <a:pt x="253320" y="-2888"/>
                          <a:pt x="446913" y="0"/>
                        </a:cubicBezTo>
                        <a:cubicBezTo>
                          <a:pt x="615827" y="-21012"/>
                          <a:pt x="846224" y="-12266"/>
                          <a:pt x="1104138" y="0"/>
                        </a:cubicBezTo>
                        <a:cubicBezTo>
                          <a:pt x="1374612" y="16601"/>
                          <a:pt x="1509930" y="3724"/>
                          <a:pt x="1866519" y="0"/>
                        </a:cubicBezTo>
                        <a:cubicBezTo>
                          <a:pt x="2227267" y="2494"/>
                          <a:pt x="2042751" y="-24730"/>
                          <a:pt x="2208276" y="0"/>
                        </a:cubicBezTo>
                        <a:cubicBezTo>
                          <a:pt x="2372908" y="-13784"/>
                          <a:pt x="2420213" y="7637"/>
                          <a:pt x="2550033" y="0"/>
                        </a:cubicBezTo>
                        <a:cubicBezTo>
                          <a:pt x="2633097" y="-6177"/>
                          <a:pt x="3105540" y="-7670"/>
                          <a:pt x="3417570" y="0"/>
                        </a:cubicBezTo>
                        <a:cubicBezTo>
                          <a:pt x="3755375" y="-18299"/>
                          <a:pt x="3947749" y="-8694"/>
                          <a:pt x="4074795" y="0"/>
                        </a:cubicBezTo>
                        <a:cubicBezTo>
                          <a:pt x="4234022" y="4410"/>
                          <a:pt x="4279660" y="4133"/>
                          <a:pt x="4416552" y="0"/>
                        </a:cubicBezTo>
                        <a:cubicBezTo>
                          <a:pt x="4547663" y="25078"/>
                          <a:pt x="4910883" y="20799"/>
                          <a:pt x="5073777" y="0"/>
                        </a:cubicBezTo>
                        <a:cubicBezTo>
                          <a:pt x="5256291" y="-6299"/>
                          <a:pt x="5533878" y="54096"/>
                          <a:pt x="5941314" y="0"/>
                        </a:cubicBezTo>
                        <a:cubicBezTo>
                          <a:pt x="6258222" y="-27909"/>
                          <a:pt x="6313336" y="-10134"/>
                          <a:pt x="6493383" y="0"/>
                        </a:cubicBezTo>
                        <a:cubicBezTo>
                          <a:pt x="6660373" y="1682"/>
                          <a:pt x="6901167" y="-1313"/>
                          <a:pt x="7045452" y="0"/>
                        </a:cubicBezTo>
                        <a:cubicBezTo>
                          <a:pt x="7149988" y="-12597"/>
                          <a:pt x="7490775" y="18530"/>
                          <a:pt x="7702677" y="0"/>
                        </a:cubicBezTo>
                        <a:cubicBezTo>
                          <a:pt x="7894246" y="-20534"/>
                          <a:pt x="8277724" y="-27276"/>
                          <a:pt x="8465058" y="0"/>
                        </a:cubicBezTo>
                        <a:cubicBezTo>
                          <a:pt x="8623687" y="22627"/>
                          <a:pt x="8928517" y="-4532"/>
                          <a:pt x="9227439" y="0"/>
                        </a:cubicBezTo>
                        <a:cubicBezTo>
                          <a:pt x="9509716" y="21062"/>
                          <a:pt x="10093803" y="11302"/>
                          <a:pt x="10515600" y="0"/>
                        </a:cubicBezTo>
                        <a:cubicBezTo>
                          <a:pt x="10515392" y="12419"/>
                          <a:pt x="10515697" y="14813"/>
                          <a:pt x="10515600" y="27432"/>
                        </a:cubicBezTo>
                        <a:cubicBezTo>
                          <a:pt x="10319767" y="11138"/>
                          <a:pt x="10222813" y="8928"/>
                          <a:pt x="10068687" y="27432"/>
                        </a:cubicBezTo>
                        <a:cubicBezTo>
                          <a:pt x="9947127" y="-40172"/>
                          <a:pt x="9520235" y="-3991"/>
                          <a:pt x="9201150" y="27432"/>
                        </a:cubicBezTo>
                        <a:cubicBezTo>
                          <a:pt x="8892666" y="48820"/>
                          <a:pt x="8867415" y="2195"/>
                          <a:pt x="8543925" y="27432"/>
                        </a:cubicBezTo>
                        <a:cubicBezTo>
                          <a:pt x="8223384" y="61927"/>
                          <a:pt x="8295543" y="30550"/>
                          <a:pt x="8202168" y="27432"/>
                        </a:cubicBezTo>
                        <a:cubicBezTo>
                          <a:pt x="8142306" y="19196"/>
                          <a:pt x="7792719" y="-46840"/>
                          <a:pt x="7544943" y="27432"/>
                        </a:cubicBezTo>
                        <a:cubicBezTo>
                          <a:pt x="7289053" y="48650"/>
                          <a:pt x="7112059" y="46641"/>
                          <a:pt x="6992874" y="27432"/>
                        </a:cubicBezTo>
                        <a:cubicBezTo>
                          <a:pt x="6865428" y="42971"/>
                          <a:pt x="6698878" y="-2571"/>
                          <a:pt x="6440805" y="27432"/>
                        </a:cubicBezTo>
                        <a:cubicBezTo>
                          <a:pt x="6213948" y="43874"/>
                          <a:pt x="6037998" y="39869"/>
                          <a:pt x="5888736" y="27432"/>
                        </a:cubicBezTo>
                        <a:cubicBezTo>
                          <a:pt x="5755073" y="11669"/>
                          <a:pt x="5591719" y="37904"/>
                          <a:pt x="5336667" y="27432"/>
                        </a:cubicBezTo>
                        <a:cubicBezTo>
                          <a:pt x="5107192" y="12743"/>
                          <a:pt x="4839850" y="71465"/>
                          <a:pt x="4574286" y="27432"/>
                        </a:cubicBezTo>
                        <a:cubicBezTo>
                          <a:pt x="4268723" y="-2915"/>
                          <a:pt x="4132707" y="26264"/>
                          <a:pt x="3917061" y="27432"/>
                        </a:cubicBezTo>
                        <a:cubicBezTo>
                          <a:pt x="3707491" y="19059"/>
                          <a:pt x="3662625" y="36218"/>
                          <a:pt x="3575304" y="27432"/>
                        </a:cubicBezTo>
                        <a:cubicBezTo>
                          <a:pt x="3501577" y="31368"/>
                          <a:pt x="3216551" y="45184"/>
                          <a:pt x="3023235" y="27432"/>
                        </a:cubicBezTo>
                        <a:cubicBezTo>
                          <a:pt x="2898318" y="-29018"/>
                          <a:pt x="2612573" y="-459"/>
                          <a:pt x="2260854" y="27432"/>
                        </a:cubicBezTo>
                        <a:cubicBezTo>
                          <a:pt x="1929006" y="21046"/>
                          <a:pt x="1999174" y="13544"/>
                          <a:pt x="1813941" y="27432"/>
                        </a:cubicBezTo>
                        <a:cubicBezTo>
                          <a:pt x="1678211" y="55700"/>
                          <a:pt x="1194438" y="8214"/>
                          <a:pt x="946404" y="27432"/>
                        </a:cubicBezTo>
                        <a:cubicBezTo>
                          <a:pt x="698983" y="-8173"/>
                          <a:pt x="408470" y="56200"/>
                          <a:pt x="0" y="27432"/>
                        </a:cubicBezTo>
                        <a:cubicBezTo>
                          <a:pt x="-347" y="15155"/>
                          <a:pt x="623" y="6531"/>
                          <a:pt x="0" y="0"/>
                        </a:cubicBezTo>
                        <a:close/>
                      </a:path>
                      <a:path w="10515600" h="27432" stroke="0" extrusionOk="0">
                        <a:moveTo>
                          <a:pt x="0" y="0"/>
                        </a:moveTo>
                        <a:cubicBezTo>
                          <a:pt x="211919" y="-2016"/>
                          <a:pt x="316177" y="40510"/>
                          <a:pt x="552069" y="0"/>
                        </a:cubicBezTo>
                        <a:cubicBezTo>
                          <a:pt x="772542" y="-20900"/>
                          <a:pt x="764083" y="-14675"/>
                          <a:pt x="893826" y="0"/>
                        </a:cubicBezTo>
                        <a:cubicBezTo>
                          <a:pt x="1063397" y="30592"/>
                          <a:pt x="1474950" y="6046"/>
                          <a:pt x="1761363" y="0"/>
                        </a:cubicBezTo>
                        <a:cubicBezTo>
                          <a:pt x="2080097" y="18653"/>
                          <a:pt x="2113941" y="5885"/>
                          <a:pt x="2313432" y="0"/>
                        </a:cubicBezTo>
                        <a:cubicBezTo>
                          <a:pt x="2499441" y="-14740"/>
                          <a:pt x="2735086" y="-31325"/>
                          <a:pt x="2865501" y="0"/>
                        </a:cubicBezTo>
                        <a:cubicBezTo>
                          <a:pt x="2981992" y="57856"/>
                          <a:pt x="3381601" y="38492"/>
                          <a:pt x="3733038" y="0"/>
                        </a:cubicBezTo>
                        <a:cubicBezTo>
                          <a:pt x="4123625" y="-20112"/>
                          <a:pt x="4011408" y="-7378"/>
                          <a:pt x="4179951" y="0"/>
                        </a:cubicBezTo>
                        <a:cubicBezTo>
                          <a:pt x="4401000" y="14701"/>
                          <a:pt x="4699781" y="38888"/>
                          <a:pt x="5047488" y="0"/>
                        </a:cubicBezTo>
                        <a:cubicBezTo>
                          <a:pt x="5344186" y="10403"/>
                          <a:pt x="5695008" y="-11723"/>
                          <a:pt x="5915025" y="0"/>
                        </a:cubicBezTo>
                        <a:cubicBezTo>
                          <a:pt x="6180956" y="11499"/>
                          <a:pt x="6291614" y="5262"/>
                          <a:pt x="6572250" y="0"/>
                        </a:cubicBezTo>
                        <a:cubicBezTo>
                          <a:pt x="6821420" y="4506"/>
                          <a:pt x="7145316" y="38320"/>
                          <a:pt x="7439787" y="0"/>
                        </a:cubicBezTo>
                        <a:cubicBezTo>
                          <a:pt x="7758536" y="11416"/>
                          <a:pt x="7844492" y="-3584"/>
                          <a:pt x="7991856" y="0"/>
                        </a:cubicBezTo>
                        <a:cubicBezTo>
                          <a:pt x="8110442" y="14248"/>
                          <a:pt x="8287603" y="-10798"/>
                          <a:pt x="8543925" y="0"/>
                        </a:cubicBezTo>
                        <a:cubicBezTo>
                          <a:pt x="8755533" y="10158"/>
                          <a:pt x="8980581" y="37273"/>
                          <a:pt x="9306306" y="0"/>
                        </a:cubicBezTo>
                        <a:cubicBezTo>
                          <a:pt x="9626970" y="-58435"/>
                          <a:pt x="9732148" y="-27937"/>
                          <a:pt x="9858375" y="0"/>
                        </a:cubicBezTo>
                        <a:cubicBezTo>
                          <a:pt x="9984726" y="54758"/>
                          <a:pt x="10380988" y="24840"/>
                          <a:pt x="10515600" y="0"/>
                        </a:cubicBezTo>
                        <a:cubicBezTo>
                          <a:pt x="10517149" y="5059"/>
                          <a:pt x="10515730" y="21285"/>
                          <a:pt x="10515600" y="27432"/>
                        </a:cubicBezTo>
                        <a:cubicBezTo>
                          <a:pt x="10313372" y="54818"/>
                          <a:pt x="10082728" y="-9874"/>
                          <a:pt x="9753219" y="27432"/>
                        </a:cubicBezTo>
                        <a:cubicBezTo>
                          <a:pt x="9427270" y="55089"/>
                          <a:pt x="9500787" y="26420"/>
                          <a:pt x="9411462" y="27432"/>
                        </a:cubicBezTo>
                        <a:cubicBezTo>
                          <a:pt x="9357667" y="47373"/>
                          <a:pt x="9193071" y="36348"/>
                          <a:pt x="8964549" y="27432"/>
                        </a:cubicBezTo>
                        <a:cubicBezTo>
                          <a:pt x="8754210" y="31458"/>
                          <a:pt x="8285075" y="62593"/>
                          <a:pt x="8097012" y="27432"/>
                        </a:cubicBezTo>
                        <a:cubicBezTo>
                          <a:pt x="7925273" y="-333"/>
                          <a:pt x="7641837" y="35190"/>
                          <a:pt x="7439787" y="27432"/>
                        </a:cubicBezTo>
                        <a:cubicBezTo>
                          <a:pt x="7281139" y="-5235"/>
                          <a:pt x="7161122" y="11210"/>
                          <a:pt x="6992874" y="27432"/>
                        </a:cubicBezTo>
                        <a:cubicBezTo>
                          <a:pt x="6869980" y="6304"/>
                          <a:pt x="6540193" y="99457"/>
                          <a:pt x="6335649" y="27432"/>
                        </a:cubicBezTo>
                        <a:cubicBezTo>
                          <a:pt x="6139123" y="3107"/>
                          <a:pt x="6101935" y="4355"/>
                          <a:pt x="5993892" y="27432"/>
                        </a:cubicBezTo>
                        <a:cubicBezTo>
                          <a:pt x="5888734" y="39412"/>
                          <a:pt x="5782533" y="16690"/>
                          <a:pt x="5652135" y="27432"/>
                        </a:cubicBezTo>
                        <a:cubicBezTo>
                          <a:pt x="5552209" y="21179"/>
                          <a:pt x="5187921" y="-24893"/>
                          <a:pt x="4994910" y="27432"/>
                        </a:cubicBezTo>
                        <a:cubicBezTo>
                          <a:pt x="4806885" y="62128"/>
                          <a:pt x="4648815" y="19479"/>
                          <a:pt x="4547997" y="27432"/>
                        </a:cubicBezTo>
                        <a:cubicBezTo>
                          <a:pt x="4428810" y="-12231"/>
                          <a:pt x="4164014" y="51840"/>
                          <a:pt x="3785616" y="27432"/>
                        </a:cubicBezTo>
                        <a:cubicBezTo>
                          <a:pt x="3411566" y="27981"/>
                          <a:pt x="3543001" y="53158"/>
                          <a:pt x="3338703" y="27432"/>
                        </a:cubicBezTo>
                        <a:cubicBezTo>
                          <a:pt x="3117151" y="22689"/>
                          <a:pt x="2783844" y="6169"/>
                          <a:pt x="2576322" y="27432"/>
                        </a:cubicBezTo>
                        <a:cubicBezTo>
                          <a:pt x="2369652" y="9611"/>
                          <a:pt x="2343135" y="16259"/>
                          <a:pt x="2234565" y="27432"/>
                        </a:cubicBezTo>
                        <a:cubicBezTo>
                          <a:pt x="2129772" y="62248"/>
                          <a:pt x="1826785" y="33844"/>
                          <a:pt x="1472184" y="27432"/>
                        </a:cubicBezTo>
                        <a:cubicBezTo>
                          <a:pt x="1166194" y="-2568"/>
                          <a:pt x="1206587" y="37567"/>
                          <a:pt x="1025271" y="27432"/>
                        </a:cubicBezTo>
                        <a:cubicBezTo>
                          <a:pt x="846595" y="17106"/>
                          <a:pt x="846808" y="18044"/>
                          <a:pt x="683514" y="27432"/>
                        </a:cubicBezTo>
                        <a:cubicBezTo>
                          <a:pt x="484621" y="38100"/>
                          <a:pt x="301760" y="33961"/>
                          <a:pt x="0" y="27432"/>
                        </a:cubicBezTo>
                        <a:cubicBezTo>
                          <a:pt x="1" y="19656"/>
                          <a:pt x="-1119" y="10874"/>
                          <a:pt x="0" y="0"/>
                        </a:cubicBezTo>
                        <a:close/>
                      </a:path>
                      <a:path w="10515600" h="27432" fill="none" stroke="0" extrusionOk="0">
                        <a:moveTo>
                          <a:pt x="0" y="0"/>
                        </a:moveTo>
                        <a:cubicBezTo>
                          <a:pt x="103862" y="-24108"/>
                          <a:pt x="222532" y="3855"/>
                          <a:pt x="446913" y="0"/>
                        </a:cubicBezTo>
                        <a:cubicBezTo>
                          <a:pt x="686273" y="17152"/>
                          <a:pt x="811890" y="-6128"/>
                          <a:pt x="1104138" y="0"/>
                        </a:cubicBezTo>
                        <a:cubicBezTo>
                          <a:pt x="1346730" y="26724"/>
                          <a:pt x="1494649" y="6099"/>
                          <a:pt x="1866519" y="0"/>
                        </a:cubicBezTo>
                        <a:cubicBezTo>
                          <a:pt x="2220423" y="-10605"/>
                          <a:pt x="2054599" y="17153"/>
                          <a:pt x="2208276" y="0"/>
                        </a:cubicBezTo>
                        <a:cubicBezTo>
                          <a:pt x="2384643" y="-10590"/>
                          <a:pt x="2420675" y="7371"/>
                          <a:pt x="2550033" y="0"/>
                        </a:cubicBezTo>
                        <a:cubicBezTo>
                          <a:pt x="2644786" y="-15374"/>
                          <a:pt x="3082537" y="18532"/>
                          <a:pt x="3417570" y="0"/>
                        </a:cubicBezTo>
                        <a:cubicBezTo>
                          <a:pt x="3733868" y="-33542"/>
                          <a:pt x="3909189" y="3289"/>
                          <a:pt x="4074795" y="0"/>
                        </a:cubicBezTo>
                        <a:cubicBezTo>
                          <a:pt x="4237749" y="8583"/>
                          <a:pt x="4286465" y="7395"/>
                          <a:pt x="4416552" y="0"/>
                        </a:cubicBezTo>
                        <a:cubicBezTo>
                          <a:pt x="4546370" y="-6871"/>
                          <a:pt x="4918723" y="28447"/>
                          <a:pt x="5073777" y="0"/>
                        </a:cubicBezTo>
                        <a:cubicBezTo>
                          <a:pt x="5237362" y="-17739"/>
                          <a:pt x="5618791" y="101647"/>
                          <a:pt x="5941314" y="0"/>
                        </a:cubicBezTo>
                        <a:cubicBezTo>
                          <a:pt x="6272758" y="-28812"/>
                          <a:pt x="6315148" y="4960"/>
                          <a:pt x="6493383" y="0"/>
                        </a:cubicBezTo>
                        <a:cubicBezTo>
                          <a:pt x="6694884" y="-22079"/>
                          <a:pt x="6904202" y="-29222"/>
                          <a:pt x="7045452" y="0"/>
                        </a:cubicBezTo>
                        <a:cubicBezTo>
                          <a:pt x="7147460" y="27824"/>
                          <a:pt x="7460058" y="4894"/>
                          <a:pt x="7702677" y="0"/>
                        </a:cubicBezTo>
                        <a:cubicBezTo>
                          <a:pt x="7905036" y="-18959"/>
                          <a:pt x="8288750" y="-49276"/>
                          <a:pt x="8465058" y="0"/>
                        </a:cubicBezTo>
                        <a:cubicBezTo>
                          <a:pt x="8637036" y="-66"/>
                          <a:pt x="8888223" y="27233"/>
                          <a:pt x="9227439" y="0"/>
                        </a:cubicBezTo>
                        <a:cubicBezTo>
                          <a:pt x="9512691" y="21558"/>
                          <a:pt x="10136345" y="5493"/>
                          <a:pt x="10515600" y="0"/>
                        </a:cubicBezTo>
                        <a:cubicBezTo>
                          <a:pt x="10515781" y="12508"/>
                          <a:pt x="10516008" y="14417"/>
                          <a:pt x="10515600" y="27432"/>
                        </a:cubicBezTo>
                        <a:cubicBezTo>
                          <a:pt x="10336692" y="26322"/>
                          <a:pt x="10197794" y="32437"/>
                          <a:pt x="10068687" y="27432"/>
                        </a:cubicBezTo>
                        <a:cubicBezTo>
                          <a:pt x="9947986" y="91680"/>
                          <a:pt x="9445805" y="39249"/>
                          <a:pt x="9201150" y="27432"/>
                        </a:cubicBezTo>
                        <a:cubicBezTo>
                          <a:pt x="8891012" y="44089"/>
                          <a:pt x="8858828" y="2736"/>
                          <a:pt x="8543925" y="27432"/>
                        </a:cubicBezTo>
                        <a:cubicBezTo>
                          <a:pt x="8223267" y="53165"/>
                          <a:pt x="8283304" y="52518"/>
                          <a:pt x="8202168" y="27432"/>
                        </a:cubicBezTo>
                        <a:cubicBezTo>
                          <a:pt x="8093778" y="62163"/>
                          <a:pt x="7766541" y="-33827"/>
                          <a:pt x="7544943" y="27432"/>
                        </a:cubicBezTo>
                        <a:cubicBezTo>
                          <a:pt x="7314863" y="55129"/>
                          <a:pt x="7107264" y="25244"/>
                          <a:pt x="6992874" y="27432"/>
                        </a:cubicBezTo>
                        <a:cubicBezTo>
                          <a:pt x="6884782" y="17566"/>
                          <a:pt x="6638381" y="14651"/>
                          <a:pt x="6440805" y="27432"/>
                        </a:cubicBezTo>
                        <a:cubicBezTo>
                          <a:pt x="6208169" y="60979"/>
                          <a:pt x="6026010" y="30610"/>
                          <a:pt x="5888736" y="27432"/>
                        </a:cubicBezTo>
                        <a:cubicBezTo>
                          <a:pt x="5762198" y="10473"/>
                          <a:pt x="5584977" y="25540"/>
                          <a:pt x="5336667" y="27432"/>
                        </a:cubicBezTo>
                        <a:cubicBezTo>
                          <a:pt x="5092600" y="8870"/>
                          <a:pt x="4849659" y="29959"/>
                          <a:pt x="4574286" y="27432"/>
                        </a:cubicBezTo>
                        <a:cubicBezTo>
                          <a:pt x="4271362" y="35230"/>
                          <a:pt x="4129109" y="33967"/>
                          <a:pt x="3917061" y="27432"/>
                        </a:cubicBezTo>
                        <a:cubicBezTo>
                          <a:pt x="3716743" y="26392"/>
                          <a:pt x="3654523" y="50446"/>
                          <a:pt x="3575304" y="27432"/>
                        </a:cubicBezTo>
                        <a:cubicBezTo>
                          <a:pt x="3521930" y="22984"/>
                          <a:pt x="3174876" y="12123"/>
                          <a:pt x="3023235" y="27432"/>
                        </a:cubicBezTo>
                        <a:cubicBezTo>
                          <a:pt x="2896812" y="10128"/>
                          <a:pt x="2623520" y="63192"/>
                          <a:pt x="2260854" y="27432"/>
                        </a:cubicBezTo>
                        <a:cubicBezTo>
                          <a:pt x="1927032" y="21370"/>
                          <a:pt x="1997337" y="17315"/>
                          <a:pt x="1813941" y="27432"/>
                        </a:cubicBezTo>
                        <a:cubicBezTo>
                          <a:pt x="1663537" y="71145"/>
                          <a:pt x="1153132" y="3151"/>
                          <a:pt x="946404" y="27432"/>
                        </a:cubicBezTo>
                        <a:cubicBezTo>
                          <a:pt x="678295" y="32471"/>
                          <a:pt x="444357" y="37120"/>
                          <a:pt x="0" y="27432"/>
                        </a:cubicBezTo>
                        <a:cubicBezTo>
                          <a:pt x="915" y="14581"/>
                          <a:pt x="-225" y="55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4701894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9" y="1938528"/>
            <a:ext cx="5157787" cy="823912"/>
          </a:xfrm>
        </p:spPr>
        <p:txBody>
          <a:bodyPr anchor="b">
            <a:normAutofit/>
          </a:bodyPr>
          <a:lstStyle>
            <a:lvl1pPr marL="0" indent="0">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9"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1" y="1938528"/>
            <a:ext cx="5183188" cy="823912"/>
          </a:xfrm>
        </p:spPr>
        <p:txBody>
          <a:bodyPr anchor="b">
            <a:normAutofit/>
          </a:bodyPr>
          <a:lstStyle>
            <a:lvl1pPr marL="0" indent="0">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1"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11/1/23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fill="none" extrusionOk="0">
                        <a:moveTo>
                          <a:pt x="0" y="0"/>
                        </a:moveTo>
                        <a:cubicBezTo>
                          <a:pt x="114220" y="-11799"/>
                          <a:pt x="253320" y="-2888"/>
                          <a:pt x="446913" y="0"/>
                        </a:cubicBezTo>
                        <a:cubicBezTo>
                          <a:pt x="615827" y="-21012"/>
                          <a:pt x="846224" y="-12266"/>
                          <a:pt x="1104138" y="0"/>
                        </a:cubicBezTo>
                        <a:cubicBezTo>
                          <a:pt x="1374612" y="16601"/>
                          <a:pt x="1509930" y="3724"/>
                          <a:pt x="1866519" y="0"/>
                        </a:cubicBezTo>
                        <a:cubicBezTo>
                          <a:pt x="2227267" y="2494"/>
                          <a:pt x="2042751" y="-24730"/>
                          <a:pt x="2208276" y="0"/>
                        </a:cubicBezTo>
                        <a:cubicBezTo>
                          <a:pt x="2372908" y="-13784"/>
                          <a:pt x="2420213" y="7637"/>
                          <a:pt x="2550033" y="0"/>
                        </a:cubicBezTo>
                        <a:cubicBezTo>
                          <a:pt x="2633097" y="-6177"/>
                          <a:pt x="3105540" y="-7670"/>
                          <a:pt x="3417570" y="0"/>
                        </a:cubicBezTo>
                        <a:cubicBezTo>
                          <a:pt x="3755375" y="-18299"/>
                          <a:pt x="3947749" y="-8694"/>
                          <a:pt x="4074795" y="0"/>
                        </a:cubicBezTo>
                        <a:cubicBezTo>
                          <a:pt x="4234022" y="4410"/>
                          <a:pt x="4279660" y="4133"/>
                          <a:pt x="4416552" y="0"/>
                        </a:cubicBezTo>
                        <a:cubicBezTo>
                          <a:pt x="4547663" y="25078"/>
                          <a:pt x="4910883" y="20799"/>
                          <a:pt x="5073777" y="0"/>
                        </a:cubicBezTo>
                        <a:cubicBezTo>
                          <a:pt x="5256291" y="-6299"/>
                          <a:pt x="5533878" y="54096"/>
                          <a:pt x="5941314" y="0"/>
                        </a:cubicBezTo>
                        <a:cubicBezTo>
                          <a:pt x="6258222" y="-27909"/>
                          <a:pt x="6313336" y="-10134"/>
                          <a:pt x="6493383" y="0"/>
                        </a:cubicBezTo>
                        <a:cubicBezTo>
                          <a:pt x="6660373" y="1682"/>
                          <a:pt x="6901167" y="-1313"/>
                          <a:pt x="7045452" y="0"/>
                        </a:cubicBezTo>
                        <a:cubicBezTo>
                          <a:pt x="7149988" y="-12597"/>
                          <a:pt x="7490775" y="18530"/>
                          <a:pt x="7702677" y="0"/>
                        </a:cubicBezTo>
                        <a:cubicBezTo>
                          <a:pt x="7894246" y="-20534"/>
                          <a:pt x="8277724" y="-27276"/>
                          <a:pt x="8465058" y="0"/>
                        </a:cubicBezTo>
                        <a:cubicBezTo>
                          <a:pt x="8623687" y="22627"/>
                          <a:pt x="8928517" y="-4532"/>
                          <a:pt x="9227439" y="0"/>
                        </a:cubicBezTo>
                        <a:cubicBezTo>
                          <a:pt x="9509716" y="21062"/>
                          <a:pt x="10093803" y="11302"/>
                          <a:pt x="10515600" y="0"/>
                        </a:cubicBezTo>
                        <a:cubicBezTo>
                          <a:pt x="10515392" y="12419"/>
                          <a:pt x="10515697" y="14813"/>
                          <a:pt x="10515600" y="27432"/>
                        </a:cubicBezTo>
                        <a:cubicBezTo>
                          <a:pt x="10319767" y="11138"/>
                          <a:pt x="10222813" y="8928"/>
                          <a:pt x="10068687" y="27432"/>
                        </a:cubicBezTo>
                        <a:cubicBezTo>
                          <a:pt x="9947127" y="-40172"/>
                          <a:pt x="9520235" y="-3991"/>
                          <a:pt x="9201150" y="27432"/>
                        </a:cubicBezTo>
                        <a:cubicBezTo>
                          <a:pt x="8892666" y="48820"/>
                          <a:pt x="8867415" y="2195"/>
                          <a:pt x="8543925" y="27432"/>
                        </a:cubicBezTo>
                        <a:cubicBezTo>
                          <a:pt x="8223384" y="61927"/>
                          <a:pt x="8295543" y="30550"/>
                          <a:pt x="8202168" y="27432"/>
                        </a:cubicBezTo>
                        <a:cubicBezTo>
                          <a:pt x="8142306" y="19196"/>
                          <a:pt x="7792719" y="-46840"/>
                          <a:pt x="7544943" y="27432"/>
                        </a:cubicBezTo>
                        <a:cubicBezTo>
                          <a:pt x="7289053" y="48650"/>
                          <a:pt x="7112059" y="46641"/>
                          <a:pt x="6992874" y="27432"/>
                        </a:cubicBezTo>
                        <a:cubicBezTo>
                          <a:pt x="6865428" y="42971"/>
                          <a:pt x="6698878" y="-2571"/>
                          <a:pt x="6440805" y="27432"/>
                        </a:cubicBezTo>
                        <a:cubicBezTo>
                          <a:pt x="6213948" y="43874"/>
                          <a:pt x="6037998" y="39869"/>
                          <a:pt x="5888736" y="27432"/>
                        </a:cubicBezTo>
                        <a:cubicBezTo>
                          <a:pt x="5755073" y="11669"/>
                          <a:pt x="5591719" y="37904"/>
                          <a:pt x="5336667" y="27432"/>
                        </a:cubicBezTo>
                        <a:cubicBezTo>
                          <a:pt x="5107192" y="12743"/>
                          <a:pt x="4839850" y="71465"/>
                          <a:pt x="4574286" y="27432"/>
                        </a:cubicBezTo>
                        <a:cubicBezTo>
                          <a:pt x="4268723" y="-2915"/>
                          <a:pt x="4132707" y="26264"/>
                          <a:pt x="3917061" y="27432"/>
                        </a:cubicBezTo>
                        <a:cubicBezTo>
                          <a:pt x="3707491" y="19059"/>
                          <a:pt x="3662625" y="36218"/>
                          <a:pt x="3575304" y="27432"/>
                        </a:cubicBezTo>
                        <a:cubicBezTo>
                          <a:pt x="3501577" y="31368"/>
                          <a:pt x="3216551" y="45184"/>
                          <a:pt x="3023235" y="27432"/>
                        </a:cubicBezTo>
                        <a:cubicBezTo>
                          <a:pt x="2898318" y="-29018"/>
                          <a:pt x="2612573" y="-459"/>
                          <a:pt x="2260854" y="27432"/>
                        </a:cubicBezTo>
                        <a:cubicBezTo>
                          <a:pt x="1929006" y="21046"/>
                          <a:pt x="1999174" y="13544"/>
                          <a:pt x="1813941" y="27432"/>
                        </a:cubicBezTo>
                        <a:cubicBezTo>
                          <a:pt x="1678211" y="55700"/>
                          <a:pt x="1194438" y="8214"/>
                          <a:pt x="946404" y="27432"/>
                        </a:cubicBezTo>
                        <a:cubicBezTo>
                          <a:pt x="698983" y="-8173"/>
                          <a:pt x="408470" y="56200"/>
                          <a:pt x="0" y="27432"/>
                        </a:cubicBezTo>
                        <a:cubicBezTo>
                          <a:pt x="-347" y="15155"/>
                          <a:pt x="623" y="6531"/>
                          <a:pt x="0" y="0"/>
                        </a:cubicBezTo>
                        <a:close/>
                      </a:path>
                      <a:path w="10515600" h="27432" stroke="0" extrusionOk="0">
                        <a:moveTo>
                          <a:pt x="0" y="0"/>
                        </a:moveTo>
                        <a:cubicBezTo>
                          <a:pt x="211919" y="-2016"/>
                          <a:pt x="316177" y="40510"/>
                          <a:pt x="552069" y="0"/>
                        </a:cubicBezTo>
                        <a:cubicBezTo>
                          <a:pt x="772542" y="-20900"/>
                          <a:pt x="764083" y="-14675"/>
                          <a:pt x="893826" y="0"/>
                        </a:cubicBezTo>
                        <a:cubicBezTo>
                          <a:pt x="1063397" y="30592"/>
                          <a:pt x="1474950" y="6046"/>
                          <a:pt x="1761363" y="0"/>
                        </a:cubicBezTo>
                        <a:cubicBezTo>
                          <a:pt x="2080097" y="18653"/>
                          <a:pt x="2113941" y="5885"/>
                          <a:pt x="2313432" y="0"/>
                        </a:cubicBezTo>
                        <a:cubicBezTo>
                          <a:pt x="2499441" y="-14740"/>
                          <a:pt x="2735086" y="-31325"/>
                          <a:pt x="2865501" y="0"/>
                        </a:cubicBezTo>
                        <a:cubicBezTo>
                          <a:pt x="2981992" y="57856"/>
                          <a:pt x="3381601" y="38492"/>
                          <a:pt x="3733038" y="0"/>
                        </a:cubicBezTo>
                        <a:cubicBezTo>
                          <a:pt x="4123625" y="-20112"/>
                          <a:pt x="4011408" y="-7378"/>
                          <a:pt x="4179951" y="0"/>
                        </a:cubicBezTo>
                        <a:cubicBezTo>
                          <a:pt x="4401000" y="14701"/>
                          <a:pt x="4699781" y="38888"/>
                          <a:pt x="5047488" y="0"/>
                        </a:cubicBezTo>
                        <a:cubicBezTo>
                          <a:pt x="5344186" y="10403"/>
                          <a:pt x="5695008" y="-11723"/>
                          <a:pt x="5915025" y="0"/>
                        </a:cubicBezTo>
                        <a:cubicBezTo>
                          <a:pt x="6180956" y="11499"/>
                          <a:pt x="6291614" y="5262"/>
                          <a:pt x="6572250" y="0"/>
                        </a:cubicBezTo>
                        <a:cubicBezTo>
                          <a:pt x="6821420" y="4506"/>
                          <a:pt x="7145316" y="38320"/>
                          <a:pt x="7439787" y="0"/>
                        </a:cubicBezTo>
                        <a:cubicBezTo>
                          <a:pt x="7758536" y="11416"/>
                          <a:pt x="7844492" y="-3584"/>
                          <a:pt x="7991856" y="0"/>
                        </a:cubicBezTo>
                        <a:cubicBezTo>
                          <a:pt x="8110442" y="14248"/>
                          <a:pt x="8287603" y="-10798"/>
                          <a:pt x="8543925" y="0"/>
                        </a:cubicBezTo>
                        <a:cubicBezTo>
                          <a:pt x="8755533" y="10158"/>
                          <a:pt x="8980581" y="37273"/>
                          <a:pt x="9306306" y="0"/>
                        </a:cubicBezTo>
                        <a:cubicBezTo>
                          <a:pt x="9626970" y="-58435"/>
                          <a:pt x="9732148" y="-27937"/>
                          <a:pt x="9858375" y="0"/>
                        </a:cubicBezTo>
                        <a:cubicBezTo>
                          <a:pt x="9984726" y="54758"/>
                          <a:pt x="10380988" y="24840"/>
                          <a:pt x="10515600" y="0"/>
                        </a:cubicBezTo>
                        <a:cubicBezTo>
                          <a:pt x="10517149" y="5059"/>
                          <a:pt x="10515730" y="21285"/>
                          <a:pt x="10515600" y="27432"/>
                        </a:cubicBezTo>
                        <a:cubicBezTo>
                          <a:pt x="10313372" y="54818"/>
                          <a:pt x="10082728" y="-9874"/>
                          <a:pt x="9753219" y="27432"/>
                        </a:cubicBezTo>
                        <a:cubicBezTo>
                          <a:pt x="9427270" y="55089"/>
                          <a:pt x="9500787" y="26420"/>
                          <a:pt x="9411462" y="27432"/>
                        </a:cubicBezTo>
                        <a:cubicBezTo>
                          <a:pt x="9357667" y="47373"/>
                          <a:pt x="9193071" y="36348"/>
                          <a:pt x="8964549" y="27432"/>
                        </a:cubicBezTo>
                        <a:cubicBezTo>
                          <a:pt x="8754210" y="31458"/>
                          <a:pt x="8285075" y="62593"/>
                          <a:pt x="8097012" y="27432"/>
                        </a:cubicBezTo>
                        <a:cubicBezTo>
                          <a:pt x="7925273" y="-333"/>
                          <a:pt x="7641837" y="35190"/>
                          <a:pt x="7439787" y="27432"/>
                        </a:cubicBezTo>
                        <a:cubicBezTo>
                          <a:pt x="7281139" y="-5235"/>
                          <a:pt x="7161122" y="11210"/>
                          <a:pt x="6992874" y="27432"/>
                        </a:cubicBezTo>
                        <a:cubicBezTo>
                          <a:pt x="6869980" y="6304"/>
                          <a:pt x="6540193" y="99457"/>
                          <a:pt x="6335649" y="27432"/>
                        </a:cubicBezTo>
                        <a:cubicBezTo>
                          <a:pt x="6139123" y="3107"/>
                          <a:pt x="6101935" y="4355"/>
                          <a:pt x="5993892" y="27432"/>
                        </a:cubicBezTo>
                        <a:cubicBezTo>
                          <a:pt x="5888734" y="39412"/>
                          <a:pt x="5782533" y="16690"/>
                          <a:pt x="5652135" y="27432"/>
                        </a:cubicBezTo>
                        <a:cubicBezTo>
                          <a:pt x="5552209" y="21179"/>
                          <a:pt x="5187921" y="-24893"/>
                          <a:pt x="4994910" y="27432"/>
                        </a:cubicBezTo>
                        <a:cubicBezTo>
                          <a:pt x="4806885" y="62128"/>
                          <a:pt x="4648815" y="19479"/>
                          <a:pt x="4547997" y="27432"/>
                        </a:cubicBezTo>
                        <a:cubicBezTo>
                          <a:pt x="4428810" y="-12231"/>
                          <a:pt x="4164014" y="51840"/>
                          <a:pt x="3785616" y="27432"/>
                        </a:cubicBezTo>
                        <a:cubicBezTo>
                          <a:pt x="3411566" y="27981"/>
                          <a:pt x="3543001" y="53158"/>
                          <a:pt x="3338703" y="27432"/>
                        </a:cubicBezTo>
                        <a:cubicBezTo>
                          <a:pt x="3117151" y="22689"/>
                          <a:pt x="2783844" y="6169"/>
                          <a:pt x="2576322" y="27432"/>
                        </a:cubicBezTo>
                        <a:cubicBezTo>
                          <a:pt x="2369652" y="9611"/>
                          <a:pt x="2343135" y="16259"/>
                          <a:pt x="2234565" y="27432"/>
                        </a:cubicBezTo>
                        <a:cubicBezTo>
                          <a:pt x="2129772" y="62248"/>
                          <a:pt x="1826785" y="33844"/>
                          <a:pt x="1472184" y="27432"/>
                        </a:cubicBezTo>
                        <a:cubicBezTo>
                          <a:pt x="1166194" y="-2568"/>
                          <a:pt x="1206587" y="37567"/>
                          <a:pt x="1025271" y="27432"/>
                        </a:cubicBezTo>
                        <a:cubicBezTo>
                          <a:pt x="846595" y="17106"/>
                          <a:pt x="846808" y="18044"/>
                          <a:pt x="683514" y="27432"/>
                        </a:cubicBezTo>
                        <a:cubicBezTo>
                          <a:pt x="484621" y="38100"/>
                          <a:pt x="301760" y="33961"/>
                          <a:pt x="0" y="27432"/>
                        </a:cubicBezTo>
                        <a:cubicBezTo>
                          <a:pt x="1" y="19656"/>
                          <a:pt x="-1119" y="10874"/>
                          <a:pt x="0" y="0"/>
                        </a:cubicBezTo>
                        <a:close/>
                      </a:path>
                      <a:path w="10515600" h="27432" fill="none" stroke="0" extrusionOk="0">
                        <a:moveTo>
                          <a:pt x="0" y="0"/>
                        </a:moveTo>
                        <a:cubicBezTo>
                          <a:pt x="103862" y="-24108"/>
                          <a:pt x="222532" y="3855"/>
                          <a:pt x="446913" y="0"/>
                        </a:cubicBezTo>
                        <a:cubicBezTo>
                          <a:pt x="686273" y="17152"/>
                          <a:pt x="811890" y="-6128"/>
                          <a:pt x="1104138" y="0"/>
                        </a:cubicBezTo>
                        <a:cubicBezTo>
                          <a:pt x="1346730" y="26724"/>
                          <a:pt x="1494649" y="6099"/>
                          <a:pt x="1866519" y="0"/>
                        </a:cubicBezTo>
                        <a:cubicBezTo>
                          <a:pt x="2220423" y="-10605"/>
                          <a:pt x="2054599" y="17153"/>
                          <a:pt x="2208276" y="0"/>
                        </a:cubicBezTo>
                        <a:cubicBezTo>
                          <a:pt x="2384643" y="-10590"/>
                          <a:pt x="2420675" y="7371"/>
                          <a:pt x="2550033" y="0"/>
                        </a:cubicBezTo>
                        <a:cubicBezTo>
                          <a:pt x="2644786" y="-15374"/>
                          <a:pt x="3082537" y="18532"/>
                          <a:pt x="3417570" y="0"/>
                        </a:cubicBezTo>
                        <a:cubicBezTo>
                          <a:pt x="3733868" y="-33542"/>
                          <a:pt x="3909189" y="3289"/>
                          <a:pt x="4074795" y="0"/>
                        </a:cubicBezTo>
                        <a:cubicBezTo>
                          <a:pt x="4237749" y="8583"/>
                          <a:pt x="4286465" y="7395"/>
                          <a:pt x="4416552" y="0"/>
                        </a:cubicBezTo>
                        <a:cubicBezTo>
                          <a:pt x="4546370" y="-6871"/>
                          <a:pt x="4918723" y="28447"/>
                          <a:pt x="5073777" y="0"/>
                        </a:cubicBezTo>
                        <a:cubicBezTo>
                          <a:pt x="5237362" y="-17739"/>
                          <a:pt x="5618791" y="101647"/>
                          <a:pt x="5941314" y="0"/>
                        </a:cubicBezTo>
                        <a:cubicBezTo>
                          <a:pt x="6272758" y="-28812"/>
                          <a:pt x="6315148" y="4960"/>
                          <a:pt x="6493383" y="0"/>
                        </a:cubicBezTo>
                        <a:cubicBezTo>
                          <a:pt x="6694884" y="-22079"/>
                          <a:pt x="6904202" y="-29222"/>
                          <a:pt x="7045452" y="0"/>
                        </a:cubicBezTo>
                        <a:cubicBezTo>
                          <a:pt x="7147460" y="27824"/>
                          <a:pt x="7460058" y="4894"/>
                          <a:pt x="7702677" y="0"/>
                        </a:cubicBezTo>
                        <a:cubicBezTo>
                          <a:pt x="7905036" y="-18959"/>
                          <a:pt x="8288750" y="-49276"/>
                          <a:pt x="8465058" y="0"/>
                        </a:cubicBezTo>
                        <a:cubicBezTo>
                          <a:pt x="8637036" y="-66"/>
                          <a:pt x="8888223" y="27233"/>
                          <a:pt x="9227439" y="0"/>
                        </a:cubicBezTo>
                        <a:cubicBezTo>
                          <a:pt x="9512691" y="21558"/>
                          <a:pt x="10136345" y="5493"/>
                          <a:pt x="10515600" y="0"/>
                        </a:cubicBezTo>
                        <a:cubicBezTo>
                          <a:pt x="10515781" y="12508"/>
                          <a:pt x="10516008" y="14417"/>
                          <a:pt x="10515600" y="27432"/>
                        </a:cubicBezTo>
                        <a:cubicBezTo>
                          <a:pt x="10336692" y="26322"/>
                          <a:pt x="10197794" y="32437"/>
                          <a:pt x="10068687" y="27432"/>
                        </a:cubicBezTo>
                        <a:cubicBezTo>
                          <a:pt x="9947986" y="91680"/>
                          <a:pt x="9445805" y="39249"/>
                          <a:pt x="9201150" y="27432"/>
                        </a:cubicBezTo>
                        <a:cubicBezTo>
                          <a:pt x="8891012" y="44089"/>
                          <a:pt x="8858828" y="2736"/>
                          <a:pt x="8543925" y="27432"/>
                        </a:cubicBezTo>
                        <a:cubicBezTo>
                          <a:pt x="8223267" y="53165"/>
                          <a:pt x="8283304" y="52518"/>
                          <a:pt x="8202168" y="27432"/>
                        </a:cubicBezTo>
                        <a:cubicBezTo>
                          <a:pt x="8093778" y="62163"/>
                          <a:pt x="7766541" y="-33827"/>
                          <a:pt x="7544943" y="27432"/>
                        </a:cubicBezTo>
                        <a:cubicBezTo>
                          <a:pt x="7314863" y="55129"/>
                          <a:pt x="7107264" y="25244"/>
                          <a:pt x="6992874" y="27432"/>
                        </a:cubicBezTo>
                        <a:cubicBezTo>
                          <a:pt x="6884782" y="17566"/>
                          <a:pt x="6638381" y="14651"/>
                          <a:pt x="6440805" y="27432"/>
                        </a:cubicBezTo>
                        <a:cubicBezTo>
                          <a:pt x="6208169" y="60979"/>
                          <a:pt x="6026010" y="30610"/>
                          <a:pt x="5888736" y="27432"/>
                        </a:cubicBezTo>
                        <a:cubicBezTo>
                          <a:pt x="5762198" y="10473"/>
                          <a:pt x="5584977" y="25540"/>
                          <a:pt x="5336667" y="27432"/>
                        </a:cubicBezTo>
                        <a:cubicBezTo>
                          <a:pt x="5092600" y="8870"/>
                          <a:pt x="4849659" y="29959"/>
                          <a:pt x="4574286" y="27432"/>
                        </a:cubicBezTo>
                        <a:cubicBezTo>
                          <a:pt x="4271362" y="35230"/>
                          <a:pt x="4129109" y="33967"/>
                          <a:pt x="3917061" y="27432"/>
                        </a:cubicBezTo>
                        <a:cubicBezTo>
                          <a:pt x="3716743" y="26392"/>
                          <a:pt x="3654523" y="50446"/>
                          <a:pt x="3575304" y="27432"/>
                        </a:cubicBezTo>
                        <a:cubicBezTo>
                          <a:pt x="3521930" y="22984"/>
                          <a:pt x="3174876" y="12123"/>
                          <a:pt x="3023235" y="27432"/>
                        </a:cubicBezTo>
                        <a:cubicBezTo>
                          <a:pt x="2896812" y="10128"/>
                          <a:pt x="2623520" y="63192"/>
                          <a:pt x="2260854" y="27432"/>
                        </a:cubicBezTo>
                        <a:cubicBezTo>
                          <a:pt x="1927032" y="21370"/>
                          <a:pt x="1997337" y="17315"/>
                          <a:pt x="1813941" y="27432"/>
                        </a:cubicBezTo>
                        <a:cubicBezTo>
                          <a:pt x="1663537" y="71145"/>
                          <a:pt x="1153132" y="3151"/>
                          <a:pt x="946404" y="27432"/>
                        </a:cubicBezTo>
                        <a:cubicBezTo>
                          <a:pt x="678295" y="32471"/>
                          <a:pt x="444357" y="37120"/>
                          <a:pt x="0" y="27432"/>
                        </a:cubicBezTo>
                        <a:cubicBezTo>
                          <a:pt x="915" y="14581"/>
                          <a:pt x="-225" y="557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73279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693DF709-7E2D-49E6-A629-D8E3363D194F}" type="datetime1">
              <a:rPr lang="en-US" smtClean="0"/>
              <a:t>11/1/23</a:t>
            </a:fld>
            <a:endParaRPr lang="en-US" dirty="0"/>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934058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585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11/1/23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7"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 name="connsiteX0" fmla="*/ 0 w 4243589"/>
                      <a:gd name="connsiteY0" fmla="*/ 0 h 27432"/>
                      <a:gd name="connsiteX1" fmla="*/ 563791 w 4243589"/>
                      <a:gd name="connsiteY1" fmla="*/ 0 h 27432"/>
                      <a:gd name="connsiteX2" fmla="*/ 1042710 w 4243589"/>
                      <a:gd name="connsiteY2" fmla="*/ 0 h 27432"/>
                      <a:gd name="connsiteX3" fmla="*/ 1733809 w 4243589"/>
                      <a:gd name="connsiteY3" fmla="*/ 0 h 27432"/>
                      <a:gd name="connsiteX4" fmla="*/ 2297600 w 4243589"/>
                      <a:gd name="connsiteY4" fmla="*/ 0 h 27432"/>
                      <a:gd name="connsiteX5" fmla="*/ 2861391 w 4243589"/>
                      <a:gd name="connsiteY5" fmla="*/ 0 h 27432"/>
                      <a:gd name="connsiteX6" fmla="*/ 3552490 w 4243589"/>
                      <a:gd name="connsiteY6" fmla="*/ 0 h 27432"/>
                      <a:gd name="connsiteX7" fmla="*/ 4243589 w 4243589"/>
                      <a:gd name="connsiteY7" fmla="*/ 0 h 27432"/>
                      <a:gd name="connsiteX8" fmla="*/ 4243589 w 4243589"/>
                      <a:gd name="connsiteY8" fmla="*/ 27432 h 27432"/>
                      <a:gd name="connsiteX9" fmla="*/ 3722234 w 4243589"/>
                      <a:gd name="connsiteY9" fmla="*/ 27432 h 27432"/>
                      <a:gd name="connsiteX10" fmla="*/ 3116007 w 4243589"/>
                      <a:gd name="connsiteY10" fmla="*/ 27432 h 27432"/>
                      <a:gd name="connsiteX11" fmla="*/ 2509780 w 4243589"/>
                      <a:gd name="connsiteY11" fmla="*/ 27432 h 27432"/>
                      <a:gd name="connsiteX12" fmla="*/ 1945989 w 4243589"/>
                      <a:gd name="connsiteY12" fmla="*/ 27432 h 27432"/>
                      <a:gd name="connsiteX13" fmla="*/ 1254890 w 4243589"/>
                      <a:gd name="connsiteY13" fmla="*/ 27432 h 27432"/>
                      <a:gd name="connsiteX14" fmla="*/ 563791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5810" y="20981"/>
                          <a:pt x="398886" y="-17697"/>
                          <a:pt x="563791" y="0"/>
                        </a:cubicBezTo>
                        <a:cubicBezTo>
                          <a:pt x="733057" y="30669"/>
                          <a:pt x="892815" y="-4840"/>
                          <a:pt x="1042710" y="0"/>
                        </a:cubicBezTo>
                        <a:cubicBezTo>
                          <a:pt x="1191420" y="28610"/>
                          <a:pt x="1323570" y="-3741"/>
                          <a:pt x="1564066" y="0"/>
                        </a:cubicBezTo>
                        <a:cubicBezTo>
                          <a:pt x="1774096" y="5222"/>
                          <a:pt x="1901043" y="24509"/>
                          <a:pt x="2212729" y="0"/>
                        </a:cubicBezTo>
                        <a:cubicBezTo>
                          <a:pt x="2513476" y="-25034"/>
                          <a:pt x="2514785" y="-26717"/>
                          <a:pt x="2776520" y="0"/>
                        </a:cubicBezTo>
                        <a:cubicBezTo>
                          <a:pt x="3028238" y="46961"/>
                          <a:pt x="3165558" y="584"/>
                          <a:pt x="3297875" y="0"/>
                        </a:cubicBezTo>
                        <a:cubicBezTo>
                          <a:pt x="3442261" y="-10195"/>
                          <a:pt x="4011204" y="-62373"/>
                          <a:pt x="4243589" y="0"/>
                        </a:cubicBezTo>
                        <a:cubicBezTo>
                          <a:pt x="4242777" y="8405"/>
                          <a:pt x="4242001" y="21756"/>
                          <a:pt x="4243589" y="27432"/>
                        </a:cubicBezTo>
                        <a:cubicBezTo>
                          <a:pt x="4109466" y="17148"/>
                          <a:pt x="3915081" y="-29826"/>
                          <a:pt x="3637362" y="27432"/>
                        </a:cubicBezTo>
                        <a:cubicBezTo>
                          <a:pt x="3354304" y="38168"/>
                          <a:pt x="3259898" y="26347"/>
                          <a:pt x="3116007" y="27432"/>
                        </a:cubicBezTo>
                        <a:cubicBezTo>
                          <a:pt x="2949637" y="8343"/>
                          <a:pt x="2625555" y="32779"/>
                          <a:pt x="2424908" y="27432"/>
                        </a:cubicBezTo>
                        <a:cubicBezTo>
                          <a:pt x="2203818" y="31297"/>
                          <a:pt x="2094998" y="23473"/>
                          <a:pt x="1861117" y="27432"/>
                        </a:cubicBezTo>
                        <a:cubicBezTo>
                          <a:pt x="1647658" y="46853"/>
                          <a:pt x="1499035" y="21042"/>
                          <a:pt x="1382198" y="27432"/>
                        </a:cubicBezTo>
                        <a:cubicBezTo>
                          <a:pt x="1297441" y="56771"/>
                          <a:pt x="1036114" y="7091"/>
                          <a:pt x="733535" y="27432"/>
                        </a:cubicBezTo>
                        <a:cubicBezTo>
                          <a:pt x="433191" y="17735"/>
                          <a:pt x="355887" y="5944"/>
                          <a:pt x="0" y="27432"/>
                        </a:cubicBezTo>
                        <a:cubicBezTo>
                          <a:pt x="-476" y="15539"/>
                          <a:pt x="-411" y="9181"/>
                          <a:pt x="0" y="0"/>
                        </a:cubicBezTo>
                        <a:close/>
                      </a:path>
                      <a:path w="4243589" h="27432" stroke="0" extrusionOk="0">
                        <a:moveTo>
                          <a:pt x="0" y="0"/>
                        </a:moveTo>
                        <a:cubicBezTo>
                          <a:pt x="151143" y="39936"/>
                          <a:pt x="304017" y="-10420"/>
                          <a:pt x="563791" y="0"/>
                        </a:cubicBezTo>
                        <a:cubicBezTo>
                          <a:pt x="813249" y="539"/>
                          <a:pt x="841506" y="9454"/>
                          <a:pt x="1042710" y="0"/>
                        </a:cubicBezTo>
                        <a:cubicBezTo>
                          <a:pt x="1267965" y="-29665"/>
                          <a:pt x="1570418" y="-61038"/>
                          <a:pt x="1733809" y="0"/>
                        </a:cubicBezTo>
                        <a:cubicBezTo>
                          <a:pt x="1874287" y="31139"/>
                          <a:pt x="2053554" y="17058"/>
                          <a:pt x="2297600" y="0"/>
                        </a:cubicBezTo>
                        <a:cubicBezTo>
                          <a:pt x="2538606" y="-10297"/>
                          <a:pt x="2714551" y="-39338"/>
                          <a:pt x="2861391" y="0"/>
                        </a:cubicBezTo>
                        <a:cubicBezTo>
                          <a:pt x="3026919" y="28587"/>
                          <a:pt x="3412894" y="29126"/>
                          <a:pt x="3552490" y="0"/>
                        </a:cubicBezTo>
                        <a:cubicBezTo>
                          <a:pt x="3686081" y="-14849"/>
                          <a:pt x="3949661" y="-63071"/>
                          <a:pt x="4243589" y="0"/>
                        </a:cubicBezTo>
                        <a:cubicBezTo>
                          <a:pt x="4244093" y="9145"/>
                          <a:pt x="4245348" y="18278"/>
                          <a:pt x="4243589" y="27432"/>
                        </a:cubicBezTo>
                        <a:cubicBezTo>
                          <a:pt x="4086617" y="11324"/>
                          <a:pt x="3946386" y="30245"/>
                          <a:pt x="3722234" y="27432"/>
                        </a:cubicBezTo>
                        <a:cubicBezTo>
                          <a:pt x="3527135" y="-8703"/>
                          <a:pt x="3279168" y="54419"/>
                          <a:pt x="3116007" y="27432"/>
                        </a:cubicBezTo>
                        <a:cubicBezTo>
                          <a:pt x="2973085" y="-42753"/>
                          <a:pt x="2755006" y="-7918"/>
                          <a:pt x="2509780" y="27432"/>
                        </a:cubicBezTo>
                        <a:cubicBezTo>
                          <a:pt x="2274221" y="27759"/>
                          <a:pt x="2060386" y="46729"/>
                          <a:pt x="1945989" y="27432"/>
                        </a:cubicBezTo>
                        <a:cubicBezTo>
                          <a:pt x="1841378" y="14504"/>
                          <a:pt x="1377651" y="30057"/>
                          <a:pt x="1254890" y="27432"/>
                        </a:cubicBezTo>
                        <a:cubicBezTo>
                          <a:pt x="1070932" y="44161"/>
                          <a:pt x="837558" y="21232"/>
                          <a:pt x="563791" y="27432"/>
                        </a:cubicBezTo>
                        <a:cubicBezTo>
                          <a:pt x="262927" y="23954"/>
                          <a:pt x="131332" y="37978"/>
                          <a:pt x="0" y="27432"/>
                        </a:cubicBezTo>
                        <a:cubicBezTo>
                          <a:pt x="-736" y="17315"/>
                          <a:pt x="432" y="6508"/>
                          <a:pt x="0" y="0"/>
                        </a:cubicBezTo>
                        <a:close/>
                      </a:path>
                      <a:path w="4243589" h="27432" fill="none" stroke="0" extrusionOk="0">
                        <a:moveTo>
                          <a:pt x="0" y="0"/>
                        </a:moveTo>
                        <a:cubicBezTo>
                          <a:pt x="143706" y="-24070"/>
                          <a:pt x="370953" y="-2854"/>
                          <a:pt x="563791" y="0"/>
                        </a:cubicBezTo>
                        <a:cubicBezTo>
                          <a:pt x="754576" y="7064"/>
                          <a:pt x="895371" y="-5198"/>
                          <a:pt x="1042710" y="0"/>
                        </a:cubicBezTo>
                        <a:cubicBezTo>
                          <a:pt x="1174003" y="11148"/>
                          <a:pt x="1351530" y="8088"/>
                          <a:pt x="1564066" y="0"/>
                        </a:cubicBezTo>
                        <a:cubicBezTo>
                          <a:pt x="1755407" y="12600"/>
                          <a:pt x="1941012" y="38950"/>
                          <a:pt x="2212729" y="0"/>
                        </a:cubicBezTo>
                        <a:cubicBezTo>
                          <a:pt x="2513544" y="-25113"/>
                          <a:pt x="2515180" y="-27658"/>
                          <a:pt x="2776520" y="0"/>
                        </a:cubicBezTo>
                        <a:cubicBezTo>
                          <a:pt x="3030391" y="25935"/>
                          <a:pt x="3168038" y="28221"/>
                          <a:pt x="3297875" y="0"/>
                        </a:cubicBezTo>
                        <a:cubicBezTo>
                          <a:pt x="3412066" y="-64975"/>
                          <a:pt x="3985860" y="-4208"/>
                          <a:pt x="4243589" y="0"/>
                        </a:cubicBezTo>
                        <a:cubicBezTo>
                          <a:pt x="4243032" y="8537"/>
                          <a:pt x="4244511" y="21849"/>
                          <a:pt x="4243589" y="27432"/>
                        </a:cubicBezTo>
                        <a:cubicBezTo>
                          <a:pt x="4072158" y="-309"/>
                          <a:pt x="3960368" y="37416"/>
                          <a:pt x="3637362" y="27432"/>
                        </a:cubicBezTo>
                        <a:cubicBezTo>
                          <a:pt x="3358910" y="62085"/>
                          <a:pt x="3255504" y="46768"/>
                          <a:pt x="3116007" y="27432"/>
                        </a:cubicBezTo>
                        <a:cubicBezTo>
                          <a:pt x="3002835" y="57969"/>
                          <a:pt x="2624892" y="43730"/>
                          <a:pt x="2424908" y="27432"/>
                        </a:cubicBezTo>
                        <a:cubicBezTo>
                          <a:pt x="2240994" y="6861"/>
                          <a:pt x="2094743" y="-25079"/>
                          <a:pt x="1861117" y="27432"/>
                        </a:cubicBezTo>
                        <a:cubicBezTo>
                          <a:pt x="1629201" y="50353"/>
                          <a:pt x="1484140" y="-4358"/>
                          <a:pt x="1382198" y="27432"/>
                        </a:cubicBezTo>
                        <a:cubicBezTo>
                          <a:pt x="1211704" y="43024"/>
                          <a:pt x="1030972" y="8006"/>
                          <a:pt x="733535" y="27432"/>
                        </a:cubicBezTo>
                        <a:cubicBezTo>
                          <a:pt x="421844" y="14473"/>
                          <a:pt x="334544" y="-5295"/>
                          <a:pt x="0" y="27432"/>
                        </a:cubicBezTo>
                        <a:cubicBezTo>
                          <a:pt x="-1508" y="15815"/>
                          <a:pt x="-177" y="814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5770201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11/1/23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51673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45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11/1/23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 name="connsiteX0" fmla="*/ 0 w 4480560"/>
                      <a:gd name="connsiteY0" fmla="*/ 0 h 27432"/>
                      <a:gd name="connsiteX1" fmla="*/ 595274 w 4480560"/>
                      <a:gd name="connsiteY1" fmla="*/ 0 h 27432"/>
                      <a:gd name="connsiteX2" fmla="*/ 1100938 w 4480560"/>
                      <a:gd name="connsiteY2" fmla="*/ 0 h 27432"/>
                      <a:gd name="connsiteX3" fmla="*/ 1830629 w 4480560"/>
                      <a:gd name="connsiteY3" fmla="*/ 0 h 27432"/>
                      <a:gd name="connsiteX4" fmla="*/ 2425903 w 4480560"/>
                      <a:gd name="connsiteY4" fmla="*/ 0 h 27432"/>
                      <a:gd name="connsiteX5" fmla="*/ 3021178 w 4480560"/>
                      <a:gd name="connsiteY5" fmla="*/ 0 h 27432"/>
                      <a:gd name="connsiteX6" fmla="*/ 3750869 w 4480560"/>
                      <a:gd name="connsiteY6" fmla="*/ 0 h 27432"/>
                      <a:gd name="connsiteX7" fmla="*/ 4480560 w 4480560"/>
                      <a:gd name="connsiteY7" fmla="*/ 0 h 27432"/>
                      <a:gd name="connsiteX8" fmla="*/ 4480560 w 4480560"/>
                      <a:gd name="connsiteY8" fmla="*/ 27432 h 27432"/>
                      <a:gd name="connsiteX9" fmla="*/ 3930091 w 4480560"/>
                      <a:gd name="connsiteY9" fmla="*/ 27432 h 27432"/>
                      <a:gd name="connsiteX10" fmla="*/ 3290011 w 4480560"/>
                      <a:gd name="connsiteY10" fmla="*/ 27432 h 27432"/>
                      <a:gd name="connsiteX11" fmla="*/ 2649931 w 4480560"/>
                      <a:gd name="connsiteY11" fmla="*/ 27432 h 27432"/>
                      <a:gd name="connsiteX12" fmla="*/ 2054657 w 4480560"/>
                      <a:gd name="connsiteY12" fmla="*/ 27432 h 27432"/>
                      <a:gd name="connsiteX13" fmla="*/ 1324966 w 4480560"/>
                      <a:gd name="connsiteY13" fmla="*/ 27432 h 27432"/>
                      <a:gd name="connsiteX14" fmla="*/ 595274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79748" y="8405"/>
                          <a:pt x="4478972" y="21756"/>
                          <a:pt x="4480560" y="27432"/>
                        </a:cubicBezTo>
                        <a:cubicBezTo>
                          <a:pt x="4305601" y="50664"/>
                          <a:pt x="4025154" y="35606"/>
                          <a:pt x="3840480" y="27432"/>
                        </a:cubicBezTo>
                        <a:cubicBezTo>
                          <a:pt x="3668919" y="-3187"/>
                          <a:pt x="3556555" y="-3530"/>
                          <a:pt x="3290011" y="27432"/>
                        </a:cubicBezTo>
                        <a:cubicBezTo>
                          <a:pt x="2991827" y="27316"/>
                          <a:pt x="2862038" y="-13378"/>
                          <a:pt x="2560320" y="27432"/>
                        </a:cubicBezTo>
                        <a:cubicBezTo>
                          <a:pt x="2273396" y="46520"/>
                          <a:pt x="2159701" y="49142"/>
                          <a:pt x="1965046" y="27432"/>
                        </a:cubicBezTo>
                        <a:cubicBezTo>
                          <a:pt x="1785994" y="38332"/>
                          <a:pt x="1686680" y="61464"/>
                          <a:pt x="1459382" y="27432"/>
                        </a:cubicBezTo>
                        <a:cubicBezTo>
                          <a:pt x="1260610" y="14114"/>
                          <a:pt x="913962" y="40676"/>
                          <a:pt x="774497" y="27432"/>
                        </a:cubicBezTo>
                        <a:cubicBezTo>
                          <a:pt x="689426" y="10997"/>
                          <a:pt x="378264" y="15467"/>
                          <a:pt x="0" y="27432"/>
                        </a:cubicBezTo>
                        <a:cubicBezTo>
                          <a:pt x="-476" y="15539"/>
                          <a:pt x="-411" y="9181"/>
                          <a:pt x="0" y="0"/>
                        </a:cubicBezTo>
                        <a:close/>
                      </a:path>
                      <a:path w="4480560" h="27432"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1064" y="9145"/>
                          <a:pt x="4482319" y="18278"/>
                          <a:pt x="4480560" y="27432"/>
                        </a:cubicBezTo>
                        <a:cubicBezTo>
                          <a:pt x="4261480" y="3713"/>
                          <a:pt x="4206199" y="42245"/>
                          <a:pt x="3930091" y="27432"/>
                        </a:cubicBezTo>
                        <a:cubicBezTo>
                          <a:pt x="3666932" y="-1758"/>
                          <a:pt x="3493645" y="28520"/>
                          <a:pt x="3290011" y="27432"/>
                        </a:cubicBezTo>
                        <a:cubicBezTo>
                          <a:pt x="3137078" y="-27316"/>
                          <a:pt x="2894690" y="-4232"/>
                          <a:pt x="2649931" y="27432"/>
                        </a:cubicBezTo>
                        <a:cubicBezTo>
                          <a:pt x="2413020" y="35010"/>
                          <a:pt x="2225991" y="3157"/>
                          <a:pt x="2054657" y="27432"/>
                        </a:cubicBezTo>
                        <a:cubicBezTo>
                          <a:pt x="1886877" y="51257"/>
                          <a:pt x="1548763" y="59106"/>
                          <a:pt x="1324966" y="27432"/>
                        </a:cubicBezTo>
                        <a:cubicBezTo>
                          <a:pt x="1040995" y="15613"/>
                          <a:pt x="786929" y="-3939"/>
                          <a:pt x="595274" y="27432"/>
                        </a:cubicBezTo>
                        <a:cubicBezTo>
                          <a:pt x="371401" y="46547"/>
                          <a:pt x="168483" y="36883"/>
                          <a:pt x="0" y="27432"/>
                        </a:cubicBezTo>
                        <a:cubicBezTo>
                          <a:pt x="-736" y="17315"/>
                          <a:pt x="432" y="6508"/>
                          <a:pt x="0" y="0"/>
                        </a:cubicBezTo>
                        <a:close/>
                      </a:path>
                      <a:path w="4480560" h="27432"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003" y="8537"/>
                          <a:pt x="4481482" y="21849"/>
                          <a:pt x="4480560" y="27432"/>
                        </a:cubicBezTo>
                        <a:cubicBezTo>
                          <a:pt x="4299745" y="21741"/>
                          <a:pt x="4055484" y="67940"/>
                          <a:pt x="3840480" y="27432"/>
                        </a:cubicBezTo>
                        <a:cubicBezTo>
                          <a:pt x="3665362" y="28120"/>
                          <a:pt x="3548412" y="20248"/>
                          <a:pt x="3290011" y="27432"/>
                        </a:cubicBezTo>
                        <a:cubicBezTo>
                          <a:pt x="3037450" y="50639"/>
                          <a:pt x="2862123" y="56883"/>
                          <a:pt x="2560320" y="27432"/>
                        </a:cubicBezTo>
                        <a:cubicBezTo>
                          <a:pt x="2308793" y="20872"/>
                          <a:pt x="2153402" y="-12255"/>
                          <a:pt x="1965046" y="27432"/>
                        </a:cubicBezTo>
                        <a:cubicBezTo>
                          <a:pt x="1778601" y="39660"/>
                          <a:pt x="1672011" y="37556"/>
                          <a:pt x="1459382" y="27432"/>
                        </a:cubicBezTo>
                        <a:cubicBezTo>
                          <a:pt x="1212351" y="3860"/>
                          <a:pt x="906131" y="26575"/>
                          <a:pt x="774497" y="27432"/>
                        </a:cubicBezTo>
                        <a:cubicBezTo>
                          <a:pt x="636671" y="-33567"/>
                          <a:pt x="331670" y="15421"/>
                          <a:pt x="0" y="27432"/>
                        </a:cubicBezTo>
                        <a:cubicBezTo>
                          <a:pt x="-1508" y="15815"/>
                          <a:pt x="-177" y="814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17128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45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11/1/23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 name="connsiteX0" fmla="*/ 0 w 4480560"/>
                      <a:gd name="connsiteY0" fmla="*/ 0 h 27432"/>
                      <a:gd name="connsiteX1" fmla="*/ 595274 w 4480560"/>
                      <a:gd name="connsiteY1" fmla="*/ 0 h 27432"/>
                      <a:gd name="connsiteX2" fmla="*/ 1100938 w 4480560"/>
                      <a:gd name="connsiteY2" fmla="*/ 0 h 27432"/>
                      <a:gd name="connsiteX3" fmla="*/ 1830629 w 4480560"/>
                      <a:gd name="connsiteY3" fmla="*/ 0 h 27432"/>
                      <a:gd name="connsiteX4" fmla="*/ 2425903 w 4480560"/>
                      <a:gd name="connsiteY4" fmla="*/ 0 h 27432"/>
                      <a:gd name="connsiteX5" fmla="*/ 3021178 w 4480560"/>
                      <a:gd name="connsiteY5" fmla="*/ 0 h 27432"/>
                      <a:gd name="connsiteX6" fmla="*/ 3750869 w 4480560"/>
                      <a:gd name="connsiteY6" fmla="*/ 0 h 27432"/>
                      <a:gd name="connsiteX7" fmla="*/ 4480560 w 4480560"/>
                      <a:gd name="connsiteY7" fmla="*/ 0 h 27432"/>
                      <a:gd name="connsiteX8" fmla="*/ 4480560 w 4480560"/>
                      <a:gd name="connsiteY8" fmla="*/ 27432 h 27432"/>
                      <a:gd name="connsiteX9" fmla="*/ 3930091 w 4480560"/>
                      <a:gd name="connsiteY9" fmla="*/ 27432 h 27432"/>
                      <a:gd name="connsiteX10" fmla="*/ 3290011 w 4480560"/>
                      <a:gd name="connsiteY10" fmla="*/ 27432 h 27432"/>
                      <a:gd name="connsiteX11" fmla="*/ 2649931 w 4480560"/>
                      <a:gd name="connsiteY11" fmla="*/ 27432 h 27432"/>
                      <a:gd name="connsiteX12" fmla="*/ 2054657 w 4480560"/>
                      <a:gd name="connsiteY12" fmla="*/ 27432 h 27432"/>
                      <a:gd name="connsiteX13" fmla="*/ 1324966 w 4480560"/>
                      <a:gd name="connsiteY13" fmla="*/ 27432 h 27432"/>
                      <a:gd name="connsiteX14" fmla="*/ 595274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79748" y="8405"/>
                          <a:pt x="4478972" y="21756"/>
                          <a:pt x="4480560" y="27432"/>
                        </a:cubicBezTo>
                        <a:cubicBezTo>
                          <a:pt x="4305601" y="50664"/>
                          <a:pt x="4025154" y="35606"/>
                          <a:pt x="3840480" y="27432"/>
                        </a:cubicBezTo>
                        <a:cubicBezTo>
                          <a:pt x="3668919" y="-3187"/>
                          <a:pt x="3556555" y="-3530"/>
                          <a:pt x="3290011" y="27432"/>
                        </a:cubicBezTo>
                        <a:cubicBezTo>
                          <a:pt x="2991827" y="27316"/>
                          <a:pt x="2862038" y="-13378"/>
                          <a:pt x="2560320" y="27432"/>
                        </a:cubicBezTo>
                        <a:cubicBezTo>
                          <a:pt x="2273396" y="46520"/>
                          <a:pt x="2159701" y="49142"/>
                          <a:pt x="1965046" y="27432"/>
                        </a:cubicBezTo>
                        <a:cubicBezTo>
                          <a:pt x="1785994" y="38332"/>
                          <a:pt x="1686680" y="61464"/>
                          <a:pt x="1459382" y="27432"/>
                        </a:cubicBezTo>
                        <a:cubicBezTo>
                          <a:pt x="1260610" y="14114"/>
                          <a:pt x="913962" y="40676"/>
                          <a:pt x="774497" y="27432"/>
                        </a:cubicBezTo>
                        <a:cubicBezTo>
                          <a:pt x="689426" y="10997"/>
                          <a:pt x="378264" y="15467"/>
                          <a:pt x="0" y="27432"/>
                        </a:cubicBezTo>
                        <a:cubicBezTo>
                          <a:pt x="-476" y="15539"/>
                          <a:pt x="-411" y="9181"/>
                          <a:pt x="0" y="0"/>
                        </a:cubicBezTo>
                        <a:close/>
                      </a:path>
                      <a:path w="4480560" h="27432"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1064" y="9145"/>
                          <a:pt x="4482319" y="18278"/>
                          <a:pt x="4480560" y="27432"/>
                        </a:cubicBezTo>
                        <a:cubicBezTo>
                          <a:pt x="4261480" y="3713"/>
                          <a:pt x="4206199" y="42245"/>
                          <a:pt x="3930091" y="27432"/>
                        </a:cubicBezTo>
                        <a:cubicBezTo>
                          <a:pt x="3666932" y="-1758"/>
                          <a:pt x="3493645" y="28520"/>
                          <a:pt x="3290011" y="27432"/>
                        </a:cubicBezTo>
                        <a:cubicBezTo>
                          <a:pt x="3137078" y="-27316"/>
                          <a:pt x="2894690" y="-4232"/>
                          <a:pt x="2649931" y="27432"/>
                        </a:cubicBezTo>
                        <a:cubicBezTo>
                          <a:pt x="2413020" y="35010"/>
                          <a:pt x="2225991" y="3157"/>
                          <a:pt x="2054657" y="27432"/>
                        </a:cubicBezTo>
                        <a:cubicBezTo>
                          <a:pt x="1886877" y="51257"/>
                          <a:pt x="1548763" y="59106"/>
                          <a:pt x="1324966" y="27432"/>
                        </a:cubicBezTo>
                        <a:cubicBezTo>
                          <a:pt x="1040995" y="15613"/>
                          <a:pt x="786929" y="-3939"/>
                          <a:pt x="595274" y="27432"/>
                        </a:cubicBezTo>
                        <a:cubicBezTo>
                          <a:pt x="371401" y="46547"/>
                          <a:pt x="168483" y="36883"/>
                          <a:pt x="0" y="27432"/>
                        </a:cubicBezTo>
                        <a:cubicBezTo>
                          <a:pt x="-736" y="17315"/>
                          <a:pt x="432" y="6508"/>
                          <a:pt x="0" y="0"/>
                        </a:cubicBezTo>
                        <a:close/>
                      </a:path>
                      <a:path w="4480560" h="27432"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003" y="8537"/>
                          <a:pt x="4481482" y="21849"/>
                          <a:pt x="4480560" y="27432"/>
                        </a:cubicBezTo>
                        <a:cubicBezTo>
                          <a:pt x="4299745" y="21741"/>
                          <a:pt x="4055484" y="67940"/>
                          <a:pt x="3840480" y="27432"/>
                        </a:cubicBezTo>
                        <a:cubicBezTo>
                          <a:pt x="3665362" y="28120"/>
                          <a:pt x="3548412" y="20248"/>
                          <a:pt x="3290011" y="27432"/>
                        </a:cubicBezTo>
                        <a:cubicBezTo>
                          <a:pt x="3037450" y="50639"/>
                          <a:pt x="2862123" y="56883"/>
                          <a:pt x="2560320" y="27432"/>
                        </a:cubicBezTo>
                        <a:cubicBezTo>
                          <a:pt x="2308793" y="20872"/>
                          <a:pt x="2153402" y="-12255"/>
                          <a:pt x="1965046" y="27432"/>
                        </a:cubicBezTo>
                        <a:cubicBezTo>
                          <a:pt x="1778601" y="39660"/>
                          <a:pt x="1672011" y="37556"/>
                          <a:pt x="1459382" y="27432"/>
                        </a:cubicBezTo>
                        <a:cubicBezTo>
                          <a:pt x="1212351" y="3860"/>
                          <a:pt x="906131" y="26575"/>
                          <a:pt x="774497" y="27432"/>
                        </a:cubicBezTo>
                        <a:cubicBezTo>
                          <a:pt x="636671" y="-33567"/>
                          <a:pt x="331670" y="15421"/>
                          <a:pt x="0" y="27432"/>
                        </a:cubicBezTo>
                        <a:cubicBezTo>
                          <a:pt x="-1508" y="15815"/>
                          <a:pt x="-177" y="814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2345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11/1/23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214976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1"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11/1/23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30959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85D0A921-9375-4BAA-A7C2-7975528669FA}" type="datetime1">
              <a:rPr lang="en-US" smtClean="0"/>
              <a:t>11/1/23</a:t>
            </a:fld>
            <a:endParaRPr lang="en-US" dirty="0"/>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70350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5D25425-F285-48AE-A409-A618E3EEA628}" type="datetime1">
              <a:rPr lang="en-US" smtClean="0"/>
              <a:t>11/1/23</a:t>
            </a:fld>
            <a:endParaRPr lang="en-US" dirty="0"/>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87072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EB56A94D-7D6A-4378-93F6-A3A33186E34B}" type="datetime1">
              <a:rPr lang="en-US" smtClean="0"/>
              <a:t>11/1/23</a:t>
            </a:fld>
            <a:endParaRPr lang="en-US" dirty="0"/>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12934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285FC0F9-687B-4417-9D77-CE2D7AD8C321}" type="datetime1">
              <a:rPr lang="en-US" smtClean="0"/>
              <a:t>11/1/23</a:t>
            </a:fld>
            <a:endParaRPr lang="en-US" dirty="0"/>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47826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p:nvPr/>
        </p:nvGrpSpPr>
        <p:grpSpPr>
          <a:xfrm>
            <a:off x="175990" y="62886"/>
            <a:ext cx="11708355" cy="6301715"/>
            <a:chOff x="175990" y="62886"/>
            <a:chExt cx="11708355" cy="6301715"/>
          </a:xfrm>
        </p:grpSpPr>
        <p:sp useBgFill="1">
          <p:nvSpPr>
            <p:cNvPr id="18" name="Graphic 10">
              <a:extLst>
                <a:ext uri="{FF2B5EF4-FFF2-40B4-BE49-F238E27FC236}">
                  <a16:creationId xmlns:a16="http://schemas.microsoft.com/office/drawing/2014/main" id="{EAFF5F08-677C-4873-9274-02B6FE751044}"/>
                </a:ext>
              </a:extLst>
            </p:cNvPr>
            <p:cNvSpPr/>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9" name="Graphic 10">
              <a:extLst>
                <a:ext uri="{FF2B5EF4-FFF2-40B4-BE49-F238E27FC236}">
                  <a16:creationId xmlns:a16="http://schemas.microsoft.com/office/drawing/2014/main" id="{16514C65-F179-4953-B660-5FC657697957}"/>
                </a:ext>
              </a:extLst>
            </p:cNvPr>
            <p:cNvSpPr/>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0" name="Graphic 10">
              <a:extLst>
                <a:ext uri="{FF2B5EF4-FFF2-40B4-BE49-F238E27FC236}">
                  <a16:creationId xmlns:a16="http://schemas.microsoft.com/office/drawing/2014/main" id="{DF5DA89C-9FED-4AE0-8C36-20612E77FAC0}"/>
                </a:ext>
              </a:extLst>
            </p:cNvPr>
            <p:cNvSpPr/>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1" name="Oval 20">
              <a:extLst>
                <a:ext uri="{FF2B5EF4-FFF2-40B4-BE49-F238E27FC236}">
                  <a16:creationId xmlns:a16="http://schemas.microsoft.com/office/drawing/2014/main" id="{FB98224C-F1DB-4F10-9B7F-93B86BA13F40}"/>
                </a:ext>
              </a:extLst>
            </p:cNvPr>
            <p:cNvSpPr/>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2" name="Oval 21">
              <a:extLst>
                <a:ext uri="{FF2B5EF4-FFF2-40B4-BE49-F238E27FC236}">
                  <a16:creationId xmlns:a16="http://schemas.microsoft.com/office/drawing/2014/main" id="{9AE1FC9E-06C9-4A12-8BE7-766C3DA8B9AC}"/>
                </a:ext>
              </a:extLst>
            </p:cNvPr>
            <p:cNvSpPr/>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3" name="Oval 22">
              <a:extLst>
                <a:ext uri="{FF2B5EF4-FFF2-40B4-BE49-F238E27FC236}">
                  <a16:creationId xmlns:a16="http://schemas.microsoft.com/office/drawing/2014/main" id="{29954B75-D8C7-439C-A014-E644E3E2C0A5}"/>
                </a:ext>
              </a:extLst>
            </p:cNvPr>
            <p:cNvSpPr/>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00800"/>
            <a:ext cx="2743200" cy="365125"/>
          </a:xfrm>
          <a:prstGeom prst="rect">
            <a:avLst/>
          </a:prstGeom>
        </p:spPr>
        <p:txBody>
          <a:bodyPr vert="horz" lIns="91440" tIns="45720" rIns="91440" bIns="45720" rtlCol="0" anchor="ctr"/>
          <a:lstStyle>
            <a:lvl1pPr algn="l">
              <a:defRPr sz="900" cap="all" spc="150" baseline="0">
                <a:solidFill>
                  <a:schemeClr val="tx1">
                    <a:tint val="75000"/>
                  </a:schemeClr>
                </a:solidFill>
              </a:defRPr>
            </a:lvl1pPr>
          </a:lstStyle>
          <a:p>
            <a:fld id="{B32DFD30-2122-4F4A-97B4-D0A849E36C5F}" type="datetime1">
              <a:rPr lang="en-US" smtClean="0"/>
              <a:t>11/1/23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00800"/>
            <a:ext cx="4114800" cy="365125"/>
          </a:xfrm>
          <a:prstGeom prst="rect">
            <a:avLst/>
          </a:prstGeom>
        </p:spPr>
        <p:txBody>
          <a:bodyPr vert="horz" lIns="91440" tIns="45720" rIns="91440" bIns="45720" rtlCol="0" anchor="ctr"/>
          <a:lstStyle>
            <a:lvl1pPr algn="ctr">
              <a:defRPr sz="900" cap="all" spc="150" baseline="0">
                <a:solidFill>
                  <a:schemeClr val="tx1">
                    <a:tint val="75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00800"/>
            <a:ext cx="2743200" cy="365125"/>
          </a:xfrm>
          <a:prstGeom prst="rect">
            <a:avLst/>
          </a:prstGeom>
        </p:spPr>
        <p:txBody>
          <a:bodyPr vert="horz" lIns="91440" tIns="45720" rIns="91440" bIns="45720" rtlCol="0" anchor="ctr"/>
          <a:lstStyle>
            <a:lvl1pPr algn="r">
              <a:defRPr sz="900" cap="all" spc="150" baseline="0">
                <a:solidFill>
                  <a:schemeClr val="tx1">
                    <a:tint val="75000"/>
                  </a:schemeClr>
                </a:solidFill>
              </a:defRPr>
            </a:lvl1p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102742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Segoe UI"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egoe UI"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egoe UI"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11/1/23</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9336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9404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11/1/23</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510558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11/1/23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4063231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hyperlink" Target="http://curiouscatontherun.wordpress.com/2013/09/16/walking-the-great-wall-of-china-jinshanling/" TargetMode="External"/><Relationship Id="rId3" Type="http://schemas.openxmlformats.org/officeDocument/2006/relationships/diagramLayout" Target="../diagrams/layout6.xml"/><Relationship Id="rId7" Type="http://schemas.openxmlformats.org/officeDocument/2006/relationships/image" Target="../media/image1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s://saide-sank.blogspot.co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7.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linsinchen/7613490800/" TargetMode="External"/><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re Your Thoughts: Exchange Programs - Funderstanding: Education,  Curriculum and Learning Resources">
            <a:extLst>
              <a:ext uri="{FF2B5EF4-FFF2-40B4-BE49-F238E27FC236}">
                <a16:creationId xmlns:a16="http://schemas.microsoft.com/office/drawing/2014/main" id="{0C59247D-73B6-454D-0AD2-0258801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995"/>
            <a:ext cx="4363565" cy="1785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2546988" y="2623464"/>
            <a:ext cx="10373711" cy="3662541"/>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The Hand"/>
                <a:ea typeface="+mn-ea"/>
                <a:cs typeface="+mn-cs"/>
              </a:rPr>
              <a:t>What did we learn in the last meeting?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The Hand"/>
                <a:ea typeface="+mn-ea"/>
                <a:cs typeface="+mn-cs"/>
              </a:rPr>
              <a:t>Do you have a small task to do or something to read/study?</a:t>
            </a:r>
            <a:endParaRPr kumimoji="0" lang="en-US" sz="7200" b="0" i="0" u="none" strike="noStrike" kern="1200" cap="none" spc="0" normalizeH="0" baseline="0" noProof="0" dirty="0">
              <a:ln>
                <a:noFill/>
              </a:ln>
              <a:solidFill>
                <a:srgbClr val="000000"/>
              </a:solidFill>
              <a:effectLst/>
              <a:uLnTx/>
              <a:uFillTx/>
              <a:latin typeface="The Hand"/>
              <a:ea typeface="+mn-ea"/>
              <a:cs typeface="+mn-cs"/>
            </a:endParaRPr>
          </a:p>
        </p:txBody>
      </p:sp>
    </p:spTree>
    <p:extLst>
      <p:ext uri="{BB962C8B-B14F-4D97-AF65-F5344CB8AC3E}">
        <p14:creationId xmlns:p14="http://schemas.microsoft.com/office/powerpoint/2010/main" val="347372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cartoon character with a question mark&#10;&#10;Description automatically generated">
            <a:extLst>
              <a:ext uri="{FF2B5EF4-FFF2-40B4-BE49-F238E27FC236}">
                <a16:creationId xmlns:a16="http://schemas.microsoft.com/office/drawing/2014/main" id="{65649F13-F156-11D1-89D7-891F9518D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19" y="1353740"/>
            <a:ext cx="4150518" cy="41505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1027998" y="2039779"/>
            <a:ext cx="7000875" cy="3170099"/>
          </a:xfrm>
          <a:prstGeom prst="rect">
            <a:avLst/>
          </a:prstGeom>
          <a:noFill/>
        </p:spPr>
        <p:txBody>
          <a:bodyPr wrap="square">
            <a:spAutoFit/>
          </a:bodyPr>
          <a:lstStyle/>
          <a:p>
            <a:r>
              <a:rPr lang="en-US" sz="4000" dirty="0"/>
              <a:t>Can you provide examples of digital government initiatives or services that you've encountered or heard of?</a:t>
            </a:r>
          </a:p>
        </p:txBody>
      </p:sp>
    </p:spTree>
    <p:extLst>
      <p:ext uri="{BB962C8B-B14F-4D97-AF65-F5344CB8AC3E}">
        <p14:creationId xmlns:p14="http://schemas.microsoft.com/office/powerpoint/2010/main" val="2167424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re Your Thoughts: Exchange Programs - Funderstanding: Education,  Curriculum and Learning Resources">
            <a:extLst>
              <a:ext uri="{FF2B5EF4-FFF2-40B4-BE49-F238E27FC236}">
                <a16:creationId xmlns:a16="http://schemas.microsoft.com/office/drawing/2014/main" id="{0C59247D-73B6-454D-0AD2-0258801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995"/>
            <a:ext cx="4363565" cy="1785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2546988" y="2623464"/>
            <a:ext cx="10373711" cy="3662541"/>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The Hand"/>
                <a:ea typeface="+mn-ea"/>
                <a:cs typeface="+mn-cs"/>
              </a:rPr>
              <a:t>What did we learn in the last meeting?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The Hand"/>
                <a:ea typeface="+mn-ea"/>
                <a:cs typeface="+mn-cs"/>
              </a:rPr>
              <a:t>Do you have a small task to do or something to read/study?</a:t>
            </a:r>
            <a:endParaRPr kumimoji="0" lang="en-US" sz="7200" b="0" i="0" u="none" strike="noStrike" kern="1200" cap="none" spc="0" normalizeH="0" baseline="0" noProof="0" dirty="0">
              <a:ln>
                <a:noFill/>
              </a:ln>
              <a:solidFill>
                <a:srgbClr val="000000"/>
              </a:solidFill>
              <a:effectLst/>
              <a:uLnTx/>
              <a:uFillTx/>
              <a:latin typeface="The Hand"/>
              <a:ea typeface="+mn-ea"/>
              <a:cs typeface="+mn-cs"/>
            </a:endParaRPr>
          </a:p>
        </p:txBody>
      </p:sp>
    </p:spTree>
    <p:extLst>
      <p:ext uri="{BB962C8B-B14F-4D97-AF65-F5344CB8AC3E}">
        <p14:creationId xmlns:p14="http://schemas.microsoft.com/office/powerpoint/2010/main" val="3599087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re Your Thoughts: Exchange Programs - Funderstanding: Education,  Curriculum and Learning Resources">
            <a:extLst>
              <a:ext uri="{FF2B5EF4-FFF2-40B4-BE49-F238E27FC236}">
                <a16:creationId xmlns:a16="http://schemas.microsoft.com/office/drawing/2014/main" id="{0C59247D-73B6-454D-0AD2-0258801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995"/>
            <a:ext cx="4363565" cy="1785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2546988" y="2623464"/>
            <a:ext cx="10373711" cy="1200329"/>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200" dirty="0">
                <a:solidFill>
                  <a:srgbClr val="000000"/>
                </a:solidFill>
                <a:latin typeface="The Hand"/>
              </a:rPr>
              <a:t>Demo on how to find the Research Idea</a:t>
            </a:r>
            <a:endParaRPr kumimoji="0" lang="en-US" sz="7200" b="0" i="0" u="none" strike="noStrike" kern="1200" cap="none" spc="0" normalizeH="0" baseline="0" noProof="0" dirty="0">
              <a:ln>
                <a:noFill/>
              </a:ln>
              <a:solidFill>
                <a:srgbClr val="000000"/>
              </a:solidFill>
              <a:effectLst/>
              <a:uLnTx/>
              <a:uFillTx/>
              <a:latin typeface="The Hand"/>
              <a:ea typeface="+mn-ea"/>
              <a:cs typeface="+mn-cs"/>
            </a:endParaRPr>
          </a:p>
        </p:txBody>
      </p:sp>
    </p:spTree>
    <p:extLst>
      <p:ext uri="{BB962C8B-B14F-4D97-AF65-F5344CB8AC3E}">
        <p14:creationId xmlns:p14="http://schemas.microsoft.com/office/powerpoint/2010/main" val="120319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re Your Thoughts: Exchange Programs - Funderstanding: Education,  Curriculum and Learning Resources">
            <a:extLst>
              <a:ext uri="{FF2B5EF4-FFF2-40B4-BE49-F238E27FC236}">
                <a16:creationId xmlns:a16="http://schemas.microsoft.com/office/drawing/2014/main" id="{0C59247D-73B6-454D-0AD2-0258801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995"/>
            <a:ext cx="4363565" cy="1785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2546988" y="2623464"/>
            <a:ext cx="10373711" cy="1200329"/>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200" dirty="0">
                <a:solidFill>
                  <a:srgbClr val="000000"/>
                </a:solidFill>
                <a:latin typeface="The Hand"/>
              </a:rPr>
              <a:t>Research/TA topics here ?</a:t>
            </a:r>
            <a:endParaRPr kumimoji="0" lang="en-US" sz="7200" b="0" i="0" u="none" strike="noStrike" kern="1200" cap="none" spc="0" normalizeH="0" baseline="0" noProof="0" dirty="0">
              <a:ln>
                <a:noFill/>
              </a:ln>
              <a:solidFill>
                <a:srgbClr val="000000"/>
              </a:solidFill>
              <a:effectLst/>
              <a:uLnTx/>
              <a:uFillTx/>
              <a:latin typeface="The Hand"/>
              <a:ea typeface="+mn-ea"/>
              <a:cs typeface="+mn-cs"/>
            </a:endParaRPr>
          </a:p>
        </p:txBody>
      </p:sp>
    </p:spTree>
    <p:extLst>
      <p:ext uri="{BB962C8B-B14F-4D97-AF65-F5344CB8AC3E}">
        <p14:creationId xmlns:p14="http://schemas.microsoft.com/office/powerpoint/2010/main" val="507714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5AD4A59-91FA-4E30-8F32-A8AB51F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25" name="Rectangle 24">
            <a:extLst>
              <a:ext uri="{FF2B5EF4-FFF2-40B4-BE49-F238E27FC236}">
                <a16:creationId xmlns:a16="http://schemas.microsoft.com/office/drawing/2014/main" id="{CDFF45EF-8068-49B8-AFAE-404F6EB18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sp>
        <p:nvSpPr>
          <p:cNvPr id="2" name="Title"/>
          <p:cNvSpPr>
            <a:spLocks noGrp="1"/>
          </p:cNvSpPr>
          <p:nvPr>
            <p:ph type="ctrTitle"/>
          </p:nvPr>
        </p:nvSpPr>
        <p:spPr>
          <a:xfrm>
            <a:off x="7185797" y="557189"/>
            <a:ext cx="4549002" cy="5743616"/>
          </a:xfrm>
        </p:spPr>
        <p:txBody>
          <a:bodyPr anchor="ctr">
            <a:normAutofit/>
          </a:bodyPr>
          <a:lstStyle/>
          <a:p>
            <a:endParaRPr lang="en-US"/>
          </a:p>
        </p:txBody>
      </p:sp>
      <p:grpSp>
        <p:nvGrpSpPr>
          <p:cNvPr id="27" name="Group 26">
            <a:extLst>
              <a:ext uri="{FF2B5EF4-FFF2-40B4-BE49-F238E27FC236}">
                <a16:creationId xmlns:a16="http://schemas.microsoft.com/office/drawing/2014/main" id="{1440FEFE-916C-44B0-A9DE-B25DF02A5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3822" y="270868"/>
            <a:ext cx="746901" cy="1032255"/>
            <a:chOff x="403822" y="270868"/>
            <a:chExt cx="746901" cy="1032255"/>
          </a:xfrm>
        </p:grpSpPr>
        <p:sp useBgFill="1">
          <p:nvSpPr>
            <p:cNvPr id="28" name="Oval 27">
              <a:extLst>
                <a:ext uri="{FF2B5EF4-FFF2-40B4-BE49-F238E27FC236}">
                  <a16:creationId xmlns:a16="http://schemas.microsoft.com/office/drawing/2014/main" id="{C746375F-B8FF-4147-85C9-FFD3797F90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403822" y="914400"/>
              <a:ext cx="388723" cy="3887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9" name="Oval 28">
              <a:extLst>
                <a:ext uri="{FF2B5EF4-FFF2-40B4-BE49-F238E27FC236}">
                  <a16:creationId xmlns:a16="http://schemas.microsoft.com/office/drawing/2014/main" id="{3831730A-C550-4868-B615-888C8AA9C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914400" y="270868"/>
              <a:ext cx="236323" cy="2363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grpSp>
      <p:graphicFrame>
        <p:nvGraphicFramePr>
          <p:cNvPr id="19" name="Content Placeholder">
            <a:extLst>
              <a:ext uri="{FF2B5EF4-FFF2-40B4-BE49-F238E27FC236}">
                <a16:creationId xmlns:a16="http://schemas.microsoft.com/office/drawing/2014/main" id="{2BAE40AD-C12C-EDFC-A5F9-80B79638C527}"/>
              </a:ext>
            </a:extLst>
          </p:cNvPr>
          <p:cNvGraphicFramePr/>
          <p:nvPr/>
        </p:nvGraphicFramePr>
        <p:xfrm>
          <a:off x="838201" y="557189"/>
          <a:ext cx="6172199" cy="5743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4" name="Picture 123" descr="A large stone wall on a hill&#10;&#10;Description automatically generated">
            <a:extLst>
              <a:ext uri="{FF2B5EF4-FFF2-40B4-BE49-F238E27FC236}">
                <a16:creationId xmlns:a16="http://schemas.microsoft.com/office/drawing/2014/main" id="{5CF2D218-DBA7-AD6B-D8BC-9B6DE234D98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183337" y="555506"/>
            <a:ext cx="4548326" cy="5705382"/>
          </a:xfrm>
          <a:prstGeom prst="rect">
            <a:avLst/>
          </a:prstGeom>
        </p:spPr>
      </p:pic>
    </p:spTree>
    <p:extLst>
      <p:ext uri="{BB962C8B-B14F-4D97-AF65-F5344CB8AC3E}">
        <p14:creationId xmlns:p14="http://schemas.microsoft.com/office/powerpoint/2010/main" val="49518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172074" y="286603"/>
            <a:ext cx="5983605" cy="1450757"/>
          </a:xfrm>
        </p:spPr>
        <p:txBody>
          <a:bodyPr>
            <a:normAutofit/>
          </a:bodyPr>
          <a:lstStyle/>
          <a:p>
            <a:r>
              <a:rPr lang="en-US" dirty="0">
                <a:ea typeface="+mj-lt"/>
                <a:cs typeface="+mj-lt"/>
              </a:rPr>
              <a:t>Technology</a:t>
            </a:r>
            <a:endParaRPr lang="en-US" dirty="0"/>
          </a:p>
        </p:txBody>
      </p:sp>
      <p:pic>
        <p:nvPicPr>
          <p:cNvPr id="6" name="Picture 5" descr="A digital map">
            <a:extLst>
              <a:ext uri="{FF2B5EF4-FFF2-40B4-BE49-F238E27FC236}">
                <a16:creationId xmlns:a16="http://schemas.microsoft.com/office/drawing/2014/main" id="{08EE9ABD-0394-FB93-3E68-4B41877EBFE4}"/>
              </a:ext>
            </a:extLst>
          </p:cNvPr>
          <p:cNvPicPr>
            <a:picLocks noChangeAspect="1"/>
          </p:cNvPicPr>
          <p:nvPr/>
        </p:nvPicPr>
        <p:blipFill rotWithShape="1">
          <a:blip r:embed="rId2"/>
          <a:srcRect l="34569" r="17737" b="-5"/>
          <a:stretch/>
        </p:blipFill>
        <p:spPr>
          <a:xfrm>
            <a:off x="20" y="10"/>
            <a:ext cx="4580077" cy="6400784"/>
          </a:xfrm>
          <a:prstGeom prst="rect">
            <a:avLst/>
          </a:prstGeom>
        </p:spPr>
      </p:pic>
      <p:cxnSp>
        <p:nvCxnSpPr>
          <p:cNvPr id="12"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idx="1"/>
          </p:nvPr>
        </p:nvSpPr>
        <p:spPr>
          <a:xfrm>
            <a:off x="5172074" y="2108201"/>
            <a:ext cx="5983606" cy="3760891"/>
          </a:xfrm>
        </p:spPr>
        <p:txBody>
          <a:bodyPr>
            <a:normAutofit fontScale="92500"/>
          </a:bodyPr>
          <a:lstStyle/>
          <a:p>
            <a:pPr lvl="0">
              <a:lnSpc>
                <a:spcPct val="110000"/>
              </a:lnSpc>
            </a:pPr>
            <a:r>
              <a:rPr lang="en-US" sz="1500" dirty="0"/>
              <a:t>Key components of the digital government landscape: technology, policies, governance, and citizen engagement</a:t>
            </a:r>
          </a:p>
          <a:p>
            <a:pPr lvl="1">
              <a:lnSpc>
                <a:spcPct val="110000"/>
              </a:lnSpc>
            </a:pPr>
            <a:r>
              <a:rPr lang="en-US" sz="1500" dirty="0"/>
              <a:t>Digital Infrastructure: A robust digital government relies on a modern infrastructure, including high-speed internet, data centers, and cloud computing, to support online services and data storage</a:t>
            </a:r>
          </a:p>
          <a:p>
            <a:pPr lvl="1">
              <a:lnSpc>
                <a:spcPct val="110000"/>
              </a:lnSpc>
            </a:pPr>
            <a:r>
              <a:rPr lang="en-US" sz="1500" dirty="0"/>
              <a:t>User Interfaces: User-friendly websites and mobile apps are crucial for citizens to access government services easily</a:t>
            </a:r>
          </a:p>
          <a:p>
            <a:pPr lvl="1">
              <a:lnSpc>
                <a:spcPct val="110000"/>
              </a:lnSpc>
            </a:pPr>
            <a:r>
              <a:rPr lang="en-US" sz="1500" dirty="0"/>
              <a:t>Data Management: Effective data management ensures that government agencies collect, store, and analyze data securely and efficiently</a:t>
            </a:r>
          </a:p>
          <a:p>
            <a:pPr lvl="1">
              <a:lnSpc>
                <a:spcPct val="110000"/>
              </a:lnSpc>
            </a:pPr>
            <a:r>
              <a:rPr lang="en-US" sz="1500" dirty="0"/>
              <a:t>Emerging Technologies: Digital government often incorporates emerging technologies like artificial intelligence , blockchain, and the Internet of Things to improve services and decision-making</a:t>
            </a:r>
          </a:p>
        </p:txBody>
      </p:sp>
      <p:sp>
        <p:nvSpPr>
          <p:cNvPr id="14" name="Rectangle 13">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9970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172074" y="286603"/>
            <a:ext cx="5983605" cy="1450757"/>
          </a:xfrm>
        </p:spPr>
        <p:txBody>
          <a:bodyPr>
            <a:normAutofit/>
          </a:bodyPr>
          <a:lstStyle/>
          <a:p>
            <a:r>
              <a:rPr lang="en-US" dirty="0"/>
              <a:t>Policies</a:t>
            </a:r>
          </a:p>
        </p:txBody>
      </p:sp>
      <p:pic>
        <p:nvPicPr>
          <p:cNvPr id="6" name="Picture 5" descr="3D box skeletons">
            <a:extLst>
              <a:ext uri="{FF2B5EF4-FFF2-40B4-BE49-F238E27FC236}">
                <a16:creationId xmlns:a16="http://schemas.microsoft.com/office/drawing/2014/main" id="{66EB867E-8C2E-9523-4557-AD4C25FCA52C}"/>
              </a:ext>
            </a:extLst>
          </p:cNvPr>
          <p:cNvPicPr>
            <a:picLocks noChangeAspect="1"/>
          </p:cNvPicPr>
          <p:nvPr/>
        </p:nvPicPr>
        <p:blipFill rotWithShape="1">
          <a:blip r:embed="rId2"/>
          <a:srcRect l="29227" r="23079" b="-5"/>
          <a:stretch/>
        </p:blipFill>
        <p:spPr>
          <a:xfrm>
            <a:off x="20" y="10"/>
            <a:ext cx="4580077" cy="6400784"/>
          </a:xfrm>
          <a:prstGeom prst="rect">
            <a:avLst/>
          </a:prstGeom>
        </p:spPr>
      </p:pic>
      <p:cxnSp>
        <p:nvCxnSpPr>
          <p:cNvPr id="12"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p:cNvSpPr>
            <a:spLocks noGrp="1"/>
          </p:cNvSpPr>
          <p:nvPr>
            <p:ph idx="1"/>
          </p:nvPr>
        </p:nvSpPr>
        <p:spPr>
          <a:xfrm>
            <a:off x="5172074" y="2108201"/>
            <a:ext cx="5983606" cy="3760891"/>
          </a:xfrm>
        </p:spPr>
        <p:txBody>
          <a:bodyPr>
            <a:normAutofit/>
          </a:bodyPr>
          <a:lstStyle/>
          <a:p>
            <a:pPr lvl="0">
              <a:lnSpc>
                <a:spcPct val="110000"/>
              </a:lnSpc>
            </a:pPr>
            <a:r>
              <a:rPr lang="en-US" sz="1500" dirty="0"/>
              <a:t>E-Government Policies: Governments formulate e-government policies to guide digital transformation efforts</a:t>
            </a:r>
          </a:p>
          <a:p>
            <a:pPr lvl="0">
              <a:lnSpc>
                <a:spcPct val="110000"/>
              </a:lnSpc>
            </a:pPr>
            <a:r>
              <a:rPr lang="en-US" sz="1500" dirty="0"/>
              <a:t>Data Privacy and Security: Policies related to data protection and cybersecurity are crucial to safeguard citizen information and maintain trust in digital government</a:t>
            </a:r>
          </a:p>
          <a:p>
            <a:pPr lvl="0">
              <a:lnSpc>
                <a:spcPct val="110000"/>
              </a:lnSpc>
            </a:pPr>
            <a:r>
              <a:rPr lang="en-US" sz="1500" dirty="0"/>
              <a:t>Open Data Policies: Many governments adopt open data policies, making government data publicly accessible for transparency and innovation</a:t>
            </a:r>
          </a:p>
          <a:p>
            <a:pPr lvl="0">
              <a:lnSpc>
                <a:spcPct val="110000"/>
              </a:lnSpc>
            </a:pPr>
            <a:r>
              <a:rPr lang="en-US" sz="1500" dirty="0"/>
              <a:t>Accessibility Policies: Governments often have policies in place to ensure that digital services are accessible to individuals with disabilities, promoting inclusivity</a:t>
            </a:r>
          </a:p>
        </p:txBody>
      </p:sp>
      <p:sp>
        <p:nvSpPr>
          <p:cNvPr id="14" name="Rectangle 13">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247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cartoon character with a question mark&#10;&#10;Description automatically generated">
            <a:extLst>
              <a:ext uri="{FF2B5EF4-FFF2-40B4-BE49-F238E27FC236}">
                <a16:creationId xmlns:a16="http://schemas.microsoft.com/office/drawing/2014/main" id="{65649F13-F156-11D1-89D7-891F9518D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19" y="1353740"/>
            <a:ext cx="4150518" cy="41505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1117939" y="1843949"/>
            <a:ext cx="7000875" cy="3170099"/>
          </a:xfrm>
          <a:prstGeom prst="rect">
            <a:avLst/>
          </a:prstGeom>
          <a:noFill/>
        </p:spPr>
        <p:txBody>
          <a:bodyPr wrap="square">
            <a:spAutoFit/>
          </a:bodyPr>
          <a:lstStyle/>
          <a:p>
            <a:r>
              <a:rPr lang="en-US" sz="4000" dirty="0"/>
              <a:t>What are some key challenges governments might face when implementing digital government strategies?</a:t>
            </a:r>
          </a:p>
        </p:txBody>
      </p:sp>
    </p:spTree>
    <p:extLst>
      <p:ext uri="{BB962C8B-B14F-4D97-AF65-F5344CB8AC3E}">
        <p14:creationId xmlns:p14="http://schemas.microsoft.com/office/powerpoint/2010/main" val="10349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cNvSpPr>
            <a:spLocks noGrp="1"/>
          </p:cNvSpPr>
          <p:nvPr>
            <p:ph type="ctrTitle"/>
          </p:nvPr>
        </p:nvSpPr>
        <p:spPr>
          <a:xfrm>
            <a:off x="1066800" y="5252936"/>
            <a:ext cx="10058400" cy="1028715"/>
          </a:xfrm>
        </p:spPr>
        <p:txBody>
          <a:bodyPr>
            <a:normAutofit/>
          </a:bodyPr>
          <a:lstStyle/>
          <a:p>
            <a:pPr algn="ctr"/>
            <a:r>
              <a:rPr lang="en-US">
                <a:solidFill>
                  <a:schemeClr val="bg1"/>
                </a:solidFill>
              </a:rPr>
              <a:t>Governance</a:t>
            </a:r>
          </a:p>
        </p:txBody>
      </p:sp>
      <p:graphicFrame>
        <p:nvGraphicFramePr>
          <p:cNvPr id="6" name="Content Placeholder">
            <a:extLst>
              <a:ext uri="{FF2B5EF4-FFF2-40B4-BE49-F238E27FC236}">
                <a16:creationId xmlns:a16="http://schemas.microsoft.com/office/drawing/2014/main" id="{0B76C830-E7DC-00EC-AA29-A1552D4D88C0}"/>
              </a:ext>
            </a:extLst>
          </p:cNvPr>
          <p:cNvGraphicFramePr>
            <a:graphicFrameLocks noGrp="1"/>
          </p:cNvGraphicFramePr>
          <p:nvPr>
            <p:ph idx="1"/>
            <p:extLst>
              <p:ext uri="{D42A27DB-BD31-4B8C-83A1-F6EECF244321}">
                <p14:modId xmlns:p14="http://schemas.microsoft.com/office/powerpoint/2010/main" val="2930564846"/>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264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re Your Thoughts: Exchange Programs - Funderstanding: Education,  Curriculum and Learning Resources">
            <a:extLst>
              <a:ext uri="{FF2B5EF4-FFF2-40B4-BE49-F238E27FC236}">
                <a16:creationId xmlns:a16="http://schemas.microsoft.com/office/drawing/2014/main" id="{0C59247D-73B6-454D-0AD2-0258801C6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995"/>
            <a:ext cx="4363565" cy="1785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3485665" y="1912028"/>
            <a:ext cx="5278010" cy="2215991"/>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srgbClr val="000000"/>
                </a:solidFill>
                <a:effectLst/>
                <a:uLnTx/>
                <a:uFillTx/>
                <a:latin typeface="The Hand"/>
                <a:ea typeface="+mn-ea"/>
                <a:cs typeface="+mn-cs"/>
              </a:rPr>
              <a:t>HANDPHONE</a:t>
            </a:r>
          </a:p>
        </p:txBody>
      </p:sp>
    </p:spTree>
    <p:extLst>
      <p:ext uri="{BB962C8B-B14F-4D97-AF65-F5344CB8AC3E}">
        <p14:creationId xmlns:p14="http://schemas.microsoft.com/office/powerpoint/2010/main" val="428566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cartoon character with a question mark&#10;&#10;Description automatically generated">
            <a:extLst>
              <a:ext uri="{FF2B5EF4-FFF2-40B4-BE49-F238E27FC236}">
                <a16:creationId xmlns:a16="http://schemas.microsoft.com/office/drawing/2014/main" id="{65649F13-F156-11D1-89D7-891F9518D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19" y="1353740"/>
            <a:ext cx="4150518" cy="41505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1042988" y="2459503"/>
            <a:ext cx="7000875" cy="1938992"/>
          </a:xfrm>
          <a:prstGeom prst="rect">
            <a:avLst/>
          </a:prstGeom>
          <a:noFill/>
        </p:spPr>
        <p:txBody>
          <a:bodyPr wrap="square">
            <a:spAutoFit/>
          </a:bodyPr>
          <a:lstStyle/>
          <a:p>
            <a:r>
              <a:rPr lang="en-US" sz="4000" dirty="0"/>
              <a:t>What is your understanding of the term "Digital Government"?​</a:t>
            </a:r>
          </a:p>
        </p:txBody>
      </p:sp>
      <p:grpSp>
        <p:nvGrpSpPr>
          <p:cNvPr id="2" name="Group 1">
            <a:extLst>
              <a:ext uri="{FF2B5EF4-FFF2-40B4-BE49-F238E27FC236}">
                <a16:creationId xmlns:a16="http://schemas.microsoft.com/office/drawing/2014/main" id="{B344BD03-16CF-6ECD-0086-74D61107775F}"/>
              </a:ext>
            </a:extLst>
          </p:cNvPr>
          <p:cNvGrpSpPr/>
          <p:nvPr/>
        </p:nvGrpSpPr>
        <p:grpSpPr>
          <a:xfrm>
            <a:off x="159910" y="5612057"/>
            <a:ext cx="4724401" cy="1071818"/>
            <a:chOff x="1419084" y="5705396"/>
            <a:chExt cx="4724401" cy="1071818"/>
          </a:xfrm>
        </p:grpSpPr>
        <p:sp>
          <p:nvSpPr>
            <p:cNvPr id="4" name="Subtitle 1">
              <a:extLst>
                <a:ext uri="{FF2B5EF4-FFF2-40B4-BE49-F238E27FC236}">
                  <a16:creationId xmlns:a16="http://schemas.microsoft.com/office/drawing/2014/main" id="{210E22DB-EB56-C3BE-34E8-5442E9CC080B}"/>
                </a:ext>
              </a:extLst>
            </p:cNvPr>
            <p:cNvSpPr txBox="1">
              <a:spLocks/>
            </p:cNvSpPr>
            <p:nvPr/>
          </p:nvSpPr>
          <p:spPr>
            <a:xfrm>
              <a:off x="1419084" y="5705396"/>
              <a:ext cx="1447800" cy="546100"/>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50000"/>
                    <a:lumOff val="50000"/>
                  </a:schemeClr>
                </a:buClr>
                <a:buNone/>
                <a:defRPr/>
              </a:pPr>
              <a:r>
                <a:rPr lang="en-US" sz="3600" dirty="0">
                  <a:solidFill>
                    <a:srgbClr val="002060"/>
                  </a:solidFill>
                  <a:latin typeface="Calibri" panose="020F0502020204030204" pitchFamily="34" charset="0"/>
                  <a:cs typeface="Calibri" panose="020F0502020204030204" pitchFamily="34" charset="0"/>
                </a:rPr>
                <a:t>Saide</a:t>
              </a:r>
            </a:p>
          </p:txBody>
        </p:sp>
        <p:sp>
          <p:nvSpPr>
            <p:cNvPr id="5" name="Subtitle 1">
              <a:extLst>
                <a:ext uri="{FF2B5EF4-FFF2-40B4-BE49-F238E27FC236}">
                  <a16:creationId xmlns:a16="http://schemas.microsoft.com/office/drawing/2014/main" id="{146B9BBF-6E8F-BBC9-DDE9-1E64EE4B0686}"/>
                </a:ext>
              </a:extLst>
            </p:cNvPr>
            <p:cNvSpPr txBox="1">
              <a:spLocks/>
            </p:cNvSpPr>
            <p:nvPr/>
          </p:nvSpPr>
          <p:spPr bwMode="auto">
            <a:xfrm>
              <a:off x="1419084" y="6096528"/>
              <a:ext cx="4724401" cy="680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0"/>
                </a:spcAft>
                <a:defRPr/>
              </a:pPr>
              <a:r>
                <a:rPr lang="en-US" sz="2000" dirty="0">
                  <a:solidFill>
                    <a:srgbClr val="002060"/>
                  </a:solidFill>
                  <a:latin typeface="Calibri" panose="020F0502020204030204" pitchFamily="34" charset="0"/>
                  <a:cs typeface="Calibri" panose="020F0502020204030204" pitchFamily="34" charset="0"/>
                </a:rPr>
                <a:t>Dept. Information Systems, UIN SUSKA Riau</a:t>
              </a:r>
            </a:p>
            <a:p>
              <a:pPr algn="l">
                <a:spcBef>
                  <a:spcPts val="0"/>
                </a:spcBef>
                <a:spcAft>
                  <a:spcPts val="0"/>
                </a:spcAft>
                <a:defRPr/>
              </a:pPr>
              <a:r>
                <a:rPr lang="en-US" sz="2000" dirty="0">
                  <a:solidFill>
                    <a:srgbClr val="002060"/>
                  </a:solidFill>
                  <a:latin typeface="Calibri" panose="020F0502020204030204" pitchFamily="34" charset="0"/>
                  <a:cs typeface="Calibri" panose="020F0502020204030204" pitchFamily="34" charset="0"/>
                  <a:hlinkClick r:id="rId3"/>
                </a:rPr>
                <a:t>https://saide-sank.blogspot.com</a:t>
              </a:r>
              <a:r>
                <a:rPr lang="en-US" sz="2000" dirty="0">
                  <a:solidFill>
                    <a:srgbClr val="002060"/>
                  </a:solidFill>
                  <a:latin typeface="Calibri" panose="020F0502020204030204" pitchFamily="34" charset="0"/>
                  <a:cs typeface="Calibri" panose="020F0502020204030204" pitchFamily="34" charset="0"/>
                </a:rPr>
                <a:t> </a:t>
              </a:r>
              <a:endParaRPr lang="en-US" sz="2000" i="1" dirty="0">
                <a:solidFill>
                  <a:srgbClr val="00206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557943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cNvSpPr>
            <a:spLocks noGrp="1"/>
          </p:cNvSpPr>
          <p:nvPr>
            <p:ph type="ctrTitle"/>
          </p:nvPr>
        </p:nvSpPr>
        <p:spPr>
          <a:xfrm>
            <a:off x="1066800" y="5252936"/>
            <a:ext cx="10058400" cy="1028715"/>
          </a:xfrm>
        </p:spPr>
        <p:txBody>
          <a:bodyPr>
            <a:normAutofit/>
          </a:bodyPr>
          <a:lstStyle/>
          <a:p>
            <a:pPr algn="ctr"/>
            <a:r>
              <a:rPr lang="en-US">
                <a:solidFill>
                  <a:schemeClr val="bg1"/>
                </a:solidFill>
              </a:rPr>
              <a:t>Citizen Engagement</a:t>
            </a:r>
          </a:p>
        </p:txBody>
      </p:sp>
      <p:graphicFrame>
        <p:nvGraphicFramePr>
          <p:cNvPr id="6" name="Content Placeholder">
            <a:extLst>
              <a:ext uri="{FF2B5EF4-FFF2-40B4-BE49-F238E27FC236}">
                <a16:creationId xmlns:a16="http://schemas.microsoft.com/office/drawing/2014/main" id="{FF455F9D-6B38-86E7-54D6-51DCD2353200}"/>
              </a:ext>
            </a:extLst>
          </p:cNvPr>
          <p:cNvGraphicFramePr>
            <a:graphicFrameLocks noGrp="1"/>
          </p:cNvGraphicFramePr>
          <p:nvPr>
            <p:ph idx="1"/>
            <p:extLst>
              <p:ext uri="{D42A27DB-BD31-4B8C-83A1-F6EECF244321}">
                <p14:modId xmlns:p14="http://schemas.microsoft.com/office/powerpoint/2010/main" val="4009715590"/>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267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5AD4A59-91FA-4E30-8F32-A8AB51F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25" name="Rectangle 24">
            <a:extLst>
              <a:ext uri="{FF2B5EF4-FFF2-40B4-BE49-F238E27FC236}">
                <a16:creationId xmlns:a16="http://schemas.microsoft.com/office/drawing/2014/main" id="{CDFF45EF-8068-49B8-AFAE-404F6EB18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sp>
        <p:nvSpPr>
          <p:cNvPr id="2" name="Title"/>
          <p:cNvSpPr>
            <a:spLocks noGrp="1"/>
          </p:cNvSpPr>
          <p:nvPr>
            <p:ph type="ctrTitle"/>
          </p:nvPr>
        </p:nvSpPr>
        <p:spPr>
          <a:xfrm>
            <a:off x="7185797" y="557189"/>
            <a:ext cx="4549002" cy="5743616"/>
          </a:xfrm>
        </p:spPr>
        <p:txBody>
          <a:bodyPr anchor="ctr">
            <a:normAutofit/>
          </a:bodyPr>
          <a:lstStyle/>
          <a:p>
            <a:endParaRPr lang="en-US"/>
          </a:p>
        </p:txBody>
      </p:sp>
      <p:grpSp>
        <p:nvGrpSpPr>
          <p:cNvPr id="27" name="Group 26">
            <a:extLst>
              <a:ext uri="{FF2B5EF4-FFF2-40B4-BE49-F238E27FC236}">
                <a16:creationId xmlns:a16="http://schemas.microsoft.com/office/drawing/2014/main" id="{1440FEFE-916C-44B0-A9DE-B25DF02A5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3822" y="270868"/>
            <a:ext cx="746901" cy="1032255"/>
            <a:chOff x="403822" y="270868"/>
            <a:chExt cx="746901" cy="1032255"/>
          </a:xfrm>
        </p:grpSpPr>
        <p:sp useBgFill="1">
          <p:nvSpPr>
            <p:cNvPr id="28" name="Oval 27">
              <a:extLst>
                <a:ext uri="{FF2B5EF4-FFF2-40B4-BE49-F238E27FC236}">
                  <a16:creationId xmlns:a16="http://schemas.microsoft.com/office/drawing/2014/main" id="{C746375F-B8FF-4147-85C9-FFD3797F90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403822" y="914400"/>
              <a:ext cx="388723" cy="3887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9" name="Oval 28">
              <a:extLst>
                <a:ext uri="{FF2B5EF4-FFF2-40B4-BE49-F238E27FC236}">
                  <a16:creationId xmlns:a16="http://schemas.microsoft.com/office/drawing/2014/main" id="{3831730A-C550-4868-B615-888C8AA9C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914400" y="270868"/>
              <a:ext cx="236323" cy="2363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grpSp>
      <p:graphicFrame>
        <p:nvGraphicFramePr>
          <p:cNvPr id="19" name="Content Placeholder">
            <a:extLst>
              <a:ext uri="{FF2B5EF4-FFF2-40B4-BE49-F238E27FC236}">
                <a16:creationId xmlns:a16="http://schemas.microsoft.com/office/drawing/2014/main" id="{2BAE40AD-C12C-EDFC-A5F9-80B79638C527}"/>
              </a:ext>
            </a:extLst>
          </p:cNvPr>
          <p:cNvGraphicFramePr/>
          <p:nvPr/>
        </p:nvGraphicFramePr>
        <p:xfrm>
          <a:off x="838201" y="557189"/>
          <a:ext cx="6172199" cy="5743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 name="Picture 36" descr="Free photo: Singapore, Marina Bay, Helix - Free Image on Pixabay - 2696704">
            <a:extLst>
              <a:ext uri="{FF2B5EF4-FFF2-40B4-BE49-F238E27FC236}">
                <a16:creationId xmlns:a16="http://schemas.microsoft.com/office/drawing/2014/main" id="{ECED0A04-DCE5-5755-57AB-219D9D404585}"/>
              </a:ext>
            </a:extLst>
          </p:cNvPr>
          <p:cNvPicPr>
            <a:picLocks noChangeAspect="1"/>
          </p:cNvPicPr>
          <p:nvPr/>
        </p:nvPicPr>
        <p:blipFill>
          <a:blip r:embed="rId7"/>
          <a:stretch>
            <a:fillRect/>
          </a:stretch>
        </p:blipFill>
        <p:spPr>
          <a:xfrm>
            <a:off x="7187953" y="558873"/>
            <a:ext cx="4548325" cy="5747651"/>
          </a:xfrm>
          <a:prstGeom prst="rect">
            <a:avLst/>
          </a:prstGeom>
        </p:spPr>
      </p:pic>
    </p:spTree>
    <p:extLst>
      <p:ext uri="{BB962C8B-B14F-4D97-AF65-F5344CB8AC3E}">
        <p14:creationId xmlns:p14="http://schemas.microsoft.com/office/powerpoint/2010/main" val="327224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cNvSpPr>
            <a:spLocks noGrp="1"/>
          </p:cNvSpPr>
          <p:nvPr>
            <p:ph type="ctrTitle"/>
          </p:nvPr>
        </p:nvSpPr>
        <p:spPr>
          <a:xfrm>
            <a:off x="4739751" y="768334"/>
            <a:ext cx="6479629" cy="2866405"/>
          </a:xfrm>
        </p:spPr>
        <p:txBody>
          <a:bodyPr>
            <a:normAutofit/>
          </a:bodyPr>
          <a:lstStyle/>
          <a:p>
            <a:pPr>
              <a:lnSpc>
                <a:spcPct val="90000"/>
              </a:lnSpc>
            </a:pPr>
            <a:r>
              <a:rPr lang="en-US" sz="4700" dirty="0"/>
              <a:t>The role of technology in digital government with real-world examples</a:t>
            </a:r>
          </a:p>
        </p:txBody>
      </p:sp>
      <p:pic>
        <p:nvPicPr>
          <p:cNvPr id="3" name="Picture 2">
            <a:extLst>
              <a:ext uri="{FF2B5EF4-FFF2-40B4-BE49-F238E27FC236}">
                <a16:creationId xmlns:a16="http://schemas.microsoft.com/office/drawing/2014/main" id="{2B77A532-83DE-DADA-A2D3-9769D416E7EF}"/>
              </a:ext>
            </a:extLst>
          </p:cNvPr>
          <p:cNvPicPr>
            <a:picLocks noChangeAspect="1"/>
          </p:cNvPicPr>
          <p:nvPr/>
        </p:nvPicPr>
        <p:blipFill rotWithShape="1">
          <a:blip r:embed="rId2"/>
          <a:srcRect l="38135" r="21305" b="-3"/>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817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0EBDB1D-17AA-8140-B216-35CBA8C9E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4">
              <a:extLst>
                <a:ext uri="{FF2B5EF4-FFF2-40B4-BE49-F238E27FC236}">
                  <a16:creationId xmlns:a16="http://schemas.microsoft.com/office/drawing/2014/main" id="{98E3FFBE-BCB2-4744-8CA3-BC11F11AD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6">
              <a:extLst>
                <a:ext uri="{FF2B5EF4-FFF2-40B4-BE49-F238E27FC236}">
                  <a16:creationId xmlns:a16="http://schemas.microsoft.com/office/drawing/2014/main" id="{BBD5B432-1551-644A-B937-54EFF4201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38">
              <a:extLst>
                <a:ext uri="{FF2B5EF4-FFF2-40B4-BE49-F238E27FC236}">
                  <a16:creationId xmlns:a16="http://schemas.microsoft.com/office/drawing/2014/main" id="{BDCFB512-5A0E-0143-B5B7-6A965E100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50">
              <a:extLst>
                <a:ext uri="{FF2B5EF4-FFF2-40B4-BE49-F238E27FC236}">
                  <a16:creationId xmlns:a16="http://schemas.microsoft.com/office/drawing/2014/main" id="{EEDAA716-EDDF-5941-A55E-C12C893A3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cNvSpPr>
            <a:spLocks noGrp="1"/>
          </p:cNvSpPr>
          <p:nvPr>
            <p:ph type="ctrTitle"/>
          </p:nvPr>
        </p:nvSpPr>
        <p:spPr>
          <a:xfrm>
            <a:off x="7493280" y="770890"/>
            <a:ext cx="4133560" cy="1268984"/>
          </a:xfrm>
        </p:spPr>
        <p:txBody>
          <a:bodyPr>
            <a:normAutofit/>
          </a:bodyPr>
          <a:lstStyle/>
          <a:p>
            <a:r>
              <a:rPr lang="en-US" sz="3700" dirty="0"/>
              <a:t>Service Delivery and Accessibility</a:t>
            </a:r>
          </a:p>
        </p:txBody>
      </p:sp>
      <p:sp>
        <p:nvSpPr>
          <p:cNvPr id="3" name="Content Placeholder"/>
          <p:cNvSpPr>
            <a:spLocks noGrp="1"/>
          </p:cNvSpPr>
          <p:nvPr>
            <p:ph idx="1"/>
          </p:nvPr>
        </p:nvSpPr>
        <p:spPr>
          <a:xfrm>
            <a:off x="7493280" y="2160016"/>
            <a:ext cx="4133560" cy="3601212"/>
          </a:xfrm>
        </p:spPr>
        <p:txBody>
          <a:bodyPr>
            <a:normAutofit/>
          </a:bodyPr>
          <a:lstStyle/>
          <a:p>
            <a:pPr lvl="0">
              <a:lnSpc>
                <a:spcPct val="90000"/>
              </a:lnSpc>
            </a:pPr>
            <a:r>
              <a:rPr lang="en-US" sz="2000" dirty="0"/>
              <a:t>Role: Technology enables government agencies to provide services online, making them accessible to citizens anytime and anywhere</a:t>
            </a:r>
          </a:p>
          <a:p>
            <a:pPr lvl="0">
              <a:lnSpc>
                <a:spcPct val="90000"/>
              </a:lnSpc>
            </a:pPr>
            <a:r>
              <a:rPr lang="en-US" sz="2000" dirty="0"/>
              <a:t>Example: The United Kingdom's "GOV.UK" website serves as a centralized platform for citizens to access government services, information, and resources online</a:t>
            </a:r>
          </a:p>
        </p:txBody>
      </p:sp>
      <p:pic>
        <p:nvPicPr>
          <p:cNvPr id="6" name="Picture 5" descr="Mobile device with apps">
            <a:extLst>
              <a:ext uri="{FF2B5EF4-FFF2-40B4-BE49-F238E27FC236}">
                <a16:creationId xmlns:a16="http://schemas.microsoft.com/office/drawing/2014/main" id="{4D1198D2-4C3C-12C4-AC1F-740779DA057F}"/>
              </a:ext>
            </a:extLst>
          </p:cNvPr>
          <p:cNvPicPr>
            <a:picLocks noChangeAspect="1"/>
          </p:cNvPicPr>
          <p:nvPr/>
        </p:nvPicPr>
        <p:blipFill rotWithShape="1">
          <a:blip r:embed="rId2"/>
          <a:srcRect l="41394" r="1788" b="-2"/>
          <a:stretch/>
        </p:blipFill>
        <p:spPr>
          <a:xfrm>
            <a:off x="20" y="1"/>
            <a:ext cx="6927143" cy="6857999"/>
          </a:xfrm>
          <a:prstGeom prst="rect">
            <a:avLst/>
          </a:prstGeom>
        </p:spPr>
      </p:pic>
      <p:cxnSp>
        <p:nvCxnSpPr>
          <p:cNvPr id="18" name="Straight Connector 17">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3279"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194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65151" y="770889"/>
            <a:ext cx="4133560" cy="3395469"/>
          </a:xfrm>
        </p:spPr>
        <p:txBody>
          <a:bodyPr>
            <a:normAutofit/>
          </a:bodyPr>
          <a:lstStyle/>
          <a:p>
            <a:r>
              <a:rPr lang="en-US" dirty="0"/>
              <a:t>Data Analytics and Informed Decision-Making</a:t>
            </a:r>
          </a:p>
        </p:txBody>
      </p:sp>
      <p:cxnSp>
        <p:nvCxnSpPr>
          <p:cNvPr id="12" name="Straight Connector 11">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A6001E7A-1712-EB35-148B-3793F9A816E1}"/>
              </a:ext>
            </a:extLst>
          </p:cNvPr>
          <p:cNvGraphicFramePr>
            <a:graphicFrameLocks noGrp="1"/>
          </p:cNvGraphicFramePr>
          <p:nvPr>
            <p:ph idx="1"/>
            <p:extLst>
              <p:ext uri="{D42A27DB-BD31-4B8C-83A1-F6EECF244321}">
                <p14:modId xmlns:p14="http://schemas.microsoft.com/office/powerpoint/2010/main" val="751595301"/>
              </p:ext>
            </p:extLst>
          </p:nvPr>
        </p:nvGraphicFramePr>
        <p:xfrm>
          <a:off x="5316278" y="809039"/>
          <a:ext cx="6104761" cy="5464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0687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0EBDB1D-17AA-8140-B216-35CBA8C9E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4">
              <a:extLst>
                <a:ext uri="{FF2B5EF4-FFF2-40B4-BE49-F238E27FC236}">
                  <a16:creationId xmlns:a16="http://schemas.microsoft.com/office/drawing/2014/main" id="{98E3FFBE-BCB2-4744-8CA3-BC11F11AD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6">
              <a:extLst>
                <a:ext uri="{FF2B5EF4-FFF2-40B4-BE49-F238E27FC236}">
                  <a16:creationId xmlns:a16="http://schemas.microsoft.com/office/drawing/2014/main" id="{BBD5B432-1551-644A-B937-54EFF4201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38">
              <a:extLst>
                <a:ext uri="{FF2B5EF4-FFF2-40B4-BE49-F238E27FC236}">
                  <a16:creationId xmlns:a16="http://schemas.microsoft.com/office/drawing/2014/main" id="{BDCFB512-5A0E-0143-B5B7-6A965E100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50">
              <a:extLst>
                <a:ext uri="{FF2B5EF4-FFF2-40B4-BE49-F238E27FC236}">
                  <a16:creationId xmlns:a16="http://schemas.microsoft.com/office/drawing/2014/main" id="{EEDAA716-EDDF-5941-A55E-C12C893A3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cNvSpPr>
            <a:spLocks noGrp="1"/>
          </p:cNvSpPr>
          <p:nvPr>
            <p:ph type="ctrTitle"/>
          </p:nvPr>
        </p:nvSpPr>
        <p:spPr>
          <a:xfrm>
            <a:off x="7493280" y="297414"/>
            <a:ext cx="4133560" cy="1268984"/>
          </a:xfrm>
        </p:spPr>
        <p:txBody>
          <a:bodyPr vert="horz" lIns="91440" tIns="45720" rIns="91440" bIns="45720" rtlCol="0" anchor="t">
            <a:noAutofit/>
          </a:bodyPr>
          <a:lstStyle/>
          <a:p>
            <a:r>
              <a:rPr lang="en-US" sz="3700" dirty="0">
                <a:ea typeface="+mj-lt"/>
                <a:cs typeface="+mj-lt"/>
              </a:rPr>
              <a:t>Citizen Engagement and Feedback:</a:t>
            </a:r>
          </a:p>
          <a:p>
            <a:endParaRPr lang="en-US" sz="3700" dirty="0"/>
          </a:p>
        </p:txBody>
      </p:sp>
      <p:sp>
        <p:nvSpPr>
          <p:cNvPr id="3" name="Content Placeholder"/>
          <p:cNvSpPr>
            <a:spLocks noGrp="1"/>
          </p:cNvSpPr>
          <p:nvPr>
            <p:ph idx="1"/>
          </p:nvPr>
        </p:nvSpPr>
        <p:spPr>
          <a:xfrm>
            <a:off x="7493280" y="2086035"/>
            <a:ext cx="4133560" cy="3601212"/>
          </a:xfrm>
        </p:spPr>
        <p:txBody>
          <a:bodyPr vert="horz" lIns="91440" tIns="45720" rIns="91440" bIns="45720" rtlCol="0" anchor="t">
            <a:noAutofit/>
          </a:bodyPr>
          <a:lstStyle/>
          <a:p>
            <a:pPr>
              <a:lnSpc>
                <a:spcPct val="90000"/>
              </a:lnSpc>
            </a:pPr>
            <a:r>
              <a:rPr lang="en-US" sz="2000" dirty="0">
                <a:latin typeface="Neue Haas Grotesk Text Pro"/>
                <a:cs typeface="Arial"/>
              </a:rPr>
              <a:t>Role: Technology platforms, including social media and e-participation tools, enable governments to engage with citizens, gather feedback, and involve them in decision-making</a:t>
            </a:r>
          </a:p>
          <a:p>
            <a:pPr>
              <a:lnSpc>
                <a:spcPct val="90000"/>
              </a:lnSpc>
            </a:pPr>
            <a:r>
              <a:rPr lang="en-US" sz="2000" dirty="0">
                <a:latin typeface="Neue Haas Grotesk Text Pro"/>
                <a:cs typeface="Arial"/>
              </a:rPr>
              <a:t>Example: The city of Reykjavik, Iceland, uses a digital platform called "Better Reykjavik" to allow citizens to propose ideas, discuss issues, and vote on municipal policies, promoting citizen participation</a:t>
            </a:r>
          </a:p>
        </p:txBody>
      </p:sp>
      <p:pic>
        <p:nvPicPr>
          <p:cNvPr id="6" name="Picture 5" descr="Mobile device with apps">
            <a:extLst>
              <a:ext uri="{FF2B5EF4-FFF2-40B4-BE49-F238E27FC236}">
                <a16:creationId xmlns:a16="http://schemas.microsoft.com/office/drawing/2014/main" id="{4D1198D2-4C3C-12C4-AC1F-740779DA057F}"/>
              </a:ext>
            </a:extLst>
          </p:cNvPr>
          <p:cNvPicPr>
            <a:picLocks noChangeAspect="1"/>
          </p:cNvPicPr>
          <p:nvPr/>
        </p:nvPicPr>
        <p:blipFill rotWithShape="1">
          <a:blip r:embed="rId2"/>
          <a:srcRect l="41394" r="1788" b="-2"/>
          <a:stretch/>
        </p:blipFill>
        <p:spPr>
          <a:xfrm>
            <a:off x="20" y="1"/>
            <a:ext cx="6927143" cy="6857999"/>
          </a:xfrm>
          <a:prstGeom prst="rect">
            <a:avLst/>
          </a:prstGeom>
        </p:spPr>
      </p:pic>
      <p:cxnSp>
        <p:nvCxnSpPr>
          <p:cNvPr id="18" name="Straight Connector 17">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3279"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250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cNvSpPr>
            <a:spLocks noGrp="1"/>
          </p:cNvSpPr>
          <p:nvPr>
            <p:ph type="ctrTitle"/>
          </p:nvPr>
        </p:nvSpPr>
        <p:spPr>
          <a:xfrm>
            <a:off x="5224243" y="770890"/>
            <a:ext cx="6400999" cy="1268984"/>
          </a:xfrm>
        </p:spPr>
        <p:txBody>
          <a:bodyPr>
            <a:normAutofit/>
          </a:bodyPr>
          <a:lstStyle/>
          <a:p>
            <a:pPr>
              <a:lnSpc>
                <a:spcPct val="90000"/>
              </a:lnSpc>
            </a:pPr>
            <a:r>
              <a:rPr lang="en-US" dirty="0"/>
              <a:t>Digital Identity and Authentication</a:t>
            </a:r>
          </a:p>
        </p:txBody>
      </p:sp>
      <p:sp>
        <p:nvSpPr>
          <p:cNvPr id="3" name="Content Placeholder"/>
          <p:cNvSpPr>
            <a:spLocks noGrp="1"/>
          </p:cNvSpPr>
          <p:nvPr>
            <p:ph idx="1"/>
          </p:nvPr>
        </p:nvSpPr>
        <p:spPr>
          <a:xfrm>
            <a:off x="5224243" y="2160016"/>
            <a:ext cx="6400999" cy="3601212"/>
          </a:xfrm>
        </p:spPr>
        <p:txBody>
          <a:bodyPr>
            <a:normAutofit/>
          </a:bodyPr>
          <a:lstStyle/>
          <a:p>
            <a:pPr lvl="0"/>
            <a:r>
              <a:rPr lang="en-US" dirty="0"/>
              <a:t>Role: Technology enables secure digital identity systems, streamlining access to government services and ensuring data security</a:t>
            </a:r>
          </a:p>
          <a:p>
            <a:pPr lvl="0"/>
            <a:r>
              <a:rPr lang="en-US" dirty="0"/>
              <a:t>Example: Estonia's "e-Residency" program provides a secure digital identity to anyone in the world, allowing them to access Estonian government services and start and run a business online</a:t>
            </a:r>
          </a:p>
        </p:txBody>
      </p:sp>
      <p:pic>
        <p:nvPicPr>
          <p:cNvPr id="6" name="Picture 5" descr="Padlock on computer motherboard">
            <a:extLst>
              <a:ext uri="{FF2B5EF4-FFF2-40B4-BE49-F238E27FC236}">
                <a16:creationId xmlns:a16="http://schemas.microsoft.com/office/drawing/2014/main" id="{E9C53501-C26F-F101-DCC6-F4D86A9F1CEB}"/>
              </a:ext>
            </a:extLst>
          </p:cNvPr>
          <p:cNvPicPr>
            <a:picLocks noChangeAspect="1"/>
          </p:cNvPicPr>
          <p:nvPr/>
        </p:nvPicPr>
        <p:blipFill rotWithShape="1">
          <a:blip r:embed="rId2"/>
          <a:srcRect l="13281" r="41391" b="3"/>
          <a:stretch/>
        </p:blipFill>
        <p:spPr>
          <a:xfrm>
            <a:off x="20" y="1"/>
            <a:ext cx="4657325" cy="6857999"/>
          </a:xfrm>
          <a:prstGeom prst="rect">
            <a:avLst/>
          </a:prstGeom>
        </p:spPr>
      </p:pic>
      <p:cxnSp>
        <p:nvCxnSpPr>
          <p:cNvPr id="18" name="Straight Connector 17">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2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cartoon character with a question mark&#10;&#10;Description automatically generated">
            <a:extLst>
              <a:ext uri="{FF2B5EF4-FFF2-40B4-BE49-F238E27FC236}">
                <a16:creationId xmlns:a16="http://schemas.microsoft.com/office/drawing/2014/main" id="{65649F13-F156-11D1-89D7-891F9518D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19" y="1353740"/>
            <a:ext cx="4150518" cy="41505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1042988" y="2459503"/>
            <a:ext cx="7000875" cy="2554545"/>
          </a:xfrm>
          <a:prstGeom prst="rect">
            <a:avLst/>
          </a:prstGeom>
          <a:noFill/>
        </p:spPr>
        <p:txBody>
          <a:bodyPr wrap="square">
            <a:spAutoFit/>
          </a:bodyPr>
          <a:lstStyle/>
          <a:p>
            <a:r>
              <a:rPr lang="en-US" sz="4000" dirty="0"/>
              <a:t>Are there any ethical or privacy concerns associated with digital government initiatives?</a:t>
            </a:r>
          </a:p>
        </p:txBody>
      </p:sp>
    </p:spTree>
    <p:extLst>
      <p:ext uri="{BB962C8B-B14F-4D97-AF65-F5344CB8AC3E}">
        <p14:creationId xmlns:p14="http://schemas.microsoft.com/office/powerpoint/2010/main" val="1511461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65150" y="770890"/>
            <a:ext cx="7335835" cy="1268984"/>
          </a:xfrm>
        </p:spPr>
        <p:txBody>
          <a:bodyPr>
            <a:normAutofit/>
          </a:bodyPr>
          <a:lstStyle/>
          <a:p>
            <a:pPr>
              <a:lnSpc>
                <a:spcPct val="90000"/>
              </a:lnSpc>
            </a:pPr>
            <a:r>
              <a:rPr lang="en-US" dirty="0"/>
              <a:t>Open Data and Transparency</a:t>
            </a:r>
          </a:p>
        </p:txBody>
      </p:sp>
      <p:cxnSp>
        <p:nvCxnSpPr>
          <p:cNvPr id="12" name="Straight Connector 11">
            <a:extLst>
              <a:ext uri="{FF2B5EF4-FFF2-40B4-BE49-F238E27FC236}">
                <a16:creationId xmlns:a16="http://schemas.microsoft.com/office/drawing/2014/main" id="{65824CF1-E973-7D48-9ECB-68CF79EC0D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5E46C46D-D123-C0C8-B117-3DB658627EF2}"/>
              </a:ext>
            </a:extLst>
          </p:cNvPr>
          <p:cNvGraphicFramePr>
            <a:graphicFrameLocks noGrp="1"/>
          </p:cNvGraphicFramePr>
          <p:nvPr>
            <p:ph idx="1"/>
            <p:extLst>
              <p:ext uri="{D42A27DB-BD31-4B8C-83A1-F6EECF244321}">
                <p14:modId xmlns:p14="http://schemas.microsoft.com/office/powerpoint/2010/main" val="1223809700"/>
              </p:ext>
            </p:extLst>
          </p:nvPr>
        </p:nvGraphicFramePr>
        <p:xfrm>
          <a:off x="967562" y="2497074"/>
          <a:ext cx="10249787" cy="3263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675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65151" y="770889"/>
            <a:ext cx="4133560" cy="3395469"/>
          </a:xfrm>
        </p:spPr>
        <p:txBody>
          <a:bodyPr>
            <a:normAutofit/>
          </a:bodyPr>
          <a:lstStyle/>
          <a:p>
            <a:r>
              <a:rPr lang="en-US" dirty="0"/>
              <a:t>Emerging Technologies and Innovation</a:t>
            </a:r>
          </a:p>
        </p:txBody>
      </p:sp>
      <p:cxnSp>
        <p:nvCxnSpPr>
          <p:cNvPr id="12" name="Straight Connector 11">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22514B50-9367-4705-C4F6-8A1B3DA4A785}"/>
              </a:ext>
            </a:extLst>
          </p:cNvPr>
          <p:cNvGraphicFramePr>
            <a:graphicFrameLocks noGrp="1"/>
          </p:cNvGraphicFramePr>
          <p:nvPr>
            <p:ph idx="1"/>
            <p:extLst>
              <p:ext uri="{D42A27DB-BD31-4B8C-83A1-F6EECF244321}">
                <p14:modId xmlns:p14="http://schemas.microsoft.com/office/powerpoint/2010/main" val="980128151"/>
              </p:ext>
            </p:extLst>
          </p:nvPr>
        </p:nvGraphicFramePr>
        <p:xfrm>
          <a:off x="5316278" y="809039"/>
          <a:ext cx="6104761" cy="5464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65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cartoon character with a question mark&#10;&#10;Description automatically generated">
            <a:extLst>
              <a:ext uri="{FF2B5EF4-FFF2-40B4-BE49-F238E27FC236}">
                <a16:creationId xmlns:a16="http://schemas.microsoft.com/office/drawing/2014/main" id="{65649F13-F156-11D1-89D7-891F9518D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19" y="1353740"/>
            <a:ext cx="4150518" cy="41505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1042988" y="2459503"/>
            <a:ext cx="7000875" cy="2554545"/>
          </a:xfrm>
          <a:prstGeom prst="rect">
            <a:avLst/>
          </a:prstGeom>
          <a:noFill/>
        </p:spPr>
        <p:txBody>
          <a:bodyPr wrap="square">
            <a:spAutoFit/>
          </a:bodyPr>
          <a:lstStyle/>
          <a:p>
            <a:r>
              <a:rPr lang="en-US" sz="4000" dirty="0"/>
              <a:t>Why is it important for governments to embrace digital technologies and strategies?</a:t>
            </a:r>
          </a:p>
        </p:txBody>
      </p:sp>
    </p:spTree>
    <p:extLst>
      <p:ext uri="{BB962C8B-B14F-4D97-AF65-F5344CB8AC3E}">
        <p14:creationId xmlns:p14="http://schemas.microsoft.com/office/powerpoint/2010/main" val="3902066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cNvSpPr>
            <a:spLocks noGrp="1"/>
          </p:cNvSpPr>
          <p:nvPr>
            <p:ph type="ctrTitle"/>
          </p:nvPr>
        </p:nvSpPr>
        <p:spPr>
          <a:xfrm>
            <a:off x="5224243" y="770890"/>
            <a:ext cx="6400999" cy="1268984"/>
          </a:xfrm>
        </p:spPr>
        <p:txBody>
          <a:bodyPr>
            <a:normAutofit/>
          </a:bodyPr>
          <a:lstStyle/>
          <a:p>
            <a:pPr>
              <a:lnSpc>
                <a:spcPct val="90000"/>
              </a:lnSpc>
            </a:pPr>
            <a:r>
              <a:rPr lang="en-US" dirty="0">
                <a:ea typeface="+mj-lt"/>
                <a:cs typeface="+mj-lt"/>
              </a:rPr>
              <a:t>Cybersecurity and Data Protection</a:t>
            </a:r>
          </a:p>
          <a:p>
            <a:pPr>
              <a:lnSpc>
                <a:spcPct val="90000"/>
              </a:lnSpc>
            </a:pPr>
            <a:endParaRPr lang="en-US" dirty="0"/>
          </a:p>
        </p:txBody>
      </p:sp>
      <p:sp>
        <p:nvSpPr>
          <p:cNvPr id="3" name="Content Placeholder"/>
          <p:cNvSpPr>
            <a:spLocks noGrp="1"/>
          </p:cNvSpPr>
          <p:nvPr>
            <p:ph idx="1"/>
          </p:nvPr>
        </p:nvSpPr>
        <p:spPr>
          <a:xfrm>
            <a:off x="5224243" y="2160016"/>
            <a:ext cx="6400999" cy="3601212"/>
          </a:xfrm>
        </p:spPr>
        <p:txBody>
          <a:bodyPr vert="horz" lIns="91440" tIns="45720" rIns="91440" bIns="45720" rtlCol="0" anchor="t">
            <a:normAutofit/>
          </a:bodyPr>
          <a:lstStyle/>
          <a:p>
            <a:r>
              <a:rPr lang="en-US" b="1" dirty="0">
                <a:ea typeface="+mn-lt"/>
                <a:cs typeface="+mn-lt"/>
              </a:rPr>
              <a:t>Role:</a:t>
            </a:r>
            <a:r>
              <a:rPr lang="en-US" dirty="0">
                <a:ea typeface="+mn-lt"/>
                <a:cs typeface="+mn-lt"/>
              </a:rPr>
              <a:t> Technology is vital for ensuring the security and privacy of government data and citizens' personal information.</a:t>
            </a:r>
          </a:p>
          <a:p>
            <a:r>
              <a:rPr lang="en-US" b="1" dirty="0">
                <a:ea typeface="+mn-lt"/>
                <a:cs typeface="+mn-lt"/>
              </a:rPr>
              <a:t>Example:</a:t>
            </a:r>
            <a:r>
              <a:rPr lang="en-US" dirty="0">
                <a:ea typeface="+mn-lt"/>
                <a:cs typeface="+mn-lt"/>
              </a:rPr>
              <a:t> The European Union's General Data Protection Regulation (GDPR) sets strict data protection standards, requiring organizations, including governments, to implement robust cybersecurity measures and protect citizens' privacy.</a:t>
            </a:r>
          </a:p>
        </p:txBody>
      </p:sp>
      <p:pic>
        <p:nvPicPr>
          <p:cNvPr id="6" name="Picture 5" descr="Padlock on computer motherboard">
            <a:extLst>
              <a:ext uri="{FF2B5EF4-FFF2-40B4-BE49-F238E27FC236}">
                <a16:creationId xmlns:a16="http://schemas.microsoft.com/office/drawing/2014/main" id="{E9C53501-C26F-F101-DCC6-F4D86A9F1CEB}"/>
              </a:ext>
            </a:extLst>
          </p:cNvPr>
          <p:cNvPicPr>
            <a:picLocks noChangeAspect="1"/>
          </p:cNvPicPr>
          <p:nvPr/>
        </p:nvPicPr>
        <p:blipFill rotWithShape="1">
          <a:blip r:embed="rId2"/>
          <a:srcRect l="13281" r="41391" b="3"/>
          <a:stretch/>
        </p:blipFill>
        <p:spPr>
          <a:xfrm>
            <a:off x="20" y="1"/>
            <a:ext cx="4657325" cy="6857999"/>
          </a:xfrm>
          <a:prstGeom prst="rect">
            <a:avLst/>
          </a:prstGeom>
        </p:spPr>
      </p:pic>
      <p:cxnSp>
        <p:nvCxnSpPr>
          <p:cNvPr id="18" name="Straight Connector 17">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065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cNvSpPr>
            <a:spLocks noGrp="1"/>
          </p:cNvSpPr>
          <p:nvPr>
            <p:ph type="ctrTitle"/>
          </p:nvPr>
        </p:nvSpPr>
        <p:spPr>
          <a:xfrm>
            <a:off x="5224243" y="770890"/>
            <a:ext cx="6400999" cy="1268984"/>
          </a:xfrm>
        </p:spPr>
        <p:txBody>
          <a:bodyPr>
            <a:normAutofit/>
          </a:bodyPr>
          <a:lstStyle/>
          <a:p>
            <a:pPr>
              <a:lnSpc>
                <a:spcPct val="90000"/>
              </a:lnSpc>
            </a:pPr>
            <a:r>
              <a:rPr lang="en-US" dirty="0">
                <a:ea typeface="+mj-lt"/>
                <a:cs typeface="+mj-lt"/>
              </a:rPr>
              <a:t>Crisis Response and Disaster Management</a:t>
            </a:r>
          </a:p>
        </p:txBody>
      </p:sp>
      <p:sp>
        <p:nvSpPr>
          <p:cNvPr id="3" name="Content Placeholder"/>
          <p:cNvSpPr>
            <a:spLocks noGrp="1"/>
          </p:cNvSpPr>
          <p:nvPr>
            <p:ph idx="1"/>
          </p:nvPr>
        </p:nvSpPr>
        <p:spPr>
          <a:xfrm>
            <a:off x="5224243" y="2160016"/>
            <a:ext cx="6400999" cy="3601212"/>
          </a:xfrm>
        </p:spPr>
        <p:txBody>
          <a:bodyPr>
            <a:normAutofit/>
          </a:bodyPr>
          <a:lstStyle/>
          <a:p>
            <a:pPr lvl="0"/>
            <a:r>
              <a:rPr lang="en-US" dirty="0"/>
              <a:t>Role: Technology plays a critical role in disaster preparedness, response, and recovery efforts</a:t>
            </a:r>
          </a:p>
          <a:p>
            <a:pPr lvl="0"/>
            <a:r>
              <a:rPr lang="en-US" dirty="0"/>
              <a:t>Example: During natural disasters, the Federal Emergency Management Agency in the United States uses digital tools and apps to provide real-time information, assistance, and resources to affected communities</a:t>
            </a:r>
          </a:p>
        </p:txBody>
      </p:sp>
      <p:pic>
        <p:nvPicPr>
          <p:cNvPr id="6" name="Picture 5" descr="Desk with stethoscope and computer keyboard">
            <a:extLst>
              <a:ext uri="{FF2B5EF4-FFF2-40B4-BE49-F238E27FC236}">
                <a16:creationId xmlns:a16="http://schemas.microsoft.com/office/drawing/2014/main" id="{5C7E7B03-6643-9C2F-8DBE-7F9FEF8B61F9}"/>
              </a:ext>
            </a:extLst>
          </p:cNvPr>
          <p:cNvPicPr>
            <a:picLocks noChangeAspect="1"/>
          </p:cNvPicPr>
          <p:nvPr/>
        </p:nvPicPr>
        <p:blipFill rotWithShape="1">
          <a:blip r:embed="rId2"/>
          <a:srcRect l="51753" r="2919" b="3"/>
          <a:stretch/>
        </p:blipFill>
        <p:spPr>
          <a:xfrm>
            <a:off x="20" y="1"/>
            <a:ext cx="4657325" cy="6857999"/>
          </a:xfrm>
          <a:prstGeom prst="rect">
            <a:avLst/>
          </a:prstGeom>
        </p:spPr>
      </p:pic>
      <p:cxnSp>
        <p:nvCxnSpPr>
          <p:cNvPr id="18" name="Straight Connector 17">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345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cartoon character with a question mark&#10;&#10;Description automatically generated">
            <a:extLst>
              <a:ext uri="{FF2B5EF4-FFF2-40B4-BE49-F238E27FC236}">
                <a16:creationId xmlns:a16="http://schemas.microsoft.com/office/drawing/2014/main" id="{65649F13-F156-11D1-89D7-891F9518D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019" y="1353740"/>
            <a:ext cx="4150518" cy="41505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9D68A-11BD-25EA-7615-4256138498CE}"/>
              </a:ext>
            </a:extLst>
          </p:cNvPr>
          <p:cNvSpPr txBox="1"/>
          <p:nvPr/>
        </p:nvSpPr>
        <p:spPr>
          <a:xfrm>
            <a:off x="1042988" y="2459503"/>
            <a:ext cx="7000875" cy="3170099"/>
          </a:xfrm>
          <a:prstGeom prst="rect">
            <a:avLst/>
          </a:prstGeom>
          <a:noFill/>
        </p:spPr>
        <p:txBody>
          <a:bodyPr wrap="square">
            <a:spAutoFit/>
          </a:bodyPr>
          <a:lstStyle/>
          <a:p>
            <a:r>
              <a:rPr lang="en-US" sz="4000" dirty="0"/>
              <a:t>How can citizens and civil society organizations play a role in shaping digital government policies and initiatives?</a:t>
            </a:r>
          </a:p>
        </p:txBody>
      </p:sp>
    </p:spTree>
    <p:extLst>
      <p:ext uri="{BB962C8B-B14F-4D97-AF65-F5344CB8AC3E}">
        <p14:creationId xmlns:p14="http://schemas.microsoft.com/office/powerpoint/2010/main" val="3808680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0EBDB1D-17AA-8140-B216-35CBA8C9E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4">
              <a:extLst>
                <a:ext uri="{FF2B5EF4-FFF2-40B4-BE49-F238E27FC236}">
                  <a16:creationId xmlns:a16="http://schemas.microsoft.com/office/drawing/2014/main" id="{98E3FFBE-BCB2-4744-8CA3-BC11F11AD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6">
              <a:extLst>
                <a:ext uri="{FF2B5EF4-FFF2-40B4-BE49-F238E27FC236}">
                  <a16:creationId xmlns:a16="http://schemas.microsoft.com/office/drawing/2014/main" id="{BBD5B432-1551-644A-B937-54EFF4201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38">
              <a:extLst>
                <a:ext uri="{FF2B5EF4-FFF2-40B4-BE49-F238E27FC236}">
                  <a16:creationId xmlns:a16="http://schemas.microsoft.com/office/drawing/2014/main" id="{BDCFB512-5A0E-0143-B5B7-6A965E100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50">
              <a:extLst>
                <a:ext uri="{FF2B5EF4-FFF2-40B4-BE49-F238E27FC236}">
                  <a16:creationId xmlns:a16="http://schemas.microsoft.com/office/drawing/2014/main" id="{EEDAA716-EDDF-5941-A55E-C12C893A3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cNvSpPr>
            <a:spLocks noGrp="1"/>
          </p:cNvSpPr>
          <p:nvPr>
            <p:ph type="ctrTitle"/>
          </p:nvPr>
        </p:nvSpPr>
        <p:spPr>
          <a:xfrm>
            <a:off x="7493280" y="770890"/>
            <a:ext cx="4133560" cy="1268984"/>
          </a:xfrm>
        </p:spPr>
        <p:txBody>
          <a:bodyPr>
            <a:normAutofit/>
          </a:bodyPr>
          <a:lstStyle/>
          <a:p>
            <a:r>
              <a:rPr lang="en-US" dirty="0"/>
              <a:t>Conclusion</a:t>
            </a:r>
          </a:p>
        </p:txBody>
      </p:sp>
      <p:sp>
        <p:nvSpPr>
          <p:cNvPr id="3" name="Content Placeholder"/>
          <p:cNvSpPr>
            <a:spLocks noGrp="1"/>
          </p:cNvSpPr>
          <p:nvPr>
            <p:ph idx="1"/>
          </p:nvPr>
        </p:nvSpPr>
        <p:spPr>
          <a:xfrm>
            <a:off x="7493280" y="2160016"/>
            <a:ext cx="4133560" cy="3601212"/>
          </a:xfrm>
        </p:spPr>
        <p:txBody>
          <a:bodyPr>
            <a:normAutofit/>
          </a:bodyPr>
          <a:lstStyle/>
          <a:p>
            <a:pPr lvl="0">
              <a:lnSpc>
                <a:spcPct val="90000"/>
              </a:lnSpc>
            </a:pPr>
            <a:r>
              <a:rPr lang="en-US" sz="2000" dirty="0"/>
              <a:t>Technology is not just a tool for delivering government services; it is a catalyst for transforming the way governments operate, engage with citizens, and address complex challenges</a:t>
            </a:r>
          </a:p>
          <a:p>
            <a:pPr lvl="0">
              <a:lnSpc>
                <a:spcPct val="90000"/>
              </a:lnSpc>
            </a:pPr>
            <a:r>
              <a:rPr lang="en-US" sz="2000" dirty="0"/>
              <a:t>These real-world examples demonstrate the diverse ways in which technology enhances digital government initiatives</a:t>
            </a:r>
          </a:p>
        </p:txBody>
      </p:sp>
      <p:pic>
        <p:nvPicPr>
          <p:cNvPr id="6" name="Picture 5" descr="Mobile device with apps">
            <a:extLst>
              <a:ext uri="{FF2B5EF4-FFF2-40B4-BE49-F238E27FC236}">
                <a16:creationId xmlns:a16="http://schemas.microsoft.com/office/drawing/2014/main" id="{AEE7547A-2E41-41DC-64B2-4A22E4D7FCE2}"/>
              </a:ext>
            </a:extLst>
          </p:cNvPr>
          <p:cNvPicPr>
            <a:picLocks noChangeAspect="1"/>
          </p:cNvPicPr>
          <p:nvPr/>
        </p:nvPicPr>
        <p:blipFill rotWithShape="1">
          <a:blip r:embed="rId2"/>
          <a:srcRect l="41394" r="1788" b="-2"/>
          <a:stretch/>
        </p:blipFill>
        <p:spPr>
          <a:xfrm>
            <a:off x="20" y="1"/>
            <a:ext cx="6927143" cy="6857999"/>
          </a:xfrm>
          <a:prstGeom prst="rect">
            <a:avLst/>
          </a:prstGeom>
        </p:spPr>
      </p:pic>
      <p:cxnSp>
        <p:nvCxnSpPr>
          <p:cNvPr id="18" name="Straight Connector 17">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3279"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19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11" name="Rectangle 10">
            <a:extLst>
              <a:ext uri="{FF2B5EF4-FFF2-40B4-BE49-F238E27FC236}">
                <a16:creationId xmlns:a16="http://schemas.microsoft.com/office/drawing/2014/main" id="{361EA5BB-A258-4E22-94F4-C79A44136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sp useBgFill="1">
        <p:nvSpPr>
          <p:cNvPr id="13" name="Oval 12">
            <a:extLst>
              <a:ext uri="{FF2B5EF4-FFF2-40B4-BE49-F238E27FC236}">
                <a16:creationId xmlns:a16="http://schemas.microsoft.com/office/drawing/2014/main" id="{D4ABA013-0939-4293-B39F-3B85576FB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22250" y="1219200"/>
            <a:ext cx="373689" cy="373689"/>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5" name="Graphic 10">
            <a:extLst>
              <a:ext uri="{FF2B5EF4-FFF2-40B4-BE49-F238E27FC236}">
                <a16:creationId xmlns:a16="http://schemas.microsoft.com/office/drawing/2014/main" id="{51E206C0-387B-4108-8BD3-D98A4DA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5890" y="28456"/>
            <a:ext cx="1977027" cy="197702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p:nvSpPr>
          <p:cNvPr id="2" name="Title"/>
          <p:cNvSpPr>
            <a:spLocks noGrp="1"/>
          </p:cNvSpPr>
          <p:nvPr>
            <p:ph type="ctrTitle"/>
          </p:nvPr>
        </p:nvSpPr>
        <p:spPr>
          <a:xfrm>
            <a:off x="485634" y="728905"/>
            <a:ext cx="5893683" cy="3184274"/>
          </a:xfrm>
        </p:spPr>
        <p:txBody>
          <a:bodyPr anchor="b">
            <a:normAutofit/>
          </a:bodyPr>
          <a:lstStyle/>
          <a:p>
            <a:pPr algn="l"/>
            <a:r>
              <a:rPr lang="en-US" sz="5400" dirty="0"/>
              <a:t>Understanding the Digital Government Landscape</a:t>
            </a:r>
          </a:p>
        </p:txBody>
      </p:sp>
      <p:pic>
        <p:nvPicPr>
          <p:cNvPr id="3" name="Picture 2">
            <a:extLst>
              <a:ext uri="{FF2B5EF4-FFF2-40B4-BE49-F238E27FC236}">
                <a16:creationId xmlns:a16="http://schemas.microsoft.com/office/drawing/2014/main" id="{C4CBF430-544C-2A45-D668-2F5E6A3A9FAA}"/>
              </a:ext>
            </a:extLst>
          </p:cNvPr>
          <p:cNvPicPr>
            <a:picLocks noChangeAspect="1"/>
          </p:cNvPicPr>
          <p:nvPr/>
        </p:nvPicPr>
        <p:blipFill rotWithShape="1">
          <a:blip r:embed="rId2"/>
          <a:srcRect l="19934" r="42763"/>
          <a:stretch/>
        </p:blipFill>
        <p:spPr>
          <a:xfrm>
            <a:off x="7330303" y="1"/>
            <a:ext cx="4851171" cy="6858000"/>
          </a:xfrm>
          <a:prstGeom prst="rect">
            <a:avLst/>
          </a:prstGeom>
        </p:spPr>
      </p:pic>
      <p:sp useBgFill="1">
        <p:nvSpPr>
          <p:cNvPr id="17" name="Graphic 10">
            <a:extLst>
              <a:ext uri="{FF2B5EF4-FFF2-40B4-BE49-F238E27FC236}">
                <a16:creationId xmlns:a16="http://schemas.microsoft.com/office/drawing/2014/main" id="{74A68384-D945-4F45-B9FB-C5A00DCC9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67314" y="5207478"/>
            <a:ext cx="719888" cy="719888"/>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Tree>
    <p:extLst>
      <p:ext uri="{BB962C8B-B14F-4D97-AF65-F5344CB8AC3E}">
        <p14:creationId xmlns:p14="http://schemas.microsoft.com/office/powerpoint/2010/main" val="312969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5AD4A59-91FA-4E30-8F32-A8AB51F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25" name="Rectangle 24">
            <a:extLst>
              <a:ext uri="{FF2B5EF4-FFF2-40B4-BE49-F238E27FC236}">
                <a16:creationId xmlns:a16="http://schemas.microsoft.com/office/drawing/2014/main" id="{CDFF45EF-8068-49B8-AFAE-404F6EB18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sp>
        <p:nvSpPr>
          <p:cNvPr id="2" name="Title"/>
          <p:cNvSpPr>
            <a:spLocks noGrp="1"/>
          </p:cNvSpPr>
          <p:nvPr>
            <p:ph type="ctrTitle"/>
          </p:nvPr>
        </p:nvSpPr>
        <p:spPr>
          <a:xfrm>
            <a:off x="7185797" y="557189"/>
            <a:ext cx="4549002" cy="5743616"/>
          </a:xfrm>
        </p:spPr>
        <p:txBody>
          <a:bodyPr anchor="ctr">
            <a:normAutofit/>
          </a:bodyPr>
          <a:lstStyle/>
          <a:p>
            <a:endParaRPr lang="en-US"/>
          </a:p>
        </p:txBody>
      </p:sp>
      <p:grpSp>
        <p:nvGrpSpPr>
          <p:cNvPr id="27" name="Group 26">
            <a:extLst>
              <a:ext uri="{FF2B5EF4-FFF2-40B4-BE49-F238E27FC236}">
                <a16:creationId xmlns:a16="http://schemas.microsoft.com/office/drawing/2014/main" id="{1440FEFE-916C-44B0-A9DE-B25DF02A5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3822" y="270868"/>
            <a:ext cx="746901" cy="1032255"/>
            <a:chOff x="403822" y="270868"/>
            <a:chExt cx="746901" cy="1032255"/>
          </a:xfrm>
        </p:grpSpPr>
        <p:sp useBgFill="1">
          <p:nvSpPr>
            <p:cNvPr id="28" name="Oval 27">
              <a:extLst>
                <a:ext uri="{FF2B5EF4-FFF2-40B4-BE49-F238E27FC236}">
                  <a16:creationId xmlns:a16="http://schemas.microsoft.com/office/drawing/2014/main" id="{C746375F-B8FF-4147-85C9-FFD3797F90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403822" y="914400"/>
              <a:ext cx="388723" cy="3887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9" name="Oval 28">
              <a:extLst>
                <a:ext uri="{FF2B5EF4-FFF2-40B4-BE49-F238E27FC236}">
                  <a16:creationId xmlns:a16="http://schemas.microsoft.com/office/drawing/2014/main" id="{3831730A-C550-4868-B615-888C8AA9C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914400" y="270868"/>
              <a:ext cx="236323" cy="2363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grpSp>
      <p:graphicFrame>
        <p:nvGraphicFramePr>
          <p:cNvPr id="19" name="Content Placeholder">
            <a:extLst>
              <a:ext uri="{FF2B5EF4-FFF2-40B4-BE49-F238E27FC236}">
                <a16:creationId xmlns:a16="http://schemas.microsoft.com/office/drawing/2014/main" id="{2BAE40AD-C12C-EDFC-A5F9-80B79638C527}"/>
              </a:ext>
            </a:extLst>
          </p:cNvPr>
          <p:cNvGraphicFramePr/>
          <p:nvPr>
            <p:extLst>
              <p:ext uri="{D42A27DB-BD31-4B8C-83A1-F6EECF244321}">
                <p14:modId xmlns:p14="http://schemas.microsoft.com/office/powerpoint/2010/main" val="1076571846"/>
              </p:ext>
            </p:extLst>
          </p:nvPr>
        </p:nvGraphicFramePr>
        <p:xfrm>
          <a:off x="838201" y="557189"/>
          <a:ext cx="6172199" cy="5743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9" name="Picture 68" descr="A tall building in a city&#10;&#10;Description automatically generated">
            <a:extLst>
              <a:ext uri="{FF2B5EF4-FFF2-40B4-BE49-F238E27FC236}">
                <a16:creationId xmlns:a16="http://schemas.microsoft.com/office/drawing/2014/main" id="{13ACB645-BEBF-069F-3B0F-5E6065FA39A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187954" y="549543"/>
            <a:ext cx="4548326" cy="5751516"/>
          </a:xfrm>
          <a:prstGeom prst="rect">
            <a:avLst/>
          </a:prstGeom>
        </p:spPr>
      </p:pic>
    </p:spTree>
    <p:extLst>
      <p:ext uri="{BB962C8B-B14F-4D97-AF65-F5344CB8AC3E}">
        <p14:creationId xmlns:p14="http://schemas.microsoft.com/office/powerpoint/2010/main" val="150131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5AD4A59-91FA-4E30-8F32-A8AB51F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25" name="Rectangle 24">
            <a:extLst>
              <a:ext uri="{FF2B5EF4-FFF2-40B4-BE49-F238E27FC236}">
                <a16:creationId xmlns:a16="http://schemas.microsoft.com/office/drawing/2014/main" id="{CDFF45EF-8068-49B8-AFAE-404F6EB18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sp>
        <p:nvSpPr>
          <p:cNvPr id="2" name="Title"/>
          <p:cNvSpPr>
            <a:spLocks noGrp="1"/>
          </p:cNvSpPr>
          <p:nvPr>
            <p:ph type="ctrTitle"/>
          </p:nvPr>
        </p:nvSpPr>
        <p:spPr>
          <a:xfrm>
            <a:off x="7185797" y="557189"/>
            <a:ext cx="4549002" cy="5743616"/>
          </a:xfrm>
        </p:spPr>
        <p:txBody>
          <a:bodyPr anchor="ctr">
            <a:normAutofit/>
          </a:bodyPr>
          <a:lstStyle/>
          <a:p>
            <a:endParaRPr lang="en-US"/>
          </a:p>
        </p:txBody>
      </p:sp>
      <p:grpSp>
        <p:nvGrpSpPr>
          <p:cNvPr id="27" name="Group 26">
            <a:extLst>
              <a:ext uri="{FF2B5EF4-FFF2-40B4-BE49-F238E27FC236}">
                <a16:creationId xmlns:a16="http://schemas.microsoft.com/office/drawing/2014/main" id="{1440FEFE-916C-44B0-A9DE-B25DF02A5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3822" y="270868"/>
            <a:ext cx="746901" cy="1032255"/>
            <a:chOff x="403822" y="270868"/>
            <a:chExt cx="746901" cy="1032255"/>
          </a:xfrm>
        </p:grpSpPr>
        <p:sp useBgFill="1">
          <p:nvSpPr>
            <p:cNvPr id="28" name="Oval 27">
              <a:extLst>
                <a:ext uri="{FF2B5EF4-FFF2-40B4-BE49-F238E27FC236}">
                  <a16:creationId xmlns:a16="http://schemas.microsoft.com/office/drawing/2014/main" id="{C746375F-B8FF-4147-85C9-FFD3797F90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403822" y="914400"/>
              <a:ext cx="388723" cy="3887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9" name="Oval 28">
              <a:extLst>
                <a:ext uri="{FF2B5EF4-FFF2-40B4-BE49-F238E27FC236}">
                  <a16:creationId xmlns:a16="http://schemas.microsoft.com/office/drawing/2014/main" id="{3831730A-C550-4868-B615-888C8AA9C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914400" y="270868"/>
              <a:ext cx="236323" cy="2363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grpSp>
      <p:graphicFrame>
        <p:nvGraphicFramePr>
          <p:cNvPr id="19" name="Content Placeholder">
            <a:extLst>
              <a:ext uri="{FF2B5EF4-FFF2-40B4-BE49-F238E27FC236}">
                <a16:creationId xmlns:a16="http://schemas.microsoft.com/office/drawing/2014/main" id="{2BAE40AD-C12C-EDFC-A5F9-80B79638C527}"/>
              </a:ext>
            </a:extLst>
          </p:cNvPr>
          <p:cNvGraphicFramePr/>
          <p:nvPr/>
        </p:nvGraphicFramePr>
        <p:xfrm>
          <a:off x="838201" y="557189"/>
          <a:ext cx="6172199" cy="5743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2" name="Picture 41" descr="Low-Angle Photo of N Seoul Tower · Free Stock Photo">
            <a:extLst>
              <a:ext uri="{FF2B5EF4-FFF2-40B4-BE49-F238E27FC236}">
                <a16:creationId xmlns:a16="http://schemas.microsoft.com/office/drawing/2014/main" id="{51504D83-B2C8-89EF-E040-417C9093BC19}"/>
              </a:ext>
            </a:extLst>
          </p:cNvPr>
          <p:cNvPicPr>
            <a:picLocks noChangeAspect="1"/>
          </p:cNvPicPr>
          <p:nvPr/>
        </p:nvPicPr>
        <p:blipFill>
          <a:blip r:embed="rId7"/>
          <a:stretch>
            <a:fillRect/>
          </a:stretch>
        </p:blipFill>
        <p:spPr>
          <a:xfrm>
            <a:off x="7188009" y="555100"/>
            <a:ext cx="4559394" cy="5747797"/>
          </a:xfrm>
          <a:prstGeom prst="rect">
            <a:avLst/>
          </a:prstGeom>
        </p:spPr>
      </p:pic>
    </p:spTree>
    <p:extLst>
      <p:ext uri="{BB962C8B-B14F-4D97-AF65-F5344CB8AC3E}">
        <p14:creationId xmlns:p14="http://schemas.microsoft.com/office/powerpoint/2010/main" val="365353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990" y="62886"/>
            <a:ext cx="11708355" cy="6301715"/>
            <a:chOff x="175990" y="62886"/>
            <a:chExt cx="11708355" cy="6301715"/>
          </a:xfrm>
        </p:grpSpPr>
        <p:sp useBgFill="1">
          <p:nvSpPr>
            <p:cNvPr id="39" name="Graphic 10">
              <a:extLst>
                <a:ext uri="{FF2B5EF4-FFF2-40B4-BE49-F238E27FC236}">
                  <a16:creationId xmlns:a16="http://schemas.microsoft.com/office/drawing/2014/main" id="{EAFF5F08-677C-4873-9274-02B6FE751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51" name="Graphic 10">
              <a:extLst>
                <a:ext uri="{FF2B5EF4-FFF2-40B4-BE49-F238E27FC236}">
                  <a16:creationId xmlns:a16="http://schemas.microsoft.com/office/drawing/2014/main" id="{16514C65-F179-4953-B660-5FC657697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41" name="Graphic 10">
              <a:extLst>
                <a:ext uri="{FF2B5EF4-FFF2-40B4-BE49-F238E27FC236}">
                  <a16:creationId xmlns:a16="http://schemas.microsoft.com/office/drawing/2014/main" id="{DF5DA89C-9FED-4AE0-8C36-20612E77F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52" name="Oval 51">
              <a:extLst>
                <a:ext uri="{FF2B5EF4-FFF2-40B4-BE49-F238E27FC236}">
                  <a16:creationId xmlns:a16="http://schemas.microsoft.com/office/drawing/2014/main" id="{FB98224C-F1DB-4F10-9B7F-93B86BA13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43" name="Oval 42">
              <a:extLst>
                <a:ext uri="{FF2B5EF4-FFF2-40B4-BE49-F238E27FC236}">
                  <a16:creationId xmlns:a16="http://schemas.microsoft.com/office/drawing/2014/main" id="{9AE1FC9E-06C9-4A12-8BE7-766C3DA8B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44" name="Oval 43">
              <a:extLst>
                <a:ext uri="{FF2B5EF4-FFF2-40B4-BE49-F238E27FC236}">
                  <a16:creationId xmlns:a16="http://schemas.microsoft.com/office/drawing/2014/main" id="{29954B75-D8C7-439C-A014-E644E3E2C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useBgFill="1">
        <p:nvSpPr>
          <p:cNvPr id="46" name="Rectangle 45">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2" name="Title"/>
          <p:cNvSpPr>
            <a:spLocks noGrp="1"/>
          </p:cNvSpPr>
          <p:nvPr>
            <p:ph type="ctrTitle"/>
          </p:nvPr>
        </p:nvSpPr>
        <p:spPr>
          <a:xfrm>
            <a:off x="457201" y="557189"/>
            <a:ext cx="3276599" cy="5743616"/>
          </a:xfrm>
        </p:spPr>
        <p:txBody>
          <a:bodyPr anchor="ctr">
            <a:normAutofit/>
          </a:bodyPr>
          <a:lstStyle/>
          <a:p>
            <a:r>
              <a:rPr lang="en-US" sz="3600">
                <a:ea typeface="+mj-lt"/>
                <a:cs typeface="+mj-lt"/>
              </a:rPr>
              <a:t> Definition</a:t>
            </a:r>
            <a:endParaRPr lang="en-US" sz="3600"/>
          </a:p>
        </p:txBody>
      </p:sp>
      <p:graphicFrame>
        <p:nvGraphicFramePr>
          <p:cNvPr id="6" name="Content Placeholder">
            <a:extLst>
              <a:ext uri="{FF2B5EF4-FFF2-40B4-BE49-F238E27FC236}">
                <a16:creationId xmlns:a16="http://schemas.microsoft.com/office/drawing/2014/main" id="{9C9B1A09-AA65-E78D-E617-BD2A42CB9D85}"/>
              </a:ext>
            </a:extLst>
          </p:cNvPr>
          <p:cNvGraphicFramePr>
            <a:graphicFrameLocks noGrp="1"/>
          </p:cNvGraphicFramePr>
          <p:nvPr>
            <p:ph idx="1"/>
            <p:extLst>
              <p:ext uri="{D42A27DB-BD31-4B8C-83A1-F6EECF244321}">
                <p14:modId xmlns:p14="http://schemas.microsoft.com/office/powerpoint/2010/main" val="3580272460"/>
              </p:ext>
            </p:extLst>
          </p:nvPr>
        </p:nvGraphicFramePr>
        <p:xfrm>
          <a:off x="4038600" y="304800"/>
          <a:ext cx="7846605" cy="6225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908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317919" y="858982"/>
            <a:ext cx="3894943" cy="5152933"/>
          </a:xfrm>
        </p:spPr>
        <p:txBody>
          <a:bodyPr>
            <a:normAutofit/>
          </a:bodyPr>
          <a:lstStyle/>
          <a:p>
            <a:r>
              <a:rPr lang="en-US" dirty="0">
                <a:ea typeface="+mj-lt"/>
                <a:cs typeface="+mj-lt"/>
              </a:rPr>
              <a:t>Relevance in Public Administration</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9C63689F-54E1-BF83-4E06-6B5A4A92BCCB}"/>
              </a:ext>
            </a:extLst>
          </p:cNvPr>
          <p:cNvGraphicFramePr>
            <a:graphicFrameLocks noGrp="1"/>
          </p:cNvGraphicFramePr>
          <p:nvPr>
            <p:ph idx="1"/>
            <p:extLst>
              <p:ext uri="{D42A27DB-BD31-4B8C-83A1-F6EECF244321}">
                <p14:modId xmlns:p14="http://schemas.microsoft.com/office/powerpoint/2010/main" val="693013487"/>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863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a:extLst>
              <a:ext uri="{FF2B5EF4-FFF2-40B4-BE49-F238E27FC236}">
                <a16:creationId xmlns:a16="http://schemas.microsoft.com/office/drawing/2014/main" id="{CDE9509E-638B-6E11-7A80-ADB6ECFB3177}"/>
              </a:ext>
            </a:extLst>
          </p:cNvPr>
          <p:cNvGraphicFramePr>
            <a:graphicFrameLocks noGrp="1"/>
          </p:cNvGraphicFramePr>
          <p:nvPr>
            <p:ph idx="1"/>
            <p:extLst>
              <p:ext uri="{D42A27DB-BD31-4B8C-83A1-F6EECF244321}">
                <p14:modId xmlns:p14="http://schemas.microsoft.com/office/powerpoint/2010/main" val="1516269001"/>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itle">
            <a:extLst>
              <a:ext uri="{FF2B5EF4-FFF2-40B4-BE49-F238E27FC236}">
                <a16:creationId xmlns:a16="http://schemas.microsoft.com/office/drawing/2014/main" id="{0D0F99EC-BA07-77E0-150A-253BBA7A1CF3}"/>
              </a:ext>
            </a:extLst>
          </p:cNvPr>
          <p:cNvSpPr txBox="1">
            <a:spLocks/>
          </p:cNvSpPr>
          <p:nvPr/>
        </p:nvSpPr>
        <p:spPr>
          <a:xfrm>
            <a:off x="317919" y="858982"/>
            <a:ext cx="3894943" cy="515293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US" dirty="0">
                <a:ea typeface="+mj-lt"/>
                <a:cs typeface="+mj-lt"/>
              </a:rPr>
              <a:t>Relevance in Public Administration</a:t>
            </a:r>
          </a:p>
        </p:txBody>
      </p:sp>
    </p:spTree>
    <p:extLst>
      <p:ext uri="{BB962C8B-B14F-4D97-AF65-F5344CB8AC3E}">
        <p14:creationId xmlns:p14="http://schemas.microsoft.com/office/powerpoint/2010/main" val="3478960588"/>
      </p:ext>
    </p:extLst>
  </p:cSld>
  <p:clrMapOvr>
    <a:masterClrMapping/>
  </p:clrMapOvr>
</p:sld>
</file>

<file path=ppt/theme/theme1.xml><?xml version="1.0" encoding="utf-8"?>
<a:theme xmlns:a="http://schemas.openxmlformats.org/drawingml/2006/main" name="MinimalXOVTI">
  <a:themeElements>
    <a:clrScheme name="AnalogousFromRegularSeedRightStep">
      <a:dk1>
        <a:srgbClr val="000000"/>
      </a:dk1>
      <a:lt1>
        <a:srgbClr val="FFFFFF"/>
      </a:lt1>
      <a:dk2>
        <a:srgbClr val="1C2732"/>
      </a:dk2>
      <a:lt2>
        <a:srgbClr val="F3F0F1"/>
      </a:lt2>
      <a:accent1>
        <a:srgbClr val="38B19D"/>
      </a:accent1>
      <a:accent2>
        <a:srgbClr val="3099BC"/>
      </a:accent2>
      <a:accent3>
        <a:srgbClr val="4270CE"/>
      </a:accent3>
      <a:accent4>
        <a:srgbClr val="4C40C1"/>
      </a:accent4>
      <a:accent5>
        <a:srgbClr val="8842CE"/>
      </a:accent5>
      <a:accent6>
        <a:srgbClr val="B130BC"/>
      </a:accent6>
      <a:hlink>
        <a:srgbClr val="BF3F54"/>
      </a:hlink>
      <a:folHlink>
        <a:srgbClr val="7F7F7F"/>
      </a:folHlink>
    </a:clrScheme>
    <a:fontScheme name="Custom 40">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XOVTI" id="{DC540DBD-7FF5-4942-921A-CFF95ECB90AA}" vid="{E72E4198-D957-48FD-B88D-6DAFC89EAFA2}"/>
    </a:ext>
  </a:extLst>
</a:theme>
</file>

<file path=ppt/theme/theme2.xml><?xml version="1.0" encoding="utf-8"?>
<a:theme xmlns:a="http://schemas.openxmlformats.org/drawingml/2006/main" name="BevelVTI">
  <a:themeElements>
    <a:clrScheme name="AnalogousFromLightSeedLeftStep">
      <a:dk1>
        <a:srgbClr val="000000"/>
      </a:dk1>
      <a:lt1>
        <a:srgbClr val="FFFFFF"/>
      </a:lt1>
      <a:dk2>
        <a:srgbClr val="3C2722"/>
      </a:dk2>
      <a:lt2>
        <a:srgbClr val="E2E3E8"/>
      </a:lt2>
      <a:accent1>
        <a:srgbClr val="B1A141"/>
      </a:accent1>
      <a:accent2>
        <a:srgbClr val="E98A3F"/>
      </a:accent2>
      <a:accent3>
        <a:srgbClr val="EE716E"/>
      </a:accent3>
      <a:accent4>
        <a:srgbClr val="EB4E8C"/>
      </a:accent4>
      <a:accent5>
        <a:srgbClr val="EE6ED6"/>
      </a:accent5>
      <a:accent6>
        <a:srgbClr val="C74EEB"/>
      </a:accent6>
      <a:hlink>
        <a:srgbClr val="6973AE"/>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3.xml><?xml version="1.0" encoding="utf-8"?>
<a:theme xmlns:a="http://schemas.openxmlformats.org/drawingml/2006/main" name="RetrospectVTI">
  <a:themeElements>
    <a:clrScheme name="AnalogousFromDarkSeedLeftStep">
      <a:dk1>
        <a:srgbClr val="000000"/>
      </a:dk1>
      <a:lt1>
        <a:srgbClr val="FFFFFF"/>
      </a:lt1>
      <a:dk2>
        <a:srgbClr val="1C2831"/>
      </a:dk2>
      <a:lt2>
        <a:srgbClr val="F0F3F2"/>
      </a:lt2>
      <a:accent1>
        <a:srgbClr val="E7297C"/>
      </a:accent1>
      <a:accent2>
        <a:srgbClr val="D517B9"/>
      </a:accent2>
      <a:accent3>
        <a:srgbClr val="B329E7"/>
      </a:accent3>
      <a:accent4>
        <a:srgbClr val="602AD8"/>
      </a:accent4>
      <a:accent5>
        <a:srgbClr val="293DE7"/>
      </a:accent5>
      <a:accent6>
        <a:srgbClr val="177AD5"/>
      </a:accent6>
      <a:hlink>
        <a:srgbClr val="473FBF"/>
      </a:hlink>
      <a:folHlink>
        <a:srgbClr val="7F7F7F"/>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4.xml><?xml version="1.0" encoding="utf-8"?>
<a:theme xmlns:a="http://schemas.openxmlformats.org/drawingml/2006/main" name="PunchcardVTI">
  <a:themeElements>
    <a:clrScheme name="AnalogousFromLightSeedLeftStep">
      <a:dk1>
        <a:srgbClr val="000000"/>
      </a:dk1>
      <a:lt1>
        <a:srgbClr val="FFFFFF"/>
      </a:lt1>
      <a:dk2>
        <a:srgbClr val="243341"/>
      </a:dk2>
      <a:lt2>
        <a:srgbClr val="E2E8E7"/>
      </a:lt2>
      <a:accent1>
        <a:srgbClr val="DE7E92"/>
      </a:accent1>
      <a:accent2>
        <a:srgbClr val="D762AB"/>
      </a:accent2>
      <a:accent3>
        <a:srgbClr val="DB7EDE"/>
      </a:accent3>
      <a:accent4>
        <a:srgbClr val="A262D7"/>
      </a:accent4>
      <a:accent5>
        <a:srgbClr val="8A7EDE"/>
      </a:accent5>
      <a:accent6>
        <a:srgbClr val="6283D7"/>
      </a:accent6>
      <a:hlink>
        <a:srgbClr val="568E83"/>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5.xml><?xml version="1.0" encoding="utf-8"?>
<a:theme xmlns:a="http://schemas.openxmlformats.org/drawingml/2006/main" name="SketchyVTI">
  <a:themeElements>
    <a:clrScheme name="AnalogousFromDarkSeedLeftStep">
      <a:dk1>
        <a:srgbClr val="000000"/>
      </a:dk1>
      <a:lt1>
        <a:srgbClr val="FFFFFF"/>
      </a:lt1>
      <a:dk2>
        <a:srgbClr val="301B29"/>
      </a:dk2>
      <a:lt2>
        <a:srgbClr val="F0F3F3"/>
      </a:lt2>
      <a:accent1>
        <a:srgbClr val="E74B29"/>
      </a:accent1>
      <a:accent2>
        <a:srgbClr val="D51745"/>
      </a:accent2>
      <a:accent3>
        <a:srgbClr val="E729A6"/>
      </a:accent3>
      <a:accent4>
        <a:srgbClr val="C717D5"/>
      </a:accent4>
      <a:accent5>
        <a:srgbClr val="8A29E7"/>
      </a:accent5>
      <a:accent6>
        <a:srgbClr val="3F30D9"/>
      </a:accent6>
      <a:hlink>
        <a:srgbClr val="963FBF"/>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1209</TotalTime>
  <Words>1328</Words>
  <Application>Microsoft Macintosh PowerPoint</Application>
  <PresentationFormat>Widescreen</PresentationFormat>
  <Paragraphs>90</Paragraphs>
  <Slides>33</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33</vt:i4>
      </vt:variant>
    </vt:vector>
  </HeadingPairs>
  <TitlesOfParts>
    <vt:vector size="49" baseType="lpstr">
      <vt:lpstr>Arial</vt:lpstr>
      <vt:lpstr>Bierstadt</vt:lpstr>
      <vt:lpstr>Calibri</vt:lpstr>
      <vt:lpstr>Courier New</vt:lpstr>
      <vt:lpstr>Modern Love</vt:lpstr>
      <vt:lpstr>Neue Haas Grotesk Text Pro</vt:lpstr>
      <vt:lpstr>Open sans</vt:lpstr>
      <vt:lpstr>Segoe UI</vt:lpstr>
      <vt:lpstr>The Hand</vt:lpstr>
      <vt:lpstr>Univers</vt:lpstr>
      <vt:lpstr>Univers Condensed</vt:lpstr>
      <vt:lpstr>MinimalXOVTI</vt:lpstr>
      <vt:lpstr>BevelVTI</vt:lpstr>
      <vt:lpstr>RetrospectVTI</vt:lpstr>
      <vt:lpstr>PunchcardVTI</vt:lpstr>
      <vt:lpstr>SketchyVTI</vt:lpstr>
      <vt:lpstr>PowerPoint Presentation</vt:lpstr>
      <vt:lpstr>PowerPoint Presentation</vt:lpstr>
      <vt:lpstr>PowerPoint Presentation</vt:lpstr>
      <vt:lpstr>Understanding the Digital Government Landscape</vt:lpstr>
      <vt:lpstr>PowerPoint Presentation</vt:lpstr>
      <vt:lpstr>PowerPoint Presentation</vt:lpstr>
      <vt:lpstr> Definition</vt:lpstr>
      <vt:lpstr>Relevance in Public Administration</vt:lpstr>
      <vt:lpstr>PowerPoint Presentation</vt:lpstr>
      <vt:lpstr>PowerPoint Presentation</vt:lpstr>
      <vt:lpstr>PowerPoint Presentation</vt:lpstr>
      <vt:lpstr>PowerPoint Presentation</vt:lpstr>
      <vt:lpstr>PowerPoint Presentation</vt:lpstr>
      <vt:lpstr>PowerPoint Presentation</vt:lpstr>
      <vt:lpstr>Technology</vt:lpstr>
      <vt:lpstr>Policies</vt:lpstr>
      <vt:lpstr>PowerPoint Presentation</vt:lpstr>
      <vt:lpstr>Governance</vt:lpstr>
      <vt:lpstr>PowerPoint Presentation</vt:lpstr>
      <vt:lpstr>Citizen Engagement</vt:lpstr>
      <vt:lpstr>PowerPoint Presentation</vt:lpstr>
      <vt:lpstr>The role of technology in digital government with real-world examples</vt:lpstr>
      <vt:lpstr>Service Delivery and Accessibility</vt:lpstr>
      <vt:lpstr>Data Analytics and Informed Decision-Making</vt:lpstr>
      <vt:lpstr>Citizen Engagement and Feedback: </vt:lpstr>
      <vt:lpstr>Digital Identity and Authentication</vt:lpstr>
      <vt:lpstr>PowerPoint Presentation</vt:lpstr>
      <vt:lpstr>Open Data and Transparency</vt:lpstr>
      <vt:lpstr>Emerging Technologies and Innovation</vt:lpstr>
      <vt:lpstr>Cybersecurity and Data Protection </vt:lpstr>
      <vt:lpstr>Crisis Response and Disaster Management</vt:lpstr>
      <vt:lpstr>PowerPoint Presentation</vt:lpstr>
      <vt:lpstr>Conclusion</vt:lpstr>
    </vt:vector>
  </TitlesOfParts>
  <Manager/>
  <Company>PT. PRO KNOWLEDGE INDONESIA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saidelecture</dc:title>
  <dc:subject/>
  <dc:creator>Saide</dc:creator>
  <cp:keywords/>
  <dc:description/>
  <cp:lastModifiedBy>saide sank</cp:lastModifiedBy>
  <cp:revision>83</cp:revision>
  <dcterms:created xsi:type="dcterms:W3CDTF">2023-09-05T02:48:44Z</dcterms:created>
  <dcterms:modified xsi:type="dcterms:W3CDTF">2023-11-01T05:17:11Z</dcterms:modified>
  <cp:category/>
</cp:coreProperties>
</file>